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3.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6.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7.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8.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9.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0.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1.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2.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3.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4.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5.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6.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7.xml" ContentType="application/vnd.openxmlformats-officedocument.theme+xml"/>
  <Override PartName="/ppt/slideLayouts/slideLayout305.xml" ContentType="application/vnd.openxmlformats-officedocument.presentationml.slideLayout+xml"/>
  <Override PartName="/ppt/theme/theme28.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29.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30.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1.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2.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3.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theme/theme34.xml" ContentType="application/vnd.openxmlformats-officedocument.theme+xml"/>
  <Override PartName="/ppt/slideLayouts/slideLayout465.xml" ContentType="application/vnd.openxmlformats-officedocument.presentationml.slideLayout+xml"/>
  <Override PartName="/ppt/theme/theme35.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theme/theme36.xml" ContentType="application/vnd.openxmlformats-officedocument.theme+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theme/theme37.xml" ContentType="application/vnd.openxmlformats-officedocument.theme+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theme/theme38.xml" ContentType="application/vnd.openxmlformats-officedocument.theme+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theme/theme39.xml" ContentType="application/vnd.openxmlformats-officedocument.theme+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theme/theme40.xml" ContentType="application/vnd.openxmlformats-officedocument.theme+xml"/>
  <Override PartName="/ppt/theme/theme41.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5.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6.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heme/themeOverride7.xml" ContentType="application/vnd.openxmlformats-officedocument.themeOverr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ags/tag1.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heme/themeOverride8.xml" ContentType="application/vnd.openxmlformats-officedocument.themeOverr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heme/themeOverride9.xml" ContentType="application/vnd.openxmlformats-officedocument.themeOverr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tags/tag2.xml" ContentType="application/vnd.openxmlformats-officedocument.presentationml.tags+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tags/tag3.xml" ContentType="application/vnd.openxmlformats-officedocument.presentationml.tags+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tags/tag4.xml" ContentType="application/vnd.openxmlformats-officedocument.presentationml.tags+xml"/>
  <Override PartName="/ppt/notesSlides/notesSlide104.xml" ContentType="application/vnd.openxmlformats-officedocument.presentationml.notesSlide+xml"/>
  <Override PartName="/ppt/tags/tag5.xml" ContentType="application/vnd.openxmlformats-officedocument.presentationml.tags+xml"/>
  <Override PartName="/ppt/notesSlides/notesSlide105.xml" ContentType="application/vnd.openxmlformats-officedocument.presentationml.notesSlide+xml"/>
  <Override PartName="/ppt/tags/tag6.xml" ContentType="application/vnd.openxmlformats-officedocument.presentationml.tags+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tags/tag7.xml" ContentType="application/vnd.openxmlformats-officedocument.presentationml.tags+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theme/themeOverride10.xml" ContentType="application/vnd.openxmlformats-officedocument.themeOverr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theme/themeOverride11.xml" ContentType="application/vnd.openxmlformats-officedocument.themeOverr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theme/themeOverride12.xml" ContentType="application/vnd.openxmlformats-officedocument.themeOverr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2" r:id="rId1"/>
    <p:sldMasterId id="2147483651" r:id="rId2"/>
    <p:sldMasterId id="2147483649" r:id="rId3"/>
    <p:sldMasterId id="2147484038" r:id="rId4"/>
    <p:sldMasterId id="2147484687" r:id="rId5"/>
    <p:sldMasterId id="2147484854" r:id="rId6"/>
    <p:sldMasterId id="2147485030" r:id="rId7"/>
    <p:sldMasterId id="2147487655" r:id="rId8"/>
    <p:sldMasterId id="2147487671" r:id="rId9"/>
    <p:sldMasterId id="2147487683" r:id="rId10"/>
    <p:sldMasterId id="2147487697" r:id="rId11"/>
    <p:sldMasterId id="2147487709" r:id="rId12"/>
    <p:sldMasterId id="2147487721" r:id="rId13"/>
    <p:sldMasterId id="2147488487" r:id="rId14"/>
    <p:sldMasterId id="2147488522" r:id="rId15"/>
    <p:sldMasterId id="2147488570" r:id="rId16"/>
    <p:sldMasterId id="2147488582" r:id="rId17"/>
    <p:sldMasterId id="2147488620" r:id="rId18"/>
    <p:sldMasterId id="2147488632" r:id="rId19"/>
    <p:sldMasterId id="2147488647" r:id="rId20"/>
    <p:sldMasterId id="2147488659" r:id="rId21"/>
    <p:sldMasterId id="2147488671" r:id="rId22"/>
    <p:sldMasterId id="2147488685" r:id="rId23"/>
    <p:sldMasterId id="2147488709" r:id="rId24"/>
    <p:sldMasterId id="2147488722" r:id="rId25"/>
    <p:sldMasterId id="2147488734" r:id="rId26"/>
    <p:sldMasterId id="2147488739" r:id="rId27"/>
    <p:sldMasterId id="2147488751" r:id="rId28"/>
    <p:sldMasterId id="2147490829" r:id="rId29"/>
    <p:sldMasterId id="2147490843" r:id="rId30"/>
    <p:sldMasterId id="2147490970" r:id="rId31"/>
    <p:sldMasterId id="2147490994" r:id="rId32"/>
    <p:sldMasterId id="2147491008" r:id="rId33"/>
    <p:sldMasterId id="2147491034" r:id="rId34"/>
    <p:sldMasterId id="2147491133" r:id="rId35"/>
    <p:sldMasterId id="2147491135" r:id="rId36"/>
    <p:sldMasterId id="2147491147" r:id="rId37"/>
    <p:sldMasterId id="2147491166" r:id="rId38"/>
    <p:sldMasterId id="2147491180" r:id="rId39"/>
    <p:sldMasterId id="2147491192" r:id="rId40"/>
  </p:sldMasterIdLst>
  <p:notesMasterIdLst>
    <p:notesMasterId r:id="rId320"/>
  </p:notesMasterIdLst>
  <p:sldIdLst>
    <p:sldId id="257" r:id="rId41"/>
    <p:sldId id="4304" r:id="rId42"/>
    <p:sldId id="5276" r:id="rId43"/>
    <p:sldId id="5277" r:id="rId44"/>
    <p:sldId id="5278" r:id="rId45"/>
    <p:sldId id="5279" r:id="rId46"/>
    <p:sldId id="5280" r:id="rId47"/>
    <p:sldId id="5281" r:id="rId48"/>
    <p:sldId id="5282" r:id="rId49"/>
    <p:sldId id="5740" r:id="rId50"/>
    <p:sldId id="5284" r:id="rId51"/>
    <p:sldId id="5285" r:id="rId52"/>
    <p:sldId id="5304" r:id="rId53"/>
    <p:sldId id="5305" r:id="rId54"/>
    <p:sldId id="5736" r:id="rId55"/>
    <p:sldId id="5307" r:id="rId56"/>
    <p:sldId id="5308" r:id="rId57"/>
    <p:sldId id="5309" r:id="rId58"/>
    <p:sldId id="5310" r:id="rId59"/>
    <p:sldId id="2520" r:id="rId60"/>
    <p:sldId id="406" r:id="rId61"/>
    <p:sldId id="407" r:id="rId62"/>
    <p:sldId id="408" r:id="rId63"/>
    <p:sldId id="409" r:id="rId64"/>
    <p:sldId id="410" r:id="rId65"/>
    <p:sldId id="411" r:id="rId66"/>
    <p:sldId id="412" r:id="rId67"/>
    <p:sldId id="413" r:id="rId68"/>
    <p:sldId id="414" r:id="rId69"/>
    <p:sldId id="415" r:id="rId70"/>
    <p:sldId id="416" r:id="rId71"/>
    <p:sldId id="417" r:id="rId72"/>
    <p:sldId id="3674" r:id="rId73"/>
    <p:sldId id="3675" r:id="rId74"/>
    <p:sldId id="3683" r:id="rId75"/>
    <p:sldId id="3679" r:id="rId76"/>
    <p:sldId id="3673" r:id="rId77"/>
    <p:sldId id="395" r:id="rId78"/>
    <p:sldId id="273" r:id="rId79"/>
    <p:sldId id="274" r:id="rId80"/>
    <p:sldId id="275" r:id="rId81"/>
    <p:sldId id="276" r:id="rId82"/>
    <p:sldId id="277" r:id="rId83"/>
    <p:sldId id="278" r:id="rId84"/>
    <p:sldId id="4281" r:id="rId85"/>
    <p:sldId id="5734" r:id="rId86"/>
    <p:sldId id="4298" r:id="rId87"/>
    <p:sldId id="3635" r:id="rId88"/>
    <p:sldId id="4299" r:id="rId89"/>
    <p:sldId id="5735" r:id="rId90"/>
    <p:sldId id="4301" r:id="rId91"/>
    <p:sldId id="282" r:id="rId92"/>
    <p:sldId id="283" r:id="rId93"/>
    <p:sldId id="284" r:id="rId94"/>
    <p:sldId id="285" r:id="rId95"/>
    <p:sldId id="286" r:id="rId96"/>
    <p:sldId id="287" r:id="rId97"/>
    <p:sldId id="4293" r:id="rId98"/>
    <p:sldId id="289" r:id="rId99"/>
    <p:sldId id="291" r:id="rId100"/>
    <p:sldId id="292" r:id="rId101"/>
    <p:sldId id="3692" r:id="rId102"/>
    <p:sldId id="3733" r:id="rId103"/>
    <p:sldId id="5312" r:id="rId104"/>
    <p:sldId id="4211" r:id="rId105"/>
    <p:sldId id="268" r:id="rId106"/>
    <p:sldId id="502" r:id="rId107"/>
    <p:sldId id="5311" r:id="rId108"/>
    <p:sldId id="427" r:id="rId109"/>
    <p:sldId id="428" r:id="rId110"/>
    <p:sldId id="4302" r:id="rId111"/>
    <p:sldId id="430" r:id="rId112"/>
    <p:sldId id="431" r:id="rId113"/>
    <p:sldId id="433" r:id="rId114"/>
    <p:sldId id="434" r:id="rId115"/>
    <p:sldId id="388" r:id="rId116"/>
    <p:sldId id="5741" r:id="rId117"/>
    <p:sldId id="294" r:id="rId118"/>
    <p:sldId id="290" r:id="rId119"/>
    <p:sldId id="4303" r:id="rId120"/>
    <p:sldId id="3668" r:id="rId121"/>
    <p:sldId id="3669" r:id="rId122"/>
    <p:sldId id="4294" r:id="rId123"/>
    <p:sldId id="4295" r:id="rId124"/>
    <p:sldId id="3678" r:id="rId125"/>
    <p:sldId id="3681" r:id="rId126"/>
    <p:sldId id="3680" r:id="rId127"/>
    <p:sldId id="3682" r:id="rId128"/>
    <p:sldId id="2505" r:id="rId129"/>
    <p:sldId id="5737" r:id="rId130"/>
    <p:sldId id="3667" r:id="rId131"/>
    <p:sldId id="420" r:id="rId132"/>
    <p:sldId id="421" r:id="rId133"/>
    <p:sldId id="422" r:id="rId134"/>
    <p:sldId id="424" r:id="rId135"/>
    <p:sldId id="425" r:id="rId136"/>
    <p:sldId id="432" r:id="rId137"/>
    <p:sldId id="435" r:id="rId138"/>
    <p:sldId id="436" r:id="rId139"/>
    <p:sldId id="437" r:id="rId140"/>
    <p:sldId id="438" r:id="rId141"/>
    <p:sldId id="439" r:id="rId142"/>
    <p:sldId id="440" r:id="rId143"/>
    <p:sldId id="441" r:id="rId144"/>
    <p:sldId id="442" r:id="rId145"/>
    <p:sldId id="443" r:id="rId146"/>
    <p:sldId id="444" r:id="rId147"/>
    <p:sldId id="445" r:id="rId148"/>
    <p:sldId id="446" r:id="rId149"/>
    <p:sldId id="447" r:id="rId150"/>
    <p:sldId id="3713" r:id="rId151"/>
    <p:sldId id="3714" r:id="rId152"/>
    <p:sldId id="4214" r:id="rId153"/>
    <p:sldId id="5742" r:id="rId154"/>
    <p:sldId id="4215" r:id="rId155"/>
    <p:sldId id="4216" r:id="rId156"/>
    <p:sldId id="4217" r:id="rId157"/>
    <p:sldId id="4218" r:id="rId158"/>
    <p:sldId id="4219" r:id="rId159"/>
    <p:sldId id="4220" r:id="rId160"/>
    <p:sldId id="4221" r:id="rId161"/>
    <p:sldId id="4222" r:id="rId162"/>
    <p:sldId id="4223" r:id="rId163"/>
    <p:sldId id="3732" r:id="rId164"/>
    <p:sldId id="4224" r:id="rId165"/>
    <p:sldId id="3763" r:id="rId166"/>
    <p:sldId id="271" r:id="rId167"/>
    <p:sldId id="3770" r:id="rId168"/>
    <p:sldId id="3769" r:id="rId169"/>
    <p:sldId id="3771" r:id="rId170"/>
    <p:sldId id="3772" r:id="rId171"/>
    <p:sldId id="3773" r:id="rId172"/>
    <p:sldId id="3774" r:id="rId173"/>
    <p:sldId id="3775" r:id="rId174"/>
    <p:sldId id="3776" r:id="rId175"/>
    <p:sldId id="3777" r:id="rId176"/>
    <p:sldId id="297" r:id="rId177"/>
    <p:sldId id="3731" r:id="rId178"/>
    <p:sldId id="4225" r:id="rId179"/>
    <p:sldId id="4226" r:id="rId180"/>
    <p:sldId id="4227" r:id="rId181"/>
    <p:sldId id="4228" r:id="rId182"/>
    <p:sldId id="4229" r:id="rId183"/>
    <p:sldId id="4230" r:id="rId184"/>
    <p:sldId id="3729" r:id="rId185"/>
    <p:sldId id="512" r:id="rId186"/>
    <p:sldId id="4231" r:id="rId187"/>
    <p:sldId id="4232" r:id="rId188"/>
    <p:sldId id="4233" r:id="rId189"/>
    <p:sldId id="497" r:id="rId190"/>
    <p:sldId id="498" r:id="rId191"/>
    <p:sldId id="2586" r:id="rId192"/>
    <p:sldId id="4234" r:id="rId193"/>
    <p:sldId id="299" r:id="rId194"/>
    <p:sldId id="4235" r:id="rId195"/>
    <p:sldId id="4143" r:id="rId196"/>
    <p:sldId id="4144" r:id="rId197"/>
    <p:sldId id="4145" r:id="rId198"/>
    <p:sldId id="513" r:id="rId199"/>
    <p:sldId id="1200" r:id="rId200"/>
    <p:sldId id="1199" r:id="rId201"/>
    <p:sldId id="258" r:id="rId202"/>
    <p:sldId id="259" r:id="rId203"/>
    <p:sldId id="260" r:id="rId204"/>
    <p:sldId id="262" r:id="rId205"/>
    <p:sldId id="261" r:id="rId206"/>
    <p:sldId id="263" r:id="rId207"/>
    <p:sldId id="4236" r:id="rId208"/>
    <p:sldId id="4237" r:id="rId209"/>
    <p:sldId id="4238" r:id="rId210"/>
    <p:sldId id="4239" r:id="rId211"/>
    <p:sldId id="3740" r:id="rId212"/>
    <p:sldId id="2746" r:id="rId213"/>
    <p:sldId id="394" r:id="rId214"/>
    <p:sldId id="4253" r:id="rId215"/>
    <p:sldId id="4240" r:id="rId216"/>
    <p:sldId id="4202" r:id="rId217"/>
    <p:sldId id="500" r:id="rId218"/>
    <p:sldId id="3741" r:id="rId219"/>
    <p:sldId id="3728" r:id="rId220"/>
    <p:sldId id="4203" r:id="rId221"/>
    <p:sldId id="3788" r:id="rId222"/>
    <p:sldId id="3789" r:id="rId223"/>
    <p:sldId id="448" r:id="rId224"/>
    <p:sldId id="4241" r:id="rId225"/>
    <p:sldId id="4242" r:id="rId226"/>
    <p:sldId id="4243" r:id="rId227"/>
    <p:sldId id="4244" r:id="rId228"/>
    <p:sldId id="405" r:id="rId229"/>
    <p:sldId id="449" r:id="rId230"/>
    <p:sldId id="4245" r:id="rId231"/>
    <p:sldId id="4246" r:id="rId232"/>
    <p:sldId id="452" r:id="rId233"/>
    <p:sldId id="453" r:id="rId234"/>
    <p:sldId id="454" r:id="rId235"/>
    <p:sldId id="4247" r:id="rId236"/>
    <p:sldId id="5315" r:id="rId237"/>
    <p:sldId id="4248" r:id="rId238"/>
    <p:sldId id="458" r:id="rId239"/>
    <p:sldId id="4249" r:id="rId240"/>
    <p:sldId id="4250" r:id="rId241"/>
    <p:sldId id="4251" r:id="rId242"/>
    <p:sldId id="461" r:id="rId243"/>
    <p:sldId id="4252" r:id="rId244"/>
    <p:sldId id="4272" r:id="rId245"/>
    <p:sldId id="4271" r:id="rId246"/>
    <p:sldId id="3759" r:id="rId247"/>
    <p:sldId id="3762" r:id="rId248"/>
    <p:sldId id="3760" r:id="rId249"/>
    <p:sldId id="3761" r:id="rId250"/>
    <p:sldId id="4273" r:id="rId251"/>
    <p:sldId id="4274" r:id="rId252"/>
    <p:sldId id="466" r:id="rId253"/>
    <p:sldId id="2500" r:id="rId254"/>
    <p:sldId id="2501" r:id="rId255"/>
    <p:sldId id="4275" r:id="rId256"/>
    <p:sldId id="4276" r:id="rId257"/>
    <p:sldId id="469" r:id="rId258"/>
    <p:sldId id="470" r:id="rId259"/>
    <p:sldId id="4277" r:id="rId260"/>
    <p:sldId id="472" r:id="rId261"/>
    <p:sldId id="4278" r:id="rId262"/>
    <p:sldId id="474" r:id="rId263"/>
    <p:sldId id="475" r:id="rId264"/>
    <p:sldId id="476" r:id="rId265"/>
    <p:sldId id="477" r:id="rId266"/>
    <p:sldId id="4279" r:id="rId267"/>
    <p:sldId id="4280" r:id="rId268"/>
    <p:sldId id="480" r:id="rId269"/>
    <p:sldId id="3796" r:id="rId270"/>
    <p:sldId id="482" r:id="rId271"/>
    <p:sldId id="483" r:id="rId272"/>
    <p:sldId id="484" r:id="rId273"/>
    <p:sldId id="485" r:id="rId274"/>
    <p:sldId id="486" r:id="rId275"/>
    <p:sldId id="487" r:id="rId276"/>
    <p:sldId id="3795" r:id="rId277"/>
    <p:sldId id="4255" r:id="rId278"/>
    <p:sldId id="531" r:id="rId279"/>
    <p:sldId id="304" r:id="rId280"/>
    <p:sldId id="306" r:id="rId281"/>
    <p:sldId id="308" r:id="rId282"/>
    <p:sldId id="309" r:id="rId283"/>
    <p:sldId id="310" r:id="rId284"/>
    <p:sldId id="4256" r:id="rId285"/>
    <p:sldId id="4257" r:id="rId286"/>
    <p:sldId id="4258" r:id="rId287"/>
    <p:sldId id="5738" r:id="rId288"/>
    <p:sldId id="4260" r:id="rId289"/>
    <p:sldId id="4261" r:id="rId290"/>
    <p:sldId id="4291" r:id="rId291"/>
    <p:sldId id="4262" r:id="rId292"/>
    <p:sldId id="5743" r:id="rId293"/>
    <p:sldId id="4270" r:id="rId294"/>
    <p:sldId id="3737" r:id="rId295"/>
    <p:sldId id="4263" r:id="rId296"/>
    <p:sldId id="3738" r:id="rId297"/>
    <p:sldId id="3734" r:id="rId298"/>
    <p:sldId id="313" r:id="rId299"/>
    <p:sldId id="314" r:id="rId300"/>
    <p:sldId id="315" r:id="rId301"/>
    <p:sldId id="4264" r:id="rId302"/>
    <p:sldId id="4265" r:id="rId303"/>
    <p:sldId id="4266" r:id="rId304"/>
    <p:sldId id="2508" r:id="rId305"/>
    <p:sldId id="3696" r:id="rId306"/>
    <p:sldId id="3695" r:id="rId307"/>
    <p:sldId id="5739" r:id="rId308"/>
    <p:sldId id="4267" r:id="rId309"/>
    <p:sldId id="491" r:id="rId310"/>
    <p:sldId id="4268" r:id="rId311"/>
    <p:sldId id="614" r:id="rId312"/>
    <p:sldId id="307" r:id="rId313"/>
    <p:sldId id="2518" r:id="rId314"/>
    <p:sldId id="4046" r:id="rId315"/>
    <p:sldId id="318" r:id="rId316"/>
    <p:sldId id="319" r:id="rId317"/>
    <p:sldId id="403" r:id="rId318"/>
    <p:sldId id="4045" r:id="rId31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521415D9-36F7-43E2-AB2F-B90AF26B5E84}">
      <p14:sectionLst xmlns:p14="http://schemas.microsoft.com/office/powerpoint/2010/main">
        <p14:section name="Overview" id="{77299A4E-1152-3844-B348-8D756257D9E8}">
          <p14:sldIdLst>
            <p14:sldId id="257"/>
            <p14:sldId id="4304"/>
            <p14:sldId id="5276"/>
            <p14:sldId id="5277"/>
            <p14:sldId id="5278"/>
            <p14:sldId id="5279"/>
            <p14:sldId id="5280"/>
            <p14:sldId id="5281"/>
            <p14:sldId id="5282"/>
            <p14:sldId id="5740"/>
            <p14:sldId id="5284"/>
            <p14:sldId id="5285"/>
            <p14:sldId id="5304"/>
            <p14:sldId id="5305"/>
            <p14:sldId id="5736"/>
            <p14:sldId id="5307"/>
            <p14:sldId id="5308"/>
            <p14:sldId id="5309"/>
            <p14:sldId id="5310"/>
            <p14:sldId id="2520"/>
          </p14:sldIdLst>
        </p14:section>
        <p14:section name="Introduction" id="{DA3B9EF8-32B1-6244-B223-0D9FB0260240}">
          <p14:sldIdLst>
            <p14:sldId id="406"/>
            <p14:sldId id="407"/>
            <p14:sldId id="408"/>
            <p14:sldId id="409"/>
            <p14:sldId id="410"/>
            <p14:sldId id="411"/>
            <p14:sldId id="412"/>
            <p14:sldId id="413"/>
            <p14:sldId id="414"/>
            <p14:sldId id="415"/>
            <p14:sldId id="416"/>
            <p14:sldId id="417"/>
            <p14:sldId id="3674"/>
            <p14:sldId id="3675"/>
            <p14:sldId id="3683"/>
            <p14:sldId id="3679"/>
            <p14:sldId id="3673"/>
            <p14:sldId id="395"/>
            <p14:sldId id="273"/>
            <p14:sldId id="274"/>
            <p14:sldId id="275"/>
            <p14:sldId id="276"/>
            <p14:sldId id="277"/>
            <p14:sldId id="278"/>
            <p14:sldId id="4281"/>
            <p14:sldId id="5734"/>
            <p14:sldId id="4298"/>
            <p14:sldId id="3635"/>
            <p14:sldId id="4299"/>
            <p14:sldId id="5735"/>
            <p14:sldId id="4301"/>
            <p14:sldId id="282"/>
            <p14:sldId id="283"/>
            <p14:sldId id="284"/>
            <p14:sldId id="285"/>
            <p14:sldId id="286"/>
            <p14:sldId id="287"/>
            <p14:sldId id="4293"/>
            <p14:sldId id="289"/>
            <p14:sldId id="291"/>
            <p14:sldId id="292"/>
            <p14:sldId id="3692"/>
            <p14:sldId id="3733"/>
            <p14:sldId id="5312"/>
            <p14:sldId id="4211"/>
            <p14:sldId id="268"/>
            <p14:sldId id="502"/>
            <p14:sldId id="5311"/>
            <p14:sldId id="427"/>
            <p14:sldId id="428"/>
            <p14:sldId id="4302"/>
            <p14:sldId id="430"/>
            <p14:sldId id="431"/>
            <p14:sldId id="433"/>
            <p14:sldId id="434"/>
            <p14:sldId id="388"/>
            <p14:sldId id="5741"/>
            <p14:sldId id="294"/>
            <p14:sldId id="290"/>
          </p14:sldIdLst>
        </p14:section>
        <p14:section name="Sermon" id="{85F4F515-1FD1-004B-AA72-B764E6AB98CD}">
          <p14:sldIdLst>
            <p14:sldId id="4303"/>
            <p14:sldId id="3668"/>
            <p14:sldId id="3669"/>
            <p14:sldId id="4294"/>
            <p14:sldId id="4295"/>
            <p14:sldId id="3678"/>
            <p14:sldId id="3681"/>
            <p14:sldId id="3680"/>
            <p14:sldId id="3682"/>
            <p14:sldId id="2505"/>
            <p14:sldId id="5737"/>
            <p14:sldId id="3667"/>
            <p14:sldId id="420"/>
            <p14:sldId id="421"/>
            <p14:sldId id="422"/>
            <p14:sldId id="424"/>
            <p14:sldId id="425"/>
            <p14:sldId id="432"/>
            <p14:sldId id="435"/>
            <p14:sldId id="436"/>
            <p14:sldId id="437"/>
            <p14:sldId id="438"/>
            <p14:sldId id="439"/>
            <p14:sldId id="440"/>
            <p14:sldId id="441"/>
            <p14:sldId id="442"/>
            <p14:sldId id="443"/>
            <p14:sldId id="444"/>
            <p14:sldId id="445"/>
            <p14:sldId id="446"/>
            <p14:sldId id="447"/>
            <p14:sldId id="3713"/>
            <p14:sldId id="3714"/>
          </p14:sldIdLst>
        </p14:section>
        <p14:section name="Chapters" id="{D133AF35-2A15-1C4D-871E-8142980B0026}">
          <p14:sldIdLst>
            <p14:sldId id="4214"/>
            <p14:sldId id="5742"/>
            <p14:sldId id="4215"/>
            <p14:sldId id="4216"/>
            <p14:sldId id="4217"/>
            <p14:sldId id="4218"/>
            <p14:sldId id="4219"/>
            <p14:sldId id="4220"/>
            <p14:sldId id="4221"/>
            <p14:sldId id="4222"/>
            <p14:sldId id="4223"/>
            <p14:sldId id="3732"/>
            <p14:sldId id="4224"/>
            <p14:sldId id="3763"/>
            <p14:sldId id="271"/>
            <p14:sldId id="3770"/>
            <p14:sldId id="3769"/>
            <p14:sldId id="3771"/>
            <p14:sldId id="3772"/>
            <p14:sldId id="3773"/>
            <p14:sldId id="3774"/>
            <p14:sldId id="3775"/>
            <p14:sldId id="3776"/>
            <p14:sldId id="3777"/>
            <p14:sldId id="297"/>
            <p14:sldId id="3731"/>
            <p14:sldId id="4225"/>
            <p14:sldId id="4226"/>
            <p14:sldId id="4227"/>
            <p14:sldId id="4228"/>
            <p14:sldId id="4229"/>
            <p14:sldId id="4230"/>
            <p14:sldId id="3729"/>
            <p14:sldId id="512"/>
            <p14:sldId id="4231"/>
            <p14:sldId id="4232"/>
            <p14:sldId id="4233"/>
            <p14:sldId id="497"/>
            <p14:sldId id="498"/>
            <p14:sldId id="2586"/>
            <p14:sldId id="4234"/>
            <p14:sldId id="299"/>
            <p14:sldId id="4235"/>
            <p14:sldId id="4143"/>
            <p14:sldId id="4144"/>
            <p14:sldId id="4145"/>
            <p14:sldId id="513"/>
            <p14:sldId id="1200"/>
            <p14:sldId id="1199"/>
            <p14:sldId id="258"/>
            <p14:sldId id="259"/>
            <p14:sldId id="260"/>
            <p14:sldId id="262"/>
            <p14:sldId id="261"/>
            <p14:sldId id="263"/>
            <p14:sldId id="4236"/>
            <p14:sldId id="4237"/>
            <p14:sldId id="4238"/>
            <p14:sldId id="4239"/>
            <p14:sldId id="3740"/>
            <p14:sldId id="2746"/>
            <p14:sldId id="394"/>
            <p14:sldId id="4253"/>
            <p14:sldId id="4240"/>
            <p14:sldId id="4202"/>
            <p14:sldId id="500"/>
            <p14:sldId id="3741"/>
            <p14:sldId id="3728"/>
            <p14:sldId id="4203"/>
            <p14:sldId id="3788"/>
            <p14:sldId id="3789"/>
            <p14:sldId id="448"/>
            <p14:sldId id="4241"/>
            <p14:sldId id="4242"/>
            <p14:sldId id="4243"/>
            <p14:sldId id="4244"/>
            <p14:sldId id="405"/>
            <p14:sldId id="449"/>
            <p14:sldId id="4245"/>
            <p14:sldId id="4246"/>
            <p14:sldId id="452"/>
            <p14:sldId id="453"/>
            <p14:sldId id="454"/>
            <p14:sldId id="4247"/>
            <p14:sldId id="5315"/>
            <p14:sldId id="4248"/>
            <p14:sldId id="458"/>
            <p14:sldId id="4249"/>
            <p14:sldId id="4250"/>
            <p14:sldId id="4251"/>
            <p14:sldId id="461"/>
            <p14:sldId id="4252"/>
            <p14:sldId id="4272"/>
            <p14:sldId id="4271"/>
            <p14:sldId id="3759"/>
            <p14:sldId id="3762"/>
            <p14:sldId id="3760"/>
            <p14:sldId id="3761"/>
            <p14:sldId id="4273"/>
            <p14:sldId id="4274"/>
            <p14:sldId id="466"/>
            <p14:sldId id="2500"/>
            <p14:sldId id="2501"/>
            <p14:sldId id="4275"/>
            <p14:sldId id="4276"/>
            <p14:sldId id="469"/>
            <p14:sldId id="470"/>
            <p14:sldId id="4277"/>
            <p14:sldId id="472"/>
            <p14:sldId id="4278"/>
            <p14:sldId id="474"/>
            <p14:sldId id="475"/>
            <p14:sldId id="476"/>
            <p14:sldId id="477"/>
            <p14:sldId id="4279"/>
            <p14:sldId id="4280"/>
            <p14:sldId id="480"/>
            <p14:sldId id="3796"/>
            <p14:sldId id="482"/>
            <p14:sldId id="483"/>
            <p14:sldId id="484"/>
            <p14:sldId id="485"/>
            <p14:sldId id="486"/>
            <p14:sldId id="487"/>
            <p14:sldId id="3795"/>
            <p14:sldId id="4255"/>
            <p14:sldId id="531"/>
            <p14:sldId id="304"/>
            <p14:sldId id="306"/>
            <p14:sldId id="308"/>
            <p14:sldId id="309"/>
            <p14:sldId id="310"/>
            <p14:sldId id="4256"/>
            <p14:sldId id="4257"/>
            <p14:sldId id="4258"/>
            <p14:sldId id="5738"/>
            <p14:sldId id="4260"/>
            <p14:sldId id="4261"/>
            <p14:sldId id="4291"/>
            <p14:sldId id="4262"/>
            <p14:sldId id="5743"/>
            <p14:sldId id="4270"/>
            <p14:sldId id="3737"/>
            <p14:sldId id="4263"/>
            <p14:sldId id="3738"/>
            <p14:sldId id="3734"/>
            <p14:sldId id="313"/>
            <p14:sldId id="314"/>
            <p14:sldId id="315"/>
          </p14:sldIdLst>
        </p14:section>
        <p14:section name="Conclusion" id="{96F50E71-0785-B34C-9E38-5A7367B8B373}">
          <p14:sldIdLst>
            <p14:sldId id="4264"/>
            <p14:sldId id="4265"/>
            <p14:sldId id="4266"/>
            <p14:sldId id="2508"/>
            <p14:sldId id="3696"/>
            <p14:sldId id="3695"/>
            <p14:sldId id="5739"/>
            <p14:sldId id="4267"/>
            <p14:sldId id="491"/>
            <p14:sldId id="4268"/>
            <p14:sldId id="614"/>
            <p14:sldId id="307"/>
            <p14:sldId id="2518"/>
            <p14:sldId id="4046"/>
          </p14:sldIdLst>
        </p14:section>
        <p14:section name="Supplements" id="{629F87F7-FF1E-2B4D-B1F0-5688779B9F86}">
          <p14:sldIdLst>
            <p14:sldId id="318"/>
            <p14:sldId id="319"/>
            <p14:sldId id="403"/>
            <p14:sldId id="40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8FEB34-8EB8-5767-47DA-C9A32804D452}" name="Rami Jwainat" initials="RJ" userId="S::RamiJwainat@jets.edu::b58ffd82-eea9-41bf-94b5-e00726581ba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4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70" autoAdjust="0"/>
    <p:restoredTop sz="73468" autoAdjust="0"/>
  </p:normalViewPr>
  <p:slideViewPr>
    <p:cSldViewPr>
      <p:cViewPr>
        <p:scale>
          <a:sx n="100" d="100"/>
          <a:sy n="100" d="100"/>
        </p:scale>
        <p:origin x="512" y="424"/>
      </p:cViewPr>
      <p:guideLst>
        <p:guide orient="horz" pos="2160"/>
        <p:guide pos="2880"/>
      </p:guideLst>
    </p:cSldViewPr>
  </p:slideViewPr>
  <p:outlineViewPr>
    <p:cViewPr>
      <p:scale>
        <a:sx n="33" d="100"/>
        <a:sy n="33" d="100"/>
      </p:scale>
      <p:origin x="0" y="0"/>
    </p:cViewPr>
  </p:outlineViewPr>
  <p:notesTextViewPr>
    <p:cViewPr>
      <p:scale>
        <a:sx n="110" d="100"/>
        <a:sy n="110" d="100"/>
      </p:scale>
      <p:origin x="0" y="0"/>
    </p:cViewPr>
  </p:notesTextViewPr>
  <p:sorterViewPr>
    <p:cViewPr varScale="1">
      <p:scale>
        <a:sx n="50" d="100"/>
        <a:sy n="50" d="100"/>
      </p:scale>
      <p:origin x="0" y="0"/>
    </p:cViewPr>
  </p:sorterViewPr>
  <p:notesViewPr>
    <p:cSldViewPr>
      <p:cViewPr>
        <p:scale>
          <a:sx n="225" d="100"/>
          <a:sy n="225" d="100"/>
        </p:scale>
        <p:origin x="-3224" y="-299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7.xml"/><Relationship Id="rId299" Type="http://schemas.openxmlformats.org/officeDocument/2006/relationships/slide" Target="slides/slide259.xml"/><Relationship Id="rId21" Type="http://schemas.openxmlformats.org/officeDocument/2006/relationships/slideMaster" Target="slideMasters/slideMaster21.xml"/><Relationship Id="rId63" Type="http://schemas.openxmlformats.org/officeDocument/2006/relationships/slide" Target="slides/slide23.xml"/><Relationship Id="rId159" Type="http://schemas.openxmlformats.org/officeDocument/2006/relationships/slide" Target="slides/slide119.xml"/><Relationship Id="rId324" Type="http://schemas.openxmlformats.org/officeDocument/2006/relationships/tableStyles" Target="tableStyles.xml"/><Relationship Id="rId170" Type="http://schemas.openxmlformats.org/officeDocument/2006/relationships/slide" Target="slides/slide130.xml"/><Relationship Id="rId226" Type="http://schemas.openxmlformats.org/officeDocument/2006/relationships/slide" Target="slides/slide186.xml"/><Relationship Id="rId268" Type="http://schemas.openxmlformats.org/officeDocument/2006/relationships/slide" Target="slides/slide228.xml"/><Relationship Id="rId32" Type="http://schemas.openxmlformats.org/officeDocument/2006/relationships/slideMaster" Target="slideMasters/slideMaster32.xml"/><Relationship Id="rId74" Type="http://schemas.openxmlformats.org/officeDocument/2006/relationships/slide" Target="slides/slide34.xml"/><Relationship Id="rId128" Type="http://schemas.openxmlformats.org/officeDocument/2006/relationships/slide" Target="slides/slide88.xml"/><Relationship Id="rId5" Type="http://schemas.openxmlformats.org/officeDocument/2006/relationships/slideMaster" Target="slideMasters/slideMaster5.xml"/><Relationship Id="rId181" Type="http://schemas.openxmlformats.org/officeDocument/2006/relationships/slide" Target="slides/slide141.xml"/><Relationship Id="rId237" Type="http://schemas.openxmlformats.org/officeDocument/2006/relationships/slide" Target="slides/slide197.xml"/><Relationship Id="rId279" Type="http://schemas.openxmlformats.org/officeDocument/2006/relationships/slide" Target="slides/slide239.xml"/><Relationship Id="rId43" Type="http://schemas.openxmlformats.org/officeDocument/2006/relationships/slide" Target="slides/slide3.xml"/><Relationship Id="rId139" Type="http://schemas.openxmlformats.org/officeDocument/2006/relationships/slide" Target="slides/slide99.xml"/><Relationship Id="rId290" Type="http://schemas.openxmlformats.org/officeDocument/2006/relationships/slide" Target="slides/slide250.xml"/><Relationship Id="rId304" Type="http://schemas.openxmlformats.org/officeDocument/2006/relationships/slide" Target="slides/slide264.xml"/><Relationship Id="rId85" Type="http://schemas.openxmlformats.org/officeDocument/2006/relationships/slide" Target="slides/slide45.xml"/><Relationship Id="rId150" Type="http://schemas.openxmlformats.org/officeDocument/2006/relationships/slide" Target="slides/slide110.xml"/><Relationship Id="rId192" Type="http://schemas.openxmlformats.org/officeDocument/2006/relationships/slide" Target="slides/slide152.xml"/><Relationship Id="rId206" Type="http://schemas.openxmlformats.org/officeDocument/2006/relationships/slide" Target="slides/slide166.xml"/><Relationship Id="rId248" Type="http://schemas.openxmlformats.org/officeDocument/2006/relationships/slide" Target="slides/slide208.xml"/><Relationship Id="rId12" Type="http://schemas.openxmlformats.org/officeDocument/2006/relationships/slideMaster" Target="slideMasters/slideMaster12.xml"/><Relationship Id="rId108" Type="http://schemas.openxmlformats.org/officeDocument/2006/relationships/slide" Target="slides/slide68.xml"/><Relationship Id="rId315" Type="http://schemas.openxmlformats.org/officeDocument/2006/relationships/slide" Target="slides/slide275.xml"/><Relationship Id="rId54" Type="http://schemas.openxmlformats.org/officeDocument/2006/relationships/slide" Target="slides/slide14.xml"/><Relationship Id="rId96" Type="http://schemas.openxmlformats.org/officeDocument/2006/relationships/slide" Target="slides/slide56.xml"/><Relationship Id="rId161" Type="http://schemas.openxmlformats.org/officeDocument/2006/relationships/slide" Target="slides/slide121.xml"/><Relationship Id="rId217" Type="http://schemas.openxmlformats.org/officeDocument/2006/relationships/slide" Target="slides/slide177.xml"/><Relationship Id="rId259" Type="http://schemas.openxmlformats.org/officeDocument/2006/relationships/slide" Target="slides/slide219.xml"/><Relationship Id="rId23" Type="http://schemas.openxmlformats.org/officeDocument/2006/relationships/slideMaster" Target="slideMasters/slideMaster23.xml"/><Relationship Id="rId119" Type="http://schemas.openxmlformats.org/officeDocument/2006/relationships/slide" Target="slides/slide79.xml"/><Relationship Id="rId270" Type="http://schemas.openxmlformats.org/officeDocument/2006/relationships/slide" Target="slides/slide230.xml"/><Relationship Id="rId65" Type="http://schemas.openxmlformats.org/officeDocument/2006/relationships/slide" Target="slides/slide25.xml"/><Relationship Id="rId130" Type="http://schemas.openxmlformats.org/officeDocument/2006/relationships/slide" Target="slides/slide90.xml"/><Relationship Id="rId172" Type="http://schemas.openxmlformats.org/officeDocument/2006/relationships/slide" Target="slides/slide132.xml"/><Relationship Id="rId228" Type="http://schemas.openxmlformats.org/officeDocument/2006/relationships/slide" Target="slides/slide188.xml"/><Relationship Id="rId281" Type="http://schemas.openxmlformats.org/officeDocument/2006/relationships/slide" Target="slides/slide241.xml"/><Relationship Id="rId34" Type="http://schemas.openxmlformats.org/officeDocument/2006/relationships/slideMaster" Target="slideMasters/slideMaster34.xml"/><Relationship Id="rId76" Type="http://schemas.openxmlformats.org/officeDocument/2006/relationships/slide" Target="slides/slide36.xml"/><Relationship Id="rId141" Type="http://schemas.openxmlformats.org/officeDocument/2006/relationships/slide" Target="slides/slide101.xml"/><Relationship Id="rId7" Type="http://schemas.openxmlformats.org/officeDocument/2006/relationships/slideMaster" Target="slideMasters/slideMaster7.xml"/><Relationship Id="rId162" Type="http://schemas.openxmlformats.org/officeDocument/2006/relationships/slide" Target="slides/slide122.xml"/><Relationship Id="rId183" Type="http://schemas.openxmlformats.org/officeDocument/2006/relationships/slide" Target="slides/slide143.xml"/><Relationship Id="rId218" Type="http://schemas.openxmlformats.org/officeDocument/2006/relationships/slide" Target="slides/slide178.xml"/><Relationship Id="rId239" Type="http://schemas.openxmlformats.org/officeDocument/2006/relationships/slide" Target="slides/slide199.xml"/><Relationship Id="rId250" Type="http://schemas.openxmlformats.org/officeDocument/2006/relationships/slide" Target="slides/slide210.xml"/><Relationship Id="rId271" Type="http://schemas.openxmlformats.org/officeDocument/2006/relationships/slide" Target="slides/slide231.xml"/><Relationship Id="rId292" Type="http://schemas.openxmlformats.org/officeDocument/2006/relationships/slide" Target="slides/slide252.xml"/><Relationship Id="rId306" Type="http://schemas.openxmlformats.org/officeDocument/2006/relationships/slide" Target="slides/slide266.xml"/><Relationship Id="rId24" Type="http://schemas.openxmlformats.org/officeDocument/2006/relationships/slideMaster" Target="slideMasters/slideMaster24.xml"/><Relationship Id="rId45" Type="http://schemas.openxmlformats.org/officeDocument/2006/relationships/slide" Target="slides/slide5.xml"/><Relationship Id="rId66" Type="http://schemas.openxmlformats.org/officeDocument/2006/relationships/slide" Target="slides/slide26.xml"/><Relationship Id="rId87" Type="http://schemas.openxmlformats.org/officeDocument/2006/relationships/slide" Target="slides/slide47.xml"/><Relationship Id="rId110" Type="http://schemas.openxmlformats.org/officeDocument/2006/relationships/slide" Target="slides/slide70.xml"/><Relationship Id="rId131" Type="http://schemas.openxmlformats.org/officeDocument/2006/relationships/slide" Target="slides/slide91.xml"/><Relationship Id="rId152" Type="http://schemas.openxmlformats.org/officeDocument/2006/relationships/slide" Target="slides/slide112.xml"/><Relationship Id="rId173" Type="http://schemas.openxmlformats.org/officeDocument/2006/relationships/slide" Target="slides/slide133.xml"/><Relationship Id="rId194" Type="http://schemas.openxmlformats.org/officeDocument/2006/relationships/slide" Target="slides/slide154.xml"/><Relationship Id="rId208" Type="http://schemas.openxmlformats.org/officeDocument/2006/relationships/slide" Target="slides/slide168.xml"/><Relationship Id="rId229" Type="http://schemas.openxmlformats.org/officeDocument/2006/relationships/slide" Target="slides/slide189.xml"/><Relationship Id="rId240" Type="http://schemas.openxmlformats.org/officeDocument/2006/relationships/slide" Target="slides/slide200.xml"/><Relationship Id="rId261" Type="http://schemas.openxmlformats.org/officeDocument/2006/relationships/slide" Target="slides/slide221.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6.xml"/><Relationship Id="rId77" Type="http://schemas.openxmlformats.org/officeDocument/2006/relationships/slide" Target="slides/slide37.xml"/><Relationship Id="rId100" Type="http://schemas.openxmlformats.org/officeDocument/2006/relationships/slide" Target="slides/slide60.xml"/><Relationship Id="rId282" Type="http://schemas.openxmlformats.org/officeDocument/2006/relationships/slide" Target="slides/slide242.xml"/><Relationship Id="rId317" Type="http://schemas.openxmlformats.org/officeDocument/2006/relationships/slide" Target="slides/slide277.xml"/><Relationship Id="rId8" Type="http://schemas.openxmlformats.org/officeDocument/2006/relationships/slideMaster" Target="slideMasters/slideMaster8.xml"/><Relationship Id="rId98" Type="http://schemas.openxmlformats.org/officeDocument/2006/relationships/slide" Target="slides/slide58.xml"/><Relationship Id="rId121" Type="http://schemas.openxmlformats.org/officeDocument/2006/relationships/slide" Target="slides/slide81.xml"/><Relationship Id="rId142" Type="http://schemas.openxmlformats.org/officeDocument/2006/relationships/slide" Target="slides/slide102.xml"/><Relationship Id="rId163" Type="http://schemas.openxmlformats.org/officeDocument/2006/relationships/slide" Target="slides/slide123.xml"/><Relationship Id="rId184" Type="http://schemas.openxmlformats.org/officeDocument/2006/relationships/slide" Target="slides/slide144.xml"/><Relationship Id="rId219" Type="http://schemas.openxmlformats.org/officeDocument/2006/relationships/slide" Target="slides/slide179.xml"/><Relationship Id="rId230" Type="http://schemas.openxmlformats.org/officeDocument/2006/relationships/slide" Target="slides/slide190.xml"/><Relationship Id="rId251" Type="http://schemas.openxmlformats.org/officeDocument/2006/relationships/slide" Target="slides/slide211.xml"/><Relationship Id="rId25" Type="http://schemas.openxmlformats.org/officeDocument/2006/relationships/slideMaster" Target="slideMasters/slideMaster25.xml"/><Relationship Id="rId46" Type="http://schemas.openxmlformats.org/officeDocument/2006/relationships/slide" Target="slides/slide6.xml"/><Relationship Id="rId67" Type="http://schemas.openxmlformats.org/officeDocument/2006/relationships/slide" Target="slides/slide27.xml"/><Relationship Id="rId272" Type="http://schemas.openxmlformats.org/officeDocument/2006/relationships/slide" Target="slides/slide232.xml"/><Relationship Id="rId293" Type="http://schemas.openxmlformats.org/officeDocument/2006/relationships/slide" Target="slides/slide253.xml"/><Relationship Id="rId307" Type="http://schemas.openxmlformats.org/officeDocument/2006/relationships/slide" Target="slides/slide267.xml"/><Relationship Id="rId88" Type="http://schemas.openxmlformats.org/officeDocument/2006/relationships/slide" Target="slides/slide48.xml"/><Relationship Id="rId111" Type="http://schemas.openxmlformats.org/officeDocument/2006/relationships/slide" Target="slides/slide71.xml"/><Relationship Id="rId132" Type="http://schemas.openxmlformats.org/officeDocument/2006/relationships/slide" Target="slides/slide92.xml"/><Relationship Id="rId153" Type="http://schemas.openxmlformats.org/officeDocument/2006/relationships/slide" Target="slides/slide113.xml"/><Relationship Id="rId174" Type="http://schemas.openxmlformats.org/officeDocument/2006/relationships/slide" Target="slides/slide134.xml"/><Relationship Id="rId195" Type="http://schemas.openxmlformats.org/officeDocument/2006/relationships/slide" Target="slides/slide155.xml"/><Relationship Id="rId209" Type="http://schemas.openxmlformats.org/officeDocument/2006/relationships/slide" Target="slides/slide169.xml"/><Relationship Id="rId220" Type="http://schemas.openxmlformats.org/officeDocument/2006/relationships/slide" Target="slides/slide180.xml"/><Relationship Id="rId241" Type="http://schemas.openxmlformats.org/officeDocument/2006/relationships/slide" Target="slides/slide20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7.xml"/><Relationship Id="rId262" Type="http://schemas.openxmlformats.org/officeDocument/2006/relationships/slide" Target="slides/slide222.xml"/><Relationship Id="rId283" Type="http://schemas.openxmlformats.org/officeDocument/2006/relationships/slide" Target="slides/slide243.xml"/><Relationship Id="rId318" Type="http://schemas.openxmlformats.org/officeDocument/2006/relationships/slide" Target="slides/slide278.xml"/><Relationship Id="rId78" Type="http://schemas.openxmlformats.org/officeDocument/2006/relationships/slide" Target="slides/slide38.xml"/><Relationship Id="rId99" Type="http://schemas.openxmlformats.org/officeDocument/2006/relationships/slide" Target="slides/slide59.xml"/><Relationship Id="rId101" Type="http://schemas.openxmlformats.org/officeDocument/2006/relationships/slide" Target="slides/slide61.xml"/><Relationship Id="rId122" Type="http://schemas.openxmlformats.org/officeDocument/2006/relationships/slide" Target="slides/slide82.xml"/><Relationship Id="rId143" Type="http://schemas.openxmlformats.org/officeDocument/2006/relationships/slide" Target="slides/slide103.xml"/><Relationship Id="rId164" Type="http://schemas.openxmlformats.org/officeDocument/2006/relationships/slide" Target="slides/slide124.xml"/><Relationship Id="rId185" Type="http://schemas.openxmlformats.org/officeDocument/2006/relationships/slide" Target="slides/slide145.xml"/><Relationship Id="rId9" Type="http://schemas.openxmlformats.org/officeDocument/2006/relationships/slideMaster" Target="slideMasters/slideMaster9.xml"/><Relationship Id="rId210" Type="http://schemas.openxmlformats.org/officeDocument/2006/relationships/slide" Target="slides/slide170.xml"/><Relationship Id="rId26" Type="http://schemas.openxmlformats.org/officeDocument/2006/relationships/slideMaster" Target="slideMasters/slideMaster26.xml"/><Relationship Id="rId231" Type="http://schemas.openxmlformats.org/officeDocument/2006/relationships/slide" Target="slides/slide191.xml"/><Relationship Id="rId252" Type="http://schemas.openxmlformats.org/officeDocument/2006/relationships/slide" Target="slides/slide212.xml"/><Relationship Id="rId273" Type="http://schemas.openxmlformats.org/officeDocument/2006/relationships/slide" Target="slides/slide233.xml"/><Relationship Id="rId294" Type="http://schemas.openxmlformats.org/officeDocument/2006/relationships/slide" Target="slides/slide254.xml"/><Relationship Id="rId308" Type="http://schemas.openxmlformats.org/officeDocument/2006/relationships/slide" Target="slides/slide268.xml"/><Relationship Id="rId47" Type="http://schemas.openxmlformats.org/officeDocument/2006/relationships/slide" Target="slides/slide7.xml"/><Relationship Id="rId68" Type="http://schemas.openxmlformats.org/officeDocument/2006/relationships/slide" Target="slides/slide28.xml"/><Relationship Id="rId89" Type="http://schemas.openxmlformats.org/officeDocument/2006/relationships/slide" Target="slides/slide49.xml"/><Relationship Id="rId112" Type="http://schemas.openxmlformats.org/officeDocument/2006/relationships/slide" Target="slides/slide72.xml"/><Relationship Id="rId133" Type="http://schemas.openxmlformats.org/officeDocument/2006/relationships/slide" Target="slides/slide93.xml"/><Relationship Id="rId154" Type="http://schemas.openxmlformats.org/officeDocument/2006/relationships/slide" Target="slides/slide114.xml"/><Relationship Id="rId175" Type="http://schemas.openxmlformats.org/officeDocument/2006/relationships/slide" Target="slides/slide135.xml"/><Relationship Id="rId196" Type="http://schemas.openxmlformats.org/officeDocument/2006/relationships/slide" Target="slides/slide156.xml"/><Relationship Id="rId200" Type="http://schemas.openxmlformats.org/officeDocument/2006/relationships/slide" Target="slides/slide160.xml"/><Relationship Id="rId16" Type="http://schemas.openxmlformats.org/officeDocument/2006/relationships/slideMaster" Target="slideMasters/slideMaster16.xml"/><Relationship Id="rId221" Type="http://schemas.openxmlformats.org/officeDocument/2006/relationships/slide" Target="slides/slide181.xml"/><Relationship Id="rId242" Type="http://schemas.openxmlformats.org/officeDocument/2006/relationships/slide" Target="slides/slide202.xml"/><Relationship Id="rId263" Type="http://schemas.openxmlformats.org/officeDocument/2006/relationships/slide" Target="slides/slide223.xml"/><Relationship Id="rId284" Type="http://schemas.openxmlformats.org/officeDocument/2006/relationships/slide" Target="slides/slide244.xml"/><Relationship Id="rId319" Type="http://schemas.openxmlformats.org/officeDocument/2006/relationships/slide" Target="slides/slide279.xml"/><Relationship Id="rId37" Type="http://schemas.openxmlformats.org/officeDocument/2006/relationships/slideMaster" Target="slideMasters/slideMaster37.xml"/><Relationship Id="rId58" Type="http://schemas.openxmlformats.org/officeDocument/2006/relationships/slide" Target="slides/slide18.xml"/><Relationship Id="rId79" Type="http://schemas.openxmlformats.org/officeDocument/2006/relationships/slide" Target="slides/slide39.xml"/><Relationship Id="rId102" Type="http://schemas.openxmlformats.org/officeDocument/2006/relationships/slide" Target="slides/slide62.xml"/><Relationship Id="rId123" Type="http://schemas.openxmlformats.org/officeDocument/2006/relationships/slide" Target="slides/slide83.xml"/><Relationship Id="rId144" Type="http://schemas.openxmlformats.org/officeDocument/2006/relationships/slide" Target="slides/slide104.xml"/><Relationship Id="rId90" Type="http://schemas.openxmlformats.org/officeDocument/2006/relationships/slide" Target="slides/slide50.xml"/><Relationship Id="rId165" Type="http://schemas.openxmlformats.org/officeDocument/2006/relationships/slide" Target="slides/slide125.xml"/><Relationship Id="rId186" Type="http://schemas.openxmlformats.org/officeDocument/2006/relationships/slide" Target="slides/slide146.xml"/><Relationship Id="rId211" Type="http://schemas.openxmlformats.org/officeDocument/2006/relationships/slide" Target="slides/slide171.xml"/><Relationship Id="rId232" Type="http://schemas.openxmlformats.org/officeDocument/2006/relationships/slide" Target="slides/slide192.xml"/><Relationship Id="rId253" Type="http://schemas.openxmlformats.org/officeDocument/2006/relationships/slide" Target="slides/slide213.xml"/><Relationship Id="rId274" Type="http://schemas.openxmlformats.org/officeDocument/2006/relationships/slide" Target="slides/slide234.xml"/><Relationship Id="rId295" Type="http://schemas.openxmlformats.org/officeDocument/2006/relationships/slide" Target="slides/slide255.xml"/><Relationship Id="rId309" Type="http://schemas.openxmlformats.org/officeDocument/2006/relationships/slide" Target="slides/slide269.xml"/><Relationship Id="rId27" Type="http://schemas.openxmlformats.org/officeDocument/2006/relationships/slideMaster" Target="slideMasters/slideMaster27.xml"/><Relationship Id="rId48" Type="http://schemas.openxmlformats.org/officeDocument/2006/relationships/slide" Target="slides/slide8.xml"/><Relationship Id="rId69" Type="http://schemas.openxmlformats.org/officeDocument/2006/relationships/slide" Target="slides/slide29.xml"/><Relationship Id="rId113" Type="http://schemas.openxmlformats.org/officeDocument/2006/relationships/slide" Target="slides/slide73.xml"/><Relationship Id="rId134" Type="http://schemas.openxmlformats.org/officeDocument/2006/relationships/slide" Target="slides/slide94.xml"/><Relationship Id="rId320" Type="http://schemas.openxmlformats.org/officeDocument/2006/relationships/notesMaster" Target="notesMasters/notesMaster1.xml"/><Relationship Id="rId80" Type="http://schemas.openxmlformats.org/officeDocument/2006/relationships/slide" Target="slides/slide40.xml"/><Relationship Id="rId155" Type="http://schemas.openxmlformats.org/officeDocument/2006/relationships/slide" Target="slides/slide115.xml"/><Relationship Id="rId176" Type="http://schemas.openxmlformats.org/officeDocument/2006/relationships/slide" Target="slides/slide136.xml"/><Relationship Id="rId197" Type="http://schemas.openxmlformats.org/officeDocument/2006/relationships/slide" Target="slides/slide157.xml"/><Relationship Id="rId201" Type="http://schemas.openxmlformats.org/officeDocument/2006/relationships/slide" Target="slides/slide161.xml"/><Relationship Id="rId222" Type="http://schemas.openxmlformats.org/officeDocument/2006/relationships/slide" Target="slides/slide182.xml"/><Relationship Id="rId243" Type="http://schemas.openxmlformats.org/officeDocument/2006/relationships/slide" Target="slides/slide203.xml"/><Relationship Id="rId264" Type="http://schemas.openxmlformats.org/officeDocument/2006/relationships/slide" Target="slides/slide224.xml"/><Relationship Id="rId285" Type="http://schemas.openxmlformats.org/officeDocument/2006/relationships/slide" Target="slides/slide245.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9.xml"/><Relationship Id="rId103" Type="http://schemas.openxmlformats.org/officeDocument/2006/relationships/slide" Target="slides/slide63.xml"/><Relationship Id="rId124" Type="http://schemas.openxmlformats.org/officeDocument/2006/relationships/slide" Target="slides/slide84.xml"/><Relationship Id="rId310" Type="http://schemas.openxmlformats.org/officeDocument/2006/relationships/slide" Target="slides/slide270.xml"/><Relationship Id="rId70" Type="http://schemas.openxmlformats.org/officeDocument/2006/relationships/slide" Target="slides/slide30.xml"/><Relationship Id="rId91" Type="http://schemas.openxmlformats.org/officeDocument/2006/relationships/slide" Target="slides/slide51.xml"/><Relationship Id="rId145" Type="http://schemas.openxmlformats.org/officeDocument/2006/relationships/slide" Target="slides/slide105.xml"/><Relationship Id="rId166" Type="http://schemas.openxmlformats.org/officeDocument/2006/relationships/slide" Target="slides/slide126.xml"/><Relationship Id="rId187" Type="http://schemas.openxmlformats.org/officeDocument/2006/relationships/slide" Target="slides/slide147.xml"/><Relationship Id="rId1" Type="http://schemas.openxmlformats.org/officeDocument/2006/relationships/slideMaster" Target="slideMasters/slideMaster1.xml"/><Relationship Id="rId212" Type="http://schemas.openxmlformats.org/officeDocument/2006/relationships/slide" Target="slides/slide172.xml"/><Relationship Id="rId233" Type="http://schemas.openxmlformats.org/officeDocument/2006/relationships/slide" Target="slides/slide193.xml"/><Relationship Id="rId254" Type="http://schemas.openxmlformats.org/officeDocument/2006/relationships/slide" Target="slides/slide214.xml"/><Relationship Id="rId28" Type="http://schemas.openxmlformats.org/officeDocument/2006/relationships/slideMaster" Target="slideMasters/slideMaster28.xml"/><Relationship Id="rId49" Type="http://schemas.openxmlformats.org/officeDocument/2006/relationships/slide" Target="slides/slide9.xml"/><Relationship Id="rId114" Type="http://schemas.openxmlformats.org/officeDocument/2006/relationships/slide" Target="slides/slide74.xml"/><Relationship Id="rId275" Type="http://schemas.openxmlformats.org/officeDocument/2006/relationships/slide" Target="slides/slide235.xml"/><Relationship Id="rId296" Type="http://schemas.openxmlformats.org/officeDocument/2006/relationships/slide" Target="slides/slide256.xml"/><Relationship Id="rId300" Type="http://schemas.openxmlformats.org/officeDocument/2006/relationships/slide" Target="slides/slide260.xml"/><Relationship Id="rId60" Type="http://schemas.openxmlformats.org/officeDocument/2006/relationships/slide" Target="slides/slide20.xml"/><Relationship Id="rId81" Type="http://schemas.openxmlformats.org/officeDocument/2006/relationships/slide" Target="slides/slide41.xml"/><Relationship Id="rId135" Type="http://schemas.openxmlformats.org/officeDocument/2006/relationships/slide" Target="slides/slide95.xml"/><Relationship Id="rId156" Type="http://schemas.openxmlformats.org/officeDocument/2006/relationships/slide" Target="slides/slide116.xml"/><Relationship Id="rId177" Type="http://schemas.openxmlformats.org/officeDocument/2006/relationships/slide" Target="slides/slide137.xml"/><Relationship Id="rId198" Type="http://schemas.openxmlformats.org/officeDocument/2006/relationships/slide" Target="slides/slide158.xml"/><Relationship Id="rId321" Type="http://schemas.openxmlformats.org/officeDocument/2006/relationships/presProps" Target="presProps.xml"/><Relationship Id="rId202" Type="http://schemas.openxmlformats.org/officeDocument/2006/relationships/slide" Target="slides/slide162.xml"/><Relationship Id="rId223" Type="http://schemas.openxmlformats.org/officeDocument/2006/relationships/slide" Target="slides/slide183.xml"/><Relationship Id="rId244" Type="http://schemas.openxmlformats.org/officeDocument/2006/relationships/slide" Target="slides/slide204.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5.xml"/><Relationship Id="rId286" Type="http://schemas.openxmlformats.org/officeDocument/2006/relationships/slide" Target="slides/slide246.xml"/><Relationship Id="rId50" Type="http://schemas.openxmlformats.org/officeDocument/2006/relationships/slide" Target="slides/slide10.xml"/><Relationship Id="rId104" Type="http://schemas.openxmlformats.org/officeDocument/2006/relationships/slide" Target="slides/slide64.xml"/><Relationship Id="rId125" Type="http://schemas.openxmlformats.org/officeDocument/2006/relationships/slide" Target="slides/slide85.xml"/><Relationship Id="rId146" Type="http://schemas.openxmlformats.org/officeDocument/2006/relationships/slide" Target="slides/slide106.xml"/><Relationship Id="rId167" Type="http://schemas.openxmlformats.org/officeDocument/2006/relationships/slide" Target="slides/slide127.xml"/><Relationship Id="rId188" Type="http://schemas.openxmlformats.org/officeDocument/2006/relationships/slide" Target="slides/slide148.xml"/><Relationship Id="rId311" Type="http://schemas.openxmlformats.org/officeDocument/2006/relationships/slide" Target="slides/slide271.xml"/><Relationship Id="rId71" Type="http://schemas.openxmlformats.org/officeDocument/2006/relationships/slide" Target="slides/slide31.xml"/><Relationship Id="rId92" Type="http://schemas.openxmlformats.org/officeDocument/2006/relationships/slide" Target="slides/slide52.xml"/><Relationship Id="rId213" Type="http://schemas.openxmlformats.org/officeDocument/2006/relationships/slide" Target="slides/slide173.xml"/><Relationship Id="rId234" Type="http://schemas.openxmlformats.org/officeDocument/2006/relationships/slide" Target="slides/slide19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5.xml"/><Relationship Id="rId276" Type="http://schemas.openxmlformats.org/officeDocument/2006/relationships/slide" Target="slides/slide236.xml"/><Relationship Id="rId297" Type="http://schemas.openxmlformats.org/officeDocument/2006/relationships/slide" Target="slides/slide257.xml"/><Relationship Id="rId40" Type="http://schemas.openxmlformats.org/officeDocument/2006/relationships/slideMaster" Target="slideMasters/slideMaster40.xml"/><Relationship Id="rId115" Type="http://schemas.openxmlformats.org/officeDocument/2006/relationships/slide" Target="slides/slide75.xml"/><Relationship Id="rId136" Type="http://schemas.openxmlformats.org/officeDocument/2006/relationships/slide" Target="slides/slide96.xml"/><Relationship Id="rId157" Type="http://schemas.openxmlformats.org/officeDocument/2006/relationships/slide" Target="slides/slide117.xml"/><Relationship Id="rId178" Type="http://schemas.openxmlformats.org/officeDocument/2006/relationships/slide" Target="slides/slide138.xml"/><Relationship Id="rId301" Type="http://schemas.openxmlformats.org/officeDocument/2006/relationships/slide" Target="slides/slide261.xml"/><Relationship Id="rId322" Type="http://schemas.openxmlformats.org/officeDocument/2006/relationships/viewProps" Target="viewProps.xml"/><Relationship Id="rId61" Type="http://schemas.openxmlformats.org/officeDocument/2006/relationships/slide" Target="slides/slide21.xml"/><Relationship Id="rId82" Type="http://schemas.openxmlformats.org/officeDocument/2006/relationships/slide" Target="slides/slide42.xml"/><Relationship Id="rId199" Type="http://schemas.openxmlformats.org/officeDocument/2006/relationships/slide" Target="slides/slide159.xml"/><Relationship Id="rId203" Type="http://schemas.openxmlformats.org/officeDocument/2006/relationships/slide" Target="slides/slide163.xml"/><Relationship Id="rId19" Type="http://schemas.openxmlformats.org/officeDocument/2006/relationships/slideMaster" Target="slideMasters/slideMaster19.xml"/><Relationship Id="rId224" Type="http://schemas.openxmlformats.org/officeDocument/2006/relationships/slide" Target="slides/slide184.xml"/><Relationship Id="rId245" Type="http://schemas.openxmlformats.org/officeDocument/2006/relationships/slide" Target="slides/slide205.xml"/><Relationship Id="rId266" Type="http://schemas.openxmlformats.org/officeDocument/2006/relationships/slide" Target="slides/slide226.xml"/><Relationship Id="rId287" Type="http://schemas.openxmlformats.org/officeDocument/2006/relationships/slide" Target="slides/slide247.xml"/><Relationship Id="rId30" Type="http://schemas.openxmlformats.org/officeDocument/2006/relationships/slideMaster" Target="slideMasters/slideMaster30.xml"/><Relationship Id="rId105" Type="http://schemas.openxmlformats.org/officeDocument/2006/relationships/slide" Target="slides/slide65.xml"/><Relationship Id="rId126" Type="http://schemas.openxmlformats.org/officeDocument/2006/relationships/slide" Target="slides/slide86.xml"/><Relationship Id="rId147" Type="http://schemas.openxmlformats.org/officeDocument/2006/relationships/slide" Target="slides/slide107.xml"/><Relationship Id="rId168" Type="http://schemas.openxmlformats.org/officeDocument/2006/relationships/slide" Target="slides/slide128.xml"/><Relationship Id="rId312" Type="http://schemas.openxmlformats.org/officeDocument/2006/relationships/slide" Target="slides/slide272.xml"/><Relationship Id="rId51" Type="http://schemas.openxmlformats.org/officeDocument/2006/relationships/slide" Target="slides/slide11.xml"/><Relationship Id="rId72" Type="http://schemas.openxmlformats.org/officeDocument/2006/relationships/slide" Target="slides/slide32.xml"/><Relationship Id="rId93" Type="http://schemas.openxmlformats.org/officeDocument/2006/relationships/slide" Target="slides/slide53.xml"/><Relationship Id="rId189" Type="http://schemas.openxmlformats.org/officeDocument/2006/relationships/slide" Target="slides/slide149.xml"/><Relationship Id="rId3" Type="http://schemas.openxmlformats.org/officeDocument/2006/relationships/slideMaster" Target="slideMasters/slideMaster3.xml"/><Relationship Id="rId214" Type="http://schemas.openxmlformats.org/officeDocument/2006/relationships/slide" Target="slides/slide174.xml"/><Relationship Id="rId235" Type="http://schemas.openxmlformats.org/officeDocument/2006/relationships/slide" Target="slides/slide195.xml"/><Relationship Id="rId256" Type="http://schemas.openxmlformats.org/officeDocument/2006/relationships/slide" Target="slides/slide216.xml"/><Relationship Id="rId277" Type="http://schemas.openxmlformats.org/officeDocument/2006/relationships/slide" Target="slides/slide237.xml"/><Relationship Id="rId298" Type="http://schemas.openxmlformats.org/officeDocument/2006/relationships/slide" Target="slides/slide258.xml"/><Relationship Id="rId116" Type="http://schemas.openxmlformats.org/officeDocument/2006/relationships/slide" Target="slides/slide76.xml"/><Relationship Id="rId137" Type="http://schemas.openxmlformats.org/officeDocument/2006/relationships/slide" Target="slides/slide97.xml"/><Relationship Id="rId158" Type="http://schemas.openxmlformats.org/officeDocument/2006/relationships/slide" Target="slides/slide118.xml"/><Relationship Id="rId302" Type="http://schemas.openxmlformats.org/officeDocument/2006/relationships/slide" Target="slides/slide262.xml"/><Relationship Id="rId323"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1.xml"/><Relationship Id="rId62" Type="http://schemas.openxmlformats.org/officeDocument/2006/relationships/slide" Target="slides/slide22.xml"/><Relationship Id="rId83" Type="http://schemas.openxmlformats.org/officeDocument/2006/relationships/slide" Target="slides/slide43.xml"/><Relationship Id="rId179" Type="http://schemas.openxmlformats.org/officeDocument/2006/relationships/slide" Target="slides/slide139.xml"/><Relationship Id="rId190" Type="http://schemas.openxmlformats.org/officeDocument/2006/relationships/slide" Target="slides/slide150.xml"/><Relationship Id="rId204" Type="http://schemas.openxmlformats.org/officeDocument/2006/relationships/slide" Target="slides/slide164.xml"/><Relationship Id="rId225" Type="http://schemas.openxmlformats.org/officeDocument/2006/relationships/slide" Target="slides/slide185.xml"/><Relationship Id="rId246" Type="http://schemas.openxmlformats.org/officeDocument/2006/relationships/slide" Target="slides/slide206.xml"/><Relationship Id="rId267" Type="http://schemas.openxmlformats.org/officeDocument/2006/relationships/slide" Target="slides/slide227.xml"/><Relationship Id="rId288" Type="http://schemas.openxmlformats.org/officeDocument/2006/relationships/slide" Target="slides/slide248.xml"/><Relationship Id="rId106" Type="http://schemas.openxmlformats.org/officeDocument/2006/relationships/slide" Target="slides/slide66.xml"/><Relationship Id="rId127" Type="http://schemas.openxmlformats.org/officeDocument/2006/relationships/slide" Target="slides/slide87.xml"/><Relationship Id="rId313" Type="http://schemas.openxmlformats.org/officeDocument/2006/relationships/slide" Target="slides/slide27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2.xml"/><Relationship Id="rId73" Type="http://schemas.openxmlformats.org/officeDocument/2006/relationships/slide" Target="slides/slide33.xml"/><Relationship Id="rId94" Type="http://schemas.openxmlformats.org/officeDocument/2006/relationships/slide" Target="slides/slide54.xml"/><Relationship Id="rId148" Type="http://schemas.openxmlformats.org/officeDocument/2006/relationships/slide" Target="slides/slide108.xml"/><Relationship Id="rId169" Type="http://schemas.openxmlformats.org/officeDocument/2006/relationships/slide" Target="slides/slide129.xml"/><Relationship Id="rId4" Type="http://schemas.openxmlformats.org/officeDocument/2006/relationships/slideMaster" Target="slideMasters/slideMaster4.xml"/><Relationship Id="rId180" Type="http://schemas.openxmlformats.org/officeDocument/2006/relationships/slide" Target="slides/slide140.xml"/><Relationship Id="rId215" Type="http://schemas.openxmlformats.org/officeDocument/2006/relationships/slide" Target="slides/slide175.xml"/><Relationship Id="rId236" Type="http://schemas.openxmlformats.org/officeDocument/2006/relationships/slide" Target="slides/slide196.xml"/><Relationship Id="rId257" Type="http://schemas.openxmlformats.org/officeDocument/2006/relationships/slide" Target="slides/slide217.xml"/><Relationship Id="rId278" Type="http://schemas.openxmlformats.org/officeDocument/2006/relationships/slide" Target="slides/slide238.xml"/><Relationship Id="rId303" Type="http://schemas.openxmlformats.org/officeDocument/2006/relationships/slide" Target="slides/slide263.xml"/><Relationship Id="rId42" Type="http://schemas.openxmlformats.org/officeDocument/2006/relationships/slide" Target="slides/slide2.xml"/><Relationship Id="rId84" Type="http://schemas.openxmlformats.org/officeDocument/2006/relationships/slide" Target="slides/slide44.xml"/><Relationship Id="rId138" Type="http://schemas.openxmlformats.org/officeDocument/2006/relationships/slide" Target="slides/slide98.xml"/><Relationship Id="rId191" Type="http://schemas.openxmlformats.org/officeDocument/2006/relationships/slide" Target="slides/slide151.xml"/><Relationship Id="rId205" Type="http://schemas.openxmlformats.org/officeDocument/2006/relationships/slide" Target="slides/slide165.xml"/><Relationship Id="rId247" Type="http://schemas.openxmlformats.org/officeDocument/2006/relationships/slide" Target="slides/slide207.xml"/><Relationship Id="rId107" Type="http://schemas.openxmlformats.org/officeDocument/2006/relationships/slide" Target="slides/slide67.xml"/><Relationship Id="rId289" Type="http://schemas.openxmlformats.org/officeDocument/2006/relationships/slide" Target="slides/slide249.xml"/><Relationship Id="rId11" Type="http://schemas.openxmlformats.org/officeDocument/2006/relationships/slideMaster" Target="slideMasters/slideMaster11.xml"/><Relationship Id="rId53" Type="http://schemas.openxmlformats.org/officeDocument/2006/relationships/slide" Target="slides/slide13.xml"/><Relationship Id="rId149" Type="http://schemas.openxmlformats.org/officeDocument/2006/relationships/slide" Target="slides/slide109.xml"/><Relationship Id="rId314" Type="http://schemas.openxmlformats.org/officeDocument/2006/relationships/slide" Target="slides/slide274.xml"/><Relationship Id="rId95" Type="http://schemas.openxmlformats.org/officeDocument/2006/relationships/slide" Target="slides/slide55.xml"/><Relationship Id="rId160" Type="http://schemas.openxmlformats.org/officeDocument/2006/relationships/slide" Target="slides/slide120.xml"/><Relationship Id="rId216" Type="http://schemas.openxmlformats.org/officeDocument/2006/relationships/slide" Target="slides/slide176.xml"/><Relationship Id="rId258" Type="http://schemas.openxmlformats.org/officeDocument/2006/relationships/slide" Target="slides/slide218.xml"/><Relationship Id="rId22" Type="http://schemas.openxmlformats.org/officeDocument/2006/relationships/slideMaster" Target="slideMasters/slideMaster22.xml"/><Relationship Id="rId64" Type="http://schemas.openxmlformats.org/officeDocument/2006/relationships/slide" Target="slides/slide24.xml"/><Relationship Id="rId118" Type="http://schemas.openxmlformats.org/officeDocument/2006/relationships/slide" Target="slides/slide78.xml"/><Relationship Id="rId325" Type="http://schemas.microsoft.com/office/2018/10/relationships/authors" Target="authors.xml"/><Relationship Id="rId171" Type="http://schemas.openxmlformats.org/officeDocument/2006/relationships/slide" Target="slides/slide131.xml"/><Relationship Id="rId227" Type="http://schemas.openxmlformats.org/officeDocument/2006/relationships/slide" Target="slides/slide187.xml"/><Relationship Id="rId269" Type="http://schemas.openxmlformats.org/officeDocument/2006/relationships/slide" Target="slides/slide229.xml"/><Relationship Id="rId33" Type="http://schemas.openxmlformats.org/officeDocument/2006/relationships/slideMaster" Target="slideMasters/slideMaster33.xml"/><Relationship Id="rId129" Type="http://schemas.openxmlformats.org/officeDocument/2006/relationships/slide" Target="slides/slide89.xml"/><Relationship Id="rId280" Type="http://schemas.openxmlformats.org/officeDocument/2006/relationships/slide" Target="slides/slide240.xml"/><Relationship Id="rId75" Type="http://schemas.openxmlformats.org/officeDocument/2006/relationships/slide" Target="slides/slide35.xml"/><Relationship Id="rId140" Type="http://schemas.openxmlformats.org/officeDocument/2006/relationships/slide" Target="slides/slide100.xml"/><Relationship Id="rId182" Type="http://schemas.openxmlformats.org/officeDocument/2006/relationships/slide" Target="slides/slide142.xml"/><Relationship Id="rId6" Type="http://schemas.openxmlformats.org/officeDocument/2006/relationships/slideMaster" Target="slideMasters/slideMaster6.xml"/><Relationship Id="rId238" Type="http://schemas.openxmlformats.org/officeDocument/2006/relationships/slide" Target="slides/slide198.xml"/><Relationship Id="rId291" Type="http://schemas.openxmlformats.org/officeDocument/2006/relationships/slide" Target="slides/slide251.xml"/><Relationship Id="rId305" Type="http://schemas.openxmlformats.org/officeDocument/2006/relationships/slide" Target="slides/slide265.xml"/><Relationship Id="rId44" Type="http://schemas.openxmlformats.org/officeDocument/2006/relationships/slide" Target="slides/slide4.xml"/><Relationship Id="rId86" Type="http://schemas.openxmlformats.org/officeDocument/2006/relationships/slide" Target="slides/slide46.xml"/><Relationship Id="rId151" Type="http://schemas.openxmlformats.org/officeDocument/2006/relationships/slide" Target="slides/slide111.xml"/><Relationship Id="rId193" Type="http://schemas.openxmlformats.org/officeDocument/2006/relationships/slide" Target="slides/slide153.xml"/><Relationship Id="rId207" Type="http://schemas.openxmlformats.org/officeDocument/2006/relationships/slide" Target="slides/slide167.xml"/><Relationship Id="rId249" Type="http://schemas.openxmlformats.org/officeDocument/2006/relationships/slide" Target="slides/slide209.xml"/><Relationship Id="rId13" Type="http://schemas.openxmlformats.org/officeDocument/2006/relationships/slideMaster" Target="slideMasters/slideMaster13.xml"/><Relationship Id="rId109" Type="http://schemas.openxmlformats.org/officeDocument/2006/relationships/slide" Target="slides/slide69.xml"/><Relationship Id="rId260" Type="http://schemas.openxmlformats.org/officeDocument/2006/relationships/slide" Target="slides/slide220.xml"/><Relationship Id="rId316" Type="http://schemas.openxmlformats.org/officeDocument/2006/relationships/slide" Target="slides/slide276.xml"/><Relationship Id="rId55" Type="http://schemas.openxmlformats.org/officeDocument/2006/relationships/slide" Target="slides/slide15.xml"/><Relationship Id="rId97" Type="http://schemas.openxmlformats.org/officeDocument/2006/relationships/slide" Target="slides/slide57.xml"/><Relationship Id="rId120" Type="http://schemas.openxmlformats.org/officeDocument/2006/relationships/slide" Target="slides/slide8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2A1BAEEA-AE36-D443-4B1D-4C1BAC40B73B}"/>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492547" name="Rectangle 4">
            <a:extLst>
              <a:ext uri="{FF2B5EF4-FFF2-40B4-BE49-F238E27FC236}">
                <a16:creationId xmlns:a16="http://schemas.microsoft.com/office/drawing/2014/main" id="{36959A8A-0930-C7E4-DC47-EAB5EC115FAD}"/>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a:extLst>
              <a:ext uri="{FF2B5EF4-FFF2-40B4-BE49-F238E27FC236}">
                <a16:creationId xmlns:a16="http://schemas.microsoft.com/office/drawing/2014/main" id="{C8AB1E5D-2007-A2C1-7063-6E78536FE588}"/>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150" name="Rectangle 6">
            <a:extLst>
              <a:ext uri="{FF2B5EF4-FFF2-40B4-BE49-F238E27FC236}">
                <a16:creationId xmlns:a16="http://schemas.microsoft.com/office/drawing/2014/main" id="{48ABD4E6-C444-6919-85E8-02BCA75BF6B7}"/>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6151" name="Rectangle 7">
            <a:extLst>
              <a:ext uri="{FF2B5EF4-FFF2-40B4-BE49-F238E27FC236}">
                <a16:creationId xmlns:a16="http://schemas.microsoft.com/office/drawing/2014/main" id="{CC667FA5-8F9E-423E-390C-FA4661E2A371}"/>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b="1" i="0">
                <a:latin typeface="Arial" panose="020B0604020202020204" pitchFamily="34" charset="0"/>
              </a:defRPr>
            </a:lvl1pPr>
          </a:lstStyle>
          <a:p>
            <a:fld id="{B79D5F8B-008F-C646-B89B-2F5C478A2E8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i="0" kern="1200">
        <a:solidFill>
          <a:schemeClr val="tx1"/>
        </a:solidFill>
        <a:latin typeface="Arial" panose="020B0604020202020204" pitchFamily="34" charset="0"/>
        <a:ea typeface="SimSun" pitchFamily="2" charset="-122"/>
        <a:cs typeface="宋体" charset="-122"/>
      </a:defRPr>
    </a:lvl1pPr>
    <a:lvl2pPr marL="457200" algn="l" rtl="0" eaLnBrk="0" fontAlgn="base" hangingPunct="0">
      <a:spcBef>
        <a:spcPct val="30000"/>
      </a:spcBef>
      <a:spcAft>
        <a:spcPct val="0"/>
      </a:spcAft>
      <a:defRPr sz="1200" b="1" i="0" kern="1200">
        <a:solidFill>
          <a:schemeClr val="tx1"/>
        </a:solidFill>
        <a:latin typeface="Arial" panose="020B0604020202020204" pitchFamily="34" charset="0"/>
        <a:ea typeface="SimSun" pitchFamily="2" charset="-122"/>
        <a:cs typeface="宋体" charset="-122"/>
      </a:defRPr>
    </a:lvl2pPr>
    <a:lvl3pPr marL="914400" algn="l" rtl="0" eaLnBrk="0" fontAlgn="base" hangingPunct="0">
      <a:spcBef>
        <a:spcPct val="30000"/>
      </a:spcBef>
      <a:spcAft>
        <a:spcPct val="0"/>
      </a:spcAft>
      <a:defRPr sz="1200" b="1" i="0" kern="1200">
        <a:solidFill>
          <a:schemeClr val="tx1"/>
        </a:solidFill>
        <a:latin typeface="Arial" panose="020B0604020202020204" pitchFamily="34" charset="0"/>
        <a:ea typeface="SimSun" pitchFamily="2" charset="-122"/>
        <a:cs typeface="宋体" charset="-122"/>
      </a:defRPr>
    </a:lvl3pPr>
    <a:lvl4pPr marL="1371600" algn="l" rtl="0" eaLnBrk="0" fontAlgn="base" hangingPunct="0">
      <a:spcBef>
        <a:spcPct val="30000"/>
      </a:spcBef>
      <a:spcAft>
        <a:spcPct val="0"/>
      </a:spcAft>
      <a:defRPr sz="1200" b="1" i="0" kern="1200">
        <a:solidFill>
          <a:schemeClr val="tx1"/>
        </a:solidFill>
        <a:latin typeface="Arial" panose="020B0604020202020204" pitchFamily="34" charset="0"/>
        <a:ea typeface="SimSun" pitchFamily="2" charset="-122"/>
        <a:cs typeface="宋体" charset="-122"/>
      </a:defRPr>
    </a:lvl4pPr>
    <a:lvl5pPr marL="1828800" algn="l" rtl="0" eaLnBrk="0" fontAlgn="base" hangingPunct="0">
      <a:spcBef>
        <a:spcPct val="30000"/>
      </a:spcBef>
      <a:spcAft>
        <a:spcPct val="0"/>
      </a:spcAft>
      <a:defRPr sz="1200" b="1" i="0" kern="1200">
        <a:solidFill>
          <a:schemeClr val="tx1"/>
        </a:solidFill>
        <a:latin typeface="Arial" panose="020B0604020202020204" pitchFamily="34" charset="0"/>
        <a:ea typeface="SimSun" pitchFamily="2" charset="-122"/>
        <a:cs typeface="宋体" charset="-122"/>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goodreads.com/quotes/8203490-watch-your-thoughts-they-become-your-words-watch-your-words" TargetMode="External"/><Relationship Id="rId7" Type="http://schemas.openxmlformats.org/officeDocument/2006/relationships/hyperlink" Target="https://tomrowlandpodcast.com/blog/habitsdefinecharacter"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www.instagram.com/p/C4D5o3-rGGu/" TargetMode="External"/><Relationship Id="rId5" Type="http://schemas.openxmlformats.org/officeDocument/2006/relationships/hyperlink" Target="https://www.facebook.com/gregorydickow/posts/a-thought-becomes-a-belief-a-belief-becomes-an-action-repeated-action-becomes-a-/1174968547334023/" TargetMode="External"/><Relationship Id="rId4" Type="http://schemas.openxmlformats.org/officeDocument/2006/relationships/hyperlink" Target="https://www.instagram.com/reel/DMqcNa3SOaT/" TargetMode="Externa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biblethumpingwingnut.com/2017/07/08/francis-chan-tosses-his-old-church-under-the-bus/" TargetMode="External"/><Relationship Id="rId7" Type="http://schemas.openxmlformats.org/officeDocument/2006/relationships/hyperlink" Target="https://churchwatchcentral.com/tag/todd-white/"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churchwatchcentral.com/2018/03/17/little-god-todd-white-prays-for-rocks-to-win-skipping-stone-competition/" TargetMode="External"/><Relationship Id="rId5" Type="http://schemas.openxmlformats.org/officeDocument/2006/relationships/hyperlink" Target="https://www.thebereancall.org/content/more-sparks-between-catholics-and-evangelicals" TargetMode="External"/><Relationship Id="rId4" Type="http://schemas.openxmlformats.org/officeDocument/2006/relationships/hyperlink" Target="https://www.facebook.com/crazyloveministries/videos/667880863402972/"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reformationcharlotte.org/2019/08/04/purity-culture-pastor-who-renounced-his-faith-is-marching-in-gay-pride-parade/"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pulpitandpen.org/2019/07/29/bombshell-justice-democrats-founder-is-the-organizer-of-evangelical-social-justice-movement/" TargetMode="External"/><Relationship Id="rId4" Type="http://schemas.openxmlformats.org/officeDocument/2006/relationships/hyperlink" Target="https://www.thegospelcoalition.org/article/reflections-josh-harris-deconversion/"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8" Type="http://schemas.openxmlformats.org/officeDocument/2006/relationships/hyperlink" Target="https://reformationcharlotte.org/2018/12/10/the-pastor-that-told-his-congregation-to-take-what-they-need-from-offering-basket-gifts-his-wife-200k-lamborghini/" TargetMode="External"/><Relationship Id="rId3" Type="http://schemas.openxmlformats.org/officeDocument/2006/relationships/hyperlink" Target="https://biblia.com/bible/esv/2%20Cor%206.17" TargetMode="External"/><Relationship Id="rId7" Type="http://schemas.openxmlformats.org/officeDocument/2006/relationships/hyperlink" Target="https://www.indystar.com/story/news/2018/08/09/joel-osteen-house-net-worth-lakewood-church-wife-why-televangelist-so-beloved-and-controversial/935789002/"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s://www.huffpost.com/entry/joel-osteen-larry-king-homosexuality_n_4591090" TargetMode="External"/><Relationship Id="rId5" Type="http://schemas.openxmlformats.org/officeDocument/2006/relationships/hyperlink" Target="https://i.dailymail.co.uk/1s/2019/06/25/02/15209376-0-image-a-69_1561425562664.jpg" TargetMode="External"/><Relationship Id="rId4" Type="http://schemas.openxmlformats.org/officeDocument/2006/relationships/hyperlink" Target="https://www.nydailynews.com/entertainment/music/ny-lady-gaga-apollo-theater-20190625-5jbe5ychvnedvbvdfmss6pdi64-story.html" TargetMode="External"/><Relationship Id="rId9" Type="http://schemas.openxmlformats.org/officeDocument/2006/relationships/hyperlink" Target="https://reformationcharlotte.org/2019/01/20/lamborghini-pastor-who-cheated-on-wife-lives-in-1-8-million-house-bought-by-church/" TargetMode="Externa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7">
            <a:extLst>
              <a:ext uri="{FF2B5EF4-FFF2-40B4-BE49-F238E27FC236}">
                <a16:creationId xmlns:a16="http://schemas.microsoft.com/office/drawing/2014/main" id="{69E1080C-C810-BCA4-598E-3FF7467D64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7594FEF-1FFB-004F-BE35-D788874F5E44}" type="slidenum">
              <a:rPr lang="en-US" altLang="en-US" sz="1200"/>
              <a:pPr/>
              <a:t>1</a:t>
            </a:fld>
            <a:endParaRPr lang="en-US" altLang="en-US" sz="1200" dirty="0"/>
          </a:p>
        </p:txBody>
      </p:sp>
      <p:sp>
        <p:nvSpPr>
          <p:cNvPr id="493571" name="Rectangle 2">
            <a:extLst>
              <a:ext uri="{FF2B5EF4-FFF2-40B4-BE49-F238E27FC236}">
                <a16:creationId xmlns:a16="http://schemas.microsoft.com/office/drawing/2014/main" id="{03AA3343-4DC2-1524-08C3-44760F94D295}"/>
              </a:ext>
            </a:extLst>
          </p:cNvPr>
          <p:cNvSpPr>
            <a:spLocks noGrp="1" noRot="1" noChangeAspect="1" noChangeArrowheads="1" noTextEdit="1"/>
          </p:cNvSpPr>
          <p:nvPr>
            <p:ph type="sldImg"/>
          </p:nvPr>
        </p:nvSpPr>
        <p:spPr>
          <a:solidFill>
            <a:srgbClr val="FFFFFF"/>
          </a:solidFill>
          <a:ln/>
        </p:spPr>
      </p:sp>
      <p:sp>
        <p:nvSpPr>
          <p:cNvPr id="493572" name="Rectangle 3">
            <a:extLst>
              <a:ext uri="{FF2B5EF4-FFF2-40B4-BE49-F238E27FC236}">
                <a16:creationId xmlns:a16="http://schemas.microsoft.com/office/drawing/2014/main" id="{A51FDF42-49ED-68B5-4224-8CEB02EE899D}"/>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ea typeface="宋体" charset="0"/>
                <a:cs typeface="宋体" charset="0"/>
              </a:rPr>
              <a:t>We are at war, whether we see it or not. Therefore, we need the best offensive and defensive weapons that we can muster. By God's grace, he wrote down his words for us, including Paul's second letter to Timothy. And what is our primary weapon? Doctrine.</a:t>
            </a:r>
          </a:p>
          <a:p>
            <a:pPr eaLnBrk="1" hangingPunct="1"/>
            <a:endParaRPr lang="ar-JO" altLang="en-US" b="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4D189-E8CD-3480-095E-3783BE5E3FB5}"/>
            </a:ext>
          </a:extLst>
        </p:cNvPr>
        <p:cNvGrpSpPr/>
        <p:nvPr/>
      </p:nvGrpSpPr>
      <p:grpSpPr>
        <a:xfrm>
          <a:off x="0" y="0"/>
          <a:ext cx="0" cy="0"/>
          <a:chOff x="0" y="0"/>
          <a:chExt cx="0" cy="0"/>
        </a:xfrm>
      </p:grpSpPr>
      <p:sp>
        <p:nvSpPr>
          <p:cNvPr id="497666" name="Rectangle 7">
            <a:extLst>
              <a:ext uri="{FF2B5EF4-FFF2-40B4-BE49-F238E27FC236}">
                <a16:creationId xmlns:a16="http://schemas.microsoft.com/office/drawing/2014/main" id="{68086524-67A8-0C7B-2ABB-E0FA7641A1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8AB4D4E-F466-AE40-B177-56054F87E7A2}"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97667" name="Rectangle 2">
            <a:extLst>
              <a:ext uri="{FF2B5EF4-FFF2-40B4-BE49-F238E27FC236}">
                <a16:creationId xmlns:a16="http://schemas.microsoft.com/office/drawing/2014/main" id="{68D7627D-E961-6591-267D-3974211E3C84}"/>
              </a:ext>
            </a:extLst>
          </p:cNvPr>
          <p:cNvSpPr>
            <a:spLocks noGrp="1" noRot="1" noChangeAspect="1" noChangeArrowheads="1" noTextEdit="1"/>
          </p:cNvSpPr>
          <p:nvPr>
            <p:ph type="sldImg"/>
          </p:nvPr>
        </p:nvSpPr>
        <p:spPr>
          <a:solidFill>
            <a:srgbClr val="FFFFFF"/>
          </a:solidFill>
          <a:ln/>
        </p:spPr>
      </p:sp>
      <p:sp>
        <p:nvSpPr>
          <p:cNvPr id="497668" name="Rectangle 3">
            <a:extLst>
              <a:ext uri="{FF2B5EF4-FFF2-40B4-BE49-F238E27FC236}">
                <a16:creationId xmlns:a16="http://schemas.microsoft.com/office/drawing/2014/main" id="{1A05DC22-A159-2B32-7BC0-9FB734743CBA}"/>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r>
              <a:rPr lang="en-US" b="0" dirty="0">
                <a:ea typeface="宋体" charset="0"/>
                <a:cs typeface="宋体" charset="0"/>
              </a:rPr>
              <a:t>Notice how the entire letter is about the need to persevere in correct belief (sound doctrine), whether in the present or the future. This is because opposition to the gospel would never let up, so heresy has not paused since Paul penned this letter.</a:t>
            </a:r>
          </a:p>
          <a:p>
            <a:pPr eaLnBrk="1" hangingPunct="1"/>
            <a:endParaRPr lang="en-US" b="0" dirty="0">
              <a:ea typeface="宋体" charset="0"/>
              <a:cs typeface="宋体" charset="0"/>
            </a:endParaRPr>
          </a:p>
          <a:p>
            <a:pPr eaLnBrk="1" hangingPunct="1"/>
            <a:r>
              <a:rPr lang="en-US" b="0" dirty="0">
                <a:ea typeface="宋体" charset="0"/>
                <a:cs typeface="宋体" charset="0"/>
              </a:rPr>
              <a:t>Another way to express perseverance is faithfulness, seen especially by preaching God's truth in the gospel. </a:t>
            </a:r>
          </a:p>
          <a:p>
            <a:pPr eaLnBrk="1" hangingPunct="1"/>
            <a:r>
              <a:rPr lang="en-US" altLang="en-US" b="0" dirty="0"/>
              <a:t>____________</a:t>
            </a:r>
          </a:p>
          <a:p>
            <a:pPr eaLnBrk="1" hangingPunct="1"/>
            <a:r>
              <a:rPr lang="en-US" altLang="en-US" b="0" dirty="0"/>
              <a:t>NS-16-2Tim-10, 77, 114</a:t>
            </a:r>
            <a:endParaRPr lang="ar-JO" altLang="en-US" b="0" dirty="0"/>
          </a:p>
          <a:p>
            <a:pPr eaLnBrk="1" hangingPunct="1"/>
            <a:endParaRPr lang="ar-JO" altLang="en-US" dirty="0"/>
          </a:p>
        </p:txBody>
      </p:sp>
    </p:spTree>
    <p:extLst>
      <p:ext uri="{BB962C8B-B14F-4D97-AF65-F5344CB8AC3E}">
        <p14:creationId xmlns:p14="http://schemas.microsoft.com/office/powerpoint/2010/main" val="209554911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Slide Image Placeholder 1">
            <a:extLst>
              <a:ext uri="{FF2B5EF4-FFF2-40B4-BE49-F238E27FC236}">
                <a16:creationId xmlns:a16="http://schemas.microsoft.com/office/drawing/2014/main" id="{5D60B0A3-E767-A9FF-8B5C-0EA111F4D4A4}"/>
              </a:ext>
            </a:extLst>
          </p:cNvPr>
          <p:cNvSpPr>
            <a:spLocks noGrp="1" noRot="1" noChangeAspect="1" noTextEdit="1"/>
          </p:cNvSpPr>
          <p:nvPr>
            <p:ph type="sldImg"/>
          </p:nvPr>
        </p:nvSpPr>
        <p:spPr>
          <a:ln/>
        </p:spPr>
      </p:sp>
      <p:sp>
        <p:nvSpPr>
          <p:cNvPr id="585731" name="Notes Placeholder 2">
            <a:extLst>
              <a:ext uri="{FF2B5EF4-FFF2-40B4-BE49-F238E27FC236}">
                <a16:creationId xmlns:a16="http://schemas.microsoft.com/office/drawing/2014/main" id="{0AA34263-DE81-A0D4-611D-E8E71323A95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t>These two most prominent apostles, interestingly, were imprisoned in the same cell but three years apart.</a:t>
            </a:r>
          </a:p>
        </p:txBody>
      </p:sp>
      <p:sp>
        <p:nvSpPr>
          <p:cNvPr id="585732" name="Slide Number Placeholder 3">
            <a:extLst>
              <a:ext uri="{FF2B5EF4-FFF2-40B4-BE49-F238E27FC236}">
                <a16:creationId xmlns:a16="http://schemas.microsoft.com/office/drawing/2014/main" id="{C29F517F-CDF8-5B9B-2CDD-2F2A7B12DE1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1E6C016-4B9D-5C49-9D83-882AFF1FA18F}" type="slidenum">
              <a:rPr lang="en-US" altLang="en-US" sz="1200"/>
              <a:pPr/>
              <a:t>102</a:t>
            </a:fld>
            <a:endParaRPr lang="en-US" altLang="en-US" sz="1200"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Slide Image Placeholder 1">
            <a:extLst>
              <a:ext uri="{FF2B5EF4-FFF2-40B4-BE49-F238E27FC236}">
                <a16:creationId xmlns:a16="http://schemas.microsoft.com/office/drawing/2014/main" id="{6276DEE3-6D88-6682-76AE-DC61E21F8A36}"/>
              </a:ext>
            </a:extLst>
          </p:cNvPr>
          <p:cNvSpPr>
            <a:spLocks noGrp="1" noRot="1" noChangeAspect="1" noTextEdit="1"/>
          </p:cNvSpPr>
          <p:nvPr>
            <p:ph type="sldImg"/>
          </p:nvPr>
        </p:nvSpPr>
        <p:spPr>
          <a:ln/>
        </p:spPr>
      </p:sp>
      <p:sp>
        <p:nvSpPr>
          <p:cNvPr id="586755" name="Notes Placeholder 2">
            <a:extLst>
              <a:ext uri="{FF2B5EF4-FFF2-40B4-BE49-F238E27FC236}">
                <a16:creationId xmlns:a16="http://schemas.microsoft.com/office/drawing/2014/main" id="{FAF1BE7C-F855-83E2-5B97-4779CAE8405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t>Both went through doors like this (AD 64 for Peter, AD 67 for Paul).</a:t>
            </a:r>
          </a:p>
        </p:txBody>
      </p:sp>
      <p:sp>
        <p:nvSpPr>
          <p:cNvPr id="586756" name="Slide Number Placeholder 3">
            <a:extLst>
              <a:ext uri="{FF2B5EF4-FFF2-40B4-BE49-F238E27FC236}">
                <a16:creationId xmlns:a16="http://schemas.microsoft.com/office/drawing/2014/main" id="{A18A4ACE-177F-50EF-855E-99EE4B16764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9FFF7E1-7648-3A4E-962C-0FCB13E176E0}" type="slidenum">
              <a:rPr lang="en-US" altLang="en-US" sz="1200">
                <a:solidFill>
                  <a:srgbClr val="000000"/>
                </a:solidFill>
              </a:rPr>
              <a:pPr/>
              <a:t>103</a:t>
            </a:fld>
            <a:endParaRPr lang="en-US" altLang="en-US" sz="1200" dirty="0">
              <a:solidFill>
                <a:srgbClr val="000000"/>
              </a:solidFil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Slide Image Placeholder 1">
            <a:extLst>
              <a:ext uri="{FF2B5EF4-FFF2-40B4-BE49-F238E27FC236}">
                <a16:creationId xmlns:a16="http://schemas.microsoft.com/office/drawing/2014/main" id="{2D156C7E-00AB-310C-B236-60C3B3C80B96}"/>
              </a:ext>
            </a:extLst>
          </p:cNvPr>
          <p:cNvSpPr>
            <a:spLocks noGrp="1" noRot="1" noChangeAspect="1" noTextEdit="1"/>
          </p:cNvSpPr>
          <p:nvPr>
            <p:ph type="sldImg"/>
          </p:nvPr>
        </p:nvSpPr>
        <p:spPr>
          <a:ln/>
        </p:spPr>
      </p:sp>
      <p:sp>
        <p:nvSpPr>
          <p:cNvPr id="587779" name="Notes Placeholder 2">
            <a:extLst>
              <a:ext uri="{FF2B5EF4-FFF2-40B4-BE49-F238E27FC236}">
                <a16:creationId xmlns:a16="http://schemas.microsoft.com/office/drawing/2014/main" id="{EF2C9EA5-BDFF-C32B-C67E-01AAFC7B077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t>It is a simple building of stone and iron.</a:t>
            </a:r>
          </a:p>
        </p:txBody>
      </p:sp>
      <p:sp>
        <p:nvSpPr>
          <p:cNvPr id="587780" name="Slide Number Placeholder 3">
            <a:extLst>
              <a:ext uri="{FF2B5EF4-FFF2-40B4-BE49-F238E27FC236}">
                <a16:creationId xmlns:a16="http://schemas.microsoft.com/office/drawing/2014/main" id="{22F2D4BB-47BF-9FF1-8CB6-5CC04C6A6B4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73B3D73-D9F2-7C43-8AC9-B6CA1E5EED8C}" type="slidenum">
              <a:rPr lang="en-US" altLang="en-US" sz="1200"/>
              <a:pPr/>
              <a:t>104</a:t>
            </a:fld>
            <a:endParaRPr lang="en-US" altLang="en-US" sz="1200"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Slide Image Placeholder 1">
            <a:extLst>
              <a:ext uri="{FF2B5EF4-FFF2-40B4-BE49-F238E27FC236}">
                <a16:creationId xmlns:a16="http://schemas.microsoft.com/office/drawing/2014/main" id="{0A370615-0ED8-888D-66A9-10FEE5974470}"/>
              </a:ext>
            </a:extLst>
          </p:cNvPr>
          <p:cNvSpPr>
            <a:spLocks noGrp="1" noRot="1" noChangeAspect="1" noTextEdit="1"/>
          </p:cNvSpPr>
          <p:nvPr>
            <p:ph type="sldImg"/>
          </p:nvPr>
        </p:nvSpPr>
        <p:spPr>
          <a:ln/>
        </p:spPr>
      </p:sp>
      <p:sp>
        <p:nvSpPr>
          <p:cNvPr id="588803" name="Notes Placeholder 2">
            <a:extLst>
              <a:ext uri="{FF2B5EF4-FFF2-40B4-BE49-F238E27FC236}">
                <a16:creationId xmlns:a16="http://schemas.microsoft.com/office/drawing/2014/main" id="{6DECDA82-EB97-05A8-E84A-5842DD356E0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t>Given Peter’s stature as supposedly the first Pope there in Rome, he is given priority over Paul. </a:t>
            </a:r>
          </a:p>
        </p:txBody>
      </p:sp>
      <p:sp>
        <p:nvSpPr>
          <p:cNvPr id="588804" name="Slide Number Placeholder 3">
            <a:extLst>
              <a:ext uri="{FF2B5EF4-FFF2-40B4-BE49-F238E27FC236}">
                <a16:creationId xmlns:a16="http://schemas.microsoft.com/office/drawing/2014/main" id="{5EE403F9-5C52-2622-B07A-E53DC2CCFC9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A91C702-14EA-A34E-B73E-DFD90E12865A}" type="slidenum">
              <a:rPr lang="en-US" altLang="en-US" sz="1200">
                <a:solidFill>
                  <a:srgbClr val="000000"/>
                </a:solidFill>
              </a:rPr>
              <a:pPr/>
              <a:t>105</a:t>
            </a:fld>
            <a:endParaRPr lang="en-US" altLang="en-US" sz="1200" dirty="0">
              <a:solidFill>
                <a:srgbClr val="000000"/>
              </a:solidFil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Slide Image Placeholder 1">
            <a:extLst>
              <a:ext uri="{FF2B5EF4-FFF2-40B4-BE49-F238E27FC236}">
                <a16:creationId xmlns:a16="http://schemas.microsoft.com/office/drawing/2014/main" id="{D5914262-995D-CCB5-377D-8DCD14BAD911}"/>
              </a:ext>
            </a:extLst>
          </p:cNvPr>
          <p:cNvSpPr>
            <a:spLocks noGrp="1" noRot="1" noChangeAspect="1" noTextEdit="1"/>
          </p:cNvSpPr>
          <p:nvPr>
            <p:ph type="sldImg"/>
          </p:nvPr>
        </p:nvSpPr>
        <p:spPr>
          <a:ln/>
        </p:spPr>
      </p:sp>
      <p:sp>
        <p:nvSpPr>
          <p:cNvPr id="589827" name="Notes Placeholder 2">
            <a:extLst>
              <a:ext uri="{FF2B5EF4-FFF2-40B4-BE49-F238E27FC236}">
                <a16:creationId xmlns:a16="http://schemas.microsoft.com/office/drawing/2014/main" id="{6F1A7907-0D8C-F74F-8105-4368FA2F2B1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t>At the ground level is an altar to these great apostles. Yet they had little time at this level, for they were lowered into a hole in the floor and </a:t>
            </a:r>
            <a:r>
              <a:rPr lang="en-US" altLang="en-US" b="0" dirty="0" err="1"/>
              <a:t>kep</a:t>
            </a:r>
            <a:r>
              <a:rPr lang="en-US" altLang="en-US" b="0" dirty="0"/>
              <a:t> below.</a:t>
            </a:r>
          </a:p>
        </p:txBody>
      </p:sp>
      <p:sp>
        <p:nvSpPr>
          <p:cNvPr id="589828" name="Slide Number Placeholder 3">
            <a:extLst>
              <a:ext uri="{FF2B5EF4-FFF2-40B4-BE49-F238E27FC236}">
                <a16:creationId xmlns:a16="http://schemas.microsoft.com/office/drawing/2014/main" id="{22611900-7A6C-D793-C6AD-22B4503FA60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0241881-5AD2-2B49-BC57-ECD8C9194205}" type="slidenum">
              <a:rPr lang="en-US" altLang="en-US" sz="1200">
                <a:solidFill>
                  <a:srgbClr val="000000"/>
                </a:solidFill>
              </a:rPr>
              <a:pPr/>
              <a:t>106</a:t>
            </a:fld>
            <a:endParaRPr lang="en-US" altLang="en-US" sz="1200" dirty="0">
              <a:solidFill>
                <a:srgbClr val="000000"/>
              </a:solidFil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Slide Image Placeholder 1">
            <a:extLst>
              <a:ext uri="{FF2B5EF4-FFF2-40B4-BE49-F238E27FC236}">
                <a16:creationId xmlns:a16="http://schemas.microsoft.com/office/drawing/2014/main" id="{D512977C-5840-C4AA-7DE8-B323804A4410}"/>
              </a:ext>
            </a:extLst>
          </p:cNvPr>
          <p:cNvSpPr>
            <a:spLocks noGrp="1" noRot="1" noChangeAspect="1" noTextEdit="1"/>
          </p:cNvSpPr>
          <p:nvPr>
            <p:ph type="sldImg"/>
          </p:nvPr>
        </p:nvSpPr>
        <p:spPr>
          <a:ln/>
        </p:spPr>
      </p:sp>
      <p:sp>
        <p:nvSpPr>
          <p:cNvPr id="590851" name="Notes Placeholder 2">
            <a:extLst>
              <a:ext uri="{FF2B5EF4-FFF2-40B4-BE49-F238E27FC236}">
                <a16:creationId xmlns:a16="http://schemas.microsoft.com/office/drawing/2014/main" id="{01C1E449-D2F8-3228-03D7-BD29420A936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t>The Carcer was the only prison in ancient Rome.  It had two sections, an upper and a lower; the upper was known as the </a:t>
            </a:r>
            <a:r>
              <a:rPr lang="en-US" altLang="ja-JP" b="0" dirty="0"/>
              <a:t>"Carcer" proper, while the lower (originally thought to have been a cistern) was known as the "</a:t>
            </a:r>
            <a:r>
              <a:rPr lang="en-US" altLang="ja-JP" b="0" dirty="0" err="1"/>
              <a:t>Tullianum</a:t>
            </a:r>
            <a:r>
              <a:rPr lang="en-US" altLang="ja-JP" b="0" dirty="0"/>
              <a:t>."  Those prisoners that entered the </a:t>
            </a:r>
            <a:r>
              <a:rPr lang="en-US" altLang="ja-JP" b="0" dirty="0" err="1"/>
              <a:t>Tullianum</a:t>
            </a:r>
            <a:r>
              <a:rPr lang="en-US" altLang="ja-JP" b="0" dirty="0"/>
              <a:t> from the Carcer were lowered through a hole in the Carcer</a:t>
            </a:r>
            <a:r>
              <a:rPr lang="fr-FR" altLang="ja-JP" b="0" dirty="0"/>
              <a:t>'</a:t>
            </a:r>
            <a:r>
              <a:rPr lang="en-US" altLang="ja-JP" b="0" dirty="0"/>
              <a:t>s floor.  The name "</a:t>
            </a:r>
            <a:r>
              <a:rPr lang="en-US" altLang="ja-JP" b="0" dirty="0" err="1"/>
              <a:t>Tullianum</a:t>
            </a:r>
            <a:r>
              <a:rPr lang="en-US" altLang="ja-JP" b="0" dirty="0"/>
              <a:t>" is probably derived from the Latin word for a spring of water, and incidentally, this section of the prison does, in fact, house a well.  According to tradition, the Apostle Peter caused the well-water to spring up so that he might baptize his jailors, St. </a:t>
            </a:r>
            <a:r>
              <a:rPr lang="en-US" altLang="ja-JP" b="0" dirty="0" err="1"/>
              <a:t>Processus</a:t>
            </a:r>
            <a:r>
              <a:rPr lang="en-US" altLang="ja-JP" b="0" dirty="0"/>
              <a:t> and St. </a:t>
            </a:r>
            <a:r>
              <a:rPr lang="en-US" altLang="ja-JP" b="0" dirty="0" err="1"/>
              <a:t>Martinianus</a:t>
            </a:r>
            <a:r>
              <a:rPr lang="en-US" altLang="ja-JP" b="0" dirty="0"/>
              <a:t>.  It is debated whether Peter was actually incarcerated here.  —Todd Bolen, </a:t>
            </a:r>
            <a:r>
              <a:rPr lang="en-US" altLang="ja-JP" b="0" dirty="0" err="1"/>
              <a:t>BiblePlaces.com</a:t>
            </a:r>
            <a:endParaRPr lang="en-US" altLang="en-US" b="0" dirty="0"/>
          </a:p>
        </p:txBody>
      </p:sp>
      <p:sp>
        <p:nvSpPr>
          <p:cNvPr id="590852" name="Slide Number Placeholder 3">
            <a:extLst>
              <a:ext uri="{FF2B5EF4-FFF2-40B4-BE49-F238E27FC236}">
                <a16:creationId xmlns:a16="http://schemas.microsoft.com/office/drawing/2014/main" id="{E2BC007F-8032-B4CF-BDCA-E84413E3DA5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4BD1B0B-4A7F-3442-B2B4-FD0B2CFC3BCE}" type="slidenum">
              <a:rPr lang="en-US" altLang="en-US" sz="1200">
                <a:solidFill>
                  <a:srgbClr val="000000"/>
                </a:solidFill>
              </a:rPr>
              <a:pPr/>
              <a:t>107</a:t>
            </a:fld>
            <a:endParaRPr lang="en-US" altLang="en-US" sz="1200" dirty="0">
              <a:solidFill>
                <a:srgbClr val="000000"/>
              </a:solidFil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Rectangle 7">
            <a:extLst>
              <a:ext uri="{FF2B5EF4-FFF2-40B4-BE49-F238E27FC236}">
                <a16:creationId xmlns:a16="http://schemas.microsoft.com/office/drawing/2014/main" id="{CCF85513-DA06-A100-F9F7-B4B4FDF862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01610D5-C535-FB46-A9F6-EF869166C8DF}" type="slidenum">
              <a:rPr lang="en-US" altLang="en-US" sz="1200">
                <a:solidFill>
                  <a:srgbClr val="000000"/>
                </a:solidFill>
              </a:rPr>
              <a:pPr/>
              <a:t>108</a:t>
            </a:fld>
            <a:endParaRPr lang="en-US" altLang="en-US" sz="1200" dirty="0">
              <a:solidFill>
                <a:srgbClr val="000000"/>
              </a:solidFill>
            </a:endParaRPr>
          </a:p>
        </p:txBody>
      </p:sp>
      <p:sp>
        <p:nvSpPr>
          <p:cNvPr id="591875" name="Rectangle 2">
            <a:extLst>
              <a:ext uri="{FF2B5EF4-FFF2-40B4-BE49-F238E27FC236}">
                <a16:creationId xmlns:a16="http://schemas.microsoft.com/office/drawing/2014/main" id="{9F2E9C36-20C0-25A6-8E63-2600CEB8896F}"/>
              </a:ext>
            </a:extLst>
          </p:cNvPr>
          <p:cNvSpPr>
            <a:spLocks noGrp="1" noRot="1" noChangeAspect="1" noChangeArrowheads="1" noTextEdit="1"/>
          </p:cNvSpPr>
          <p:nvPr>
            <p:ph type="sldImg"/>
          </p:nvPr>
        </p:nvSpPr>
        <p:spPr>
          <a:ln/>
        </p:spPr>
      </p:sp>
      <p:sp>
        <p:nvSpPr>
          <p:cNvPr id="591876" name="Rectangle 3">
            <a:extLst>
              <a:ext uri="{FF2B5EF4-FFF2-40B4-BE49-F238E27FC236}">
                <a16:creationId xmlns:a16="http://schemas.microsoft.com/office/drawing/2014/main" id="{A14F6C4F-BD38-295D-D168-4D74CD9C44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t>The state rarely incarcerated common criminals but kept the Mamertine Prison for political prisoners doomed for execution by being thrown off the Tarpeian Rock.  Enemies of the State, such as Jugurtha and Vercingetorix, were often strangled in the </a:t>
            </a:r>
            <a:r>
              <a:rPr lang="en-US" altLang="en-US" b="0" dirty="0" err="1"/>
              <a:t>Tullianum</a:t>
            </a:r>
            <a:r>
              <a:rPr lang="en-US" altLang="en-US" b="0" dirty="0"/>
              <a:t>.  Sallust, a Roman writer in 40 B.C., described the </a:t>
            </a:r>
            <a:r>
              <a:rPr lang="en-US" altLang="en-US" b="0" dirty="0" err="1"/>
              <a:t>Tullianum</a:t>
            </a:r>
            <a:r>
              <a:rPr lang="en-US" altLang="en-US" b="0" dirty="0"/>
              <a:t> as </a:t>
            </a:r>
            <a:r>
              <a:rPr lang="en-US" altLang="ja-JP" b="0" dirty="0"/>
              <a:t>"about twelve feet deep, closed all round by strong walls and a stone vault.  Its aspect is repugnant and fearsome from its neglect, darkness, and stench." </a:t>
            </a:r>
          </a:p>
          <a:p>
            <a:r>
              <a:rPr lang="en-US" altLang="ja-JP" b="0" dirty="0"/>
              <a:t>—Todd Bolen, </a:t>
            </a:r>
            <a:r>
              <a:rPr lang="en-US" altLang="ja-JP" b="0" dirty="0" err="1"/>
              <a:t>BiblePlaces.com</a:t>
            </a:r>
            <a:endParaRPr lang="en-US" altLang="ja-JP" b="0" dirty="0"/>
          </a:p>
          <a:p>
            <a:endParaRPr lang="en-US" altLang="en-US" b="0"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Slide Image Placeholder 1">
            <a:extLst>
              <a:ext uri="{FF2B5EF4-FFF2-40B4-BE49-F238E27FC236}">
                <a16:creationId xmlns:a16="http://schemas.microsoft.com/office/drawing/2014/main" id="{C978D123-EB5B-1DB5-7653-C3674885A565}"/>
              </a:ext>
            </a:extLst>
          </p:cNvPr>
          <p:cNvSpPr>
            <a:spLocks noGrp="1" noRot="1" noChangeAspect="1" noTextEdit="1"/>
          </p:cNvSpPr>
          <p:nvPr>
            <p:ph type="sldImg"/>
          </p:nvPr>
        </p:nvSpPr>
        <p:spPr>
          <a:ln/>
        </p:spPr>
      </p:sp>
      <p:sp>
        <p:nvSpPr>
          <p:cNvPr id="592899" name="Notes Placeholder 2">
            <a:extLst>
              <a:ext uri="{FF2B5EF4-FFF2-40B4-BE49-F238E27FC236}">
                <a16:creationId xmlns:a16="http://schemas.microsoft.com/office/drawing/2014/main" id="{F5A55E68-74AF-2A5E-9EB7-1AAE64FDB93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t>Now steps have been added so people like me and you can descend into the lower level that Paul had to enter via the hole.</a:t>
            </a:r>
          </a:p>
        </p:txBody>
      </p:sp>
      <p:sp>
        <p:nvSpPr>
          <p:cNvPr id="592900" name="Slide Number Placeholder 3">
            <a:extLst>
              <a:ext uri="{FF2B5EF4-FFF2-40B4-BE49-F238E27FC236}">
                <a16:creationId xmlns:a16="http://schemas.microsoft.com/office/drawing/2014/main" id="{451D9FD1-9620-FD7B-F361-95E1548F51F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6A7D095-D3CE-DC49-9EBC-3D1A71853A63}" type="slidenum">
              <a:rPr lang="en-US" altLang="en-US" sz="1200">
                <a:solidFill>
                  <a:srgbClr val="000000"/>
                </a:solidFill>
              </a:rPr>
              <a:pPr/>
              <a:t>109</a:t>
            </a:fld>
            <a:endParaRPr lang="en-US" altLang="en-US" sz="1200" dirty="0">
              <a:solidFill>
                <a:srgbClr val="000000"/>
              </a:solidFil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Slide Image Placeholder 1">
            <a:extLst>
              <a:ext uri="{FF2B5EF4-FFF2-40B4-BE49-F238E27FC236}">
                <a16:creationId xmlns:a16="http://schemas.microsoft.com/office/drawing/2014/main" id="{BFE0E715-9AF6-4C81-8EEB-EE4270605EC1}"/>
              </a:ext>
            </a:extLst>
          </p:cNvPr>
          <p:cNvSpPr>
            <a:spLocks noGrp="1" noRot="1" noChangeAspect="1" noTextEdit="1"/>
          </p:cNvSpPr>
          <p:nvPr>
            <p:ph type="sldImg"/>
          </p:nvPr>
        </p:nvSpPr>
        <p:spPr>
          <a:ln/>
        </p:spPr>
      </p:sp>
      <p:sp>
        <p:nvSpPr>
          <p:cNvPr id="593923" name="Notes Placeholder 2">
            <a:extLst>
              <a:ext uri="{FF2B5EF4-FFF2-40B4-BE49-F238E27FC236}">
                <a16:creationId xmlns:a16="http://schemas.microsoft.com/office/drawing/2014/main" id="{23D94862-84B5-A9AD-829D-BD35384FE7F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t>When told that he would die by crucifixion, Peter felt he was not worthy to die by the same means as Jesus. He requested to be crucified upside down, and the Romans obliged. The altar recalls this with an upside down cross.</a:t>
            </a:r>
          </a:p>
        </p:txBody>
      </p:sp>
      <p:sp>
        <p:nvSpPr>
          <p:cNvPr id="593924" name="Slide Number Placeholder 3">
            <a:extLst>
              <a:ext uri="{FF2B5EF4-FFF2-40B4-BE49-F238E27FC236}">
                <a16:creationId xmlns:a16="http://schemas.microsoft.com/office/drawing/2014/main" id="{915F87A5-0293-3B0A-BF30-D23C59CA414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18DDBC8-0658-EF42-A381-6A8101B4AEA5}" type="slidenum">
              <a:rPr lang="en-US" altLang="en-US" sz="1200">
                <a:solidFill>
                  <a:srgbClr val="000000"/>
                </a:solidFill>
              </a:rPr>
              <a:pPr/>
              <a:t>110</a:t>
            </a:fld>
            <a:endParaRPr lang="en-US" altLang="en-US" sz="1200" dirty="0">
              <a:solidFill>
                <a:srgbClr val="000000"/>
              </a:solidFill>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7">
            <a:extLst>
              <a:ext uri="{FF2B5EF4-FFF2-40B4-BE49-F238E27FC236}">
                <a16:creationId xmlns:a16="http://schemas.microsoft.com/office/drawing/2014/main" id="{F69BEDE8-BF72-79CE-937F-BE8D7D6B9C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B1830605-4BFD-BA4A-AF2E-FE27ABCB9360}" type="slidenum">
              <a:rPr lang="en-GB" altLang="en-US" sz="1200">
                <a:solidFill>
                  <a:srgbClr val="FFFFFF"/>
                </a:solidFill>
                <a:latin typeface="Comic Sans MS" panose="030F0902030302020204" pitchFamily="66" charset="0"/>
              </a:rPr>
              <a:pPr eaLnBrk="1" hangingPunct="1"/>
              <a:t>111</a:t>
            </a:fld>
            <a:endParaRPr lang="en-GB" altLang="en-US" sz="1200">
              <a:solidFill>
                <a:srgbClr val="FFFFFF"/>
              </a:solidFill>
              <a:latin typeface="Comic Sans MS" panose="030F0902030302020204" pitchFamily="66" charset="0"/>
            </a:endParaRPr>
          </a:p>
        </p:txBody>
      </p:sp>
      <p:sp>
        <p:nvSpPr>
          <p:cNvPr id="594947" name="Rectangle 1026">
            <a:extLst>
              <a:ext uri="{FF2B5EF4-FFF2-40B4-BE49-F238E27FC236}">
                <a16:creationId xmlns:a16="http://schemas.microsoft.com/office/drawing/2014/main" id="{14B8CA1F-DB64-4953-6495-3471215817D9}"/>
              </a:ext>
            </a:extLst>
          </p:cNvPr>
          <p:cNvSpPr>
            <a:spLocks noGrp="1" noRot="1" noChangeAspect="1" noChangeArrowheads="1" noTextEdit="1"/>
          </p:cNvSpPr>
          <p:nvPr>
            <p:ph type="sldImg"/>
          </p:nvPr>
        </p:nvSpPr>
        <p:spPr>
          <a:solidFill>
            <a:srgbClr val="FFFFFF"/>
          </a:solidFill>
          <a:ln/>
        </p:spPr>
      </p:sp>
      <p:sp>
        <p:nvSpPr>
          <p:cNvPr id="594948" name="Rectangle 1027">
            <a:extLst>
              <a:ext uri="{FF2B5EF4-FFF2-40B4-BE49-F238E27FC236}">
                <a16:creationId xmlns:a16="http://schemas.microsoft.com/office/drawing/2014/main" id="{49A7FB88-791F-ACE0-1871-E29E55B53A82}"/>
              </a:ext>
            </a:extLst>
          </p:cNvPr>
          <p:cNvSpPr>
            <a:spLocks noGrp="1" noChangeArrowheads="1"/>
          </p:cNvSpPr>
          <p:nvPr>
            <p:ph type="body" idx="1"/>
          </p:nvPr>
        </p:nvSpPr>
        <p:spPr>
          <a:solidFill>
            <a:srgbClr val="FFFFFF"/>
          </a:solidFill>
          <a:ln>
            <a:solidFill>
              <a:srgbClr val="000000"/>
            </a:solidFill>
          </a:ln>
        </p:spPr>
        <p:txBody>
          <a:bodyPr/>
          <a:lstStyle/>
          <a:p>
            <a:r>
              <a:rPr lang="en-US" altLang="en-US" b="0" dirty="0"/>
              <a:t>What can you do now to make sure you are following the Lord faithfully in the future?</a:t>
            </a:r>
            <a:r>
              <a:rPr lang="en-SG" altLang="en-US" b="0" dirty="0"/>
              <a:t> </a:t>
            </a:r>
            <a:endParaRPr lang="en-US" altLang="en-US" b="0" dirty="0">
              <a:ea typeface="MS PGothic"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God's calling for us is not to be innovative in the content of our message. Innovation of the gospel adds to and subtracts from it. Our calling is to HOLD onto it!</a:t>
            </a:r>
          </a:p>
          <a:p>
            <a:endParaRPr lang="en-US" b="0" dirty="0"/>
          </a:p>
        </p:txBody>
      </p:sp>
      <p:sp>
        <p:nvSpPr>
          <p:cNvPr id="4" name="Slide Number Placeholder 3"/>
          <p:cNvSpPr>
            <a:spLocks noGrp="1"/>
          </p:cNvSpPr>
          <p:nvPr>
            <p:ph type="sldNum" sz="quarter" idx="5"/>
          </p:nvPr>
        </p:nvSpPr>
        <p:spPr/>
        <p:txBody>
          <a:bodyPr/>
          <a:lstStyle/>
          <a:p>
            <a:fld id="{B79D5F8B-008F-C646-B89B-2F5C478A2E85}" type="slidenum">
              <a:rPr lang="en-US" altLang="en-US" smtClean="0"/>
              <a:pPr/>
              <a:t>11</a:t>
            </a:fld>
            <a:endParaRPr lang="en-US" altLang="en-US" dirty="0"/>
          </a:p>
        </p:txBody>
      </p:sp>
    </p:spTree>
    <p:extLst>
      <p:ext uri="{BB962C8B-B14F-4D97-AF65-F5344CB8AC3E}">
        <p14:creationId xmlns:p14="http://schemas.microsoft.com/office/powerpoint/2010/main" val="328093294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Rectangle 7">
            <a:extLst>
              <a:ext uri="{FF2B5EF4-FFF2-40B4-BE49-F238E27FC236}">
                <a16:creationId xmlns:a16="http://schemas.microsoft.com/office/drawing/2014/main" id="{1F56FD83-C0AD-81EF-8BEE-EC9465225B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BF6FE7E1-420B-B143-BAF3-AA7565BB1D57}" type="slidenum">
              <a:rPr lang="en-GB" altLang="en-US" sz="1200">
                <a:solidFill>
                  <a:srgbClr val="FFFFFF"/>
                </a:solidFill>
                <a:latin typeface="Comic Sans MS" panose="030F0902030302020204" pitchFamily="66" charset="0"/>
              </a:rPr>
              <a:pPr eaLnBrk="1" hangingPunct="1"/>
              <a:t>112</a:t>
            </a:fld>
            <a:endParaRPr lang="en-GB" altLang="en-US" sz="1200">
              <a:solidFill>
                <a:srgbClr val="FFFFFF"/>
              </a:solidFill>
              <a:latin typeface="Comic Sans MS" panose="030F0902030302020204" pitchFamily="66" charset="0"/>
            </a:endParaRPr>
          </a:p>
        </p:txBody>
      </p:sp>
      <p:sp>
        <p:nvSpPr>
          <p:cNvPr id="595971" name="Rectangle 1026">
            <a:extLst>
              <a:ext uri="{FF2B5EF4-FFF2-40B4-BE49-F238E27FC236}">
                <a16:creationId xmlns:a16="http://schemas.microsoft.com/office/drawing/2014/main" id="{AACA938B-7EF7-6FAC-E055-6B5B5FD2DEB8}"/>
              </a:ext>
            </a:extLst>
          </p:cNvPr>
          <p:cNvSpPr>
            <a:spLocks noGrp="1" noRot="1" noChangeAspect="1" noChangeArrowheads="1" noTextEdit="1"/>
          </p:cNvSpPr>
          <p:nvPr>
            <p:ph type="sldImg"/>
          </p:nvPr>
        </p:nvSpPr>
        <p:spPr>
          <a:solidFill>
            <a:srgbClr val="FFFFFF"/>
          </a:solidFill>
          <a:ln/>
        </p:spPr>
      </p:sp>
      <p:sp>
        <p:nvSpPr>
          <p:cNvPr id="595972" name="Rectangle 1027">
            <a:extLst>
              <a:ext uri="{FF2B5EF4-FFF2-40B4-BE49-F238E27FC236}">
                <a16:creationId xmlns:a16="http://schemas.microsoft.com/office/drawing/2014/main" id="{4B80577E-69E4-84F2-504E-9F002B9A8AB3}"/>
              </a:ext>
            </a:extLst>
          </p:cNvPr>
          <p:cNvSpPr>
            <a:spLocks noGrp="1" noChangeArrowheads="1"/>
          </p:cNvSpPr>
          <p:nvPr>
            <p:ph type="body" idx="1"/>
          </p:nvPr>
        </p:nvSpPr>
        <p:spPr>
          <a:solidFill>
            <a:srgbClr val="FFFFFF"/>
          </a:solidFill>
          <a:ln>
            <a:solidFill>
              <a:srgbClr val="000000"/>
            </a:solidFill>
          </a:ln>
        </p:spPr>
        <p:txBody>
          <a:bodyPr/>
          <a:lstStyle/>
          <a:p>
            <a:r>
              <a:rPr lang="en-US" altLang="en-US" sz="3600" b="0" dirty="0"/>
              <a:t>Consistently follow what God says</a:t>
            </a:r>
            <a:r>
              <a:rPr lang="en-SG" altLang="en-US" sz="3600" b="0" dirty="0"/>
              <a:t> (1-2).</a:t>
            </a:r>
            <a:endParaRPr lang="en-US" altLang="en-US" sz="3600" b="0"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2833A-31A2-AAD9-22E5-F3F3F5B50C34}"/>
            </a:ext>
          </a:extLst>
        </p:cNvPr>
        <p:cNvGrpSpPr/>
        <p:nvPr/>
      </p:nvGrpSpPr>
      <p:grpSpPr>
        <a:xfrm>
          <a:off x="0" y="0"/>
          <a:ext cx="0" cy="0"/>
          <a:chOff x="0" y="0"/>
          <a:chExt cx="0" cy="0"/>
        </a:xfrm>
      </p:grpSpPr>
      <p:sp>
        <p:nvSpPr>
          <p:cNvPr id="497666" name="Rectangle 7">
            <a:extLst>
              <a:ext uri="{FF2B5EF4-FFF2-40B4-BE49-F238E27FC236}">
                <a16:creationId xmlns:a16="http://schemas.microsoft.com/office/drawing/2014/main" id="{5938DE17-6753-57B7-7FA6-DC0D3E0DB4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8AB4D4E-F466-AE40-B177-56054F87E7A2}"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97667" name="Rectangle 2">
            <a:extLst>
              <a:ext uri="{FF2B5EF4-FFF2-40B4-BE49-F238E27FC236}">
                <a16:creationId xmlns:a16="http://schemas.microsoft.com/office/drawing/2014/main" id="{D1C7A28E-1E7E-D19F-950F-C917E6A0DE44}"/>
              </a:ext>
            </a:extLst>
          </p:cNvPr>
          <p:cNvSpPr>
            <a:spLocks noGrp="1" noRot="1" noChangeAspect="1" noChangeArrowheads="1" noTextEdit="1"/>
          </p:cNvSpPr>
          <p:nvPr>
            <p:ph type="sldImg"/>
          </p:nvPr>
        </p:nvSpPr>
        <p:spPr>
          <a:solidFill>
            <a:srgbClr val="FFFFFF"/>
          </a:solidFill>
          <a:ln/>
        </p:spPr>
      </p:sp>
      <p:sp>
        <p:nvSpPr>
          <p:cNvPr id="497668" name="Rectangle 3">
            <a:extLst>
              <a:ext uri="{FF2B5EF4-FFF2-40B4-BE49-F238E27FC236}">
                <a16:creationId xmlns:a16="http://schemas.microsoft.com/office/drawing/2014/main" id="{552A4E8E-9B4F-3C85-6FB9-3D73303CAD5E}"/>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r>
              <a:rPr lang="en-US" b="0" dirty="0">
                <a:ea typeface="宋体" charset="0"/>
                <a:cs typeface="宋体" charset="0"/>
              </a:rPr>
              <a:t>Notice how the entire letter is about the need to persevere in correct belief (sound doctrine), whether in the present or the future. This is because opposition to the gospel would never let up, so heresy has not paused since Paul penned this letter.</a:t>
            </a:r>
          </a:p>
          <a:p>
            <a:pPr eaLnBrk="1" hangingPunct="1"/>
            <a:endParaRPr lang="en-US" b="0" dirty="0">
              <a:ea typeface="宋体" charset="0"/>
              <a:cs typeface="宋体" charset="0"/>
            </a:endParaRPr>
          </a:p>
          <a:p>
            <a:pPr eaLnBrk="1" hangingPunct="1"/>
            <a:r>
              <a:rPr lang="en-US" b="0" dirty="0">
                <a:ea typeface="宋体" charset="0"/>
                <a:cs typeface="宋体" charset="0"/>
              </a:rPr>
              <a:t>Another way to express perseverance is faithfulness, seen especially by preaching God's truth in the gospel. </a:t>
            </a:r>
          </a:p>
          <a:p>
            <a:pPr eaLnBrk="1" hangingPunct="1"/>
            <a:r>
              <a:rPr lang="en-US" altLang="en-US" b="0" dirty="0"/>
              <a:t>____________</a:t>
            </a:r>
          </a:p>
          <a:p>
            <a:pPr eaLnBrk="1" hangingPunct="1"/>
            <a:r>
              <a:rPr lang="en-US" altLang="en-US" b="0" dirty="0"/>
              <a:t>NS-16-2Tim-10, 77, 114</a:t>
            </a:r>
            <a:endParaRPr lang="ar-JO" altLang="en-US" b="0" dirty="0"/>
          </a:p>
          <a:p>
            <a:pPr eaLnBrk="1" hangingPunct="1"/>
            <a:endParaRPr lang="ar-JO" altLang="en-US" dirty="0"/>
          </a:p>
        </p:txBody>
      </p:sp>
    </p:spTree>
    <p:extLst>
      <p:ext uri="{BB962C8B-B14F-4D97-AF65-F5344CB8AC3E}">
        <p14:creationId xmlns:p14="http://schemas.microsoft.com/office/powerpoint/2010/main" val="335936913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Rectangle 7">
            <a:extLst>
              <a:ext uri="{FF2B5EF4-FFF2-40B4-BE49-F238E27FC236}">
                <a16:creationId xmlns:a16="http://schemas.microsoft.com/office/drawing/2014/main" id="{C4337C53-119A-3AFF-CA13-51E615D19D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4C9FAF05-5553-3F41-BC55-9C473BE1A611}" type="slidenum">
              <a:rPr lang="en-GB" altLang="en-US" sz="1200">
                <a:solidFill>
                  <a:srgbClr val="FFFFFF"/>
                </a:solidFill>
                <a:latin typeface="Comic Sans MS" panose="030F0902030302020204" pitchFamily="66" charset="0"/>
              </a:rPr>
              <a:pPr eaLnBrk="1" hangingPunct="1"/>
              <a:t>115</a:t>
            </a:fld>
            <a:endParaRPr lang="en-GB" altLang="en-US" sz="1200">
              <a:solidFill>
                <a:srgbClr val="FFFFFF"/>
              </a:solidFill>
              <a:latin typeface="Comic Sans MS" panose="030F0902030302020204" pitchFamily="66" charset="0"/>
            </a:endParaRPr>
          </a:p>
        </p:txBody>
      </p:sp>
      <p:sp>
        <p:nvSpPr>
          <p:cNvPr id="598019" name="Rectangle 1026">
            <a:extLst>
              <a:ext uri="{FF2B5EF4-FFF2-40B4-BE49-F238E27FC236}">
                <a16:creationId xmlns:a16="http://schemas.microsoft.com/office/drawing/2014/main" id="{75238EF8-7858-DBC7-E515-7383256E3D88}"/>
              </a:ext>
            </a:extLst>
          </p:cNvPr>
          <p:cNvSpPr>
            <a:spLocks noGrp="1" noRot="1" noChangeAspect="1" noChangeArrowheads="1" noTextEdit="1"/>
          </p:cNvSpPr>
          <p:nvPr>
            <p:ph type="sldImg"/>
          </p:nvPr>
        </p:nvSpPr>
        <p:spPr>
          <a:solidFill>
            <a:srgbClr val="FFFFFF"/>
          </a:solidFill>
          <a:ln/>
        </p:spPr>
      </p:sp>
      <p:sp>
        <p:nvSpPr>
          <p:cNvPr id="598020" name="Rectangle 1027">
            <a:extLst>
              <a:ext uri="{FF2B5EF4-FFF2-40B4-BE49-F238E27FC236}">
                <a16:creationId xmlns:a16="http://schemas.microsoft.com/office/drawing/2014/main" id="{ECB5D1A9-BA47-F242-DB28-48E752F1F105}"/>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7">
            <a:extLst>
              <a:ext uri="{FF2B5EF4-FFF2-40B4-BE49-F238E27FC236}">
                <a16:creationId xmlns:a16="http://schemas.microsoft.com/office/drawing/2014/main" id="{943CCF60-AD4B-33AC-E708-4C3FAEF9E4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E2114A8-EC85-E24D-B2E7-F1BB14C455C8}" type="slidenum">
              <a:rPr lang="en-GB" altLang="en-US" sz="1200">
                <a:solidFill>
                  <a:srgbClr val="FFFFFF"/>
                </a:solidFill>
                <a:latin typeface="Comic Sans MS" panose="030F0902030302020204" pitchFamily="66" charset="0"/>
              </a:rPr>
              <a:pPr/>
              <a:t>116</a:t>
            </a:fld>
            <a:endParaRPr lang="en-GB" altLang="en-US" sz="1200">
              <a:solidFill>
                <a:srgbClr val="FFFFFF"/>
              </a:solidFill>
              <a:latin typeface="Comic Sans MS" panose="030F0902030302020204" pitchFamily="66" charset="0"/>
            </a:endParaRPr>
          </a:p>
        </p:txBody>
      </p:sp>
      <p:sp>
        <p:nvSpPr>
          <p:cNvPr id="599043" name="Rectangle 1026">
            <a:extLst>
              <a:ext uri="{FF2B5EF4-FFF2-40B4-BE49-F238E27FC236}">
                <a16:creationId xmlns:a16="http://schemas.microsoft.com/office/drawing/2014/main" id="{C1C07077-2FA2-01B7-76D1-99298AF79BBE}"/>
              </a:ext>
            </a:extLst>
          </p:cNvPr>
          <p:cNvSpPr>
            <a:spLocks noGrp="1" noRot="1" noChangeAspect="1" noChangeArrowheads="1" noTextEdit="1"/>
          </p:cNvSpPr>
          <p:nvPr>
            <p:ph type="sldImg"/>
          </p:nvPr>
        </p:nvSpPr>
        <p:spPr>
          <a:solidFill>
            <a:srgbClr val="FFFFFF"/>
          </a:solidFill>
          <a:ln/>
        </p:spPr>
      </p:sp>
      <p:sp>
        <p:nvSpPr>
          <p:cNvPr id="599044" name="Rectangle 1027">
            <a:extLst>
              <a:ext uri="{FF2B5EF4-FFF2-40B4-BE49-F238E27FC236}">
                <a16:creationId xmlns:a16="http://schemas.microsoft.com/office/drawing/2014/main" id="{CE240CF3-016C-4F02-8167-69D2417E98D9}"/>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7">
            <a:extLst>
              <a:ext uri="{FF2B5EF4-FFF2-40B4-BE49-F238E27FC236}">
                <a16:creationId xmlns:a16="http://schemas.microsoft.com/office/drawing/2014/main" id="{600B6873-BF58-C8C4-04E1-187F3CDC98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5788697-397A-794E-8909-31A508A7E601}" type="slidenum">
              <a:rPr lang="en-GB" altLang="en-US" sz="1200">
                <a:solidFill>
                  <a:srgbClr val="FFFFFF"/>
                </a:solidFill>
                <a:latin typeface="Comic Sans MS" panose="030F0902030302020204" pitchFamily="66" charset="0"/>
              </a:rPr>
              <a:pPr/>
              <a:t>117</a:t>
            </a:fld>
            <a:endParaRPr lang="en-GB" altLang="en-US" sz="1200">
              <a:solidFill>
                <a:srgbClr val="FFFFFF"/>
              </a:solidFill>
              <a:latin typeface="Comic Sans MS" panose="030F0902030302020204" pitchFamily="66" charset="0"/>
            </a:endParaRPr>
          </a:p>
        </p:txBody>
      </p:sp>
      <p:sp>
        <p:nvSpPr>
          <p:cNvPr id="600067" name="Rectangle 1026">
            <a:extLst>
              <a:ext uri="{FF2B5EF4-FFF2-40B4-BE49-F238E27FC236}">
                <a16:creationId xmlns:a16="http://schemas.microsoft.com/office/drawing/2014/main" id="{934744E6-2BB1-EA58-2F52-B12CCC2639EB}"/>
              </a:ext>
            </a:extLst>
          </p:cNvPr>
          <p:cNvSpPr>
            <a:spLocks noGrp="1" noRot="1" noChangeAspect="1" noChangeArrowheads="1" noTextEdit="1"/>
          </p:cNvSpPr>
          <p:nvPr>
            <p:ph type="sldImg"/>
          </p:nvPr>
        </p:nvSpPr>
        <p:spPr>
          <a:solidFill>
            <a:srgbClr val="FFFFFF"/>
          </a:solidFill>
          <a:ln/>
        </p:spPr>
      </p:sp>
      <p:sp>
        <p:nvSpPr>
          <p:cNvPr id="600068" name="Rectangle 1027">
            <a:extLst>
              <a:ext uri="{FF2B5EF4-FFF2-40B4-BE49-F238E27FC236}">
                <a16:creationId xmlns:a16="http://schemas.microsoft.com/office/drawing/2014/main" id="{2C659022-F892-030C-68F8-EBFFFE2156D8}"/>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7">
            <a:extLst>
              <a:ext uri="{FF2B5EF4-FFF2-40B4-BE49-F238E27FC236}">
                <a16:creationId xmlns:a16="http://schemas.microsoft.com/office/drawing/2014/main" id="{035D3C16-A993-8629-8CC9-FF43860184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DF68B634-00B4-D14E-89CF-264CEA3727CD}" type="slidenum">
              <a:rPr lang="en-GB" altLang="en-US" sz="1200">
                <a:solidFill>
                  <a:srgbClr val="FFFFFF"/>
                </a:solidFill>
                <a:latin typeface="Comic Sans MS" panose="030F0902030302020204" pitchFamily="66" charset="0"/>
              </a:rPr>
              <a:pPr eaLnBrk="1" hangingPunct="1"/>
              <a:t>118</a:t>
            </a:fld>
            <a:endParaRPr lang="en-GB" altLang="en-US" sz="1200">
              <a:solidFill>
                <a:srgbClr val="FFFFFF"/>
              </a:solidFill>
              <a:latin typeface="Comic Sans MS" panose="030F0902030302020204" pitchFamily="66" charset="0"/>
            </a:endParaRPr>
          </a:p>
        </p:txBody>
      </p:sp>
      <p:sp>
        <p:nvSpPr>
          <p:cNvPr id="601091" name="Rectangle 1026">
            <a:extLst>
              <a:ext uri="{FF2B5EF4-FFF2-40B4-BE49-F238E27FC236}">
                <a16:creationId xmlns:a16="http://schemas.microsoft.com/office/drawing/2014/main" id="{CD3C0CA7-1241-122C-68B7-A90C66B70AD6}"/>
              </a:ext>
            </a:extLst>
          </p:cNvPr>
          <p:cNvSpPr>
            <a:spLocks noGrp="1" noRot="1" noChangeAspect="1" noChangeArrowheads="1" noTextEdit="1"/>
          </p:cNvSpPr>
          <p:nvPr>
            <p:ph type="sldImg"/>
          </p:nvPr>
        </p:nvSpPr>
        <p:spPr>
          <a:solidFill>
            <a:srgbClr val="FFFFFF"/>
          </a:solidFill>
          <a:ln/>
        </p:spPr>
      </p:sp>
      <p:sp>
        <p:nvSpPr>
          <p:cNvPr id="601092" name="Rectangle 1027">
            <a:extLst>
              <a:ext uri="{FF2B5EF4-FFF2-40B4-BE49-F238E27FC236}">
                <a16:creationId xmlns:a16="http://schemas.microsoft.com/office/drawing/2014/main" id="{8DD8E4D8-AD4E-F5ED-869D-77A6868CC480}"/>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Rectangle 7">
            <a:extLst>
              <a:ext uri="{FF2B5EF4-FFF2-40B4-BE49-F238E27FC236}">
                <a16:creationId xmlns:a16="http://schemas.microsoft.com/office/drawing/2014/main" id="{EA3ADD1E-524D-8D79-EC42-D76DC6E5E7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317E8BCA-2E99-1E47-B2F9-286B66271402}" type="slidenum">
              <a:rPr lang="en-GB" altLang="en-US" sz="1200">
                <a:solidFill>
                  <a:srgbClr val="FFFFFF"/>
                </a:solidFill>
                <a:latin typeface="Comic Sans MS" panose="030F0902030302020204" pitchFamily="66" charset="0"/>
              </a:rPr>
              <a:pPr eaLnBrk="1" hangingPunct="1"/>
              <a:t>119</a:t>
            </a:fld>
            <a:endParaRPr lang="en-GB" altLang="en-US" sz="1200">
              <a:solidFill>
                <a:srgbClr val="FFFFFF"/>
              </a:solidFill>
              <a:latin typeface="Comic Sans MS" panose="030F0902030302020204" pitchFamily="66" charset="0"/>
            </a:endParaRPr>
          </a:p>
        </p:txBody>
      </p:sp>
      <p:sp>
        <p:nvSpPr>
          <p:cNvPr id="602115" name="Rectangle 1026">
            <a:extLst>
              <a:ext uri="{FF2B5EF4-FFF2-40B4-BE49-F238E27FC236}">
                <a16:creationId xmlns:a16="http://schemas.microsoft.com/office/drawing/2014/main" id="{60E230CE-4982-145F-48FA-4FAAB2E243C9}"/>
              </a:ext>
            </a:extLst>
          </p:cNvPr>
          <p:cNvSpPr>
            <a:spLocks noGrp="1" noRot="1" noChangeAspect="1" noChangeArrowheads="1" noTextEdit="1"/>
          </p:cNvSpPr>
          <p:nvPr>
            <p:ph type="sldImg"/>
          </p:nvPr>
        </p:nvSpPr>
        <p:spPr>
          <a:solidFill>
            <a:srgbClr val="FFFFFF"/>
          </a:solidFill>
          <a:ln/>
        </p:spPr>
      </p:sp>
      <p:sp>
        <p:nvSpPr>
          <p:cNvPr id="602116" name="Rectangle 1027">
            <a:extLst>
              <a:ext uri="{FF2B5EF4-FFF2-40B4-BE49-F238E27FC236}">
                <a16:creationId xmlns:a16="http://schemas.microsoft.com/office/drawing/2014/main" id="{B601FE49-1D4C-FFAC-AD59-3AEBAD5F9751}"/>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7">
            <a:extLst>
              <a:ext uri="{FF2B5EF4-FFF2-40B4-BE49-F238E27FC236}">
                <a16:creationId xmlns:a16="http://schemas.microsoft.com/office/drawing/2014/main" id="{096C4056-C6B0-1C68-A2CD-8726A45FEF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340A713-2B55-7F4F-82C8-FC1489376EAA}" type="slidenum">
              <a:rPr lang="en-US" altLang="en-US" sz="1200">
                <a:solidFill>
                  <a:srgbClr val="000000"/>
                </a:solidFill>
              </a:rPr>
              <a:pPr/>
              <a:t>120</a:t>
            </a:fld>
            <a:endParaRPr lang="en-US" altLang="en-US" sz="1200" dirty="0">
              <a:solidFill>
                <a:srgbClr val="000000"/>
              </a:solidFill>
            </a:endParaRPr>
          </a:p>
        </p:txBody>
      </p:sp>
      <p:sp>
        <p:nvSpPr>
          <p:cNvPr id="603139" name="Rectangle 2">
            <a:extLst>
              <a:ext uri="{FF2B5EF4-FFF2-40B4-BE49-F238E27FC236}">
                <a16:creationId xmlns:a16="http://schemas.microsoft.com/office/drawing/2014/main" id="{2967258B-3C3C-60A5-DE4B-EF077423B9F6}"/>
              </a:ext>
            </a:extLst>
          </p:cNvPr>
          <p:cNvSpPr>
            <a:spLocks noGrp="1" noRot="1" noChangeAspect="1" noChangeArrowheads="1" noTextEdit="1"/>
          </p:cNvSpPr>
          <p:nvPr>
            <p:ph type="sldImg"/>
          </p:nvPr>
        </p:nvSpPr>
        <p:spPr>
          <a:solidFill>
            <a:srgbClr val="FFFFFF"/>
          </a:solidFill>
          <a:ln/>
        </p:spPr>
      </p:sp>
      <p:sp>
        <p:nvSpPr>
          <p:cNvPr id="603140" name="Rectangle 3">
            <a:extLst>
              <a:ext uri="{FF2B5EF4-FFF2-40B4-BE49-F238E27FC236}">
                <a16:creationId xmlns:a16="http://schemas.microsoft.com/office/drawing/2014/main" id="{A4B4BD01-23A7-FA86-2CD4-F69785451E49}"/>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7">
            <a:extLst>
              <a:ext uri="{FF2B5EF4-FFF2-40B4-BE49-F238E27FC236}">
                <a16:creationId xmlns:a16="http://schemas.microsoft.com/office/drawing/2014/main" id="{D5E9BD91-BD60-F7D1-2C70-CCC52F8035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35E3D30-0390-3B4E-87D7-3866F4477331}" type="slidenum">
              <a:rPr lang="en-US" altLang="en-US" sz="1200">
                <a:solidFill>
                  <a:srgbClr val="000000"/>
                </a:solidFill>
              </a:rPr>
              <a:pPr/>
              <a:t>121</a:t>
            </a:fld>
            <a:endParaRPr lang="en-US" altLang="en-US" sz="1200" dirty="0">
              <a:solidFill>
                <a:srgbClr val="000000"/>
              </a:solidFill>
            </a:endParaRPr>
          </a:p>
        </p:txBody>
      </p:sp>
      <p:sp>
        <p:nvSpPr>
          <p:cNvPr id="604163" name="Rectangle 2">
            <a:extLst>
              <a:ext uri="{FF2B5EF4-FFF2-40B4-BE49-F238E27FC236}">
                <a16:creationId xmlns:a16="http://schemas.microsoft.com/office/drawing/2014/main" id="{DEBD4A05-16EA-2CAE-38A9-A9CEFBE41960}"/>
              </a:ext>
            </a:extLst>
          </p:cNvPr>
          <p:cNvSpPr>
            <a:spLocks noGrp="1" noRot="1" noChangeAspect="1" noChangeArrowheads="1" noTextEdit="1"/>
          </p:cNvSpPr>
          <p:nvPr>
            <p:ph type="sldImg"/>
          </p:nvPr>
        </p:nvSpPr>
        <p:spPr>
          <a:solidFill>
            <a:srgbClr val="FFFFFF"/>
          </a:solidFill>
          <a:ln/>
        </p:spPr>
      </p:sp>
      <p:sp>
        <p:nvSpPr>
          <p:cNvPr id="604164" name="Rectangle 3">
            <a:extLst>
              <a:ext uri="{FF2B5EF4-FFF2-40B4-BE49-F238E27FC236}">
                <a16:creationId xmlns:a16="http://schemas.microsoft.com/office/drawing/2014/main" id="{5C758420-3A8A-8109-9CE6-C295A76D938A}"/>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7">
            <a:extLst>
              <a:ext uri="{FF2B5EF4-FFF2-40B4-BE49-F238E27FC236}">
                <a16:creationId xmlns:a16="http://schemas.microsoft.com/office/drawing/2014/main" id="{FAEBC0E9-554A-66A1-D768-02E7579678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39DFABFC-19C1-7540-87B9-2F37C6D01AD4}" type="slidenum">
              <a:rPr lang="en-GB" altLang="en-US" sz="1200">
                <a:solidFill>
                  <a:srgbClr val="FFFFFF"/>
                </a:solidFill>
                <a:latin typeface="Comic Sans MS" panose="030F0902030302020204" pitchFamily="66" charset="0"/>
              </a:rPr>
              <a:pPr eaLnBrk="1" hangingPunct="1"/>
              <a:t>122</a:t>
            </a:fld>
            <a:endParaRPr lang="en-GB" altLang="en-US" sz="1200">
              <a:solidFill>
                <a:srgbClr val="FFFFFF"/>
              </a:solidFill>
              <a:latin typeface="Comic Sans MS" panose="030F0902030302020204" pitchFamily="66" charset="0"/>
            </a:endParaRPr>
          </a:p>
        </p:txBody>
      </p:sp>
      <p:sp>
        <p:nvSpPr>
          <p:cNvPr id="605187" name="Rectangle 1026">
            <a:extLst>
              <a:ext uri="{FF2B5EF4-FFF2-40B4-BE49-F238E27FC236}">
                <a16:creationId xmlns:a16="http://schemas.microsoft.com/office/drawing/2014/main" id="{3C0D7DC1-5EAC-5C30-93CA-3D3F82B7D014}"/>
              </a:ext>
            </a:extLst>
          </p:cNvPr>
          <p:cNvSpPr>
            <a:spLocks noGrp="1" noRot="1" noChangeAspect="1" noChangeArrowheads="1" noTextEdit="1"/>
          </p:cNvSpPr>
          <p:nvPr>
            <p:ph type="sldImg"/>
          </p:nvPr>
        </p:nvSpPr>
        <p:spPr>
          <a:solidFill>
            <a:srgbClr val="FFFFFF"/>
          </a:solidFill>
          <a:ln/>
        </p:spPr>
      </p:sp>
      <p:sp>
        <p:nvSpPr>
          <p:cNvPr id="605188" name="Rectangle 1027">
            <a:extLst>
              <a:ext uri="{FF2B5EF4-FFF2-40B4-BE49-F238E27FC236}">
                <a16:creationId xmlns:a16="http://schemas.microsoft.com/office/drawing/2014/main" id="{23C2FBA2-652B-561D-671F-8A37CD5E598F}"/>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7">
            <a:extLst>
              <a:ext uri="{FF2B5EF4-FFF2-40B4-BE49-F238E27FC236}">
                <a16:creationId xmlns:a16="http://schemas.microsoft.com/office/drawing/2014/main" id="{B3B8E757-34A5-5BFD-1C86-9DE9D4945D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D07389A-299B-6049-B920-98BBC618B994}"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498691" name="Rectangle 1026">
            <a:extLst>
              <a:ext uri="{FF2B5EF4-FFF2-40B4-BE49-F238E27FC236}">
                <a16:creationId xmlns:a16="http://schemas.microsoft.com/office/drawing/2014/main" id="{884AA8B5-D3B7-B312-9D8A-8FCF75A4C48A}"/>
              </a:ext>
            </a:extLst>
          </p:cNvPr>
          <p:cNvSpPr>
            <a:spLocks noGrp="1" noRot="1" noChangeAspect="1" noChangeArrowheads="1" noTextEdit="1"/>
          </p:cNvSpPr>
          <p:nvPr>
            <p:ph type="sldImg"/>
          </p:nvPr>
        </p:nvSpPr>
        <p:spPr>
          <a:solidFill>
            <a:srgbClr val="FFFFFF"/>
          </a:solidFill>
          <a:ln/>
        </p:spPr>
      </p:sp>
      <p:sp>
        <p:nvSpPr>
          <p:cNvPr id="498692" name="Rectangle 1027">
            <a:extLst>
              <a:ext uri="{FF2B5EF4-FFF2-40B4-BE49-F238E27FC236}">
                <a16:creationId xmlns:a16="http://schemas.microsoft.com/office/drawing/2014/main" id="{54533D2B-8AEC-39B0-EF53-9068937D35C8}"/>
              </a:ext>
            </a:extLst>
          </p:cNvPr>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cs typeface="ＭＳ Ｐゴシック" charset="0"/>
              </a:rPr>
              <a:t>The race is long, and most do not persevere in faithfulness. Most older Christians lose their spiritual edge. If this were not so, then we wouldn't have so many admonitions to persevere.</a:t>
            </a:r>
          </a:p>
          <a:p>
            <a:endParaRPr lang="ar-JO" altLang="en-US" b="0" dirty="0">
              <a:ea typeface="MS PGothic" panose="020B0600070205080204" pitchFamily="34" charset="-128"/>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Rectangle 7">
            <a:extLst>
              <a:ext uri="{FF2B5EF4-FFF2-40B4-BE49-F238E27FC236}">
                <a16:creationId xmlns:a16="http://schemas.microsoft.com/office/drawing/2014/main" id="{48BBEC5F-DC2E-4635-5877-E79BE74454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6B226EF-4C58-5D42-8968-4D2B349EAD9D}" type="slidenum">
              <a:rPr lang="en-GB" altLang="en-US" sz="1200">
                <a:solidFill>
                  <a:srgbClr val="FFFFFF"/>
                </a:solidFill>
                <a:latin typeface="Comic Sans MS" panose="030F0902030302020204" pitchFamily="66" charset="0"/>
              </a:rPr>
              <a:pPr/>
              <a:t>123</a:t>
            </a:fld>
            <a:endParaRPr lang="en-GB" altLang="en-US" sz="1200">
              <a:solidFill>
                <a:srgbClr val="FFFFFF"/>
              </a:solidFill>
              <a:latin typeface="Comic Sans MS" panose="030F0902030302020204" pitchFamily="66" charset="0"/>
            </a:endParaRPr>
          </a:p>
        </p:txBody>
      </p:sp>
      <p:sp>
        <p:nvSpPr>
          <p:cNvPr id="606211" name="Rectangle 1026">
            <a:extLst>
              <a:ext uri="{FF2B5EF4-FFF2-40B4-BE49-F238E27FC236}">
                <a16:creationId xmlns:a16="http://schemas.microsoft.com/office/drawing/2014/main" id="{2249D01E-72CC-8C4F-60B4-C01FC42983F6}"/>
              </a:ext>
            </a:extLst>
          </p:cNvPr>
          <p:cNvSpPr>
            <a:spLocks noGrp="1" noRot="1" noChangeAspect="1" noChangeArrowheads="1" noTextEdit="1"/>
          </p:cNvSpPr>
          <p:nvPr>
            <p:ph type="sldImg"/>
          </p:nvPr>
        </p:nvSpPr>
        <p:spPr>
          <a:solidFill>
            <a:srgbClr val="FFFFFF"/>
          </a:solidFill>
          <a:ln/>
        </p:spPr>
      </p:sp>
      <p:sp>
        <p:nvSpPr>
          <p:cNvPr id="606212" name="Rectangle 1027">
            <a:extLst>
              <a:ext uri="{FF2B5EF4-FFF2-40B4-BE49-F238E27FC236}">
                <a16:creationId xmlns:a16="http://schemas.microsoft.com/office/drawing/2014/main" id="{4B56A63F-AA64-60BF-57AE-5FF53D45BBD6}"/>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7">
            <a:extLst>
              <a:ext uri="{FF2B5EF4-FFF2-40B4-BE49-F238E27FC236}">
                <a16:creationId xmlns:a16="http://schemas.microsoft.com/office/drawing/2014/main" id="{DE938E3E-52C6-72DF-476F-96844EDB6F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365EACE-F948-ED44-8786-899A1018614F}" type="slidenum">
              <a:rPr lang="en-GB" altLang="en-US" sz="1200">
                <a:solidFill>
                  <a:srgbClr val="FFFFFF"/>
                </a:solidFill>
                <a:latin typeface="Comic Sans MS" panose="030F0902030302020204" pitchFamily="66" charset="0"/>
              </a:rPr>
              <a:pPr/>
              <a:t>124</a:t>
            </a:fld>
            <a:endParaRPr lang="en-GB" altLang="en-US" sz="1200">
              <a:solidFill>
                <a:srgbClr val="FFFFFF"/>
              </a:solidFill>
              <a:latin typeface="Comic Sans MS" panose="030F0902030302020204" pitchFamily="66" charset="0"/>
            </a:endParaRPr>
          </a:p>
        </p:txBody>
      </p:sp>
      <p:sp>
        <p:nvSpPr>
          <p:cNvPr id="607235" name="Rectangle 1026">
            <a:extLst>
              <a:ext uri="{FF2B5EF4-FFF2-40B4-BE49-F238E27FC236}">
                <a16:creationId xmlns:a16="http://schemas.microsoft.com/office/drawing/2014/main" id="{DF89304B-1856-D8D8-6267-A2B75B90C798}"/>
              </a:ext>
            </a:extLst>
          </p:cNvPr>
          <p:cNvSpPr>
            <a:spLocks noGrp="1" noRot="1" noChangeAspect="1" noChangeArrowheads="1" noTextEdit="1"/>
          </p:cNvSpPr>
          <p:nvPr>
            <p:ph type="sldImg"/>
          </p:nvPr>
        </p:nvSpPr>
        <p:spPr>
          <a:solidFill>
            <a:srgbClr val="FFFFFF"/>
          </a:solidFill>
          <a:ln/>
        </p:spPr>
      </p:sp>
      <p:sp>
        <p:nvSpPr>
          <p:cNvPr id="607236" name="Rectangle 1027">
            <a:extLst>
              <a:ext uri="{FF2B5EF4-FFF2-40B4-BE49-F238E27FC236}">
                <a16:creationId xmlns:a16="http://schemas.microsoft.com/office/drawing/2014/main" id="{49BB68C7-910F-0284-EF12-BBA958B829AD}"/>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Rectangle 7">
            <a:extLst>
              <a:ext uri="{FF2B5EF4-FFF2-40B4-BE49-F238E27FC236}">
                <a16:creationId xmlns:a16="http://schemas.microsoft.com/office/drawing/2014/main" id="{FE0FF80E-6B86-6453-4AB4-56ABF27231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F581A47-8749-044A-B470-EE0A28EB466E}" type="slidenum">
              <a:rPr lang="en-GB" altLang="en-US" sz="1200">
                <a:solidFill>
                  <a:srgbClr val="FFFFFF"/>
                </a:solidFill>
                <a:latin typeface="Comic Sans MS" panose="030F0902030302020204" pitchFamily="66" charset="0"/>
              </a:rPr>
              <a:pPr/>
              <a:t>125</a:t>
            </a:fld>
            <a:endParaRPr lang="en-GB" altLang="en-US" sz="1200">
              <a:solidFill>
                <a:srgbClr val="FFFFFF"/>
              </a:solidFill>
              <a:latin typeface="Comic Sans MS" panose="030F0902030302020204" pitchFamily="66" charset="0"/>
            </a:endParaRPr>
          </a:p>
        </p:txBody>
      </p:sp>
      <p:sp>
        <p:nvSpPr>
          <p:cNvPr id="608259" name="Rectangle 1026">
            <a:extLst>
              <a:ext uri="{FF2B5EF4-FFF2-40B4-BE49-F238E27FC236}">
                <a16:creationId xmlns:a16="http://schemas.microsoft.com/office/drawing/2014/main" id="{B032DB6F-27FA-F325-0D4C-F2B362850105}"/>
              </a:ext>
            </a:extLst>
          </p:cNvPr>
          <p:cNvSpPr>
            <a:spLocks noGrp="1" noRot="1" noChangeAspect="1" noChangeArrowheads="1" noTextEdit="1"/>
          </p:cNvSpPr>
          <p:nvPr>
            <p:ph type="sldImg"/>
          </p:nvPr>
        </p:nvSpPr>
        <p:spPr>
          <a:solidFill>
            <a:srgbClr val="FFFFFF"/>
          </a:solidFill>
          <a:ln/>
        </p:spPr>
      </p:sp>
      <p:sp>
        <p:nvSpPr>
          <p:cNvPr id="608260" name="Rectangle 1027">
            <a:extLst>
              <a:ext uri="{FF2B5EF4-FFF2-40B4-BE49-F238E27FC236}">
                <a16:creationId xmlns:a16="http://schemas.microsoft.com/office/drawing/2014/main" id="{0EE121C3-C195-94E7-F8A3-7D6EB93051D5}"/>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7">
            <a:extLst>
              <a:ext uri="{FF2B5EF4-FFF2-40B4-BE49-F238E27FC236}">
                <a16:creationId xmlns:a16="http://schemas.microsoft.com/office/drawing/2014/main" id="{24C7B77B-2C82-4981-DFB5-702D164437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490F950-1BF0-FE4F-9A39-8F31D51133EE}" type="slidenum">
              <a:rPr lang="en-US" altLang="en-US" sz="1200"/>
              <a:pPr/>
              <a:t>137</a:t>
            </a:fld>
            <a:endParaRPr lang="en-US" altLang="en-US" sz="1200" dirty="0"/>
          </a:p>
        </p:txBody>
      </p:sp>
      <p:sp>
        <p:nvSpPr>
          <p:cNvPr id="609283" name="Rectangle 2">
            <a:extLst>
              <a:ext uri="{FF2B5EF4-FFF2-40B4-BE49-F238E27FC236}">
                <a16:creationId xmlns:a16="http://schemas.microsoft.com/office/drawing/2014/main" id="{D62FB791-7C9F-3666-E9DA-7767C5D5877A}"/>
              </a:ext>
            </a:extLst>
          </p:cNvPr>
          <p:cNvSpPr>
            <a:spLocks noGrp="1" noRot="1" noChangeAspect="1" noChangeArrowheads="1" noTextEdit="1"/>
          </p:cNvSpPr>
          <p:nvPr>
            <p:ph type="sldImg"/>
          </p:nvPr>
        </p:nvSpPr>
        <p:spPr>
          <a:solidFill>
            <a:srgbClr val="FFFFFF"/>
          </a:solidFill>
          <a:ln/>
        </p:spPr>
      </p:sp>
      <p:sp>
        <p:nvSpPr>
          <p:cNvPr id="609284" name="Rectangle 3">
            <a:extLst>
              <a:ext uri="{FF2B5EF4-FFF2-40B4-BE49-F238E27FC236}">
                <a16:creationId xmlns:a16="http://schemas.microsoft.com/office/drawing/2014/main" id="{49099372-82BE-A343-1697-F4EEF16FCC40}"/>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7">
            <a:extLst>
              <a:ext uri="{FF2B5EF4-FFF2-40B4-BE49-F238E27FC236}">
                <a16:creationId xmlns:a16="http://schemas.microsoft.com/office/drawing/2014/main" id="{4469EC5B-15AE-40CC-4389-A6EE387CCF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6641EBD-501B-1646-9FAE-ADB4BE1A9DDF}" type="slidenum">
              <a:rPr lang="en-GB" altLang="en-US" sz="1200">
                <a:solidFill>
                  <a:srgbClr val="FFFFFF"/>
                </a:solidFill>
                <a:latin typeface="Comic Sans MS" panose="030F0902030302020204" pitchFamily="66" charset="0"/>
              </a:rPr>
              <a:pPr/>
              <a:t>138</a:t>
            </a:fld>
            <a:endParaRPr lang="en-GB" altLang="en-US" sz="1200">
              <a:solidFill>
                <a:srgbClr val="FFFFFF"/>
              </a:solidFill>
              <a:latin typeface="Comic Sans MS" panose="030F0902030302020204" pitchFamily="66" charset="0"/>
            </a:endParaRPr>
          </a:p>
        </p:txBody>
      </p:sp>
      <p:sp>
        <p:nvSpPr>
          <p:cNvPr id="610307" name="Rectangle 1026">
            <a:extLst>
              <a:ext uri="{FF2B5EF4-FFF2-40B4-BE49-F238E27FC236}">
                <a16:creationId xmlns:a16="http://schemas.microsoft.com/office/drawing/2014/main" id="{2D9F6F94-2C30-83CB-F719-4920DF29EEA9}"/>
              </a:ext>
            </a:extLst>
          </p:cNvPr>
          <p:cNvSpPr>
            <a:spLocks noGrp="1" noRot="1" noChangeAspect="1" noChangeArrowheads="1" noTextEdit="1"/>
          </p:cNvSpPr>
          <p:nvPr>
            <p:ph type="sldImg"/>
          </p:nvPr>
        </p:nvSpPr>
        <p:spPr>
          <a:solidFill>
            <a:srgbClr val="FFFFFF"/>
          </a:solidFill>
          <a:ln/>
        </p:spPr>
      </p:sp>
      <p:sp>
        <p:nvSpPr>
          <p:cNvPr id="610308" name="Rectangle 1027">
            <a:extLst>
              <a:ext uri="{FF2B5EF4-FFF2-40B4-BE49-F238E27FC236}">
                <a16:creationId xmlns:a16="http://schemas.microsoft.com/office/drawing/2014/main" id="{A055F3D4-0C5F-FB52-8027-29C4E835A110}"/>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7">
            <a:extLst>
              <a:ext uri="{FF2B5EF4-FFF2-40B4-BE49-F238E27FC236}">
                <a16:creationId xmlns:a16="http://schemas.microsoft.com/office/drawing/2014/main" id="{51CA5791-093A-910D-51C9-0D8A3384B6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6B89CF9B-D8B9-2F4D-8F10-481B8FC2876A}" type="slidenum">
              <a:rPr lang="en-GB" altLang="en-US" sz="1200">
                <a:solidFill>
                  <a:srgbClr val="FFFFFF"/>
                </a:solidFill>
                <a:latin typeface="Comic Sans MS" panose="030F0902030302020204" pitchFamily="66" charset="0"/>
              </a:rPr>
              <a:pPr eaLnBrk="1" hangingPunct="1"/>
              <a:t>139</a:t>
            </a:fld>
            <a:endParaRPr lang="en-GB" altLang="en-US" sz="1200">
              <a:solidFill>
                <a:srgbClr val="FFFFFF"/>
              </a:solidFill>
              <a:latin typeface="Comic Sans MS" panose="030F0902030302020204" pitchFamily="66" charset="0"/>
            </a:endParaRPr>
          </a:p>
        </p:txBody>
      </p:sp>
      <p:sp>
        <p:nvSpPr>
          <p:cNvPr id="611331" name="Rectangle 1026">
            <a:extLst>
              <a:ext uri="{FF2B5EF4-FFF2-40B4-BE49-F238E27FC236}">
                <a16:creationId xmlns:a16="http://schemas.microsoft.com/office/drawing/2014/main" id="{9FC83213-436E-DDDC-3090-3A074A1482BA}"/>
              </a:ext>
            </a:extLst>
          </p:cNvPr>
          <p:cNvSpPr>
            <a:spLocks noGrp="1" noRot="1" noChangeAspect="1" noChangeArrowheads="1" noTextEdit="1"/>
          </p:cNvSpPr>
          <p:nvPr>
            <p:ph type="sldImg"/>
          </p:nvPr>
        </p:nvSpPr>
        <p:spPr>
          <a:solidFill>
            <a:srgbClr val="FFFFFF"/>
          </a:solidFill>
          <a:ln/>
        </p:spPr>
      </p:sp>
      <p:sp>
        <p:nvSpPr>
          <p:cNvPr id="611332" name="Rectangle 1027">
            <a:extLst>
              <a:ext uri="{FF2B5EF4-FFF2-40B4-BE49-F238E27FC236}">
                <a16:creationId xmlns:a16="http://schemas.microsoft.com/office/drawing/2014/main" id="{AE227D90-63C5-CD52-4BDC-B0CB3EE6A66A}"/>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Slide Image Placeholder 1">
            <a:extLst>
              <a:ext uri="{FF2B5EF4-FFF2-40B4-BE49-F238E27FC236}">
                <a16:creationId xmlns:a16="http://schemas.microsoft.com/office/drawing/2014/main" id="{D61BD916-6367-E0C5-9BA5-A47F07F19A78}"/>
              </a:ext>
            </a:extLst>
          </p:cNvPr>
          <p:cNvSpPr>
            <a:spLocks noGrp="1" noRot="1" noChangeAspect="1" noTextEdit="1"/>
          </p:cNvSpPr>
          <p:nvPr>
            <p:ph type="sldImg"/>
          </p:nvPr>
        </p:nvSpPr>
        <p:spPr>
          <a:ln/>
        </p:spPr>
      </p:sp>
      <p:sp>
        <p:nvSpPr>
          <p:cNvPr id="612355" name="Notes Placeholder 2">
            <a:extLst>
              <a:ext uri="{FF2B5EF4-FFF2-40B4-BE49-F238E27FC236}">
                <a16:creationId xmlns:a16="http://schemas.microsoft.com/office/drawing/2014/main" id="{C6FDC8E6-F57C-4F9C-F4C1-68CEA85F918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Seven years later the first imprisonment under house arrest, the situation was entirely different.  Nero had initiated a persecution of believers and it was very unpopular to be a Christian.  May had denied the faith and most had gone underground to the catacombs if they still continued in the faith.</a:t>
            </a:r>
          </a:p>
        </p:txBody>
      </p:sp>
      <p:sp>
        <p:nvSpPr>
          <p:cNvPr id="612356" name="Slide Number Placeholder 3">
            <a:extLst>
              <a:ext uri="{FF2B5EF4-FFF2-40B4-BE49-F238E27FC236}">
                <a16:creationId xmlns:a16="http://schemas.microsoft.com/office/drawing/2014/main" id="{D15211BB-2D6D-46CC-8668-D57539C41B1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AEBE8BE-C796-2B42-94FD-903CA718A6D8}" type="slidenum">
              <a:rPr lang="en-US" altLang="en-US" sz="1200">
                <a:solidFill>
                  <a:srgbClr val="000000"/>
                </a:solidFill>
              </a:rPr>
              <a:pPr/>
              <a:t>140</a:t>
            </a:fld>
            <a:endParaRPr lang="en-US" altLang="en-US" sz="1200" dirty="0">
              <a:solidFill>
                <a:srgbClr val="000000"/>
              </a:solidFill>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Rectangle 7">
            <a:extLst>
              <a:ext uri="{FF2B5EF4-FFF2-40B4-BE49-F238E27FC236}">
                <a16:creationId xmlns:a16="http://schemas.microsoft.com/office/drawing/2014/main" id="{3C43A108-08C1-E798-62DA-5A07891717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3965FA9-C211-4D45-BF9D-10000DC2EBDA}" type="slidenum">
              <a:rPr lang="en-US" altLang="en-US" sz="1200">
                <a:solidFill>
                  <a:srgbClr val="000000"/>
                </a:solidFill>
              </a:rPr>
              <a:pPr/>
              <a:t>141</a:t>
            </a:fld>
            <a:endParaRPr lang="en-US" altLang="en-US" sz="1200" dirty="0">
              <a:solidFill>
                <a:srgbClr val="000000"/>
              </a:solidFill>
            </a:endParaRPr>
          </a:p>
        </p:txBody>
      </p:sp>
      <p:sp>
        <p:nvSpPr>
          <p:cNvPr id="613379" name="Rectangle 2">
            <a:extLst>
              <a:ext uri="{FF2B5EF4-FFF2-40B4-BE49-F238E27FC236}">
                <a16:creationId xmlns:a16="http://schemas.microsoft.com/office/drawing/2014/main" id="{72B2A0E9-102D-D935-FC30-09FF8FD30669}"/>
              </a:ext>
            </a:extLst>
          </p:cNvPr>
          <p:cNvSpPr>
            <a:spLocks noGrp="1" noRot="1" noChangeAspect="1" noChangeArrowheads="1" noTextEdit="1"/>
          </p:cNvSpPr>
          <p:nvPr>
            <p:ph type="sldImg"/>
          </p:nvPr>
        </p:nvSpPr>
        <p:spPr>
          <a:solidFill>
            <a:srgbClr val="FFFFFF"/>
          </a:solidFill>
          <a:ln/>
        </p:spPr>
      </p:sp>
      <p:sp>
        <p:nvSpPr>
          <p:cNvPr id="613380" name="Rectangle 3">
            <a:extLst>
              <a:ext uri="{FF2B5EF4-FFF2-40B4-BE49-F238E27FC236}">
                <a16:creationId xmlns:a16="http://schemas.microsoft.com/office/drawing/2014/main" id="{424690E9-06C8-550A-87D8-75B7B61FC3AC}"/>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Rectangle 7">
            <a:extLst>
              <a:ext uri="{FF2B5EF4-FFF2-40B4-BE49-F238E27FC236}">
                <a16:creationId xmlns:a16="http://schemas.microsoft.com/office/drawing/2014/main" id="{BE04BD7F-07A1-07C3-C235-F8E99842CE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46D212F3-249F-2A43-8FDF-2A3F3E4CB6D2}" type="slidenum">
              <a:rPr lang="en-GB" altLang="en-US" sz="1200">
                <a:solidFill>
                  <a:srgbClr val="FFFFFF"/>
                </a:solidFill>
                <a:latin typeface="Comic Sans MS" panose="030F0902030302020204" pitchFamily="66" charset="0"/>
              </a:rPr>
              <a:pPr eaLnBrk="1" hangingPunct="1"/>
              <a:t>143</a:t>
            </a:fld>
            <a:endParaRPr lang="en-GB" altLang="en-US" sz="1200">
              <a:solidFill>
                <a:srgbClr val="FFFFFF"/>
              </a:solidFill>
              <a:latin typeface="Comic Sans MS" panose="030F0902030302020204" pitchFamily="66" charset="0"/>
            </a:endParaRPr>
          </a:p>
        </p:txBody>
      </p:sp>
      <p:sp>
        <p:nvSpPr>
          <p:cNvPr id="614403" name="Rectangle 1026">
            <a:extLst>
              <a:ext uri="{FF2B5EF4-FFF2-40B4-BE49-F238E27FC236}">
                <a16:creationId xmlns:a16="http://schemas.microsoft.com/office/drawing/2014/main" id="{93815B35-547E-3E22-8419-234ACF23D187}"/>
              </a:ext>
            </a:extLst>
          </p:cNvPr>
          <p:cNvSpPr>
            <a:spLocks noGrp="1" noRot="1" noChangeAspect="1" noChangeArrowheads="1" noTextEdit="1"/>
          </p:cNvSpPr>
          <p:nvPr>
            <p:ph type="sldImg"/>
          </p:nvPr>
        </p:nvSpPr>
        <p:spPr>
          <a:solidFill>
            <a:srgbClr val="FFFFFF"/>
          </a:solidFill>
          <a:ln/>
        </p:spPr>
      </p:sp>
      <p:sp>
        <p:nvSpPr>
          <p:cNvPr id="614404" name="Rectangle 1027">
            <a:extLst>
              <a:ext uri="{FF2B5EF4-FFF2-40B4-BE49-F238E27FC236}">
                <a16:creationId xmlns:a16="http://schemas.microsoft.com/office/drawing/2014/main" id="{652BF605-138A-E32F-962B-4F7CAE8E7B67}"/>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Rectangle 7">
            <a:extLst>
              <a:ext uri="{FF2B5EF4-FFF2-40B4-BE49-F238E27FC236}">
                <a16:creationId xmlns:a16="http://schemas.microsoft.com/office/drawing/2014/main" id="{22882584-6048-9C62-B045-0C8039FE73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94E861EB-FCF7-E842-BA4D-FFA7A965928D}" type="slidenum">
              <a:rPr lang="en-GB" altLang="en-US" sz="1200">
                <a:solidFill>
                  <a:srgbClr val="FFFFFF"/>
                </a:solidFill>
                <a:latin typeface="Comic Sans MS" panose="030F0902030302020204" pitchFamily="66" charset="0"/>
              </a:rPr>
              <a:pPr eaLnBrk="1" hangingPunct="1"/>
              <a:t>144</a:t>
            </a:fld>
            <a:endParaRPr lang="en-GB" altLang="en-US" sz="1200">
              <a:solidFill>
                <a:srgbClr val="FFFFFF"/>
              </a:solidFill>
              <a:latin typeface="Comic Sans MS" panose="030F0902030302020204" pitchFamily="66" charset="0"/>
            </a:endParaRPr>
          </a:p>
        </p:txBody>
      </p:sp>
      <p:sp>
        <p:nvSpPr>
          <p:cNvPr id="615427" name="Rectangle 1026">
            <a:extLst>
              <a:ext uri="{FF2B5EF4-FFF2-40B4-BE49-F238E27FC236}">
                <a16:creationId xmlns:a16="http://schemas.microsoft.com/office/drawing/2014/main" id="{268D8D21-E582-AF90-4A57-2DAB20D41510}"/>
              </a:ext>
            </a:extLst>
          </p:cNvPr>
          <p:cNvSpPr>
            <a:spLocks noGrp="1" noRot="1" noChangeAspect="1" noChangeArrowheads="1" noTextEdit="1"/>
          </p:cNvSpPr>
          <p:nvPr>
            <p:ph type="sldImg"/>
          </p:nvPr>
        </p:nvSpPr>
        <p:spPr>
          <a:solidFill>
            <a:srgbClr val="FFFFFF"/>
          </a:solidFill>
          <a:ln/>
        </p:spPr>
      </p:sp>
      <p:sp>
        <p:nvSpPr>
          <p:cNvPr id="615428" name="Rectangle 1027">
            <a:extLst>
              <a:ext uri="{FF2B5EF4-FFF2-40B4-BE49-F238E27FC236}">
                <a16:creationId xmlns:a16="http://schemas.microsoft.com/office/drawing/2014/main" id="{CDEF5ABD-AD8B-C6E8-4991-058898611F24}"/>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7">
            <a:extLst>
              <a:ext uri="{FF2B5EF4-FFF2-40B4-BE49-F238E27FC236}">
                <a16:creationId xmlns:a16="http://schemas.microsoft.com/office/drawing/2014/main" id="{7ABF7329-6BDA-DD2A-4B34-BB0E93A765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7CE769F-13F9-0B4B-853B-D4D33E282F9B}"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499715" name="Rectangle 1026">
            <a:extLst>
              <a:ext uri="{FF2B5EF4-FFF2-40B4-BE49-F238E27FC236}">
                <a16:creationId xmlns:a16="http://schemas.microsoft.com/office/drawing/2014/main" id="{0AB32431-2C54-4B3D-38A5-0BD6125D381A}"/>
              </a:ext>
            </a:extLst>
          </p:cNvPr>
          <p:cNvSpPr>
            <a:spLocks noGrp="1" noRot="1" noChangeAspect="1" noChangeArrowheads="1" noTextEdit="1"/>
          </p:cNvSpPr>
          <p:nvPr>
            <p:ph type="sldImg"/>
          </p:nvPr>
        </p:nvSpPr>
        <p:spPr>
          <a:solidFill>
            <a:srgbClr val="FFFFFF"/>
          </a:solidFill>
          <a:ln/>
        </p:spPr>
      </p:sp>
      <p:sp>
        <p:nvSpPr>
          <p:cNvPr id="499716" name="Rectangle 1027">
            <a:extLst>
              <a:ext uri="{FF2B5EF4-FFF2-40B4-BE49-F238E27FC236}">
                <a16:creationId xmlns:a16="http://schemas.microsoft.com/office/drawing/2014/main" id="{E56E05C1-1B17-734A-01D4-47BF79FDF54A}"/>
              </a:ext>
            </a:extLst>
          </p:cNvPr>
          <p:cNvSpPr>
            <a:spLocks noGrp="1" noChangeArrowheads="1"/>
          </p:cNvSpPr>
          <p:nvPr>
            <p:ph type="body" idx="1"/>
          </p:nvPr>
        </p:nvSpPr>
        <p:spPr>
          <a:solidFill>
            <a:srgbClr val="FFFFFF"/>
          </a:solidFill>
          <a:ln>
            <a:solidFill>
              <a:srgbClr val="000000"/>
            </a:solidFill>
          </a:ln>
        </p:spPr>
        <p:txBody>
          <a:bodyPr/>
          <a:lstStyle/>
          <a:p>
            <a:r>
              <a:rPr lang="en-US" b="0" dirty="0"/>
              <a:t>"Apostasy" literally means "a turning away by rejecting" something.</a:t>
            </a:r>
          </a:p>
          <a:p>
            <a:r>
              <a:rPr lang="en-US" b="0" dirty="0"/>
              <a:t>Sometimes this means that the person no longer claims to be a Christian, but in other cases, the person still claims the name of Jesus (professes Christ) but has turned away from a key doctrine of the faith. </a:t>
            </a:r>
          </a:p>
          <a:p>
            <a:endParaRPr lang="en-US" b="0" dirty="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Rectangle 7">
            <a:extLst>
              <a:ext uri="{FF2B5EF4-FFF2-40B4-BE49-F238E27FC236}">
                <a16:creationId xmlns:a16="http://schemas.microsoft.com/office/drawing/2014/main" id="{916B1EBB-23BD-2648-7913-3FEA18F91D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50F7DE0-BEFC-0A4C-A5D4-D4DB92E82E29}" type="slidenum">
              <a:rPr lang="en-GB" altLang="en-US" sz="1200">
                <a:solidFill>
                  <a:srgbClr val="FFFFFF"/>
                </a:solidFill>
                <a:latin typeface="Comic Sans MS" panose="030F0902030302020204" pitchFamily="66" charset="0"/>
              </a:rPr>
              <a:pPr/>
              <a:t>145</a:t>
            </a:fld>
            <a:endParaRPr lang="en-GB" altLang="en-US" sz="1200">
              <a:solidFill>
                <a:srgbClr val="FFFFFF"/>
              </a:solidFill>
              <a:latin typeface="Comic Sans MS" panose="030F0902030302020204" pitchFamily="66" charset="0"/>
            </a:endParaRPr>
          </a:p>
        </p:txBody>
      </p:sp>
      <p:sp>
        <p:nvSpPr>
          <p:cNvPr id="616451" name="Rectangle 1026">
            <a:extLst>
              <a:ext uri="{FF2B5EF4-FFF2-40B4-BE49-F238E27FC236}">
                <a16:creationId xmlns:a16="http://schemas.microsoft.com/office/drawing/2014/main" id="{73859EEB-0BD8-26A5-D9D9-F509D6B827D8}"/>
              </a:ext>
            </a:extLst>
          </p:cNvPr>
          <p:cNvSpPr>
            <a:spLocks noGrp="1" noRot="1" noChangeAspect="1" noChangeArrowheads="1" noTextEdit="1"/>
          </p:cNvSpPr>
          <p:nvPr>
            <p:ph type="sldImg"/>
          </p:nvPr>
        </p:nvSpPr>
        <p:spPr>
          <a:solidFill>
            <a:srgbClr val="FFFFFF"/>
          </a:solidFill>
          <a:ln/>
        </p:spPr>
      </p:sp>
      <p:sp>
        <p:nvSpPr>
          <p:cNvPr id="616452" name="Rectangle 1027">
            <a:extLst>
              <a:ext uri="{FF2B5EF4-FFF2-40B4-BE49-F238E27FC236}">
                <a16:creationId xmlns:a16="http://schemas.microsoft.com/office/drawing/2014/main" id="{F2A44C1E-480A-9DC5-AF2C-54659CE6574C}"/>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Slide Image Placeholder 1"/>
          <p:cNvSpPr>
            <a:spLocks noGrp="1" noRot="1" noChangeAspect="1"/>
          </p:cNvSpPr>
          <p:nvPr>
            <p:ph type="sldImg"/>
          </p:nvPr>
        </p:nvSpPr>
        <p:spPr>
          <a:xfrm>
            <a:off x="1150938" y="692150"/>
            <a:ext cx="4556125" cy="3416300"/>
          </a:xfrm>
          <a:ln/>
        </p:spPr>
      </p:sp>
      <p:sp>
        <p:nvSpPr>
          <p:cNvPr id="32358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宋体" charset="0"/>
                <a:cs typeface="宋体" charset="0"/>
              </a:rPr>
              <a:t>We all know that our basic calling is to make disciples among the nations.</a:t>
            </a:r>
          </a:p>
        </p:txBody>
      </p:sp>
      <p:sp>
        <p:nvSpPr>
          <p:cNvPr id="323587" name="Slide Number Placeholder 3"/>
          <p:cNvSpPr>
            <a:spLocks noGrp="1"/>
          </p:cNvSpPr>
          <p:nvPr>
            <p:ph type="sldNum" sz="quarter" idx="5"/>
          </p:nvPr>
        </p:nvSpPr>
        <p:spPr>
          <a:xfrm>
            <a:off x="3884613" y="8685213"/>
            <a:ext cx="2971800" cy="4572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27590A50-21AD-2F40-A3B2-173CD1AD18F9}"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146</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Slide Image Placeholder 1">
            <a:extLst>
              <a:ext uri="{FF2B5EF4-FFF2-40B4-BE49-F238E27FC236}">
                <a16:creationId xmlns:a16="http://schemas.microsoft.com/office/drawing/2014/main" id="{6BEB1715-23A6-BC41-8353-ECABC8843B63}"/>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D7FD1851-1600-EF58-A0DA-B09387D5BC9F}"/>
              </a:ext>
            </a:extLst>
          </p:cNvPr>
          <p:cNvSpPr>
            <a:spLocks noGrp="1"/>
          </p:cNvSpPr>
          <p:nvPr>
            <p:ph type="body" idx="1"/>
          </p:nvPr>
        </p:nvSpPr>
        <p:spPr/>
        <p:txBody>
          <a:bodyPr/>
          <a:lstStyle/>
          <a:p>
            <a:pPr>
              <a:defRPr/>
            </a:pPr>
            <a:r>
              <a:rPr lang="en-US" dirty="0">
                <a:latin typeface="+mn-lt"/>
                <a:ea typeface="+mn-ea"/>
                <a:cs typeface="+mn-cs"/>
              </a:rPr>
              <a:t>Get mentored by godly people (2 Tim. 2:2)</a:t>
            </a:r>
            <a:r>
              <a:rPr lang="en-SG" dirty="0">
                <a:latin typeface="+mn-lt"/>
                <a:ea typeface="+mn-ea"/>
                <a:cs typeface="+mn-cs"/>
              </a:rPr>
              <a:t>.</a:t>
            </a:r>
            <a:endParaRPr lang="en-US" dirty="0">
              <a:ea typeface="宋体" charset="-122"/>
            </a:endParaRPr>
          </a:p>
        </p:txBody>
      </p:sp>
      <p:sp>
        <p:nvSpPr>
          <p:cNvPr id="618500" name="Slide Number Placeholder 3">
            <a:extLst>
              <a:ext uri="{FF2B5EF4-FFF2-40B4-BE49-F238E27FC236}">
                <a16:creationId xmlns:a16="http://schemas.microsoft.com/office/drawing/2014/main" id="{2CAB6809-FB19-5651-11E8-F19B66A8D81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A513A30-FF8A-DB40-BD92-229F46ACE677}" type="slidenum">
              <a:rPr lang="en-US" altLang="en-US" sz="1200">
                <a:solidFill>
                  <a:srgbClr val="000000"/>
                </a:solidFill>
                <a:latin typeface="Calibri" panose="020F0502020204030204" pitchFamily="34" charset="0"/>
              </a:rPr>
              <a:pPr/>
              <a:t>147</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Slide Image Placeholder 1">
            <a:extLst>
              <a:ext uri="{FF2B5EF4-FFF2-40B4-BE49-F238E27FC236}">
                <a16:creationId xmlns:a16="http://schemas.microsoft.com/office/drawing/2014/main" id="{774560D1-3C6E-88FA-2355-3C64282F020D}"/>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97CAF933-F0F2-8D65-3902-2C48564BF279}"/>
              </a:ext>
            </a:extLst>
          </p:cNvPr>
          <p:cNvSpPr>
            <a:spLocks noGrp="1"/>
          </p:cNvSpPr>
          <p:nvPr>
            <p:ph type="body" idx="1"/>
          </p:nvPr>
        </p:nvSpPr>
        <p:spPr/>
        <p:txBody>
          <a:bodyPr/>
          <a:lstStyle/>
          <a:p>
            <a:pPr>
              <a:defRPr/>
            </a:pPr>
            <a:r>
              <a:rPr lang="en-US" b="0" dirty="0">
                <a:latin typeface="+mn-lt"/>
                <a:ea typeface="+mn-ea"/>
                <a:cs typeface="+mn-cs"/>
              </a:rPr>
              <a:t>Each of us should be like Timothy, learning from someone more mature than us, and also be a "Paul" to someone less mature, helping that person grow in Christ</a:t>
            </a:r>
            <a:r>
              <a:rPr lang="en-SG" b="0" dirty="0">
                <a:latin typeface="+mn-lt"/>
                <a:ea typeface="+mn-ea"/>
                <a:cs typeface="+mn-cs"/>
              </a:rPr>
              <a:t>.</a:t>
            </a:r>
            <a:endParaRPr lang="en-US" b="0" dirty="0">
              <a:ea typeface="宋体" charset="-122"/>
            </a:endParaRPr>
          </a:p>
        </p:txBody>
      </p:sp>
      <p:sp>
        <p:nvSpPr>
          <p:cNvPr id="619524" name="Slide Number Placeholder 3">
            <a:extLst>
              <a:ext uri="{FF2B5EF4-FFF2-40B4-BE49-F238E27FC236}">
                <a16:creationId xmlns:a16="http://schemas.microsoft.com/office/drawing/2014/main" id="{616BB6BD-F4B1-1FB7-E3BC-E325C335EB3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3CBE485-F494-FE4A-AE76-336698EDEB10}" type="slidenum">
              <a:rPr lang="en-US" altLang="en-US" sz="1200">
                <a:solidFill>
                  <a:srgbClr val="000000"/>
                </a:solidFill>
                <a:latin typeface="Calibri" panose="020F0502020204030204" pitchFamily="34" charset="0"/>
              </a:rPr>
              <a:pPr/>
              <a:t>148</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Slide Image Placeholder 1">
            <a:extLst>
              <a:ext uri="{FF2B5EF4-FFF2-40B4-BE49-F238E27FC236}">
                <a16:creationId xmlns:a16="http://schemas.microsoft.com/office/drawing/2014/main" id="{5A2562BC-889F-5B52-1F69-757C49BC3B25}"/>
              </a:ext>
            </a:extLst>
          </p:cNvPr>
          <p:cNvSpPr>
            <a:spLocks noGrp="1" noRot="1" noChangeAspect="1" noTextEdit="1"/>
          </p:cNvSpPr>
          <p:nvPr>
            <p:ph type="sldImg"/>
          </p:nvPr>
        </p:nvSpPr>
        <p:spPr>
          <a:ln/>
        </p:spPr>
      </p:sp>
      <p:sp>
        <p:nvSpPr>
          <p:cNvPr id="280578" name="Notes Placeholder 2">
            <a:extLst>
              <a:ext uri="{FF2B5EF4-FFF2-40B4-BE49-F238E27FC236}">
                <a16:creationId xmlns:a16="http://schemas.microsoft.com/office/drawing/2014/main" id="{44DA35C4-CBEB-9A9C-9719-31AC37723A4D}"/>
              </a:ext>
            </a:extLst>
          </p:cNvPr>
          <p:cNvSpPr>
            <a:spLocks noGrp="1"/>
          </p:cNvSpPr>
          <p:nvPr>
            <p:ph type="body" idx="1"/>
          </p:nvPr>
        </p:nvSpPr>
        <p:spPr>
          <a:ln/>
          <a:extLst>
            <a:ext uri="{909E8E84-426E-40dd-AFC4-6F175D3DCCD1}"/>
            <a:ext uri="{91240B29-F687-4f45-9708-019B960494DF}"/>
          </a:extLst>
        </p:spPr>
        <p:txBody>
          <a:bodyPr/>
          <a:lstStyle/>
          <a:p>
            <a:pPr>
              <a:defRPr/>
            </a:pPr>
            <a:r>
              <a:rPr lang="en-US" dirty="0">
                <a:latin typeface="+mn-lt"/>
                <a:ea typeface="+mn-ea"/>
                <a:cs typeface="+mn-cs"/>
              </a:rPr>
              <a:t>How can you mentor and get mentored? Life Transformation Groups are 2-3 people meeting weekly for accountability</a:t>
            </a:r>
            <a:r>
              <a:rPr lang="en-SG" dirty="0">
                <a:latin typeface="+mn-lt"/>
                <a:ea typeface="+mn-ea"/>
                <a:cs typeface="+mn-cs"/>
              </a:rPr>
              <a:t>.</a:t>
            </a:r>
            <a:endParaRPr lang="en-US" dirty="0">
              <a:latin typeface="+mn-lt"/>
              <a:ea typeface="+mn-ea"/>
              <a:cs typeface="+mn-cs"/>
            </a:endParaRPr>
          </a:p>
          <a:p>
            <a:pPr>
              <a:defRPr/>
            </a:pPr>
            <a:endParaRPr lang="en-US" dirty="0">
              <a:ea typeface="宋体" charset="0"/>
              <a:cs typeface="宋体" charset="0"/>
            </a:endParaRPr>
          </a:p>
          <a:p>
            <a:pPr>
              <a:defRPr/>
            </a:pPr>
            <a:r>
              <a:rPr lang="en-US" dirty="0">
                <a:ea typeface="宋体" charset="0"/>
                <a:cs typeface="宋体" charset="0"/>
              </a:rPr>
              <a:t>An LTG has 2-3 persons committed to growing spiritually.  They meet in a home, restaurant, church, business, or wherever they can have a 60-minute accountability session each week.  </a:t>
            </a:r>
          </a:p>
        </p:txBody>
      </p:sp>
      <p:sp>
        <p:nvSpPr>
          <p:cNvPr id="620548" name="Slide Number Placeholder 3">
            <a:extLst>
              <a:ext uri="{FF2B5EF4-FFF2-40B4-BE49-F238E27FC236}">
                <a16:creationId xmlns:a16="http://schemas.microsoft.com/office/drawing/2014/main" id="{DB8308B5-45AA-C5A1-D956-7A780EB7323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EE47D47-1429-984F-B9C2-1AE10B8EBD65}" type="slidenum">
              <a:rPr lang="en-US" altLang="en-US" sz="1200">
                <a:solidFill>
                  <a:srgbClr val="000000"/>
                </a:solidFill>
              </a:rPr>
              <a:pPr/>
              <a:t>149</a:t>
            </a:fld>
            <a:endParaRPr lang="en-US" altLang="en-US" sz="1200" dirty="0">
              <a:solidFill>
                <a:srgbClr val="000000"/>
              </a:solidFill>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Slide Image Placeholder 1">
            <a:extLst>
              <a:ext uri="{FF2B5EF4-FFF2-40B4-BE49-F238E27FC236}">
                <a16:creationId xmlns:a16="http://schemas.microsoft.com/office/drawing/2014/main" id="{3911665B-F3C0-F38B-D406-CEF7D5AB5A14}"/>
              </a:ext>
            </a:extLst>
          </p:cNvPr>
          <p:cNvSpPr>
            <a:spLocks noGrp="1" noRot="1" noChangeAspect="1" noTextEdit="1"/>
          </p:cNvSpPr>
          <p:nvPr>
            <p:ph type="sldImg"/>
          </p:nvPr>
        </p:nvSpPr>
        <p:spPr>
          <a:ln/>
        </p:spPr>
      </p:sp>
      <p:sp>
        <p:nvSpPr>
          <p:cNvPr id="621571" name="Notes Placeholder 2">
            <a:extLst>
              <a:ext uri="{FF2B5EF4-FFF2-40B4-BE49-F238E27FC236}">
                <a16:creationId xmlns:a16="http://schemas.microsoft.com/office/drawing/2014/main" id="{D5457A8A-BF48-A6FE-BDB2-6BC1E997180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No LTG should be larger than 3 people.  Once a member invites a 4th person and it is shown that this 4th person will be committed to the LTG concept, the group of 4 multiplies into 2 groups of 2 persons.  The additional members can be believers or unbelievers, as long as they are committed to confession, Bible reading, and prayer.  </a:t>
            </a:r>
          </a:p>
        </p:txBody>
      </p:sp>
      <p:sp>
        <p:nvSpPr>
          <p:cNvPr id="621572" name="Slide Number Placeholder 3">
            <a:extLst>
              <a:ext uri="{FF2B5EF4-FFF2-40B4-BE49-F238E27FC236}">
                <a16:creationId xmlns:a16="http://schemas.microsoft.com/office/drawing/2014/main" id="{232B4650-C38E-372A-1C39-C7194AD958E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5F6110F-5FD8-B54B-866F-25EB4EFC96AA}" type="slidenum">
              <a:rPr lang="en-US" altLang="en-US" sz="1200">
                <a:solidFill>
                  <a:srgbClr val="000000"/>
                </a:solidFill>
              </a:rPr>
              <a:pPr/>
              <a:t>150</a:t>
            </a:fld>
            <a:endParaRPr lang="en-US" altLang="en-US" sz="1200" dirty="0">
              <a:solidFill>
                <a:srgbClr val="000000"/>
              </a:solidFill>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4" name="Slide Image Placeholder 1">
            <a:extLst>
              <a:ext uri="{FF2B5EF4-FFF2-40B4-BE49-F238E27FC236}">
                <a16:creationId xmlns:a16="http://schemas.microsoft.com/office/drawing/2014/main" id="{51C2591D-BABC-CBD1-5B85-C9198465BF26}"/>
              </a:ext>
            </a:extLst>
          </p:cNvPr>
          <p:cNvSpPr>
            <a:spLocks noGrp="1" noRot="1" noChangeAspect="1" noTextEdit="1"/>
          </p:cNvSpPr>
          <p:nvPr>
            <p:ph type="sldImg"/>
          </p:nvPr>
        </p:nvSpPr>
        <p:spPr>
          <a:ln/>
        </p:spPr>
      </p:sp>
      <p:sp>
        <p:nvSpPr>
          <p:cNvPr id="622595" name="Notes Placeholder 2">
            <a:extLst>
              <a:ext uri="{FF2B5EF4-FFF2-40B4-BE49-F238E27FC236}">
                <a16:creationId xmlns:a16="http://schemas.microsoft.com/office/drawing/2014/main" id="{CCB64841-D0B1-194B-EAEC-26E2CDD2F5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Ideally, the church is then composed of many LTG groups at different stages, growing to multiply more groups so that accountability remains intact in a small group for each person.  </a:t>
            </a:r>
          </a:p>
        </p:txBody>
      </p:sp>
      <p:sp>
        <p:nvSpPr>
          <p:cNvPr id="622596" name="Slide Number Placeholder 3">
            <a:extLst>
              <a:ext uri="{FF2B5EF4-FFF2-40B4-BE49-F238E27FC236}">
                <a16:creationId xmlns:a16="http://schemas.microsoft.com/office/drawing/2014/main" id="{E190427D-C576-753E-C1FA-BDE0C15478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C6105A0-B114-BF46-AF79-6D3819E4B33A}" type="slidenum">
              <a:rPr lang="en-US" altLang="en-US" sz="1200">
                <a:solidFill>
                  <a:srgbClr val="000000"/>
                </a:solidFill>
              </a:rPr>
              <a:pPr/>
              <a:t>151</a:t>
            </a:fld>
            <a:endParaRPr lang="en-US" altLang="en-US" sz="1200" dirty="0">
              <a:solidFill>
                <a:srgbClr val="000000"/>
              </a:solidFill>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3485B0-9ED9-294F-9A71-1E2CD35024F6}"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612354" name="Rectangle 2"/>
          <p:cNvSpPr>
            <a:spLocks noGrp="1" noRot="1" noChangeAspect="1" noChangeArrowheads="1"/>
          </p:cNvSpPr>
          <p:nvPr>
            <p:ph type="sldImg"/>
          </p:nvPr>
        </p:nvSpPr>
        <p:spPr>
          <a:solidFill>
            <a:srgbClr val="FFFFFF"/>
          </a:solidFill>
          <a:ln/>
        </p:spPr>
      </p:sp>
      <p:sp>
        <p:nvSpPr>
          <p:cNvPr id="6123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These faithful leaders are from about 25 countries who come to us in Singapore for masters and doctoral-level training.  We train them to build into others back in their home countries.</a:t>
            </a: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Rectangle 7">
            <a:extLst>
              <a:ext uri="{FF2B5EF4-FFF2-40B4-BE49-F238E27FC236}">
                <a16:creationId xmlns:a16="http://schemas.microsoft.com/office/drawing/2014/main" id="{89361DD6-9E25-E532-C1A4-2E19270EF1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0390B099-3F4B-0F49-8DD7-65535FD806A6}" type="slidenum">
              <a:rPr lang="en-GB" altLang="en-US" sz="1200">
                <a:solidFill>
                  <a:srgbClr val="FFFFFF"/>
                </a:solidFill>
                <a:latin typeface="Comic Sans MS" panose="030F0902030302020204" pitchFamily="66" charset="0"/>
              </a:rPr>
              <a:pPr eaLnBrk="1" hangingPunct="1"/>
              <a:t>153</a:t>
            </a:fld>
            <a:endParaRPr lang="en-GB" altLang="en-US" sz="1200">
              <a:solidFill>
                <a:srgbClr val="FFFFFF"/>
              </a:solidFill>
              <a:latin typeface="Comic Sans MS" panose="030F0902030302020204" pitchFamily="66" charset="0"/>
            </a:endParaRPr>
          </a:p>
        </p:txBody>
      </p:sp>
      <p:sp>
        <p:nvSpPr>
          <p:cNvPr id="624643" name="Rectangle 1026">
            <a:extLst>
              <a:ext uri="{FF2B5EF4-FFF2-40B4-BE49-F238E27FC236}">
                <a16:creationId xmlns:a16="http://schemas.microsoft.com/office/drawing/2014/main" id="{6845A59A-3D51-D5BB-8848-EEAF71389308}"/>
              </a:ext>
            </a:extLst>
          </p:cNvPr>
          <p:cNvSpPr>
            <a:spLocks noGrp="1" noRot="1" noChangeAspect="1" noChangeArrowheads="1" noTextEdit="1"/>
          </p:cNvSpPr>
          <p:nvPr>
            <p:ph type="sldImg"/>
          </p:nvPr>
        </p:nvSpPr>
        <p:spPr>
          <a:solidFill>
            <a:srgbClr val="FFFFFF"/>
          </a:solidFill>
          <a:ln/>
        </p:spPr>
      </p:sp>
      <p:sp>
        <p:nvSpPr>
          <p:cNvPr id="624644" name="Rectangle 1027">
            <a:extLst>
              <a:ext uri="{FF2B5EF4-FFF2-40B4-BE49-F238E27FC236}">
                <a16:creationId xmlns:a16="http://schemas.microsoft.com/office/drawing/2014/main" id="{79D3B79F-E355-BB02-4FDD-66929B0C374C}"/>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7">
            <a:extLst>
              <a:ext uri="{FF2B5EF4-FFF2-40B4-BE49-F238E27FC236}">
                <a16:creationId xmlns:a16="http://schemas.microsoft.com/office/drawing/2014/main" id="{6E46C7C9-08A8-0E8F-F6CA-3E92200D61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79D4F6C-55A9-9A46-9733-F4C66B38428F}" type="slidenum">
              <a:rPr lang="en-US" altLang="en-US" sz="1200"/>
              <a:pPr/>
              <a:t>154</a:t>
            </a:fld>
            <a:endParaRPr lang="en-US" altLang="en-US" sz="1200" dirty="0"/>
          </a:p>
        </p:txBody>
      </p:sp>
      <p:sp>
        <p:nvSpPr>
          <p:cNvPr id="625667" name="Rectangle 2">
            <a:extLst>
              <a:ext uri="{FF2B5EF4-FFF2-40B4-BE49-F238E27FC236}">
                <a16:creationId xmlns:a16="http://schemas.microsoft.com/office/drawing/2014/main" id="{6594CA08-1FC5-0423-A418-6C8E24B2C087}"/>
              </a:ext>
            </a:extLst>
          </p:cNvPr>
          <p:cNvSpPr>
            <a:spLocks noGrp="1" noRot="1" noChangeAspect="1" noChangeArrowheads="1" noTextEdit="1"/>
          </p:cNvSpPr>
          <p:nvPr>
            <p:ph type="sldImg"/>
          </p:nvPr>
        </p:nvSpPr>
        <p:spPr>
          <a:solidFill>
            <a:srgbClr val="FFFFFF"/>
          </a:solidFill>
          <a:ln/>
        </p:spPr>
      </p:sp>
      <p:sp>
        <p:nvSpPr>
          <p:cNvPr id="625668" name="Rectangle 3">
            <a:extLst>
              <a:ext uri="{FF2B5EF4-FFF2-40B4-BE49-F238E27FC236}">
                <a16:creationId xmlns:a16="http://schemas.microsoft.com/office/drawing/2014/main" id="{C0600175-8553-FDFB-F4C1-962485B8D012}"/>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7">
            <a:extLst>
              <a:ext uri="{FF2B5EF4-FFF2-40B4-BE49-F238E27FC236}">
                <a16:creationId xmlns:a16="http://schemas.microsoft.com/office/drawing/2014/main" id="{F8F6789D-E447-6E57-1A48-3473529AD2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A796C3A-D3C0-2246-BFD1-C131AF59898D}"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500739" name="Rectangle 1026">
            <a:extLst>
              <a:ext uri="{FF2B5EF4-FFF2-40B4-BE49-F238E27FC236}">
                <a16:creationId xmlns:a16="http://schemas.microsoft.com/office/drawing/2014/main" id="{24A0C6FB-2365-1D91-0A63-5107268BE044}"/>
              </a:ext>
            </a:extLst>
          </p:cNvPr>
          <p:cNvSpPr>
            <a:spLocks noGrp="1" noRot="1" noChangeAspect="1" noChangeArrowheads="1" noTextEdit="1"/>
          </p:cNvSpPr>
          <p:nvPr>
            <p:ph type="sldImg"/>
          </p:nvPr>
        </p:nvSpPr>
        <p:spPr>
          <a:solidFill>
            <a:srgbClr val="FFFFFF"/>
          </a:solidFill>
          <a:ln/>
        </p:spPr>
      </p:sp>
      <p:sp>
        <p:nvSpPr>
          <p:cNvPr id="500740" name="Rectangle 1027">
            <a:extLst>
              <a:ext uri="{FF2B5EF4-FFF2-40B4-BE49-F238E27FC236}">
                <a16:creationId xmlns:a16="http://schemas.microsoft.com/office/drawing/2014/main" id="{D020119F-2F20-D505-278C-F0342B1346BE}"/>
              </a:ext>
            </a:extLst>
          </p:cNvPr>
          <p:cNvSpPr>
            <a:spLocks noGrp="1" noChangeArrowheads="1"/>
          </p:cNvSpPr>
          <p:nvPr>
            <p:ph type="body" idx="1"/>
          </p:nvPr>
        </p:nvSpPr>
        <p:spPr>
          <a:solidFill>
            <a:srgbClr val="FFFFFF"/>
          </a:solidFill>
          <a:ln>
            <a:solidFill>
              <a:srgbClr val="000000"/>
            </a:solidFill>
          </a:ln>
        </p:spPr>
        <p:txBody>
          <a:bodyPr/>
          <a:lstStyle/>
          <a:p>
            <a:r>
              <a:rPr lang="en-US" altLang="en-US" b="0" dirty="0"/>
              <a:t>Will you be walking with Jesus ten years from now? </a:t>
            </a:r>
          </a:p>
          <a:p>
            <a:r>
              <a:rPr lang="en-US" altLang="en-US" b="0" dirty="0"/>
              <a:t>What should you do now to make sure you are faithful then?</a:t>
            </a:r>
            <a:r>
              <a:rPr lang="en-SG" altLang="en-US" b="0" dirty="0"/>
              <a:t> </a:t>
            </a:r>
          </a:p>
          <a:p>
            <a:r>
              <a:rPr lang="en-US" altLang="en-US" b="0" dirty="0"/>
              <a:t>What can you do now to make sure you are following the Lord faithfully in the future?</a:t>
            </a:r>
            <a:r>
              <a:rPr lang="en-SG" altLang="en-US" b="0" dirty="0"/>
              <a:t> </a:t>
            </a:r>
            <a:endParaRPr lang="en-US" altLang="en-US" b="0" dirty="0">
              <a:ea typeface="MS PGothic" panose="020B0600070205080204" pitchFamily="34" charset="-128"/>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Rectangle 7">
            <a:extLst>
              <a:ext uri="{FF2B5EF4-FFF2-40B4-BE49-F238E27FC236}">
                <a16:creationId xmlns:a16="http://schemas.microsoft.com/office/drawing/2014/main" id="{547C62A8-8270-50A4-AFE5-5B5E41CDD9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DE9B27B-0B12-CC4F-956C-128EC227FC04}" type="slidenum">
              <a:rPr lang="en-GB" altLang="en-US" sz="1200">
                <a:solidFill>
                  <a:srgbClr val="FFFFFF"/>
                </a:solidFill>
                <a:latin typeface="Comic Sans MS" panose="030F0902030302020204" pitchFamily="66" charset="0"/>
              </a:rPr>
              <a:pPr/>
              <a:t>155</a:t>
            </a:fld>
            <a:endParaRPr lang="en-GB" altLang="en-US" sz="1200">
              <a:solidFill>
                <a:srgbClr val="FFFFFF"/>
              </a:solidFill>
              <a:latin typeface="Comic Sans MS" panose="030F0902030302020204" pitchFamily="66" charset="0"/>
            </a:endParaRPr>
          </a:p>
        </p:txBody>
      </p:sp>
      <p:sp>
        <p:nvSpPr>
          <p:cNvPr id="626691" name="Rectangle 1026">
            <a:extLst>
              <a:ext uri="{FF2B5EF4-FFF2-40B4-BE49-F238E27FC236}">
                <a16:creationId xmlns:a16="http://schemas.microsoft.com/office/drawing/2014/main" id="{0827B883-32FE-2913-DAE1-AF3DB8F39D5B}"/>
              </a:ext>
            </a:extLst>
          </p:cNvPr>
          <p:cNvSpPr>
            <a:spLocks noGrp="1" noRot="1" noChangeAspect="1" noChangeArrowheads="1" noTextEdit="1"/>
          </p:cNvSpPr>
          <p:nvPr>
            <p:ph type="sldImg"/>
          </p:nvPr>
        </p:nvSpPr>
        <p:spPr>
          <a:solidFill>
            <a:srgbClr val="FFFFFF"/>
          </a:solidFill>
          <a:ln/>
        </p:spPr>
      </p:sp>
      <p:sp>
        <p:nvSpPr>
          <p:cNvPr id="626692" name="Rectangle 1027">
            <a:extLst>
              <a:ext uri="{FF2B5EF4-FFF2-40B4-BE49-F238E27FC236}">
                <a16:creationId xmlns:a16="http://schemas.microsoft.com/office/drawing/2014/main" id="{40B8E2AD-D40F-31E4-7140-AAA0CB4EFABE}"/>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7714" name="Text Box 1">
            <a:extLst>
              <a:ext uri="{FF2B5EF4-FFF2-40B4-BE49-F238E27FC236}">
                <a16:creationId xmlns:a16="http://schemas.microsoft.com/office/drawing/2014/main" id="{CF93967C-AE93-CEDF-8036-5F95F7933F6F}"/>
              </a:ext>
            </a:extLst>
          </p:cNvPr>
          <p:cNvSpPr>
            <a:spLocks noGrp="1" noRot="1" noChangeAspect="1" noChangeArrowheads="1" noTextEdit="1"/>
          </p:cNvSpPr>
          <p:nvPr>
            <p:ph type="sldImg"/>
          </p:nvPr>
        </p:nvSpPr>
        <p:spPr>
          <a:xfrm>
            <a:off x="1143000" y="695325"/>
            <a:ext cx="4572000" cy="3429000"/>
          </a:xfrm>
          <a:solidFill>
            <a:srgbClr val="FFFFFF"/>
          </a:solidFill>
          <a:ln/>
        </p:spPr>
      </p:sp>
      <p:sp>
        <p:nvSpPr>
          <p:cNvPr id="627715" name="Text Box 2">
            <a:extLst>
              <a:ext uri="{FF2B5EF4-FFF2-40B4-BE49-F238E27FC236}">
                <a16:creationId xmlns:a16="http://schemas.microsoft.com/office/drawing/2014/main" id="{EDE339A3-04F7-E056-8A1E-AB7873D6458E}"/>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altLang="en-US" dirty="0"/>
              <a:t>When we all wear the armor, we can both attack enemy strongholds and also defend from Satan’s attacks.</a:t>
            </a: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8738" name="Text Box 1">
            <a:extLst>
              <a:ext uri="{FF2B5EF4-FFF2-40B4-BE49-F238E27FC236}">
                <a16:creationId xmlns:a16="http://schemas.microsoft.com/office/drawing/2014/main" id="{B08BD2C4-DE9B-3AC9-E5BF-3608BD712336}"/>
              </a:ext>
            </a:extLst>
          </p:cNvPr>
          <p:cNvSpPr>
            <a:spLocks noGrp="1" noRot="1" noChangeAspect="1" noChangeArrowheads="1" noTextEdit="1"/>
          </p:cNvSpPr>
          <p:nvPr>
            <p:ph type="sldImg"/>
          </p:nvPr>
        </p:nvSpPr>
        <p:spPr>
          <a:xfrm>
            <a:off x="1143000" y="695325"/>
            <a:ext cx="4572000" cy="3429000"/>
          </a:xfrm>
          <a:solidFill>
            <a:srgbClr val="FFFFFF"/>
          </a:solidFill>
          <a:ln/>
        </p:spPr>
      </p:sp>
      <p:sp>
        <p:nvSpPr>
          <p:cNvPr id="628739" name="Text Box 2">
            <a:extLst>
              <a:ext uri="{FF2B5EF4-FFF2-40B4-BE49-F238E27FC236}">
                <a16:creationId xmlns:a16="http://schemas.microsoft.com/office/drawing/2014/main" id="{461DBB01-FA8B-72C8-E6EF-AE8E840DD0B5}"/>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altLang="en-US" dirty="0">
                <a:cs typeface="Arial" panose="020B0604020202020204" pitchFamily="34" charset="0"/>
              </a:rPr>
              <a:t>Believers who are united in direction can advance the gospel where they otherwise would be unprotected.</a:t>
            </a: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9762" name="Text Box 1">
            <a:extLst>
              <a:ext uri="{FF2B5EF4-FFF2-40B4-BE49-F238E27FC236}">
                <a16:creationId xmlns:a16="http://schemas.microsoft.com/office/drawing/2014/main" id="{F15E1C6B-220B-52C0-52EC-9B1C965E6D81}"/>
              </a:ext>
            </a:extLst>
          </p:cNvPr>
          <p:cNvSpPr>
            <a:spLocks noGrp="1" noRot="1" noChangeAspect="1" noChangeArrowheads="1" noTextEdit="1"/>
          </p:cNvSpPr>
          <p:nvPr>
            <p:ph type="sldImg"/>
          </p:nvPr>
        </p:nvSpPr>
        <p:spPr>
          <a:xfrm>
            <a:off x="1143000" y="695325"/>
            <a:ext cx="4572000" cy="3429000"/>
          </a:xfrm>
          <a:solidFill>
            <a:srgbClr val="FFFFFF"/>
          </a:solidFill>
          <a:ln/>
        </p:spPr>
      </p:sp>
      <p:sp>
        <p:nvSpPr>
          <p:cNvPr id="629763" name="Text Box 2">
            <a:extLst>
              <a:ext uri="{FF2B5EF4-FFF2-40B4-BE49-F238E27FC236}">
                <a16:creationId xmlns:a16="http://schemas.microsoft.com/office/drawing/2014/main" id="{224D64F6-6E35-2E75-0E41-30CE4B8F46E2}"/>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altLang="en-US" dirty="0"/>
              <a:t>When we all wear the armor, we defend not only ourselves from attack—we defend one another.</a:t>
            </a: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0786" name="Text Box 1">
            <a:extLst>
              <a:ext uri="{FF2B5EF4-FFF2-40B4-BE49-F238E27FC236}">
                <a16:creationId xmlns:a16="http://schemas.microsoft.com/office/drawing/2014/main" id="{FC3FB95D-A5C6-C592-170C-D3DDC12B3593}"/>
              </a:ext>
            </a:extLst>
          </p:cNvPr>
          <p:cNvSpPr>
            <a:spLocks noGrp="1" noRot="1" noChangeAspect="1" noChangeArrowheads="1" noTextEdit="1"/>
          </p:cNvSpPr>
          <p:nvPr>
            <p:ph type="sldImg"/>
          </p:nvPr>
        </p:nvSpPr>
        <p:spPr>
          <a:xfrm>
            <a:off x="1143000" y="695325"/>
            <a:ext cx="4572000" cy="3429000"/>
          </a:xfrm>
          <a:solidFill>
            <a:srgbClr val="FFFFFF"/>
          </a:solidFill>
          <a:ln/>
        </p:spPr>
      </p:sp>
      <p:sp>
        <p:nvSpPr>
          <p:cNvPr id="630787" name="Text Box 2">
            <a:extLst>
              <a:ext uri="{FF2B5EF4-FFF2-40B4-BE49-F238E27FC236}">
                <a16:creationId xmlns:a16="http://schemas.microsoft.com/office/drawing/2014/main" id="{2271A505-B87C-FD71-A397-31CE709A8BA9}"/>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ar-JO" altLang="en-US" dirty="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7">
            <a:extLst>
              <a:ext uri="{FF2B5EF4-FFF2-40B4-BE49-F238E27FC236}">
                <a16:creationId xmlns:a16="http://schemas.microsoft.com/office/drawing/2014/main" id="{2BABBA6A-C2CF-0360-9F37-F669A6A159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86793122-03CD-0B4A-A998-DBD9FB15BD6E}" type="slidenum">
              <a:rPr lang="en-US" altLang="en-US" sz="1200">
                <a:solidFill>
                  <a:srgbClr val="000000"/>
                </a:solidFill>
                <a:latin typeface="Times New Roman" panose="02020603050405020304" pitchFamily="18" charset="0"/>
              </a:rPr>
              <a:pPr eaLnBrk="1" hangingPunct="1"/>
              <a:t>160</a:t>
            </a:fld>
            <a:endParaRPr lang="en-US" altLang="en-US" sz="1200">
              <a:solidFill>
                <a:srgbClr val="000000"/>
              </a:solidFill>
              <a:latin typeface="Times New Roman" panose="02020603050405020304" pitchFamily="18" charset="0"/>
            </a:endParaRPr>
          </a:p>
        </p:txBody>
      </p:sp>
      <p:sp>
        <p:nvSpPr>
          <p:cNvPr id="631811" name="Rectangle 2">
            <a:extLst>
              <a:ext uri="{FF2B5EF4-FFF2-40B4-BE49-F238E27FC236}">
                <a16:creationId xmlns:a16="http://schemas.microsoft.com/office/drawing/2014/main" id="{CB88A0E3-7686-30CD-AE55-763C9238F475}"/>
              </a:ext>
            </a:extLst>
          </p:cNvPr>
          <p:cNvSpPr>
            <a:spLocks noGrp="1" noRot="1" noChangeAspect="1" noChangeArrowheads="1" noTextEdit="1"/>
          </p:cNvSpPr>
          <p:nvPr>
            <p:ph type="sldImg"/>
          </p:nvPr>
        </p:nvSpPr>
        <p:spPr>
          <a:solidFill>
            <a:srgbClr val="FFFFFF"/>
          </a:solidFill>
          <a:ln/>
        </p:spPr>
      </p:sp>
      <p:sp>
        <p:nvSpPr>
          <p:cNvPr id="631812" name="Rectangle 3">
            <a:extLst>
              <a:ext uri="{FF2B5EF4-FFF2-40B4-BE49-F238E27FC236}">
                <a16:creationId xmlns:a16="http://schemas.microsoft.com/office/drawing/2014/main" id="{6EBF02E9-1743-6D26-FB43-38E92382845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ar-JO" altLang="en-US">
              <a:latin typeface="Times New Roman" panose="02020603050405020304" pitchFamily="18" charset="0"/>
              <a:cs typeface="Times New Roman" panose="02020603050405020304" pitchFamily="18"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Rectangle 7">
            <a:extLst>
              <a:ext uri="{FF2B5EF4-FFF2-40B4-BE49-F238E27FC236}">
                <a16:creationId xmlns:a16="http://schemas.microsoft.com/office/drawing/2014/main" id="{D9915ADC-6FAA-0192-A0BC-77BAE1BC4E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01F1D18C-ACEC-C047-BC56-7B44D399F839}" type="slidenum">
              <a:rPr lang="en-US" altLang="en-US" sz="1200">
                <a:solidFill>
                  <a:srgbClr val="000000"/>
                </a:solidFill>
                <a:latin typeface="Times New Roman" panose="02020603050405020304" pitchFamily="18" charset="0"/>
              </a:rPr>
              <a:pPr eaLnBrk="1" hangingPunct="1"/>
              <a:t>161</a:t>
            </a:fld>
            <a:endParaRPr lang="en-US" altLang="en-US" sz="1200">
              <a:solidFill>
                <a:srgbClr val="000000"/>
              </a:solidFill>
              <a:latin typeface="Times New Roman" panose="02020603050405020304" pitchFamily="18" charset="0"/>
            </a:endParaRPr>
          </a:p>
        </p:txBody>
      </p:sp>
      <p:sp>
        <p:nvSpPr>
          <p:cNvPr id="632835" name="Rectangle 2">
            <a:extLst>
              <a:ext uri="{FF2B5EF4-FFF2-40B4-BE49-F238E27FC236}">
                <a16:creationId xmlns:a16="http://schemas.microsoft.com/office/drawing/2014/main" id="{C46B58F5-1C3A-2C24-612F-7D45FA277DF6}"/>
              </a:ext>
            </a:extLst>
          </p:cNvPr>
          <p:cNvSpPr>
            <a:spLocks noGrp="1" noRot="1" noChangeAspect="1" noChangeArrowheads="1" noTextEdit="1"/>
          </p:cNvSpPr>
          <p:nvPr>
            <p:ph type="sldImg"/>
          </p:nvPr>
        </p:nvSpPr>
        <p:spPr>
          <a:solidFill>
            <a:srgbClr val="FFFFFF"/>
          </a:solidFill>
          <a:ln/>
        </p:spPr>
      </p:sp>
      <p:sp>
        <p:nvSpPr>
          <p:cNvPr id="632836" name="Rectangle 3">
            <a:extLst>
              <a:ext uri="{FF2B5EF4-FFF2-40B4-BE49-F238E27FC236}">
                <a16:creationId xmlns:a16="http://schemas.microsoft.com/office/drawing/2014/main" id="{EC97AD8F-32A6-DE15-990F-4AEB8F6D4BB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ar-JO" altLang="en-US">
              <a:latin typeface="Times New Roman" panose="02020603050405020304" pitchFamily="18" charset="0"/>
              <a:cs typeface="Times New Roman" panose="02020603050405020304" pitchFamily="18"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Rectangle 7">
            <a:extLst>
              <a:ext uri="{FF2B5EF4-FFF2-40B4-BE49-F238E27FC236}">
                <a16:creationId xmlns:a16="http://schemas.microsoft.com/office/drawing/2014/main" id="{45133B8C-909B-184C-C556-BCB35BA85A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17DD3E5-A697-2346-B4F0-363778C35229}" type="slidenum">
              <a:rPr lang="en-US" altLang="en-US" sz="1200"/>
              <a:pPr/>
              <a:t>162</a:t>
            </a:fld>
            <a:endParaRPr lang="en-US" altLang="en-US" sz="1200" dirty="0"/>
          </a:p>
        </p:txBody>
      </p:sp>
      <p:sp>
        <p:nvSpPr>
          <p:cNvPr id="633859" name="Rectangle 2">
            <a:extLst>
              <a:ext uri="{FF2B5EF4-FFF2-40B4-BE49-F238E27FC236}">
                <a16:creationId xmlns:a16="http://schemas.microsoft.com/office/drawing/2014/main" id="{62CFEDC7-E2F8-5C24-66CB-BF6D2EBBD7D4}"/>
              </a:ext>
            </a:extLst>
          </p:cNvPr>
          <p:cNvSpPr>
            <a:spLocks noGrp="1" noRot="1" noChangeAspect="1" noChangeArrowheads="1" noTextEdit="1"/>
          </p:cNvSpPr>
          <p:nvPr>
            <p:ph type="sldImg"/>
          </p:nvPr>
        </p:nvSpPr>
        <p:spPr>
          <a:solidFill>
            <a:srgbClr val="FFFFFF"/>
          </a:solidFill>
          <a:ln/>
        </p:spPr>
      </p:sp>
      <p:sp>
        <p:nvSpPr>
          <p:cNvPr id="633860" name="Rectangle 3">
            <a:extLst>
              <a:ext uri="{FF2B5EF4-FFF2-40B4-BE49-F238E27FC236}">
                <a16:creationId xmlns:a16="http://schemas.microsoft.com/office/drawing/2014/main" id="{CF22E088-FA9A-BB7D-8E77-435D9FD9726C}"/>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7">
            <a:extLst>
              <a:ext uri="{FF2B5EF4-FFF2-40B4-BE49-F238E27FC236}">
                <a16:creationId xmlns:a16="http://schemas.microsoft.com/office/drawing/2014/main" id="{9B209117-B66D-6DBC-3560-41C8F76C44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D799FC4-165D-DB4E-9864-06AF9CF5A5B5}" type="slidenum">
              <a:rPr lang="en-US" altLang="en-US" sz="1200"/>
              <a:pPr/>
              <a:t>163</a:t>
            </a:fld>
            <a:endParaRPr lang="en-US" altLang="en-US" sz="1200" dirty="0"/>
          </a:p>
        </p:txBody>
      </p:sp>
      <p:sp>
        <p:nvSpPr>
          <p:cNvPr id="634883" name="Rectangle 2">
            <a:extLst>
              <a:ext uri="{FF2B5EF4-FFF2-40B4-BE49-F238E27FC236}">
                <a16:creationId xmlns:a16="http://schemas.microsoft.com/office/drawing/2014/main" id="{36A59317-BCC9-9CF1-4864-B8F95B635210}"/>
              </a:ext>
            </a:extLst>
          </p:cNvPr>
          <p:cNvSpPr>
            <a:spLocks noGrp="1" noRot="1" noChangeAspect="1" noChangeArrowheads="1" noTextEdit="1"/>
          </p:cNvSpPr>
          <p:nvPr>
            <p:ph type="sldImg"/>
          </p:nvPr>
        </p:nvSpPr>
        <p:spPr>
          <a:solidFill>
            <a:srgbClr val="FFFFFF"/>
          </a:solidFill>
          <a:ln/>
        </p:spPr>
      </p:sp>
      <p:sp>
        <p:nvSpPr>
          <p:cNvPr id="634884" name="Rectangle 3">
            <a:extLst>
              <a:ext uri="{FF2B5EF4-FFF2-40B4-BE49-F238E27FC236}">
                <a16:creationId xmlns:a16="http://schemas.microsoft.com/office/drawing/2014/main" id="{D8C6F3BA-8B34-8719-D83C-387D22C90FF7}"/>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7">
            <a:extLst>
              <a:ext uri="{FF2B5EF4-FFF2-40B4-BE49-F238E27FC236}">
                <a16:creationId xmlns:a16="http://schemas.microsoft.com/office/drawing/2014/main" id="{BC2127B1-A6FF-914C-5248-D40671AC44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99B2221-1F30-334D-B153-4E6510EA68BC}" type="slidenum">
              <a:rPr lang="en-US" altLang="en-US" sz="1200"/>
              <a:pPr/>
              <a:t>164</a:t>
            </a:fld>
            <a:endParaRPr lang="en-US" altLang="en-US" sz="1200" dirty="0"/>
          </a:p>
        </p:txBody>
      </p:sp>
      <p:sp>
        <p:nvSpPr>
          <p:cNvPr id="635907" name="Rectangle 2">
            <a:extLst>
              <a:ext uri="{FF2B5EF4-FFF2-40B4-BE49-F238E27FC236}">
                <a16:creationId xmlns:a16="http://schemas.microsoft.com/office/drawing/2014/main" id="{EDB08893-D8C0-4AAC-ABEE-995D5AEEAEFD}"/>
              </a:ext>
            </a:extLst>
          </p:cNvPr>
          <p:cNvSpPr>
            <a:spLocks noGrp="1" noRot="1" noChangeAspect="1" noChangeArrowheads="1" noTextEdit="1"/>
          </p:cNvSpPr>
          <p:nvPr>
            <p:ph type="sldImg"/>
          </p:nvPr>
        </p:nvSpPr>
        <p:spPr>
          <a:solidFill>
            <a:srgbClr val="FFFFFF"/>
          </a:solidFill>
          <a:ln/>
        </p:spPr>
      </p:sp>
      <p:sp>
        <p:nvSpPr>
          <p:cNvPr id="635908" name="Rectangle 3">
            <a:extLst>
              <a:ext uri="{FF2B5EF4-FFF2-40B4-BE49-F238E27FC236}">
                <a16:creationId xmlns:a16="http://schemas.microsoft.com/office/drawing/2014/main" id="{AC507D25-1911-D63D-FAF9-9965EFDB4B99}"/>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ar-JO" sz="1200" b="0" dirty="0">
                <a:effectLst/>
                <a:latin typeface="Calibri" panose="020F0502020204030204" pitchFamily="34" charset="0"/>
                <a:ea typeface="Calibri" panose="020F0502020204030204" pitchFamily="34" charset="0"/>
                <a:cs typeface="Arial" panose="020B0604020202020204" pitchFamily="34" charset="0"/>
              </a:rPr>
              <a:t>في الوقت الذي كتب فيه بولس الرسول رسالته إلى أهل رومية، كان قد رأى حركة زرع الكنيسة تصل إلى الجزء الشرقي من الإمبراطوريَّة! وقد نوّه عن ذلك في رومية 15. </a:t>
            </a:r>
            <a:endParaRPr lang="en-US" sz="1200" b="0" dirty="0">
              <a:effectLst/>
              <a:latin typeface="Calibri" panose="020F0502020204030204" pitchFamily="34" charset="0"/>
              <a:ea typeface="Calibri" panose="020F0502020204030204" pitchFamily="34" charset="0"/>
              <a:cs typeface="Arial" panose="020B0604020202020204" pitchFamily="34" charset="0"/>
            </a:endParaRPr>
          </a:p>
          <a:p>
            <a:pPr eaLnBrk="1" hangingPunct="1"/>
            <a:endParaRPr lang="en-US" b="0" dirty="0">
              <a:latin typeface="Times" charset="0"/>
              <a:ea typeface="ＭＳ Ｐゴシック" charset="0"/>
              <a:cs typeface="ＭＳ Ｐゴシック" charset="0"/>
            </a:endParaRPr>
          </a:p>
          <a:p>
            <a:pPr>
              <a:defRPr/>
            </a:pPr>
            <a:r>
              <a:rPr lang="en-US" sz="1200" b="0" kern="1200" dirty="0">
                <a:solidFill>
                  <a:srgbClr val="000000"/>
                </a:solidFill>
                <a:latin typeface="Times New Roman" pitchFamily="16" charset="0"/>
                <a:ea typeface="ＭＳ Ｐゴシック" charset="-128"/>
                <a:cs typeface="ＭＳ Ｐゴシック" charset="-128"/>
              </a:rPr>
              <a:t>We may suppose that heresies take a long time to develop, but the New Testament teaches otherwise.  Within a generation of Christ</a:t>
            </a:r>
            <a:r>
              <a:rPr lang="fr-FR" sz="1200" b="0" kern="1200" dirty="0">
                <a:solidFill>
                  <a:srgbClr val="000000"/>
                </a:solidFill>
                <a:latin typeface="Times New Roman" pitchFamily="16" charset="0"/>
                <a:ea typeface="ＭＳ Ｐゴシック" charset="-128"/>
                <a:cs typeface="ＭＳ Ｐゴシック" charset="-128"/>
              </a:rPr>
              <a:t>'</a:t>
            </a:r>
            <a:r>
              <a:rPr lang="en-US" sz="1200" b="0" kern="1200" dirty="0">
                <a:solidFill>
                  <a:srgbClr val="000000"/>
                </a:solidFill>
                <a:latin typeface="Times New Roman" pitchFamily="16" charset="0"/>
                <a:ea typeface="ＭＳ Ｐゴシック" charset="-128"/>
                <a:cs typeface="ＭＳ Ｐゴシック" charset="-128"/>
              </a:rPr>
              <a:t>s life, many false systems developed.  Paul writes in the AD 60s, just prior to his beheading, that many had fallen into the snare of deceptive teaching</a:t>
            </a:r>
            <a:r>
              <a:rPr lang="en-SG" sz="1200" b="0" kern="1200" dirty="0">
                <a:solidFill>
                  <a:srgbClr val="000000"/>
                </a:solidFill>
                <a:latin typeface="Times New Roman" pitchFamily="16" charset="0"/>
                <a:ea typeface="ＭＳ Ｐゴシック" charset="-128"/>
                <a:cs typeface="ＭＳ Ｐゴシック" charset="-128"/>
              </a:rPr>
              <a:t>.</a:t>
            </a:r>
          </a:p>
          <a:p>
            <a:endParaRPr lang="en-US" b="0" dirty="0"/>
          </a:p>
          <a:p>
            <a:r>
              <a:rPr lang="en-US" b="0" dirty="0"/>
              <a:t>Yet nearly all of Paul's writings responded to a heresy. This means that he took false doctrine seriously, in contrast to the church of our day in many circumstances.</a:t>
            </a:r>
          </a:p>
          <a:p>
            <a:endParaRPr lang="en-US" b="0" dirty="0"/>
          </a:p>
          <a:p>
            <a:r>
              <a:rPr lang="en-US" b="0" dirty="0"/>
              <a:t>Paul wrote while traveling, imprisoned, or to key leaders.</a:t>
            </a:r>
          </a:p>
          <a:p>
            <a:endParaRPr lang="en-US" b="0" dirty="0"/>
          </a:p>
          <a:p>
            <a:pPr>
              <a:defRPr/>
            </a:pPr>
            <a:r>
              <a:rPr lang="en-US" b="0" dirty="0"/>
              <a:t>Observations about chronology:</a:t>
            </a:r>
          </a:p>
          <a:p>
            <a:pPr marL="228600" indent="-228600">
              <a:buFontTx/>
              <a:buAutoNum type="arabicPeriod"/>
              <a:defRPr/>
            </a:pPr>
            <a:r>
              <a:rPr lang="en-US" b="0" dirty="0"/>
              <a:t>Gospels were not written first, but throughout the NT era</a:t>
            </a:r>
          </a:p>
          <a:p>
            <a:pPr marL="228600" indent="-228600">
              <a:buFontTx/>
              <a:buAutoNum type="arabicPeriod"/>
              <a:defRPr/>
            </a:pPr>
            <a:r>
              <a:rPr lang="en-US" b="0" dirty="0"/>
              <a:t>Evangelistic letters preceded pastoral</a:t>
            </a:r>
          </a:p>
          <a:p>
            <a:pPr marL="228600" indent="-228600">
              <a:buFontTx/>
              <a:buAutoNum type="arabicPeriod"/>
              <a:defRPr/>
            </a:pPr>
            <a:r>
              <a:rPr lang="en-US" b="0" dirty="0"/>
              <a:t>Rough letter (Galatians) preceded smoother ones</a:t>
            </a:r>
          </a:p>
          <a:p>
            <a:pPr marL="0" indent="0">
              <a:buFont typeface="Arial" panose="020B0604020202020204" pitchFamily="34" charset="0"/>
              <a:buNone/>
            </a:pPr>
            <a:r>
              <a:rPr lang="en-US" b="0" dirty="0"/>
              <a:t>_______________</a:t>
            </a:r>
          </a:p>
          <a:p>
            <a:pPr marL="0" indent="0">
              <a:buFont typeface="Arial" panose="020B0604020202020204" pitchFamily="34" charset="0"/>
              <a:buNone/>
            </a:pPr>
            <a:r>
              <a:rPr lang="en-US" b="0" dirty="0"/>
              <a:t>Common-493</a:t>
            </a:r>
          </a:p>
          <a:p>
            <a:pPr marL="0" indent="0">
              <a:buFont typeface="Arial" panose="020B0604020202020204" pitchFamily="34" charset="0"/>
              <a:buNone/>
            </a:pPr>
            <a:r>
              <a:rPr lang="en-US" b="0" dirty="0"/>
              <a:t>NS-00-NT Introduction-97</a:t>
            </a:r>
          </a:p>
          <a:p>
            <a:pPr eaLnBrk="1" hangingPunct="1">
              <a:spcBef>
                <a:spcPct val="0"/>
              </a:spcBef>
            </a:pPr>
            <a:r>
              <a:rPr lang="en-US" b="0" dirty="0">
                <a:latin typeface="Arial" charset="0"/>
                <a:ea typeface="ＭＳ Ｐゴシック" charset="0"/>
                <a:cs typeface="ＭＳ Ｐゴシック" charset="0"/>
              </a:rPr>
              <a:t>NS-03-Luke1-12-slide 65</a:t>
            </a:r>
          </a:p>
          <a:p>
            <a:pPr eaLnBrk="1" hangingPunct="1">
              <a:spcBef>
                <a:spcPct val="0"/>
              </a:spcBef>
            </a:pPr>
            <a:r>
              <a:rPr lang="en-US" b="0" dirty="0">
                <a:latin typeface="Arial" charset="0"/>
                <a:ea typeface="ＭＳ Ｐゴシック" charset="0"/>
                <a:cs typeface="ＭＳ Ｐゴシック" charset="0"/>
              </a:rPr>
              <a:t>NS-06-MissionaryEpistles-2</a:t>
            </a:r>
          </a:p>
          <a:p>
            <a:pPr eaLnBrk="1" hangingPunct="1">
              <a:spcBef>
                <a:spcPct val="0"/>
              </a:spcBef>
            </a:pPr>
            <a:r>
              <a:rPr lang="en-US" b="0" dirty="0">
                <a:latin typeface="Arial" charset="0"/>
                <a:ea typeface="ＭＳ Ｐゴシック" charset="0"/>
                <a:cs typeface="ＭＳ Ｐゴシック" charset="0"/>
              </a:rPr>
              <a:t>NS-06-Rom1-2-slide 16</a:t>
            </a:r>
          </a:p>
          <a:p>
            <a:pPr eaLnBrk="1" hangingPunct="1">
              <a:spcBef>
                <a:spcPct val="0"/>
              </a:spcBef>
            </a:pPr>
            <a:r>
              <a:rPr lang="en-US" b="0" dirty="0">
                <a:latin typeface="Arial" charset="0"/>
                <a:ea typeface="ＭＳ Ｐゴシック" charset="0"/>
                <a:cs typeface="ＭＳ Ｐゴシック" charset="0"/>
              </a:rPr>
              <a:t>NS-07-1Cor1-9-slide 23</a:t>
            </a:r>
            <a:endParaRPr lang="en-US" b="0" u="none" dirty="0">
              <a:latin typeface="Arial" charset="0"/>
              <a:ea typeface="ＭＳ Ｐゴシック" charset="0"/>
              <a:cs typeface="ＭＳ Ｐゴシック" charset="0"/>
            </a:endParaRPr>
          </a:p>
          <a:p>
            <a:pPr eaLnBrk="1" hangingPunct="1">
              <a:spcBef>
                <a:spcPct val="0"/>
              </a:spcBef>
            </a:pPr>
            <a:r>
              <a:rPr lang="en-US" b="0" u="none" dirty="0">
                <a:latin typeface="Arial" charset="0"/>
                <a:ea typeface="ＭＳ Ｐゴシック" charset="0"/>
              </a:rPr>
              <a:t>NS-08-2Cor-27</a:t>
            </a:r>
          </a:p>
          <a:p>
            <a:pPr eaLnBrk="1" hangingPunct="1">
              <a:spcBef>
                <a:spcPct val="0"/>
              </a:spcBef>
            </a:pPr>
            <a:r>
              <a:rPr lang="en-US" b="0" u="none" dirty="0">
                <a:latin typeface="Arial" charset="0"/>
                <a:ea typeface="ＭＳ Ｐゴシック" charset="0"/>
              </a:rPr>
              <a:t>NS-10-Pauline Epistles-3</a:t>
            </a:r>
          </a:p>
          <a:p>
            <a:pPr eaLnBrk="1" hangingPunct="1">
              <a:spcBef>
                <a:spcPct val="0"/>
              </a:spcBef>
            </a:pPr>
            <a:r>
              <a:rPr lang="en-US" b="0" u="none" dirty="0">
                <a:latin typeface="Arial" charset="0"/>
                <a:ea typeface="ＭＳ Ｐゴシック" charset="0"/>
              </a:rPr>
              <a:t>NS-10-Prison Epistles-2</a:t>
            </a:r>
          </a:p>
          <a:p>
            <a:pPr eaLnBrk="1" hangingPunct="1">
              <a:spcBef>
                <a:spcPct val="0"/>
              </a:spcBef>
            </a:pPr>
            <a:r>
              <a:rPr lang="en-US" b="0" u="none" dirty="0">
                <a:latin typeface="Arial" charset="0"/>
                <a:ea typeface="ＭＳ Ｐゴシック" charset="0"/>
              </a:rPr>
              <a:t>NS-11-Philippians-15, 40</a:t>
            </a:r>
          </a:p>
          <a:p>
            <a:pPr eaLnBrk="1" hangingPunct="1">
              <a:spcBef>
                <a:spcPct val="0"/>
              </a:spcBef>
            </a:pPr>
            <a:r>
              <a:rPr lang="en-US" b="0" u="none" dirty="0">
                <a:latin typeface="Arial" charset="0"/>
                <a:ea typeface="ＭＳ Ｐゴシック" charset="0"/>
              </a:rPr>
              <a:t>NS-12-Colossians-22, 24, 304</a:t>
            </a:r>
            <a:endParaRPr lang="en-US" b="0" u="none" dirty="0"/>
          </a:p>
          <a:p>
            <a:r>
              <a:rPr lang="en-US" b="0" u="none" dirty="0">
                <a:latin typeface="Arial" charset="0"/>
                <a:ea typeface="ＭＳ Ｐゴシック" charset="0"/>
              </a:rPr>
              <a:t>NS-15-Pastoral Epistles-2</a:t>
            </a:r>
          </a:p>
          <a:p>
            <a:r>
              <a:rPr lang="en-US" b="0" u="none" dirty="0">
                <a:latin typeface="Arial" charset="0"/>
                <a:ea typeface="ＭＳ Ｐゴシック" charset="0"/>
              </a:rPr>
              <a:t>NS-16-2Tim-15</a:t>
            </a:r>
          </a:p>
          <a:p>
            <a:r>
              <a:rPr lang="en-US" b="0" u="none" dirty="0">
                <a:latin typeface="Arial" charset="0"/>
                <a:ea typeface="ＭＳ Ｐゴシック" charset="0"/>
                <a:cs typeface="ＭＳ Ｐゴシック" charset="0"/>
              </a:rPr>
              <a:t>NS-17-Titus-30</a:t>
            </a:r>
          </a:p>
        </p:txBody>
      </p:sp>
      <p:sp>
        <p:nvSpPr>
          <p:cNvPr id="4" name="Slide Number Placeholder 3"/>
          <p:cNvSpPr>
            <a:spLocks noGrp="1"/>
          </p:cNvSpPr>
          <p:nvPr>
            <p:ph type="sldNum" sz="quarter" idx="5"/>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4817AE6-2AD1-6342-9A47-5FCA98C94FA0}" type="slidenum">
              <a:rPr kumimoji="0" lang="en-US" sz="1200" b="0" i="0" u="none" strike="noStrike" kern="1200" cap="none" spc="0" normalizeH="0" baseline="0" noProof="0" smtClean="0">
                <a:ln>
                  <a:noFill/>
                </a:ln>
                <a:solidFill>
                  <a:srgbClr val="000000"/>
                </a:solidFill>
                <a:effectLst/>
                <a:uLnTx/>
                <a:uFillTx/>
                <a:latin typeface="Calibri" charset="0"/>
                <a:ea typeface="ＭＳ Ｐゴシック" charset="0"/>
                <a:cs typeface="Times New Roman"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Times New Roman" charset="0"/>
            </a:endParaRPr>
          </a:p>
        </p:txBody>
      </p:sp>
    </p:spTree>
    <p:extLst>
      <p:ext uri="{BB962C8B-B14F-4D97-AF65-F5344CB8AC3E}">
        <p14:creationId xmlns:p14="http://schemas.microsoft.com/office/powerpoint/2010/main" val="195692393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Rectangle 7">
            <a:extLst>
              <a:ext uri="{FF2B5EF4-FFF2-40B4-BE49-F238E27FC236}">
                <a16:creationId xmlns:a16="http://schemas.microsoft.com/office/drawing/2014/main" id="{1C876829-AB52-931D-0DC4-42FEA8CE79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298932D-38DC-594F-8466-1770F44372DB}" type="slidenum">
              <a:rPr lang="en-US" altLang="en-US" sz="1200"/>
              <a:pPr/>
              <a:t>165</a:t>
            </a:fld>
            <a:endParaRPr lang="en-US" altLang="en-US" sz="1200" dirty="0"/>
          </a:p>
        </p:txBody>
      </p:sp>
      <p:sp>
        <p:nvSpPr>
          <p:cNvPr id="636931" name="Rectangle 2">
            <a:extLst>
              <a:ext uri="{FF2B5EF4-FFF2-40B4-BE49-F238E27FC236}">
                <a16:creationId xmlns:a16="http://schemas.microsoft.com/office/drawing/2014/main" id="{FEB25DE4-AED9-5E7A-7478-257211DA0262}"/>
              </a:ext>
            </a:extLst>
          </p:cNvPr>
          <p:cNvSpPr>
            <a:spLocks noGrp="1" noRot="1" noChangeAspect="1" noChangeArrowheads="1" noTextEdit="1"/>
          </p:cNvSpPr>
          <p:nvPr>
            <p:ph type="sldImg"/>
          </p:nvPr>
        </p:nvSpPr>
        <p:spPr>
          <a:solidFill>
            <a:srgbClr val="FFFFFF"/>
          </a:solidFill>
          <a:ln/>
        </p:spPr>
      </p:sp>
      <p:sp>
        <p:nvSpPr>
          <p:cNvPr id="636932" name="Rectangle 3">
            <a:extLst>
              <a:ext uri="{FF2B5EF4-FFF2-40B4-BE49-F238E27FC236}">
                <a16:creationId xmlns:a16="http://schemas.microsoft.com/office/drawing/2014/main" id="{00A5B5AA-7589-E5D1-6576-3123BD77A839}"/>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Rectangle 7">
            <a:extLst>
              <a:ext uri="{FF2B5EF4-FFF2-40B4-BE49-F238E27FC236}">
                <a16:creationId xmlns:a16="http://schemas.microsoft.com/office/drawing/2014/main" id="{1FEFD9A9-630D-B430-2D30-AA6B4AB5E6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8F9FD9F-B206-9943-8455-696ED7D4EAE0}" type="slidenum">
              <a:rPr lang="en-US" altLang="en-US" sz="1200"/>
              <a:pPr/>
              <a:t>166</a:t>
            </a:fld>
            <a:endParaRPr lang="en-US" altLang="en-US" sz="1200" dirty="0"/>
          </a:p>
        </p:txBody>
      </p:sp>
      <p:sp>
        <p:nvSpPr>
          <p:cNvPr id="637955" name="Rectangle 2">
            <a:extLst>
              <a:ext uri="{FF2B5EF4-FFF2-40B4-BE49-F238E27FC236}">
                <a16:creationId xmlns:a16="http://schemas.microsoft.com/office/drawing/2014/main" id="{AD2A1F73-806F-DBFF-3747-171852685086}"/>
              </a:ext>
            </a:extLst>
          </p:cNvPr>
          <p:cNvSpPr>
            <a:spLocks noGrp="1" noRot="1" noChangeAspect="1" noChangeArrowheads="1" noTextEdit="1"/>
          </p:cNvSpPr>
          <p:nvPr>
            <p:ph type="sldImg"/>
          </p:nvPr>
        </p:nvSpPr>
        <p:spPr>
          <a:solidFill>
            <a:srgbClr val="FFFFFF"/>
          </a:solidFill>
          <a:ln/>
        </p:spPr>
      </p:sp>
      <p:sp>
        <p:nvSpPr>
          <p:cNvPr id="637956" name="Rectangle 3">
            <a:extLst>
              <a:ext uri="{FF2B5EF4-FFF2-40B4-BE49-F238E27FC236}">
                <a16:creationId xmlns:a16="http://schemas.microsoft.com/office/drawing/2014/main" id="{AEE7ED4D-DB3C-D048-E5E3-FEC00FDBEE80}"/>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Rectangle 7">
            <a:extLst>
              <a:ext uri="{FF2B5EF4-FFF2-40B4-BE49-F238E27FC236}">
                <a16:creationId xmlns:a16="http://schemas.microsoft.com/office/drawing/2014/main" id="{3C127EFA-6576-F311-57BC-E2AC44A1AA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C6215DB-A562-C54A-A995-14FE68B1C9DE}" type="slidenum">
              <a:rPr lang="en-US" altLang="en-US" sz="1200"/>
              <a:pPr/>
              <a:t>167</a:t>
            </a:fld>
            <a:endParaRPr lang="en-US" altLang="en-US" sz="1200" dirty="0"/>
          </a:p>
        </p:txBody>
      </p:sp>
      <p:sp>
        <p:nvSpPr>
          <p:cNvPr id="638979" name="Rectangle 2">
            <a:extLst>
              <a:ext uri="{FF2B5EF4-FFF2-40B4-BE49-F238E27FC236}">
                <a16:creationId xmlns:a16="http://schemas.microsoft.com/office/drawing/2014/main" id="{DEC27D78-F1E6-1F61-2F37-FE259FCE8B07}"/>
              </a:ext>
            </a:extLst>
          </p:cNvPr>
          <p:cNvSpPr>
            <a:spLocks noGrp="1" noRot="1" noChangeAspect="1" noChangeArrowheads="1" noTextEdit="1"/>
          </p:cNvSpPr>
          <p:nvPr>
            <p:ph type="sldImg"/>
          </p:nvPr>
        </p:nvSpPr>
        <p:spPr>
          <a:solidFill>
            <a:srgbClr val="FFFFFF"/>
          </a:solidFill>
          <a:ln/>
        </p:spPr>
      </p:sp>
      <p:sp>
        <p:nvSpPr>
          <p:cNvPr id="638980" name="Rectangle 3">
            <a:extLst>
              <a:ext uri="{FF2B5EF4-FFF2-40B4-BE49-F238E27FC236}">
                <a16:creationId xmlns:a16="http://schemas.microsoft.com/office/drawing/2014/main" id="{0ECBC202-2F91-7FB5-E83C-FF181057A4B2}"/>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Rectangle 7">
            <a:extLst>
              <a:ext uri="{FF2B5EF4-FFF2-40B4-BE49-F238E27FC236}">
                <a16:creationId xmlns:a16="http://schemas.microsoft.com/office/drawing/2014/main" id="{20EFA149-025F-9068-442B-6C1F355029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E2B6943F-0EF4-4F4B-93F6-930B4826E1A4}" type="slidenum">
              <a:rPr lang="en-GB" altLang="en-US" sz="1200">
                <a:solidFill>
                  <a:srgbClr val="FFFFFF"/>
                </a:solidFill>
                <a:latin typeface="Comic Sans MS" panose="030F0902030302020204" pitchFamily="66" charset="0"/>
              </a:rPr>
              <a:pPr eaLnBrk="1" hangingPunct="1"/>
              <a:t>168</a:t>
            </a:fld>
            <a:endParaRPr lang="en-GB" altLang="en-US" sz="1200">
              <a:solidFill>
                <a:srgbClr val="FFFFFF"/>
              </a:solidFill>
              <a:latin typeface="Comic Sans MS" panose="030F0902030302020204" pitchFamily="66" charset="0"/>
            </a:endParaRPr>
          </a:p>
        </p:txBody>
      </p:sp>
      <p:sp>
        <p:nvSpPr>
          <p:cNvPr id="640003" name="Rectangle 1026">
            <a:extLst>
              <a:ext uri="{FF2B5EF4-FFF2-40B4-BE49-F238E27FC236}">
                <a16:creationId xmlns:a16="http://schemas.microsoft.com/office/drawing/2014/main" id="{97AF6964-E442-8D5B-8AFB-6FB678210A6A}"/>
              </a:ext>
            </a:extLst>
          </p:cNvPr>
          <p:cNvSpPr>
            <a:spLocks noGrp="1" noRot="1" noChangeAspect="1" noChangeArrowheads="1" noTextEdit="1"/>
          </p:cNvSpPr>
          <p:nvPr>
            <p:ph type="sldImg"/>
          </p:nvPr>
        </p:nvSpPr>
        <p:spPr>
          <a:solidFill>
            <a:srgbClr val="FFFFFF"/>
          </a:solidFill>
          <a:ln/>
        </p:spPr>
      </p:sp>
      <p:sp>
        <p:nvSpPr>
          <p:cNvPr id="640004" name="Rectangle 1027">
            <a:extLst>
              <a:ext uri="{FF2B5EF4-FFF2-40B4-BE49-F238E27FC236}">
                <a16:creationId xmlns:a16="http://schemas.microsoft.com/office/drawing/2014/main" id="{97BECC18-7036-5FCE-9CFD-BBF72A3E04D3}"/>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7">
            <a:extLst>
              <a:ext uri="{FF2B5EF4-FFF2-40B4-BE49-F238E27FC236}">
                <a16:creationId xmlns:a16="http://schemas.microsoft.com/office/drawing/2014/main" id="{9738D308-65A6-358B-2B7D-AE05006D3A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75FAABE-7B9E-5F48-94CF-2111B8777470}" type="slidenum">
              <a:rPr lang="en-US" altLang="en-US" sz="1200">
                <a:solidFill>
                  <a:srgbClr val="000000"/>
                </a:solidFill>
              </a:rPr>
              <a:pPr/>
              <a:t>169</a:t>
            </a:fld>
            <a:endParaRPr lang="en-US" altLang="en-US" sz="1200" dirty="0">
              <a:solidFill>
                <a:srgbClr val="000000"/>
              </a:solidFill>
            </a:endParaRPr>
          </a:p>
        </p:txBody>
      </p:sp>
      <p:sp>
        <p:nvSpPr>
          <p:cNvPr id="641027" name="Rectangle 2">
            <a:extLst>
              <a:ext uri="{FF2B5EF4-FFF2-40B4-BE49-F238E27FC236}">
                <a16:creationId xmlns:a16="http://schemas.microsoft.com/office/drawing/2014/main" id="{F85A499B-9742-E62C-1670-F29471BFB177}"/>
              </a:ext>
            </a:extLst>
          </p:cNvPr>
          <p:cNvSpPr>
            <a:spLocks noGrp="1" noRot="1" noChangeAspect="1" noChangeArrowheads="1" noTextEdit="1"/>
          </p:cNvSpPr>
          <p:nvPr>
            <p:ph type="sldImg"/>
          </p:nvPr>
        </p:nvSpPr>
        <p:spPr>
          <a:solidFill>
            <a:srgbClr val="FFFFFF"/>
          </a:solidFill>
          <a:ln/>
        </p:spPr>
      </p:sp>
      <p:sp>
        <p:nvSpPr>
          <p:cNvPr id="641028" name="Rectangle 3">
            <a:extLst>
              <a:ext uri="{FF2B5EF4-FFF2-40B4-BE49-F238E27FC236}">
                <a16:creationId xmlns:a16="http://schemas.microsoft.com/office/drawing/2014/main" id="{2ADA6C00-777F-3C6D-1196-0B037B49FF39}"/>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r>
              <a:rPr lang="en-US" altLang="en-US" dirty="0"/>
              <a:t>Like a successful athlete, obey the rules in God's Word (2:5).</a:t>
            </a:r>
          </a:p>
          <a:p>
            <a:pPr eaLnBrk="1" hangingPunct="1"/>
            <a:r>
              <a:rPr lang="en-US" altLang="en-US" dirty="0"/>
              <a:t>One of those rules historically has been that men cannot compete in women's sports—even if they claim to be a woman. But no longer…</a:t>
            </a: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7">
            <a:extLst>
              <a:ext uri="{FF2B5EF4-FFF2-40B4-BE49-F238E27FC236}">
                <a16:creationId xmlns:a16="http://schemas.microsoft.com/office/drawing/2014/main" id="{5CF614DD-4672-8B6A-FA87-926483BF2E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4C00E36B-25E1-1E43-BE61-C9E161CBFC45}" type="slidenum">
              <a:rPr lang="en-GB" altLang="en-US" sz="1200">
                <a:solidFill>
                  <a:srgbClr val="FFFFFF"/>
                </a:solidFill>
                <a:latin typeface="Comic Sans MS" panose="030F0902030302020204" pitchFamily="66" charset="0"/>
              </a:rPr>
              <a:pPr eaLnBrk="1" hangingPunct="1"/>
              <a:t>170</a:t>
            </a:fld>
            <a:endParaRPr lang="en-GB" altLang="en-US" sz="1200">
              <a:solidFill>
                <a:srgbClr val="FFFFFF"/>
              </a:solidFill>
              <a:latin typeface="Comic Sans MS" panose="030F0902030302020204" pitchFamily="66" charset="0"/>
            </a:endParaRPr>
          </a:p>
        </p:txBody>
      </p:sp>
      <p:sp>
        <p:nvSpPr>
          <p:cNvPr id="642051" name="Rectangle 1026">
            <a:extLst>
              <a:ext uri="{FF2B5EF4-FFF2-40B4-BE49-F238E27FC236}">
                <a16:creationId xmlns:a16="http://schemas.microsoft.com/office/drawing/2014/main" id="{538DCA38-05E6-8B12-58C2-299D00600957}"/>
              </a:ext>
            </a:extLst>
          </p:cNvPr>
          <p:cNvSpPr>
            <a:spLocks noGrp="1" noRot="1" noChangeAspect="1" noChangeArrowheads="1" noTextEdit="1"/>
          </p:cNvSpPr>
          <p:nvPr>
            <p:ph type="sldImg"/>
          </p:nvPr>
        </p:nvSpPr>
        <p:spPr>
          <a:solidFill>
            <a:srgbClr val="FFFFFF"/>
          </a:solidFill>
          <a:ln/>
        </p:spPr>
      </p:sp>
      <p:sp>
        <p:nvSpPr>
          <p:cNvPr id="642052" name="Rectangle 1027">
            <a:extLst>
              <a:ext uri="{FF2B5EF4-FFF2-40B4-BE49-F238E27FC236}">
                <a16:creationId xmlns:a16="http://schemas.microsoft.com/office/drawing/2014/main" id="{F0CA6863-7212-1B1B-0757-7E045F1FED32}"/>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Rectangle 7">
            <a:extLst>
              <a:ext uri="{FF2B5EF4-FFF2-40B4-BE49-F238E27FC236}">
                <a16:creationId xmlns:a16="http://schemas.microsoft.com/office/drawing/2014/main" id="{93CE8F5D-BBE8-0209-7B93-8355BA8B11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440DA10-B675-5A4B-8CCC-ACAE68A5461C}" type="slidenum">
              <a:rPr lang="en-US" altLang="en-US" sz="1200">
                <a:solidFill>
                  <a:srgbClr val="000000"/>
                </a:solidFill>
              </a:rPr>
              <a:pPr/>
              <a:t>171</a:t>
            </a:fld>
            <a:endParaRPr lang="en-US" altLang="en-US" sz="1200" dirty="0">
              <a:solidFill>
                <a:srgbClr val="000000"/>
              </a:solidFill>
            </a:endParaRPr>
          </a:p>
        </p:txBody>
      </p:sp>
      <p:sp>
        <p:nvSpPr>
          <p:cNvPr id="643075" name="Rectangle 2">
            <a:extLst>
              <a:ext uri="{FF2B5EF4-FFF2-40B4-BE49-F238E27FC236}">
                <a16:creationId xmlns:a16="http://schemas.microsoft.com/office/drawing/2014/main" id="{A664C6DD-E46B-FEA2-2400-1B4EC3FAB8C1}"/>
              </a:ext>
            </a:extLst>
          </p:cNvPr>
          <p:cNvSpPr>
            <a:spLocks noGrp="1" noRot="1" noChangeAspect="1" noChangeArrowheads="1" noTextEdit="1"/>
          </p:cNvSpPr>
          <p:nvPr>
            <p:ph type="sldImg"/>
          </p:nvPr>
        </p:nvSpPr>
        <p:spPr>
          <a:solidFill>
            <a:srgbClr val="FFFFFF"/>
          </a:solidFill>
          <a:ln/>
        </p:spPr>
      </p:sp>
      <p:sp>
        <p:nvSpPr>
          <p:cNvPr id="643076" name="Rectangle 3">
            <a:extLst>
              <a:ext uri="{FF2B5EF4-FFF2-40B4-BE49-F238E27FC236}">
                <a16:creationId xmlns:a16="http://schemas.microsoft.com/office/drawing/2014/main" id="{102EC199-AF20-BB45-A7A6-C567274DB165}"/>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Rectangle 7">
            <a:extLst>
              <a:ext uri="{FF2B5EF4-FFF2-40B4-BE49-F238E27FC236}">
                <a16:creationId xmlns:a16="http://schemas.microsoft.com/office/drawing/2014/main" id="{C22F5464-6681-B8F8-CA82-9428A36BC0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6FF784B-BE31-FF4D-9FF3-2781DAF0C387}" type="slidenum">
              <a:rPr lang="en-GB" altLang="en-US" sz="1200">
                <a:solidFill>
                  <a:srgbClr val="FFFFFF"/>
                </a:solidFill>
                <a:latin typeface="Comic Sans MS" panose="030F0902030302020204" pitchFamily="66" charset="0"/>
              </a:rPr>
              <a:pPr/>
              <a:t>172</a:t>
            </a:fld>
            <a:endParaRPr lang="en-GB" altLang="en-US" sz="1200">
              <a:solidFill>
                <a:srgbClr val="FFFFFF"/>
              </a:solidFill>
              <a:latin typeface="Comic Sans MS" panose="030F0902030302020204" pitchFamily="66" charset="0"/>
            </a:endParaRPr>
          </a:p>
        </p:txBody>
      </p:sp>
      <p:sp>
        <p:nvSpPr>
          <p:cNvPr id="644099" name="Rectangle 1026">
            <a:extLst>
              <a:ext uri="{FF2B5EF4-FFF2-40B4-BE49-F238E27FC236}">
                <a16:creationId xmlns:a16="http://schemas.microsoft.com/office/drawing/2014/main" id="{082D4C77-AB05-10B8-F28E-A29DFA390F80}"/>
              </a:ext>
            </a:extLst>
          </p:cNvPr>
          <p:cNvSpPr>
            <a:spLocks noGrp="1" noRot="1" noChangeAspect="1" noChangeArrowheads="1" noTextEdit="1"/>
          </p:cNvSpPr>
          <p:nvPr>
            <p:ph type="sldImg"/>
          </p:nvPr>
        </p:nvSpPr>
        <p:spPr>
          <a:solidFill>
            <a:srgbClr val="FFFFFF"/>
          </a:solidFill>
          <a:ln/>
        </p:spPr>
      </p:sp>
      <p:sp>
        <p:nvSpPr>
          <p:cNvPr id="644100" name="Rectangle 1027">
            <a:extLst>
              <a:ext uri="{FF2B5EF4-FFF2-40B4-BE49-F238E27FC236}">
                <a16:creationId xmlns:a16="http://schemas.microsoft.com/office/drawing/2014/main" id="{541A5EF8-EAE6-9829-62EC-18DCF86D9A13}"/>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7">
            <a:extLst>
              <a:ext uri="{FF2B5EF4-FFF2-40B4-BE49-F238E27FC236}">
                <a16:creationId xmlns:a16="http://schemas.microsoft.com/office/drawing/2014/main" id="{3E2523D4-21B0-E5EE-8F4E-C2CF5FB52F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1321844-7B73-9B4C-BC7E-F1DBF7AFFF46}" type="slidenum">
              <a:rPr lang="en-GB" altLang="en-US" sz="1200">
                <a:solidFill>
                  <a:srgbClr val="FFFFFF"/>
                </a:solidFill>
                <a:latin typeface="Comic Sans MS" panose="030F0902030302020204" pitchFamily="66" charset="0"/>
              </a:rPr>
              <a:pPr/>
              <a:t>174</a:t>
            </a:fld>
            <a:endParaRPr lang="en-GB" altLang="en-US" sz="1200">
              <a:solidFill>
                <a:srgbClr val="FFFFFF"/>
              </a:solidFill>
              <a:latin typeface="Comic Sans MS" panose="030F0902030302020204" pitchFamily="66" charset="0"/>
            </a:endParaRPr>
          </a:p>
        </p:txBody>
      </p:sp>
      <p:sp>
        <p:nvSpPr>
          <p:cNvPr id="645123" name="Rectangle 2">
            <a:extLst>
              <a:ext uri="{FF2B5EF4-FFF2-40B4-BE49-F238E27FC236}">
                <a16:creationId xmlns:a16="http://schemas.microsoft.com/office/drawing/2014/main" id="{3C000242-58C3-F646-4E23-C7BFBA4D5DA1}"/>
              </a:ext>
            </a:extLst>
          </p:cNvPr>
          <p:cNvSpPr>
            <a:spLocks noGrp="1" noRot="1" noChangeAspect="1" noChangeArrowheads="1" noTextEdit="1"/>
          </p:cNvSpPr>
          <p:nvPr>
            <p:ph type="sldImg"/>
          </p:nvPr>
        </p:nvSpPr>
        <p:spPr>
          <a:ln/>
        </p:spPr>
      </p:sp>
      <p:sp>
        <p:nvSpPr>
          <p:cNvPr id="645124" name="Rectangle 3">
            <a:extLst>
              <a:ext uri="{FF2B5EF4-FFF2-40B4-BE49-F238E27FC236}">
                <a16:creationId xmlns:a16="http://schemas.microsoft.com/office/drawing/2014/main" id="{F77E30F9-47E3-64AE-17AD-78AC4A0317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JO" altLang="en-US">
              <a:latin typeface="Times New Roman" panose="02020603050405020304" pitchFamily="18" charset="0"/>
              <a:ea typeface="MS PGothic" panose="020B0600070205080204" pitchFamily="34" charset="-128"/>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Slide Image Placeholder 1">
            <a:extLst>
              <a:ext uri="{FF2B5EF4-FFF2-40B4-BE49-F238E27FC236}">
                <a16:creationId xmlns:a16="http://schemas.microsoft.com/office/drawing/2014/main" id="{4FB0E197-9724-E980-3343-2CEC479D20A9}"/>
              </a:ext>
            </a:extLst>
          </p:cNvPr>
          <p:cNvSpPr>
            <a:spLocks noGrp="1" noRot="1" noChangeAspect="1" noTextEdit="1"/>
          </p:cNvSpPr>
          <p:nvPr>
            <p:ph type="sldImg"/>
          </p:nvPr>
        </p:nvSpPr>
        <p:spPr>
          <a:ln/>
        </p:spPr>
      </p:sp>
      <p:sp>
        <p:nvSpPr>
          <p:cNvPr id="646147" name="Notes Placeholder 2">
            <a:extLst>
              <a:ext uri="{FF2B5EF4-FFF2-40B4-BE49-F238E27FC236}">
                <a16:creationId xmlns:a16="http://schemas.microsoft.com/office/drawing/2014/main" id="{495F7C4D-7704-9313-D2A4-9353F6D034F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JO" altLang="en-US" dirty="0"/>
          </a:p>
        </p:txBody>
      </p:sp>
      <p:sp>
        <p:nvSpPr>
          <p:cNvPr id="646148" name="Slide Number Placeholder 3">
            <a:extLst>
              <a:ext uri="{FF2B5EF4-FFF2-40B4-BE49-F238E27FC236}">
                <a16:creationId xmlns:a16="http://schemas.microsoft.com/office/drawing/2014/main" id="{6FECB891-A333-7DB8-C482-34B91559E05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C41CE14-AB47-F74D-B833-FAF4D03752C6}" type="slidenum">
              <a:rPr lang="en-US" altLang="en-US" sz="1200">
                <a:solidFill>
                  <a:srgbClr val="000000"/>
                </a:solidFill>
              </a:rPr>
              <a:pPr/>
              <a:t>175</a:t>
            </a:fld>
            <a:endParaRPr lang="en-US" altLang="en-US" sz="1200" dirty="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7">
            <a:extLst>
              <a:ext uri="{FF2B5EF4-FFF2-40B4-BE49-F238E27FC236}">
                <a16:creationId xmlns:a16="http://schemas.microsoft.com/office/drawing/2014/main" id="{68CF08B9-F796-2E3A-BB18-58117A0593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91C498E-E016-8543-A181-59B4B4C6E485}"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502787" name="Rectangle 1026">
            <a:extLst>
              <a:ext uri="{FF2B5EF4-FFF2-40B4-BE49-F238E27FC236}">
                <a16:creationId xmlns:a16="http://schemas.microsoft.com/office/drawing/2014/main" id="{BFFD602A-EC15-BC98-7CC7-8320425C0CD0}"/>
              </a:ext>
            </a:extLst>
          </p:cNvPr>
          <p:cNvSpPr>
            <a:spLocks noGrp="1" noRot="1" noChangeAspect="1" noChangeArrowheads="1" noTextEdit="1"/>
          </p:cNvSpPr>
          <p:nvPr>
            <p:ph type="sldImg"/>
          </p:nvPr>
        </p:nvSpPr>
        <p:spPr>
          <a:solidFill>
            <a:srgbClr val="FFFFFF"/>
          </a:solidFill>
          <a:ln/>
        </p:spPr>
      </p:sp>
      <p:sp>
        <p:nvSpPr>
          <p:cNvPr id="502788" name="Rectangle 1027">
            <a:extLst>
              <a:ext uri="{FF2B5EF4-FFF2-40B4-BE49-F238E27FC236}">
                <a16:creationId xmlns:a16="http://schemas.microsoft.com/office/drawing/2014/main" id="{54B54706-5CE5-19FB-2F96-00065CADB64C}"/>
              </a:ext>
            </a:extLst>
          </p:cNvPr>
          <p:cNvSpPr>
            <a:spLocks noGrp="1" noChangeArrowheads="1"/>
          </p:cNvSpPr>
          <p:nvPr>
            <p:ph type="body" idx="1"/>
          </p:nvPr>
        </p:nvSpPr>
        <p:spPr>
          <a:solidFill>
            <a:srgbClr val="FFFFFF"/>
          </a:solidFill>
          <a:ln>
            <a:solidFill>
              <a:srgbClr val="000000"/>
            </a:solidFill>
          </a:ln>
        </p:spPr>
        <p:txBody>
          <a:bodyPr/>
          <a:lstStyle/>
          <a:p>
            <a:r>
              <a:rPr lang="en-US" sz="3600" b="0" kern="1200" dirty="0">
                <a:solidFill>
                  <a:schemeClr val="tx1"/>
                </a:solidFill>
                <a:effectLst/>
                <a:latin typeface="Arial" charset="0"/>
                <a:ea typeface="宋体" charset="-122"/>
                <a:cs typeface="宋体" charset="-122"/>
              </a:rPr>
              <a:t>Consistently </a:t>
            </a:r>
            <a:r>
              <a:rPr lang="en-US" sz="3600" b="0" i="1" kern="1200" dirty="0">
                <a:solidFill>
                  <a:schemeClr val="tx1"/>
                </a:solidFill>
                <a:effectLst/>
                <a:latin typeface="Arial" charset="0"/>
                <a:ea typeface="宋体" charset="-122"/>
                <a:cs typeface="宋体" charset="-122"/>
              </a:rPr>
              <a:t>follow</a:t>
            </a:r>
            <a:r>
              <a:rPr lang="en-US" sz="3600" b="0" kern="1200" dirty="0">
                <a:solidFill>
                  <a:schemeClr val="tx1"/>
                </a:solidFill>
                <a:effectLst/>
                <a:latin typeface="Arial" charset="0"/>
                <a:ea typeface="宋体" charset="-122"/>
                <a:cs typeface="宋体" charset="-122"/>
              </a:rPr>
              <a:t> what God says</a:t>
            </a:r>
            <a:r>
              <a:rPr lang="en-SG" sz="3600" b="0" dirty="0">
                <a:effectLst/>
              </a:rPr>
              <a:t> (1-2).</a:t>
            </a:r>
          </a:p>
          <a:p>
            <a:r>
              <a:rPr lang="en-US" sz="3600" b="0" kern="1200" dirty="0">
                <a:solidFill>
                  <a:schemeClr val="tx1"/>
                </a:solidFill>
                <a:effectLst/>
                <a:latin typeface="Arial" charset="0"/>
                <a:ea typeface="宋体" charset="-122"/>
                <a:cs typeface="宋体" charset="-122"/>
              </a:rPr>
              <a:t>Consistently </a:t>
            </a:r>
            <a:r>
              <a:rPr lang="en-US" sz="3600" b="0" i="1" kern="1200" dirty="0">
                <a:solidFill>
                  <a:schemeClr val="tx1"/>
                </a:solidFill>
                <a:effectLst/>
                <a:latin typeface="Arial" charset="0"/>
                <a:ea typeface="宋体" charset="-122"/>
                <a:cs typeface="宋体" charset="-122"/>
              </a:rPr>
              <a:t>tell others </a:t>
            </a:r>
            <a:r>
              <a:rPr lang="en-US" sz="3600" b="0" kern="1200" dirty="0">
                <a:solidFill>
                  <a:schemeClr val="tx1"/>
                </a:solidFill>
                <a:effectLst/>
                <a:latin typeface="Arial" charset="0"/>
                <a:ea typeface="宋体" charset="-122"/>
                <a:cs typeface="宋体" charset="-122"/>
              </a:rPr>
              <a:t>what God says</a:t>
            </a:r>
            <a:r>
              <a:rPr lang="en-SG" sz="3600" b="0" dirty="0">
                <a:effectLst/>
              </a:rPr>
              <a:t> (3-4).</a:t>
            </a:r>
            <a:endParaRPr lang="en-US" sz="3600" b="0" dirty="0">
              <a:cs typeface="ＭＳ Ｐゴシック"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7">
            <a:extLst>
              <a:ext uri="{FF2B5EF4-FFF2-40B4-BE49-F238E27FC236}">
                <a16:creationId xmlns:a16="http://schemas.microsoft.com/office/drawing/2014/main" id="{E7690764-9B65-A8A8-AA7A-0E700E4A87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6A75A6DD-0CE8-E347-8918-C20EC72B7C9A}" type="slidenum">
              <a:rPr lang="en-GB" altLang="en-US" sz="1200">
                <a:solidFill>
                  <a:srgbClr val="FFFFFF"/>
                </a:solidFill>
                <a:latin typeface="Comic Sans MS" panose="030F0902030302020204" pitchFamily="66" charset="0"/>
              </a:rPr>
              <a:pPr eaLnBrk="1" hangingPunct="1"/>
              <a:t>176</a:t>
            </a:fld>
            <a:endParaRPr lang="en-GB" altLang="en-US" sz="1200">
              <a:solidFill>
                <a:srgbClr val="FFFFFF"/>
              </a:solidFill>
              <a:latin typeface="Comic Sans MS" panose="030F0902030302020204" pitchFamily="66" charset="0"/>
            </a:endParaRPr>
          </a:p>
        </p:txBody>
      </p:sp>
      <p:sp>
        <p:nvSpPr>
          <p:cNvPr id="647171" name="Rectangle 1026">
            <a:extLst>
              <a:ext uri="{FF2B5EF4-FFF2-40B4-BE49-F238E27FC236}">
                <a16:creationId xmlns:a16="http://schemas.microsoft.com/office/drawing/2014/main" id="{D1C893CE-557A-32E5-DAA4-6BCE51FB8A10}"/>
              </a:ext>
            </a:extLst>
          </p:cNvPr>
          <p:cNvSpPr>
            <a:spLocks noGrp="1" noRot="1" noChangeAspect="1" noChangeArrowheads="1" noTextEdit="1"/>
          </p:cNvSpPr>
          <p:nvPr>
            <p:ph type="sldImg"/>
          </p:nvPr>
        </p:nvSpPr>
        <p:spPr>
          <a:solidFill>
            <a:srgbClr val="FFFFFF"/>
          </a:solidFill>
          <a:ln/>
        </p:spPr>
      </p:sp>
      <p:sp>
        <p:nvSpPr>
          <p:cNvPr id="647172" name="Rectangle 1027">
            <a:extLst>
              <a:ext uri="{FF2B5EF4-FFF2-40B4-BE49-F238E27FC236}">
                <a16:creationId xmlns:a16="http://schemas.microsoft.com/office/drawing/2014/main" id="{33E22270-268C-5958-83BC-10E83DD64934}"/>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Slide Image Placeholder 1">
            <a:extLst>
              <a:ext uri="{FF2B5EF4-FFF2-40B4-BE49-F238E27FC236}">
                <a16:creationId xmlns:a16="http://schemas.microsoft.com/office/drawing/2014/main" id="{2796A9E2-EED7-1652-215F-E9322CA9A3C7}"/>
              </a:ext>
            </a:extLst>
          </p:cNvPr>
          <p:cNvSpPr>
            <a:spLocks noGrp="1" noRot="1" noChangeAspect="1" noTextEdit="1"/>
          </p:cNvSpPr>
          <p:nvPr>
            <p:ph type="sldImg"/>
          </p:nvPr>
        </p:nvSpPr>
        <p:spPr>
          <a:ln/>
        </p:spPr>
      </p:sp>
      <p:sp>
        <p:nvSpPr>
          <p:cNvPr id="648195" name="Notes Placeholder 2">
            <a:extLst>
              <a:ext uri="{FF2B5EF4-FFF2-40B4-BE49-F238E27FC236}">
                <a16:creationId xmlns:a16="http://schemas.microsoft.com/office/drawing/2014/main" id="{30F9F624-C2F0-AED0-397C-D38C4230E9C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JO" altLang="en-US" dirty="0"/>
          </a:p>
        </p:txBody>
      </p:sp>
      <p:sp>
        <p:nvSpPr>
          <p:cNvPr id="648196" name="Slide Number Placeholder 3">
            <a:extLst>
              <a:ext uri="{FF2B5EF4-FFF2-40B4-BE49-F238E27FC236}">
                <a16:creationId xmlns:a16="http://schemas.microsoft.com/office/drawing/2014/main" id="{6876B701-AFC2-BE0D-9B35-B0FA0533C65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0973865-AAB8-564E-B345-DE01454CF42A}" type="slidenum">
              <a:rPr lang="en-US" altLang="en-US" sz="1200">
                <a:solidFill>
                  <a:srgbClr val="000000"/>
                </a:solidFill>
                <a:sym typeface="Times New Roman Bold" pitchFamily="18" charset="0"/>
              </a:rPr>
              <a:pPr/>
              <a:t>177</a:t>
            </a:fld>
            <a:endParaRPr lang="en-US" altLang="en-US" sz="1200" dirty="0">
              <a:solidFill>
                <a:srgbClr val="000000"/>
              </a:solidFill>
              <a:sym typeface="Times New Roman Bold" pitchFamily="18"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7">
            <a:extLst>
              <a:ext uri="{FF2B5EF4-FFF2-40B4-BE49-F238E27FC236}">
                <a16:creationId xmlns:a16="http://schemas.microsoft.com/office/drawing/2014/main" id="{44284DBD-93FB-1E43-037B-1B8EDB673B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224E456-A8F8-0A4C-9E1F-699D441DE96D}" type="slidenum">
              <a:rPr lang="en-GB" altLang="en-US" sz="1200">
                <a:solidFill>
                  <a:srgbClr val="FFFFFF"/>
                </a:solidFill>
                <a:latin typeface="Comic Sans MS" panose="030F0902030302020204" pitchFamily="66" charset="0"/>
              </a:rPr>
              <a:pPr/>
              <a:t>179</a:t>
            </a:fld>
            <a:endParaRPr lang="en-GB" altLang="en-US" sz="1200">
              <a:solidFill>
                <a:srgbClr val="FFFFFF"/>
              </a:solidFill>
              <a:latin typeface="Comic Sans MS" panose="030F0902030302020204" pitchFamily="66" charset="0"/>
            </a:endParaRPr>
          </a:p>
        </p:txBody>
      </p:sp>
      <p:sp>
        <p:nvSpPr>
          <p:cNvPr id="649219" name="Rectangle 1026">
            <a:extLst>
              <a:ext uri="{FF2B5EF4-FFF2-40B4-BE49-F238E27FC236}">
                <a16:creationId xmlns:a16="http://schemas.microsoft.com/office/drawing/2014/main" id="{476D6122-3338-2837-50B0-16C34322A973}"/>
              </a:ext>
            </a:extLst>
          </p:cNvPr>
          <p:cNvSpPr>
            <a:spLocks noGrp="1" noRot="1" noChangeAspect="1" noChangeArrowheads="1" noTextEdit="1"/>
          </p:cNvSpPr>
          <p:nvPr>
            <p:ph type="sldImg"/>
          </p:nvPr>
        </p:nvSpPr>
        <p:spPr>
          <a:solidFill>
            <a:srgbClr val="FFFFFF"/>
          </a:solidFill>
          <a:ln/>
        </p:spPr>
      </p:sp>
      <p:sp>
        <p:nvSpPr>
          <p:cNvPr id="649220" name="Rectangle 1027">
            <a:extLst>
              <a:ext uri="{FF2B5EF4-FFF2-40B4-BE49-F238E27FC236}">
                <a16:creationId xmlns:a16="http://schemas.microsoft.com/office/drawing/2014/main" id="{102B322A-521A-190F-92E2-9B5CDE331A1D}"/>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7">
            <a:extLst>
              <a:ext uri="{FF2B5EF4-FFF2-40B4-BE49-F238E27FC236}">
                <a16:creationId xmlns:a16="http://schemas.microsoft.com/office/drawing/2014/main" id="{DF3CC1F9-EA4A-91C1-C3AE-7E0F6876B6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BEB6CD4-E9D7-C64D-94F6-63AED52CB943}" type="slidenum">
              <a:rPr lang="en-GB" altLang="en-US" sz="1200">
                <a:solidFill>
                  <a:srgbClr val="FFFFFF"/>
                </a:solidFill>
                <a:latin typeface="Comic Sans MS" panose="030F0902030302020204" pitchFamily="66" charset="0"/>
              </a:rPr>
              <a:pPr/>
              <a:t>180</a:t>
            </a:fld>
            <a:endParaRPr lang="en-GB" altLang="en-US" sz="1200">
              <a:solidFill>
                <a:srgbClr val="FFFFFF"/>
              </a:solidFill>
              <a:latin typeface="Comic Sans MS" panose="030F0902030302020204" pitchFamily="66" charset="0"/>
            </a:endParaRPr>
          </a:p>
        </p:txBody>
      </p:sp>
      <p:sp>
        <p:nvSpPr>
          <p:cNvPr id="650243" name="Rectangle 1026">
            <a:extLst>
              <a:ext uri="{FF2B5EF4-FFF2-40B4-BE49-F238E27FC236}">
                <a16:creationId xmlns:a16="http://schemas.microsoft.com/office/drawing/2014/main" id="{51D4596D-A76A-4B7B-F028-292B35543527}"/>
              </a:ext>
            </a:extLst>
          </p:cNvPr>
          <p:cNvSpPr>
            <a:spLocks noGrp="1" noRot="1" noChangeAspect="1" noChangeArrowheads="1" noTextEdit="1"/>
          </p:cNvSpPr>
          <p:nvPr>
            <p:ph type="sldImg"/>
          </p:nvPr>
        </p:nvSpPr>
        <p:spPr>
          <a:solidFill>
            <a:srgbClr val="FFFFFF"/>
          </a:solidFill>
          <a:ln/>
        </p:spPr>
      </p:sp>
      <p:sp>
        <p:nvSpPr>
          <p:cNvPr id="650244" name="Rectangle 1027">
            <a:extLst>
              <a:ext uri="{FF2B5EF4-FFF2-40B4-BE49-F238E27FC236}">
                <a16:creationId xmlns:a16="http://schemas.microsoft.com/office/drawing/2014/main" id="{89F02E98-691F-661B-F1C7-546B60B75BC5}"/>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7">
            <a:extLst>
              <a:ext uri="{FF2B5EF4-FFF2-40B4-BE49-F238E27FC236}">
                <a16:creationId xmlns:a16="http://schemas.microsoft.com/office/drawing/2014/main" id="{5C39C8E8-2869-12EE-A9D8-F27698EDDA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92A07C16-D322-584D-9A12-91C4CE45254E}" type="slidenum">
              <a:rPr lang="en-GB" altLang="en-US" sz="1200">
                <a:solidFill>
                  <a:srgbClr val="FFFFFF"/>
                </a:solidFill>
                <a:latin typeface="Comic Sans MS" panose="030F0902030302020204" pitchFamily="66" charset="0"/>
              </a:rPr>
              <a:pPr eaLnBrk="1" hangingPunct="1"/>
              <a:t>182</a:t>
            </a:fld>
            <a:endParaRPr lang="en-GB" altLang="en-US" sz="1200">
              <a:solidFill>
                <a:srgbClr val="FFFFFF"/>
              </a:solidFill>
              <a:latin typeface="Comic Sans MS" panose="030F0902030302020204" pitchFamily="66" charset="0"/>
            </a:endParaRPr>
          </a:p>
        </p:txBody>
      </p:sp>
      <p:sp>
        <p:nvSpPr>
          <p:cNvPr id="651267" name="Rectangle 1026">
            <a:extLst>
              <a:ext uri="{FF2B5EF4-FFF2-40B4-BE49-F238E27FC236}">
                <a16:creationId xmlns:a16="http://schemas.microsoft.com/office/drawing/2014/main" id="{266D0DFC-4AD8-77EC-3863-1B267297A163}"/>
              </a:ext>
            </a:extLst>
          </p:cNvPr>
          <p:cNvSpPr>
            <a:spLocks noGrp="1" noRot="1" noChangeAspect="1" noChangeArrowheads="1" noTextEdit="1"/>
          </p:cNvSpPr>
          <p:nvPr>
            <p:ph type="sldImg"/>
          </p:nvPr>
        </p:nvSpPr>
        <p:spPr>
          <a:solidFill>
            <a:srgbClr val="FFFFFF"/>
          </a:solidFill>
          <a:ln/>
        </p:spPr>
      </p:sp>
      <p:sp>
        <p:nvSpPr>
          <p:cNvPr id="651268" name="Rectangle 1027">
            <a:extLst>
              <a:ext uri="{FF2B5EF4-FFF2-40B4-BE49-F238E27FC236}">
                <a16:creationId xmlns:a16="http://schemas.microsoft.com/office/drawing/2014/main" id="{54921238-9621-226C-9CDE-3967F13F70FC}"/>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7">
            <a:extLst>
              <a:ext uri="{FF2B5EF4-FFF2-40B4-BE49-F238E27FC236}">
                <a16:creationId xmlns:a16="http://schemas.microsoft.com/office/drawing/2014/main" id="{C1909522-4F82-289F-C953-C33407B788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CF2E741A-F410-1049-BD79-80FD466FB74A}" type="slidenum">
              <a:rPr lang="en-GB" altLang="en-US" sz="1200">
                <a:solidFill>
                  <a:srgbClr val="FFFFFF"/>
                </a:solidFill>
                <a:latin typeface="Comic Sans MS" panose="030F0902030302020204" pitchFamily="66" charset="0"/>
              </a:rPr>
              <a:pPr eaLnBrk="1" hangingPunct="1"/>
              <a:t>183</a:t>
            </a:fld>
            <a:endParaRPr lang="en-GB" altLang="en-US" sz="1200">
              <a:solidFill>
                <a:srgbClr val="FFFFFF"/>
              </a:solidFill>
              <a:latin typeface="Comic Sans MS" panose="030F0902030302020204" pitchFamily="66" charset="0"/>
            </a:endParaRPr>
          </a:p>
        </p:txBody>
      </p:sp>
      <p:sp>
        <p:nvSpPr>
          <p:cNvPr id="652291" name="Rectangle 1026">
            <a:extLst>
              <a:ext uri="{FF2B5EF4-FFF2-40B4-BE49-F238E27FC236}">
                <a16:creationId xmlns:a16="http://schemas.microsoft.com/office/drawing/2014/main" id="{C73E3356-CD6B-DFA2-19D8-4EF1C4F1D02E}"/>
              </a:ext>
            </a:extLst>
          </p:cNvPr>
          <p:cNvSpPr>
            <a:spLocks noGrp="1" noRot="1" noChangeAspect="1" noChangeArrowheads="1" noTextEdit="1"/>
          </p:cNvSpPr>
          <p:nvPr>
            <p:ph type="sldImg"/>
          </p:nvPr>
        </p:nvSpPr>
        <p:spPr>
          <a:solidFill>
            <a:srgbClr val="FFFFFF"/>
          </a:solidFill>
          <a:ln/>
        </p:spPr>
      </p:sp>
      <p:sp>
        <p:nvSpPr>
          <p:cNvPr id="652292" name="Rectangle 1027">
            <a:extLst>
              <a:ext uri="{FF2B5EF4-FFF2-40B4-BE49-F238E27FC236}">
                <a16:creationId xmlns:a16="http://schemas.microsoft.com/office/drawing/2014/main" id="{DAA66997-7B71-19E5-FC92-F8A30885556D}"/>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7">
            <a:extLst>
              <a:ext uri="{FF2B5EF4-FFF2-40B4-BE49-F238E27FC236}">
                <a16:creationId xmlns:a16="http://schemas.microsoft.com/office/drawing/2014/main" id="{347D05D9-1C91-8D54-8448-48414847A3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B8BB8B6-9A5B-8346-B025-2FF4D6729707}" type="slidenum">
              <a:rPr lang="en-GB" altLang="en-US" sz="1200">
                <a:solidFill>
                  <a:srgbClr val="FFFFFF"/>
                </a:solidFill>
                <a:latin typeface="Comic Sans MS" panose="030F0902030302020204" pitchFamily="66" charset="0"/>
              </a:rPr>
              <a:pPr/>
              <a:t>184</a:t>
            </a:fld>
            <a:endParaRPr lang="en-GB" altLang="en-US" sz="1200">
              <a:solidFill>
                <a:srgbClr val="FFFFFF"/>
              </a:solidFill>
              <a:latin typeface="Comic Sans MS" panose="030F0902030302020204" pitchFamily="66" charset="0"/>
            </a:endParaRPr>
          </a:p>
        </p:txBody>
      </p:sp>
      <p:sp>
        <p:nvSpPr>
          <p:cNvPr id="653315" name="Rectangle 1026">
            <a:extLst>
              <a:ext uri="{FF2B5EF4-FFF2-40B4-BE49-F238E27FC236}">
                <a16:creationId xmlns:a16="http://schemas.microsoft.com/office/drawing/2014/main" id="{058CAA09-F155-BA01-6563-7FAA341BB9FA}"/>
              </a:ext>
            </a:extLst>
          </p:cNvPr>
          <p:cNvSpPr>
            <a:spLocks noGrp="1" noRot="1" noChangeAspect="1" noChangeArrowheads="1" noTextEdit="1"/>
          </p:cNvSpPr>
          <p:nvPr>
            <p:ph type="sldImg"/>
          </p:nvPr>
        </p:nvSpPr>
        <p:spPr>
          <a:solidFill>
            <a:srgbClr val="FFFFFF"/>
          </a:solidFill>
          <a:ln/>
        </p:spPr>
      </p:sp>
      <p:sp>
        <p:nvSpPr>
          <p:cNvPr id="101379" name="Rectangle 1027">
            <a:extLst>
              <a:ext uri="{FF2B5EF4-FFF2-40B4-BE49-F238E27FC236}">
                <a16:creationId xmlns:a16="http://schemas.microsoft.com/office/drawing/2014/main" id="{5FF8FB68-44AC-A8F6-EC0F-6DE1CB35F994}"/>
              </a:ext>
            </a:extLst>
          </p:cNvPr>
          <p:cNvSpPr>
            <a:spLocks noGrp="1" noChangeArrowheads="1"/>
          </p:cNvSpPr>
          <p:nvPr>
            <p:ph type="body" idx="1"/>
          </p:nvPr>
        </p:nvSpPr>
        <p:spPr>
          <a:solidFill>
            <a:srgbClr val="FFFFFF"/>
          </a:solidFill>
          <a:ln>
            <a:solidFill>
              <a:srgbClr val="000000"/>
            </a:solidFill>
          </a:ln>
        </p:spPr>
        <p:txBody>
          <a:bodyPr/>
          <a:lstStyle/>
          <a:p>
            <a:pPr>
              <a:defRPr/>
            </a:pPr>
            <a:endParaRPr lang="en-US" dirty="0">
              <a:latin typeface="+mn-lt"/>
              <a:ea typeface="+mn-ea"/>
              <a:cs typeface="+mn-cs"/>
            </a:endParaRPr>
          </a:p>
          <a:p>
            <a:pPr>
              <a:defRPr/>
            </a:pPr>
            <a:r>
              <a:rPr lang="en-US" dirty="0">
                <a:latin typeface="+mn-lt"/>
                <a:ea typeface="+mn-ea"/>
                <a:cs typeface="+mn-cs"/>
              </a:rPr>
              <a:t>Singapore may have seen church growth, but it is only a microcosm of the world as a whole.  Even here, the increase of so-called "free thinkers" who claim no religion continues to increase.  Christians are afraid to share their faith in the marketplace and are going underground in many ways, fearing they might lose their job</a:t>
            </a:r>
            <a:r>
              <a:rPr lang="en-SG" dirty="0">
                <a:latin typeface="+mn-lt"/>
                <a:ea typeface="+mn-ea"/>
                <a:cs typeface="+mn-cs"/>
              </a:rPr>
              <a:t>.</a:t>
            </a:r>
            <a:endParaRPr lang="en-US" dirty="0">
              <a:ea typeface="宋体" charset="-122"/>
            </a:endParaRPr>
          </a:p>
          <a:p>
            <a:pPr>
              <a:defRPr/>
            </a:pPr>
            <a:endParaRPr lang="en-US" dirty="0">
              <a:ea typeface="宋体" charset="-122"/>
            </a:endParaRPr>
          </a:p>
          <a:p>
            <a:pPr>
              <a:defRPr/>
            </a:pPr>
            <a:r>
              <a:rPr lang="en-US" dirty="0">
                <a:ea typeface="宋体" charset="-122"/>
              </a:rPr>
              <a:t>http://</a:t>
            </a:r>
            <a:r>
              <a:rPr lang="en-US" dirty="0" err="1">
                <a:ea typeface="宋体" charset="-122"/>
              </a:rPr>
              <a:t>therealsingapore.com</a:t>
            </a:r>
            <a:r>
              <a:rPr lang="en-US" dirty="0">
                <a:ea typeface="宋体" charset="-122"/>
              </a:rPr>
              <a:t>/content/op-ed-straits-times-different-under-god</a:t>
            </a: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Rectangle 7">
            <a:extLst>
              <a:ext uri="{FF2B5EF4-FFF2-40B4-BE49-F238E27FC236}">
                <a16:creationId xmlns:a16="http://schemas.microsoft.com/office/drawing/2014/main" id="{BF694F6C-A70B-FB1F-37C4-0A8093AEB6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13B9A21F-67BB-0442-9B35-37FA62B5B295}" type="slidenum">
              <a:rPr lang="en-GB" altLang="en-US" sz="1200">
                <a:solidFill>
                  <a:srgbClr val="FFFFFF"/>
                </a:solidFill>
                <a:latin typeface="Comic Sans MS" panose="030F0902030302020204" pitchFamily="66" charset="0"/>
              </a:rPr>
              <a:pPr eaLnBrk="1" hangingPunct="1"/>
              <a:t>185</a:t>
            </a:fld>
            <a:endParaRPr lang="en-GB" altLang="en-US" sz="1200">
              <a:solidFill>
                <a:srgbClr val="FFFFFF"/>
              </a:solidFill>
              <a:latin typeface="Comic Sans MS" panose="030F0902030302020204" pitchFamily="66" charset="0"/>
            </a:endParaRPr>
          </a:p>
        </p:txBody>
      </p:sp>
      <p:sp>
        <p:nvSpPr>
          <p:cNvPr id="654339" name="Rectangle 1026">
            <a:extLst>
              <a:ext uri="{FF2B5EF4-FFF2-40B4-BE49-F238E27FC236}">
                <a16:creationId xmlns:a16="http://schemas.microsoft.com/office/drawing/2014/main" id="{BE388B0F-35FD-435C-DAA1-F75749A2C3EA}"/>
              </a:ext>
            </a:extLst>
          </p:cNvPr>
          <p:cNvSpPr>
            <a:spLocks noGrp="1" noRot="1" noChangeAspect="1" noChangeArrowheads="1" noTextEdit="1"/>
          </p:cNvSpPr>
          <p:nvPr>
            <p:ph type="sldImg"/>
          </p:nvPr>
        </p:nvSpPr>
        <p:spPr>
          <a:solidFill>
            <a:srgbClr val="FFFFFF"/>
          </a:solidFill>
          <a:ln/>
        </p:spPr>
      </p:sp>
      <p:sp>
        <p:nvSpPr>
          <p:cNvPr id="654340" name="Rectangle 1027">
            <a:extLst>
              <a:ext uri="{FF2B5EF4-FFF2-40B4-BE49-F238E27FC236}">
                <a16:creationId xmlns:a16="http://schemas.microsoft.com/office/drawing/2014/main" id="{20069177-8302-7F2E-8292-6C6DD25B29D4}"/>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t>What can you do now to make sure you are following the Lord faithfully in the future?</a:t>
            </a:r>
            <a:r>
              <a:rPr lang="en-SG" altLang="en-US" dirty="0"/>
              <a:t> </a:t>
            </a:r>
            <a:endParaRPr lang="en-US" altLang="en-US" dirty="0">
              <a:ea typeface="MS PGothic" panose="020B0600070205080204" pitchFamily="34" charset="-128"/>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2" name="Rectangle 7">
            <a:extLst>
              <a:ext uri="{FF2B5EF4-FFF2-40B4-BE49-F238E27FC236}">
                <a16:creationId xmlns:a16="http://schemas.microsoft.com/office/drawing/2014/main" id="{F05B8C09-DA8E-1658-58E3-97F255F45B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69C92F56-F716-2743-9AEF-5E60B7520398}" type="slidenum">
              <a:rPr lang="en-GB" altLang="en-US" sz="1200">
                <a:solidFill>
                  <a:srgbClr val="FFFFFF"/>
                </a:solidFill>
                <a:latin typeface="Comic Sans MS" panose="030F0902030302020204" pitchFamily="66" charset="0"/>
              </a:rPr>
              <a:pPr eaLnBrk="1" hangingPunct="1"/>
              <a:t>186</a:t>
            </a:fld>
            <a:endParaRPr lang="en-GB" altLang="en-US" sz="1200">
              <a:solidFill>
                <a:srgbClr val="FFFFFF"/>
              </a:solidFill>
              <a:latin typeface="Comic Sans MS" panose="030F0902030302020204" pitchFamily="66" charset="0"/>
            </a:endParaRPr>
          </a:p>
        </p:txBody>
      </p:sp>
      <p:sp>
        <p:nvSpPr>
          <p:cNvPr id="655363" name="Rectangle 1026">
            <a:extLst>
              <a:ext uri="{FF2B5EF4-FFF2-40B4-BE49-F238E27FC236}">
                <a16:creationId xmlns:a16="http://schemas.microsoft.com/office/drawing/2014/main" id="{0E18EF96-0B93-30D1-ADA6-73B57AC1825A}"/>
              </a:ext>
            </a:extLst>
          </p:cNvPr>
          <p:cNvSpPr>
            <a:spLocks noGrp="1" noRot="1" noChangeAspect="1" noChangeArrowheads="1" noTextEdit="1"/>
          </p:cNvSpPr>
          <p:nvPr>
            <p:ph type="sldImg"/>
          </p:nvPr>
        </p:nvSpPr>
        <p:spPr>
          <a:solidFill>
            <a:srgbClr val="FFFFFF"/>
          </a:solidFill>
          <a:ln/>
        </p:spPr>
      </p:sp>
      <p:sp>
        <p:nvSpPr>
          <p:cNvPr id="655364" name="Rectangle 1027">
            <a:extLst>
              <a:ext uri="{FF2B5EF4-FFF2-40B4-BE49-F238E27FC236}">
                <a16:creationId xmlns:a16="http://schemas.microsoft.com/office/drawing/2014/main" id="{9DA06672-5159-0DDB-189C-B51F6F2269E6}"/>
              </a:ext>
            </a:extLst>
          </p:cNvPr>
          <p:cNvSpPr>
            <a:spLocks noGrp="1" noChangeArrowheads="1"/>
          </p:cNvSpPr>
          <p:nvPr>
            <p:ph type="body" idx="1"/>
          </p:nvPr>
        </p:nvSpPr>
        <p:spPr>
          <a:solidFill>
            <a:srgbClr val="FFFFFF"/>
          </a:solidFill>
          <a:ln>
            <a:solidFill>
              <a:srgbClr val="000000"/>
            </a:solidFill>
          </a:ln>
        </p:spPr>
        <p:txBody>
          <a:bodyPr/>
          <a:lstStyle/>
          <a:p>
            <a:r>
              <a:rPr lang="en-US" altLang="en-US" sz="3600" dirty="0"/>
              <a:t>Consistently follow what God says</a:t>
            </a:r>
            <a:r>
              <a:rPr lang="en-SG" altLang="en-US" sz="3600" dirty="0"/>
              <a:t> (1-2)</a:t>
            </a:r>
          </a:p>
          <a:p>
            <a:r>
              <a:rPr lang="en-US" altLang="en-US" sz="3600" dirty="0"/>
              <a:t>Consistently tell others what God says</a:t>
            </a:r>
            <a:r>
              <a:rPr lang="en-SG" altLang="en-US" sz="3600" dirty="0"/>
              <a:t> (3-4)</a:t>
            </a:r>
            <a:endParaRPr lang="en-US" altLang="en-US" sz="3600" dirty="0">
              <a:ea typeface="MS PGothic" panose="020B0600070205080204" pitchFamily="34" charset="-128"/>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6" name="Rectangle 7">
            <a:extLst>
              <a:ext uri="{FF2B5EF4-FFF2-40B4-BE49-F238E27FC236}">
                <a16:creationId xmlns:a16="http://schemas.microsoft.com/office/drawing/2014/main" id="{74FAC165-E9A7-7B22-5996-2EC58D3887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684FD552-CEA4-844B-90E7-552FA3939A38}" type="slidenum">
              <a:rPr lang="en-GB" altLang="en-US" sz="1200">
                <a:solidFill>
                  <a:srgbClr val="FFFFFF"/>
                </a:solidFill>
                <a:latin typeface="Comic Sans MS" panose="030F0902030302020204" pitchFamily="66" charset="0"/>
              </a:rPr>
              <a:pPr eaLnBrk="1" hangingPunct="1"/>
              <a:t>188</a:t>
            </a:fld>
            <a:endParaRPr lang="en-GB" altLang="en-US" sz="1200">
              <a:solidFill>
                <a:srgbClr val="FFFFFF"/>
              </a:solidFill>
              <a:latin typeface="Comic Sans MS" panose="030F0902030302020204" pitchFamily="66" charset="0"/>
            </a:endParaRPr>
          </a:p>
        </p:txBody>
      </p:sp>
      <p:sp>
        <p:nvSpPr>
          <p:cNvPr id="656387" name="Rectangle 1026">
            <a:extLst>
              <a:ext uri="{FF2B5EF4-FFF2-40B4-BE49-F238E27FC236}">
                <a16:creationId xmlns:a16="http://schemas.microsoft.com/office/drawing/2014/main" id="{2C325902-7669-53F8-DD73-4D616594A9DA}"/>
              </a:ext>
            </a:extLst>
          </p:cNvPr>
          <p:cNvSpPr>
            <a:spLocks noGrp="1" noRot="1" noChangeAspect="1" noChangeArrowheads="1" noTextEdit="1"/>
          </p:cNvSpPr>
          <p:nvPr>
            <p:ph type="sldImg"/>
          </p:nvPr>
        </p:nvSpPr>
        <p:spPr>
          <a:solidFill>
            <a:srgbClr val="FFFFFF"/>
          </a:solidFill>
          <a:ln/>
        </p:spPr>
      </p:sp>
      <p:sp>
        <p:nvSpPr>
          <p:cNvPr id="656388" name="Rectangle 1027">
            <a:extLst>
              <a:ext uri="{FF2B5EF4-FFF2-40B4-BE49-F238E27FC236}">
                <a16:creationId xmlns:a16="http://schemas.microsoft.com/office/drawing/2014/main" id="{86CEC3CE-23CD-FA64-78CA-FBEA1A016870}"/>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7">
            <a:extLst>
              <a:ext uri="{FF2B5EF4-FFF2-40B4-BE49-F238E27FC236}">
                <a16:creationId xmlns:a16="http://schemas.microsoft.com/office/drawing/2014/main" id="{5A4E93DB-7E87-8655-B563-386E4773F0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B8DA1F6-8D02-9347-801D-608760C02D46}"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503811" name="Rectangle 1026">
            <a:extLst>
              <a:ext uri="{FF2B5EF4-FFF2-40B4-BE49-F238E27FC236}">
                <a16:creationId xmlns:a16="http://schemas.microsoft.com/office/drawing/2014/main" id="{8F1A0E52-862C-3277-CD4C-A1CC925831A5}"/>
              </a:ext>
            </a:extLst>
          </p:cNvPr>
          <p:cNvSpPr>
            <a:spLocks noGrp="1" noRot="1" noChangeAspect="1" noChangeArrowheads="1" noTextEdit="1"/>
          </p:cNvSpPr>
          <p:nvPr>
            <p:ph type="sldImg"/>
          </p:nvPr>
        </p:nvSpPr>
        <p:spPr>
          <a:solidFill>
            <a:srgbClr val="FFFFFF"/>
          </a:solidFill>
          <a:ln/>
        </p:spPr>
      </p:sp>
      <p:sp>
        <p:nvSpPr>
          <p:cNvPr id="503812" name="Rectangle 1027">
            <a:extLst>
              <a:ext uri="{FF2B5EF4-FFF2-40B4-BE49-F238E27FC236}">
                <a16:creationId xmlns:a16="http://schemas.microsoft.com/office/drawing/2014/main" id="{3227BB32-9EC2-3CB0-4452-E9FBE7B01A9A}"/>
              </a:ext>
            </a:extLst>
          </p:cNvPr>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cs typeface="ＭＳ Ｐゴシック" charset="0"/>
              </a:rPr>
              <a:t>Do not turn away from following and advancing the Bible's teaching.</a:t>
            </a:r>
          </a:p>
          <a:p>
            <a:endParaRPr lang="ar-JO" altLang="en-US" b="0" dirty="0">
              <a:ea typeface="MS PGothic" panose="020B0600070205080204" pitchFamily="34" charset="-128"/>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Rectangle 7">
            <a:extLst>
              <a:ext uri="{FF2B5EF4-FFF2-40B4-BE49-F238E27FC236}">
                <a16:creationId xmlns:a16="http://schemas.microsoft.com/office/drawing/2014/main" id="{1C439F3A-6D61-2906-6BFF-A32F979612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09592A7-2FD1-2D44-8632-3946FB3A8ED3}" type="slidenum">
              <a:rPr lang="en-GB" altLang="en-US" sz="1200">
                <a:solidFill>
                  <a:srgbClr val="FFFFFF"/>
                </a:solidFill>
                <a:latin typeface="Comic Sans MS" panose="030F0902030302020204" pitchFamily="66" charset="0"/>
              </a:rPr>
              <a:pPr/>
              <a:t>189</a:t>
            </a:fld>
            <a:endParaRPr lang="en-GB" altLang="en-US" sz="1200">
              <a:solidFill>
                <a:srgbClr val="FFFFFF"/>
              </a:solidFill>
              <a:latin typeface="Comic Sans MS" panose="030F0902030302020204" pitchFamily="66" charset="0"/>
            </a:endParaRPr>
          </a:p>
        </p:txBody>
      </p:sp>
      <p:sp>
        <p:nvSpPr>
          <p:cNvPr id="657411" name="Rectangle 1026">
            <a:extLst>
              <a:ext uri="{FF2B5EF4-FFF2-40B4-BE49-F238E27FC236}">
                <a16:creationId xmlns:a16="http://schemas.microsoft.com/office/drawing/2014/main" id="{9FB8DECD-B5CF-880B-BFF8-9566CEB69F33}"/>
              </a:ext>
            </a:extLst>
          </p:cNvPr>
          <p:cNvSpPr>
            <a:spLocks noGrp="1" noRot="1" noChangeAspect="1" noChangeArrowheads="1" noTextEdit="1"/>
          </p:cNvSpPr>
          <p:nvPr>
            <p:ph type="sldImg"/>
          </p:nvPr>
        </p:nvSpPr>
        <p:spPr>
          <a:solidFill>
            <a:srgbClr val="FFFFFF"/>
          </a:solidFill>
          <a:ln/>
        </p:spPr>
      </p:sp>
      <p:sp>
        <p:nvSpPr>
          <p:cNvPr id="657412" name="Rectangle 1027">
            <a:extLst>
              <a:ext uri="{FF2B5EF4-FFF2-40B4-BE49-F238E27FC236}">
                <a16:creationId xmlns:a16="http://schemas.microsoft.com/office/drawing/2014/main" id="{52DF21E1-B927-BFCB-C283-D9723BF65173}"/>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7">
            <a:extLst>
              <a:ext uri="{FF2B5EF4-FFF2-40B4-BE49-F238E27FC236}">
                <a16:creationId xmlns:a16="http://schemas.microsoft.com/office/drawing/2014/main" id="{837606F3-51EE-24A0-4237-D9CAEF83B3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D6ACB09-A304-F74C-A9E5-09EFA62B3ADB}" type="slidenum">
              <a:rPr lang="en-GB" altLang="en-US" sz="1200">
                <a:solidFill>
                  <a:srgbClr val="FFFFFF"/>
                </a:solidFill>
                <a:latin typeface="Comic Sans MS" panose="030F0902030302020204" pitchFamily="66" charset="0"/>
              </a:rPr>
              <a:pPr/>
              <a:t>190</a:t>
            </a:fld>
            <a:endParaRPr lang="en-GB" altLang="en-US" sz="1200">
              <a:solidFill>
                <a:srgbClr val="FFFFFF"/>
              </a:solidFill>
              <a:latin typeface="Comic Sans MS" panose="030F0902030302020204" pitchFamily="66" charset="0"/>
            </a:endParaRPr>
          </a:p>
        </p:txBody>
      </p:sp>
      <p:sp>
        <p:nvSpPr>
          <p:cNvPr id="658435" name="Rectangle 1026">
            <a:extLst>
              <a:ext uri="{FF2B5EF4-FFF2-40B4-BE49-F238E27FC236}">
                <a16:creationId xmlns:a16="http://schemas.microsoft.com/office/drawing/2014/main" id="{8C7E933D-4C98-0853-A3AB-8BA9350F6D5F}"/>
              </a:ext>
            </a:extLst>
          </p:cNvPr>
          <p:cNvSpPr>
            <a:spLocks noGrp="1" noRot="1" noChangeAspect="1" noChangeArrowheads="1" noTextEdit="1"/>
          </p:cNvSpPr>
          <p:nvPr>
            <p:ph type="sldImg"/>
          </p:nvPr>
        </p:nvSpPr>
        <p:spPr>
          <a:solidFill>
            <a:srgbClr val="FFFFFF"/>
          </a:solidFill>
          <a:ln/>
        </p:spPr>
      </p:sp>
      <p:sp>
        <p:nvSpPr>
          <p:cNvPr id="101379" name="Rectangle 1027">
            <a:extLst>
              <a:ext uri="{FF2B5EF4-FFF2-40B4-BE49-F238E27FC236}">
                <a16:creationId xmlns:a16="http://schemas.microsoft.com/office/drawing/2014/main" id="{7DFE065D-BBFC-FC2B-3137-BBBB558266FC}"/>
              </a:ext>
            </a:extLst>
          </p:cNvPr>
          <p:cNvSpPr>
            <a:spLocks noGrp="1" noChangeArrowheads="1"/>
          </p:cNvSpPr>
          <p:nvPr>
            <p:ph type="body" idx="1"/>
          </p:nvPr>
        </p:nvSpPr>
        <p:spPr>
          <a:solidFill>
            <a:srgbClr val="FFFFFF"/>
          </a:solidFill>
          <a:ln>
            <a:solidFill>
              <a:srgbClr val="000000"/>
            </a:solidFill>
          </a:ln>
        </p:spPr>
        <p:txBody>
          <a:bodyPr/>
          <a:lstStyle/>
          <a:p>
            <a:pPr>
              <a:defRPr/>
            </a:pPr>
            <a:r>
              <a:rPr lang="en-US" dirty="0">
                <a:latin typeface="+mn-lt"/>
                <a:ea typeface="+mn-ea"/>
                <a:cs typeface="+mn-cs"/>
              </a:rPr>
              <a:t>How should you deal with </a:t>
            </a:r>
            <a:r>
              <a:rPr lang="en-US" u="sng" dirty="0">
                <a:latin typeface="+mn-lt"/>
                <a:ea typeface="+mn-ea"/>
                <a:cs typeface="+mn-cs"/>
              </a:rPr>
              <a:t>secularism</a:t>
            </a:r>
            <a:r>
              <a:rPr lang="en-US" dirty="0">
                <a:latin typeface="+mn-lt"/>
                <a:ea typeface="+mn-ea"/>
                <a:cs typeface="+mn-cs"/>
              </a:rPr>
              <a:t>?  How should believers respond to the increasing godlessness of our age?</a:t>
            </a:r>
            <a:r>
              <a:rPr lang="en-SG" dirty="0">
                <a:ea typeface="宋体" charset="-122"/>
              </a:rPr>
              <a:t> </a:t>
            </a:r>
            <a:endParaRPr lang="en-US" dirty="0">
              <a:ea typeface="宋体" charset="-122"/>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Rectangle 7">
            <a:extLst>
              <a:ext uri="{FF2B5EF4-FFF2-40B4-BE49-F238E27FC236}">
                <a16:creationId xmlns:a16="http://schemas.microsoft.com/office/drawing/2014/main" id="{C6D82002-172A-66A5-0F47-6E72E16C51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2D4812F-1627-5E40-9CB1-4A89A99FE9AB}" type="slidenum">
              <a:rPr lang="en-GB" altLang="en-US" sz="1200">
                <a:solidFill>
                  <a:srgbClr val="FFFFFF"/>
                </a:solidFill>
                <a:latin typeface="Comic Sans MS" panose="030F0902030302020204" pitchFamily="66" charset="0"/>
              </a:rPr>
              <a:pPr/>
              <a:t>191</a:t>
            </a:fld>
            <a:endParaRPr lang="en-GB" altLang="en-US" sz="1200">
              <a:solidFill>
                <a:srgbClr val="FFFFFF"/>
              </a:solidFill>
              <a:latin typeface="Comic Sans MS" panose="030F0902030302020204" pitchFamily="66" charset="0"/>
            </a:endParaRPr>
          </a:p>
        </p:txBody>
      </p:sp>
      <p:sp>
        <p:nvSpPr>
          <p:cNvPr id="659459" name="Rectangle 1026">
            <a:extLst>
              <a:ext uri="{FF2B5EF4-FFF2-40B4-BE49-F238E27FC236}">
                <a16:creationId xmlns:a16="http://schemas.microsoft.com/office/drawing/2014/main" id="{3A4C33CA-D0BC-B1A1-84FF-28D729427415}"/>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C5AB2749-B447-60F3-F405-9CF1975FAC89}"/>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How </a:t>
            </a:r>
            <a:r>
              <a:rPr lang="en-US" i="1" dirty="0">
                <a:latin typeface="+mn-lt"/>
                <a:ea typeface="+mn-ea"/>
                <a:cs typeface="+mn-cs"/>
              </a:rPr>
              <a:t>else</a:t>
            </a:r>
            <a:r>
              <a:rPr lang="en-US" dirty="0">
                <a:latin typeface="+mn-lt"/>
                <a:ea typeface="+mn-ea"/>
                <a:cs typeface="+mn-cs"/>
              </a:rPr>
              <a:t> can we deal with heretics besides avoiding them?  What </a:t>
            </a:r>
            <a:r>
              <a:rPr lang="en-US" i="1" dirty="0">
                <a:latin typeface="+mn-lt"/>
                <a:ea typeface="+mn-ea"/>
                <a:cs typeface="+mn-cs"/>
              </a:rPr>
              <a:t>are</a:t>
            </a:r>
            <a:r>
              <a:rPr lang="en-US" dirty="0">
                <a:latin typeface="+mn-lt"/>
                <a:ea typeface="+mn-ea"/>
                <a:cs typeface="+mn-cs"/>
              </a:rPr>
              <a:t> those efforts that will last?  Paul says, "But you…" in verse 10 to give us what to do instead of following godless teachers.  We can deal with secularism when we…</a:t>
            </a:r>
            <a:r>
              <a:rPr lang="en-SG" dirty="0">
                <a:ea typeface="宋体" charset="-122"/>
              </a:rPr>
              <a:t> </a:t>
            </a:r>
            <a:endParaRPr lang="en-US" dirty="0">
              <a:ea typeface="宋体" charset="-122"/>
              <a:cs typeface="ＭＳ Ｐゴシック"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Rectangle 7">
            <a:extLst>
              <a:ext uri="{FF2B5EF4-FFF2-40B4-BE49-F238E27FC236}">
                <a16:creationId xmlns:a16="http://schemas.microsoft.com/office/drawing/2014/main" id="{F7171794-25ED-67E3-87E0-A679B1A7D3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D67F56D-0CCD-8B48-BD79-FC5A64DF77C2}" type="slidenum">
              <a:rPr lang="en-GB" altLang="en-US" sz="1200">
                <a:solidFill>
                  <a:srgbClr val="FFFFFF"/>
                </a:solidFill>
                <a:latin typeface="Comic Sans MS" panose="030F0902030302020204" pitchFamily="66" charset="0"/>
              </a:rPr>
              <a:pPr/>
              <a:t>192</a:t>
            </a:fld>
            <a:endParaRPr lang="en-GB" altLang="en-US" sz="1200">
              <a:solidFill>
                <a:srgbClr val="FFFFFF"/>
              </a:solidFill>
              <a:latin typeface="Comic Sans MS" panose="030F0902030302020204" pitchFamily="66" charset="0"/>
            </a:endParaRPr>
          </a:p>
        </p:txBody>
      </p:sp>
      <p:sp>
        <p:nvSpPr>
          <p:cNvPr id="660483" name="Rectangle 1026">
            <a:extLst>
              <a:ext uri="{FF2B5EF4-FFF2-40B4-BE49-F238E27FC236}">
                <a16:creationId xmlns:a16="http://schemas.microsoft.com/office/drawing/2014/main" id="{1CF84AFD-73A0-F9CC-1580-B28B3DDB5C4A}"/>
              </a:ext>
            </a:extLst>
          </p:cNvPr>
          <p:cNvSpPr>
            <a:spLocks noGrp="1" noRot="1" noChangeAspect="1" noChangeArrowheads="1" noTextEdit="1"/>
          </p:cNvSpPr>
          <p:nvPr>
            <p:ph type="sldImg"/>
          </p:nvPr>
        </p:nvSpPr>
        <p:spPr>
          <a:solidFill>
            <a:srgbClr val="FFFFFF"/>
          </a:solidFill>
          <a:ln/>
        </p:spPr>
      </p:sp>
      <p:sp>
        <p:nvSpPr>
          <p:cNvPr id="95235" name="Rectangle 1027">
            <a:extLst>
              <a:ext uri="{FF2B5EF4-FFF2-40B4-BE49-F238E27FC236}">
                <a16:creationId xmlns:a16="http://schemas.microsoft.com/office/drawing/2014/main" id="{C8418D10-8C83-C0AB-A2E9-8A2D09F0AC05}"/>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We are promised difficulty (3:1).</a:t>
            </a:r>
            <a:r>
              <a:rPr lang="en-SG" dirty="0">
                <a:ea typeface="宋体" charset="-122"/>
              </a:rPr>
              <a:t> </a:t>
            </a:r>
          </a:p>
          <a:p>
            <a:pPr>
              <a:defRPr/>
            </a:pPr>
            <a:r>
              <a:rPr lang="en-US" dirty="0">
                <a:latin typeface="+mn-lt"/>
                <a:ea typeface="+mn-ea"/>
                <a:cs typeface="+mn-cs"/>
              </a:rPr>
              <a:t>Paul was experiencing great trials when he wrote this</a:t>
            </a:r>
            <a:r>
              <a:rPr lang="en-SG" dirty="0">
                <a:latin typeface="+mn-lt"/>
                <a:ea typeface="+mn-ea"/>
                <a:cs typeface="+mn-cs"/>
              </a:rPr>
              <a:t>.</a:t>
            </a:r>
            <a:endParaRPr lang="en-US" dirty="0">
              <a:ea typeface="宋体" charset="-122"/>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7">
            <a:extLst>
              <a:ext uri="{FF2B5EF4-FFF2-40B4-BE49-F238E27FC236}">
                <a16:creationId xmlns:a16="http://schemas.microsoft.com/office/drawing/2014/main" id="{B29CEAB1-C1A8-439F-97B7-843A871FD7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B8CF043-C757-4B47-98E9-F1387B44C0AA}" type="slidenum">
              <a:rPr lang="en-US" altLang="en-US" sz="1200">
                <a:solidFill>
                  <a:srgbClr val="000000"/>
                </a:solidFill>
              </a:rPr>
              <a:pPr/>
              <a:t>193</a:t>
            </a:fld>
            <a:endParaRPr lang="en-US" altLang="en-US" sz="1200" dirty="0">
              <a:solidFill>
                <a:srgbClr val="000000"/>
              </a:solidFill>
            </a:endParaRPr>
          </a:p>
        </p:txBody>
      </p:sp>
      <p:sp>
        <p:nvSpPr>
          <p:cNvPr id="661507" name="Rectangle 2">
            <a:extLst>
              <a:ext uri="{FF2B5EF4-FFF2-40B4-BE49-F238E27FC236}">
                <a16:creationId xmlns:a16="http://schemas.microsoft.com/office/drawing/2014/main" id="{5BA79C6D-C797-4397-EE38-B819740EFE7B}"/>
              </a:ext>
            </a:extLst>
          </p:cNvPr>
          <p:cNvSpPr>
            <a:spLocks noGrp="1" noRot="1" noChangeAspect="1" noChangeArrowheads="1" noTextEdit="1"/>
          </p:cNvSpPr>
          <p:nvPr>
            <p:ph type="sldImg"/>
          </p:nvPr>
        </p:nvSpPr>
        <p:spPr>
          <a:solidFill>
            <a:srgbClr val="FFFFFF"/>
          </a:solidFill>
          <a:ln/>
        </p:spPr>
      </p:sp>
      <p:sp>
        <p:nvSpPr>
          <p:cNvPr id="309251" name="Rectangle 3">
            <a:extLst>
              <a:ext uri="{FF2B5EF4-FFF2-40B4-BE49-F238E27FC236}">
                <a16:creationId xmlns:a16="http://schemas.microsoft.com/office/drawing/2014/main" id="{1D72F994-FBB8-A0EE-C9AF-B2C5B9E237CF}"/>
              </a:ext>
            </a:extLst>
          </p:cNvPr>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a:extLst>
        </p:spPr>
        <p:txBody>
          <a:bodyPr/>
          <a:lstStyle/>
          <a:p>
            <a:pPr eaLnBrk="1" hangingPunct="1">
              <a:defRPr/>
            </a:pPr>
            <a:r>
              <a:rPr lang="en-US" dirty="0">
                <a:latin typeface="+mn-lt"/>
                <a:ea typeface="+mn-ea"/>
                <a:cs typeface="+mn-cs"/>
              </a:rPr>
              <a:t>Many were falling away just before Paul</a:t>
            </a:r>
            <a:r>
              <a:rPr lang="fr-FR" dirty="0">
                <a:latin typeface="+mn-lt"/>
                <a:ea typeface="+mn-ea"/>
                <a:cs typeface="+mn-cs"/>
              </a:rPr>
              <a:t>'</a:t>
            </a:r>
            <a:r>
              <a:rPr lang="en-US" dirty="0">
                <a:latin typeface="+mn-lt"/>
                <a:ea typeface="+mn-ea"/>
                <a:cs typeface="+mn-cs"/>
              </a:rPr>
              <a:t>s death, he carefully chose his words in perhaps his last statements to Timothy in order to assure that Timothy himself would remain true to the faith until death.  Paul did this end by exhorting him to persevere in present hardships with godly character (2 Tim. 1–2).  This included several examples of faithfulness (1:3-18) as well as what perseverance looks like in his list of the characteristics of a faithful minister (2:1-26).</a:t>
            </a:r>
            <a:r>
              <a:rPr lang="en-SG" dirty="0">
                <a:ea typeface="宋体" charset="-122"/>
              </a:rPr>
              <a:t> </a:t>
            </a:r>
            <a:endParaRPr lang="en-US" dirty="0">
              <a:ea typeface="宋体" charset="0"/>
              <a:cs typeface="宋体"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Rectangle 7">
            <a:extLst>
              <a:ext uri="{FF2B5EF4-FFF2-40B4-BE49-F238E27FC236}">
                <a16:creationId xmlns:a16="http://schemas.microsoft.com/office/drawing/2014/main" id="{B5262EFD-2198-9400-2C23-DAACA744B2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56503F1-E236-F54D-84E8-F85F1943E3DD}" type="slidenum">
              <a:rPr lang="en-GB" altLang="en-US" sz="1200">
                <a:solidFill>
                  <a:srgbClr val="FFFFFF"/>
                </a:solidFill>
                <a:latin typeface="Comic Sans MS" panose="030F0902030302020204" pitchFamily="66" charset="0"/>
              </a:rPr>
              <a:pPr/>
              <a:t>194</a:t>
            </a:fld>
            <a:endParaRPr lang="en-GB" altLang="en-US" sz="1200">
              <a:solidFill>
                <a:srgbClr val="FFFFFF"/>
              </a:solidFill>
              <a:latin typeface="Comic Sans MS" panose="030F0902030302020204" pitchFamily="66" charset="0"/>
            </a:endParaRPr>
          </a:p>
        </p:txBody>
      </p:sp>
      <p:sp>
        <p:nvSpPr>
          <p:cNvPr id="662531" name="Rectangle 1026">
            <a:extLst>
              <a:ext uri="{FF2B5EF4-FFF2-40B4-BE49-F238E27FC236}">
                <a16:creationId xmlns:a16="http://schemas.microsoft.com/office/drawing/2014/main" id="{B75DDFEA-3571-0B60-B7CB-201B91E48A7E}"/>
              </a:ext>
            </a:extLst>
          </p:cNvPr>
          <p:cNvSpPr>
            <a:spLocks noGrp="1" noRot="1" noChangeAspect="1" noChangeArrowheads="1" noTextEdit="1"/>
          </p:cNvSpPr>
          <p:nvPr>
            <p:ph type="sldImg"/>
          </p:nvPr>
        </p:nvSpPr>
        <p:spPr>
          <a:solidFill>
            <a:srgbClr val="FFFFFF"/>
          </a:solidFill>
          <a:ln/>
        </p:spPr>
      </p:sp>
      <p:sp>
        <p:nvSpPr>
          <p:cNvPr id="662532" name="Rectangle 1027">
            <a:extLst>
              <a:ext uri="{FF2B5EF4-FFF2-40B4-BE49-F238E27FC236}">
                <a16:creationId xmlns:a16="http://schemas.microsoft.com/office/drawing/2014/main" id="{D92BD9DF-BF32-1925-ACDC-18B3008DC2BC}"/>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t>When did the "last days" begin and are we in the "last days" today?</a:t>
            </a:r>
          </a:p>
          <a:p>
            <a:r>
              <a:rPr lang="en-US" altLang="en-US" dirty="0"/>
              <a:t>This period began in the first century.  Paul noted in 1 Timothy 4:1 that apostasy would characterize the "last days," and Jude 18 applies this his own time in the first century.</a:t>
            </a:r>
          </a:p>
          <a:p>
            <a:r>
              <a:rPr lang="en-US" altLang="en-US" dirty="0"/>
              <a:t>These "last days" then continue up to the present time and until Christ</a:t>
            </a:r>
            <a:r>
              <a:rPr lang="fr-FR" altLang="en-US" dirty="0"/>
              <a:t>'</a:t>
            </a:r>
            <a:r>
              <a:rPr lang="en-US" altLang="en-US" dirty="0"/>
              <a:t>s return.</a:t>
            </a:r>
          </a:p>
          <a:p>
            <a:endParaRPr lang="en-US" altLang="en-US" dirty="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Rectangle 7">
            <a:extLst>
              <a:ext uri="{FF2B5EF4-FFF2-40B4-BE49-F238E27FC236}">
                <a16:creationId xmlns:a16="http://schemas.microsoft.com/office/drawing/2014/main" id="{71B93496-366D-8029-DCE1-76FCD837E9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E7E8963-D69C-B446-BD53-41C26B443043}" type="slidenum">
              <a:rPr lang="en-GB" altLang="en-US" sz="1200">
                <a:solidFill>
                  <a:srgbClr val="FFFFFF"/>
                </a:solidFill>
                <a:latin typeface="Comic Sans MS" panose="030F0902030302020204" pitchFamily="66" charset="0"/>
              </a:rPr>
              <a:pPr/>
              <a:t>195</a:t>
            </a:fld>
            <a:endParaRPr lang="en-GB" altLang="en-US" sz="1200">
              <a:solidFill>
                <a:srgbClr val="FFFFFF"/>
              </a:solidFill>
              <a:latin typeface="Comic Sans MS" panose="030F0902030302020204" pitchFamily="66" charset="0"/>
            </a:endParaRPr>
          </a:p>
        </p:txBody>
      </p:sp>
      <p:sp>
        <p:nvSpPr>
          <p:cNvPr id="663555" name="Rectangle 1026">
            <a:extLst>
              <a:ext uri="{FF2B5EF4-FFF2-40B4-BE49-F238E27FC236}">
                <a16:creationId xmlns:a16="http://schemas.microsoft.com/office/drawing/2014/main" id="{C58E4268-E4ED-BF9D-0108-2853CC8F6B63}"/>
              </a:ext>
            </a:extLst>
          </p:cNvPr>
          <p:cNvSpPr>
            <a:spLocks noGrp="1" noRot="1" noChangeAspect="1" noChangeArrowheads="1" noTextEdit="1"/>
          </p:cNvSpPr>
          <p:nvPr>
            <p:ph type="sldImg"/>
          </p:nvPr>
        </p:nvSpPr>
        <p:spPr>
          <a:solidFill>
            <a:srgbClr val="FFFFFF"/>
          </a:solidFill>
          <a:ln/>
        </p:spPr>
      </p:sp>
      <p:sp>
        <p:nvSpPr>
          <p:cNvPr id="663556" name="Rectangle 1027">
            <a:extLst>
              <a:ext uri="{FF2B5EF4-FFF2-40B4-BE49-F238E27FC236}">
                <a16:creationId xmlns:a16="http://schemas.microsoft.com/office/drawing/2014/main" id="{22BDC535-2433-59F3-DCBB-B9992A28C150}"/>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Rectangle 7">
            <a:extLst>
              <a:ext uri="{FF2B5EF4-FFF2-40B4-BE49-F238E27FC236}">
                <a16:creationId xmlns:a16="http://schemas.microsoft.com/office/drawing/2014/main" id="{E5A51224-959A-9927-3B59-B4BFD2691E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940C779-09D2-8748-BF25-2C131E8B452D}" type="slidenum">
              <a:rPr lang="en-US" altLang="en-US" sz="1200">
                <a:solidFill>
                  <a:srgbClr val="000000"/>
                </a:solidFill>
              </a:rPr>
              <a:pPr/>
              <a:t>196</a:t>
            </a:fld>
            <a:endParaRPr lang="en-US" altLang="en-US" sz="1200" dirty="0">
              <a:solidFill>
                <a:srgbClr val="000000"/>
              </a:solidFill>
            </a:endParaRPr>
          </a:p>
        </p:txBody>
      </p:sp>
      <p:sp>
        <p:nvSpPr>
          <p:cNvPr id="664579" name="Rectangle 2">
            <a:extLst>
              <a:ext uri="{FF2B5EF4-FFF2-40B4-BE49-F238E27FC236}">
                <a16:creationId xmlns:a16="http://schemas.microsoft.com/office/drawing/2014/main" id="{76215E43-08B3-6E2B-45E7-054F469E2A60}"/>
              </a:ext>
            </a:extLst>
          </p:cNvPr>
          <p:cNvSpPr>
            <a:spLocks noGrp="1" noRot="1" noChangeAspect="1" noChangeArrowheads="1" noTextEdit="1"/>
          </p:cNvSpPr>
          <p:nvPr>
            <p:ph type="sldImg"/>
          </p:nvPr>
        </p:nvSpPr>
        <p:spPr>
          <a:solidFill>
            <a:srgbClr val="FFFFFF"/>
          </a:solidFill>
          <a:ln/>
        </p:spPr>
      </p:sp>
      <p:sp>
        <p:nvSpPr>
          <p:cNvPr id="664580" name="Rectangle 3">
            <a:extLst>
              <a:ext uri="{FF2B5EF4-FFF2-40B4-BE49-F238E27FC236}">
                <a16:creationId xmlns:a16="http://schemas.microsoft.com/office/drawing/2014/main" id="{F9A7C27A-686E-6DC5-F74C-4FA44377A7D0}"/>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r>
              <a:rPr lang="en-US" altLang="en-US" dirty="0"/>
              <a:t>Paul lists 19 characteristics of secular people who actually do not appear so secular, as they have a religious nature about them.  It is a very sobering list.</a:t>
            </a:r>
          </a:p>
          <a:p>
            <a:pPr eaLnBrk="1" hangingPunct="1"/>
            <a:endParaRPr lang="en-US" altLang="en-US" dirty="0"/>
          </a:p>
          <a:p>
            <a:pPr eaLnBrk="1" hangingPunct="1"/>
            <a:r>
              <a:rPr lang="en-US" altLang="en-US" dirty="0"/>
              <a:t>Verses 2-5 give 19 sad traits of people in general.</a:t>
            </a:r>
          </a:p>
          <a:p>
            <a:pPr eaLnBrk="1" hangingPunct="1"/>
            <a:r>
              <a:rPr lang="en-US" altLang="en-US" dirty="0"/>
              <a:t>This is followed by the characteristics of religious leaders in verses 6-9.</a:t>
            </a:r>
          </a:p>
          <a:p>
            <a:pPr eaLnBrk="1" hangingPunct="1"/>
            <a:endParaRPr lang="en-US" altLang="en-US" dirty="0"/>
          </a:p>
          <a:p>
            <a:pPr eaLnBrk="1" hangingPunct="1"/>
            <a:r>
              <a:rPr lang="en-US" altLang="en-US" dirty="0"/>
              <a:t>Beginning in verses 6-7, "Paul focused on the specific situation in Ephesus. It was from the increasingly large group in society who displayed the preceding characteristics that the false teachers had emerged to plague the church" (BKC). </a:t>
            </a:r>
          </a:p>
          <a:p>
            <a:pPr eaLnBrk="1" hangingPunct="1"/>
            <a:endParaRPr lang="en-US" altLang="en-US" dirty="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D62B44-407D-614A-B5B8-63395D63B714}"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7478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Arial" panose="020B0604020202020204" pitchFamily="34" charset="0"/>
                <a:ea typeface="+mn-ea"/>
                <a:cs typeface="Arial" panose="020B0604020202020204" pitchFamily="34" charset="0"/>
              </a:rPr>
              <a:t>What should we do with such people?  Should we confront them?  Should we debate them?  No.  Paul says to…</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6" name="Rectangle 7">
            <a:extLst>
              <a:ext uri="{FF2B5EF4-FFF2-40B4-BE49-F238E27FC236}">
                <a16:creationId xmlns:a16="http://schemas.microsoft.com/office/drawing/2014/main" id="{EAEFEAD1-CDA8-AA02-CDE4-4D166E41F5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5A2B791-FACB-E741-8835-F0203D033594}" type="slidenum">
              <a:rPr lang="en-GB" altLang="en-US" sz="1200">
                <a:solidFill>
                  <a:srgbClr val="FFFFFF"/>
                </a:solidFill>
                <a:latin typeface="Comic Sans MS" panose="030F0902030302020204" pitchFamily="66" charset="0"/>
              </a:rPr>
              <a:pPr/>
              <a:t>198</a:t>
            </a:fld>
            <a:endParaRPr lang="en-GB" altLang="en-US" sz="1200">
              <a:solidFill>
                <a:srgbClr val="FFFFFF"/>
              </a:solidFill>
              <a:latin typeface="Comic Sans MS" panose="030F0902030302020204" pitchFamily="66" charset="0"/>
            </a:endParaRPr>
          </a:p>
        </p:txBody>
      </p:sp>
      <p:sp>
        <p:nvSpPr>
          <p:cNvPr id="666627" name="Rectangle 1026">
            <a:extLst>
              <a:ext uri="{FF2B5EF4-FFF2-40B4-BE49-F238E27FC236}">
                <a16:creationId xmlns:a16="http://schemas.microsoft.com/office/drawing/2014/main" id="{C90AB907-F1F6-130C-2491-B82F4214D90B}"/>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FC811DE4-2CD8-FFD1-7B93-FE2D774C6F96}"/>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endParaRPr lang="en-US" dirty="0">
              <a:latin typeface="+mn-lt"/>
              <a:ea typeface="+mn-ea"/>
              <a:cs typeface="+mn-cs"/>
            </a:endParaRPr>
          </a:p>
          <a:p>
            <a:pPr>
              <a:defRPr/>
            </a:pPr>
            <a:r>
              <a:rPr lang="en-US" dirty="0">
                <a:latin typeface="+mn-lt"/>
                <a:ea typeface="+mn-ea"/>
                <a:cs typeface="+mn-cs"/>
              </a:rPr>
              <a:t>The advice to us today is often to engage with false teachers.  However, Paul</a:t>
            </a:r>
            <a:r>
              <a:rPr lang="fr-FR" dirty="0">
                <a:latin typeface="+mn-lt"/>
                <a:ea typeface="+mn-ea"/>
                <a:cs typeface="+mn-cs"/>
              </a:rPr>
              <a:t>'</a:t>
            </a:r>
            <a:r>
              <a:rPr lang="en-US" dirty="0">
                <a:latin typeface="+mn-lt"/>
                <a:ea typeface="+mn-ea"/>
                <a:cs typeface="+mn-cs"/>
              </a:rPr>
              <a:t>s meaning here is to "purposely to avoid associating with someone, turn away from, avoid" (BDAG)</a:t>
            </a:r>
            <a:r>
              <a:rPr lang="en-SG" dirty="0">
                <a:latin typeface="+mn-lt"/>
                <a:ea typeface="+mn-ea"/>
                <a:cs typeface="+mn-cs"/>
              </a:rPr>
              <a:t>.</a:t>
            </a:r>
            <a:endParaRPr lang="en-US" dirty="0">
              <a:ea typeface="宋体" charset="-122"/>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7">
            <a:extLst>
              <a:ext uri="{FF2B5EF4-FFF2-40B4-BE49-F238E27FC236}">
                <a16:creationId xmlns:a16="http://schemas.microsoft.com/office/drawing/2014/main" id="{9A5041C3-49F3-F6A8-0FCE-447F5FDF7C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944C02C-7599-C74A-8A53-4B790626C479}"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504835" name="Rectangle 1026">
            <a:extLst>
              <a:ext uri="{FF2B5EF4-FFF2-40B4-BE49-F238E27FC236}">
                <a16:creationId xmlns:a16="http://schemas.microsoft.com/office/drawing/2014/main" id="{F15C3ADC-7DC3-D482-B220-59EE8AFF7FBD}"/>
              </a:ext>
            </a:extLst>
          </p:cNvPr>
          <p:cNvSpPr>
            <a:spLocks noGrp="1" noRot="1" noChangeAspect="1" noChangeArrowheads="1" noTextEdit="1"/>
          </p:cNvSpPr>
          <p:nvPr>
            <p:ph type="sldImg"/>
          </p:nvPr>
        </p:nvSpPr>
        <p:spPr>
          <a:solidFill>
            <a:srgbClr val="FFFFFF"/>
          </a:solidFill>
          <a:ln/>
        </p:spPr>
      </p:sp>
      <p:sp>
        <p:nvSpPr>
          <p:cNvPr id="504836" name="Rectangle 1027">
            <a:extLst>
              <a:ext uri="{FF2B5EF4-FFF2-40B4-BE49-F238E27FC236}">
                <a16:creationId xmlns:a16="http://schemas.microsoft.com/office/drawing/2014/main" id="{22806844-E3F5-1E47-9FCD-202E3424E74C}"/>
              </a:ext>
            </a:extLst>
          </p:cNvPr>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We live in a "cancel culture" era. Internet algorithms reinforce what we already believe to be true. At least this is the case for worldly values, which are constantly placed before us, especially online. The kind of myths (read conspiracy theories) that Paul noted get millions of hits on YouTube, while the truth hardly gets a hearing. </a:t>
            </a:r>
            <a:endParaRPr lang="en-US" altLang="en-US" b="0" dirty="0"/>
          </a:p>
          <a:p>
            <a:r>
              <a:rPr lang="en-US" altLang="en-US" b="0" dirty="0"/>
              <a:t>_________________</a:t>
            </a:r>
          </a:p>
          <a:p>
            <a:r>
              <a:rPr lang="en-US" altLang="en-US" b="0"/>
              <a:t>NS-16-2Timothy-18, 248, 268</a:t>
            </a:r>
            <a:endParaRPr lang="ar-JO" altLang="en-US" b="0" dirty="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50" name="Rectangle 7">
            <a:extLst>
              <a:ext uri="{FF2B5EF4-FFF2-40B4-BE49-F238E27FC236}">
                <a16:creationId xmlns:a16="http://schemas.microsoft.com/office/drawing/2014/main" id="{5F456231-19E5-F687-2C10-1488683D65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23D0DE9-8BCC-7C4D-ACD2-21149C34B3ED}" type="slidenum">
              <a:rPr lang="en-GB" altLang="en-US" sz="1200">
                <a:solidFill>
                  <a:srgbClr val="FFFFFF"/>
                </a:solidFill>
                <a:latin typeface="Comic Sans MS" panose="030F0902030302020204" pitchFamily="66" charset="0"/>
              </a:rPr>
              <a:pPr/>
              <a:t>199</a:t>
            </a:fld>
            <a:endParaRPr lang="en-GB" altLang="en-US" sz="1200">
              <a:solidFill>
                <a:srgbClr val="FFFFFF"/>
              </a:solidFill>
              <a:latin typeface="Comic Sans MS" panose="030F0902030302020204" pitchFamily="66" charset="0"/>
            </a:endParaRPr>
          </a:p>
        </p:txBody>
      </p:sp>
      <p:sp>
        <p:nvSpPr>
          <p:cNvPr id="667651" name="Rectangle 1026">
            <a:extLst>
              <a:ext uri="{FF2B5EF4-FFF2-40B4-BE49-F238E27FC236}">
                <a16:creationId xmlns:a16="http://schemas.microsoft.com/office/drawing/2014/main" id="{A8D62577-2B70-3A43-9325-7DB2EED6D1EE}"/>
              </a:ext>
            </a:extLst>
          </p:cNvPr>
          <p:cNvSpPr>
            <a:spLocks noGrp="1" noRot="1" noChangeAspect="1" noChangeArrowheads="1" noTextEdit="1"/>
          </p:cNvSpPr>
          <p:nvPr>
            <p:ph type="sldImg"/>
          </p:nvPr>
        </p:nvSpPr>
        <p:spPr>
          <a:solidFill>
            <a:srgbClr val="FFFFFF"/>
          </a:solidFill>
          <a:ln/>
        </p:spPr>
      </p:sp>
      <p:sp>
        <p:nvSpPr>
          <p:cNvPr id="667652" name="Rectangle 1027">
            <a:extLst>
              <a:ext uri="{FF2B5EF4-FFF2-40B4-BE49-F238E27FC236}">
                <a16:creationId xmlns:a16="http://schemas.microsoft.com/office/drawing/2014/main" id="{E356E6CB-4224-FC26-FFFC-73AFF4DBBC7C}"/>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latin typeface="Calibri" panose="020F0502020204030204" pitchFamily="34" charset="0"/>
              </a:rPr>
              <a:t>But how could Timothy avoid godless people when they were all around him (5b)?  "No doubt Paul had in mind here Timothy</a:t>
            </a:r>
            <a:r>
              <a:rPr lang="fr-FR" altLang="en-US" dirty="0">
                <a:latin typeface="Calibri" panose="020F0502020204030204" pitchFamily="34" charset="0"/>
              </a:rPr>
              <a:t>'</a:t>
            </a:r>
            <a:r>
              <a:rPr lang="en-US" altLang="en-US" dirty="0">
                <a:latin typeface="Calibri" panose="020F0502020204030204" pitchFamily="34" charset="0"/>
              </a:rPr>
              <a:t>s official associations, since he had already instructed Timothy to be kind to everyone (cf. 2 Tim. 2:24)" (BKC)</a:t>
            </a:r>
            <a:r>
              <a:rPr lang="en-US" altLang="en-US" dirty="0"/>
              <a:t> </a:t>
            </a:r>
          </a:p>
          <a:p>
            <a:endParaRPr lang="en-US" altLang="en-US" dirty="0">
              <a:ea typeface="MS PGothic" panose="020B0600070205080204" pitchFamily="34" charset="-128"/>
            </a:endParaRPr>
          </a:p>
          <a:p>
            <a:pPr eaLnBrk="1" hangingPunct="1">
              <a:spcBef>
                <a:spcPct val="0"/>
              </a:spcBef>
            </a:pPr>
            <a:r>
              <a:rPr lang="en-US" altLang="en-US" dirty="0">
                <a:latin typeface="Calibri" panose="020F0502020204030204" pitchFamily="34" charset="0"/>
              </a:rPr>
              <a:t>(But why should we avoid associations with such heretical leaders?  It is because…)</a:t>
            </a:r>
          </a:p>
          <a:p>
            <a:endParaRPr lang="en-US" altLang="en-US" dirty="0">
              <a:ea typeface="MS PGothic" panose="020B0600070205080204" pitchFamily="34" charset="-128"/>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4" name="Rectangle 7">
            <a:extLst>
              <a:ext uri="{FF2B5EF4-FFF2-40B4-BE49-F238E27FC236}">
                <a16:creationId xmlns:a16="http://schemas.microsoft.com/office/drawing/2014/main" id="{6FA74D37-0FC4-A6E0-47A6-7F15D80A0F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45DA23B-36C6-4C49-B409-92CC4995E374}" type="slidenum">
              <a:rPr lang="en-GB" altLang="en-US" sz="1200">
                <a:solidFill>
                  <a:srgbClr val="FFFFFF"/>
                </a:solidFill>
                <a:latin typeface="Comic Sans MS" panose="030F0902030302020204" pitchFamily="66" charset="0"/>
              </a:rPr>
              <a:pPr/>
              <a:t>200</a:t>
            </a:fld>
            <a:endParaRPr lang="en-GB" altLang="en-US" sz="1200">
              <a:solidFill>
                <a:srgbClr val="FFFFFF"/>
              </a:solidFill>
              <a:latin typeface="Comic Sans MS" panose="030F0902030302020204" pitchFamily="66" charset="0"/>
            </a:endParaRPr>
          </a:p>
        </p:txBody>
      </p:sp>
      <p:sp>
        <p:nvSpPr>
          <p:cNvPr id="668675" name="Rectangle 1026">
            <a:extLst>
              <a:ext uri="{FF2B5EF4-FFF2-40B4-BE49-F238E27FC236}">
                <a16:creationId xmlns:a16="http://schemas.microsoft.com/office/drawing/2014/main" id="{E6050FEB-80A3-37E2-6CCA-4AEEB986AD62}"/>
              </a:ext>
            </a:extLst>
          </p:cNvPr>
          <p:cNvSpPr>
            <a:spLocks noGrp="1" noRot="1" noChangeAspect="1" noChangeArrowheads="1" noTextEdit="1"/>
          </p:cNvSpPr>
          <p:nvPr>
            <p:ph type="sldImg"/>
          </p:nvPr>
        </p:nvSpPr>
        <p:spPr>
          <a:solidFill>
            <a:srgbClr val="FFFFFF"/>
          </a:solidFill>
          <a:ln/>
        </p:spPr>
      </p:sp>
      <p:sp>
        <p:nvSpPr>
          <p:cNvPr id="668676" name="Rectangle 1027">
            <a:extLst>
              <a:ext uri="{FF2B5EF4-FFF2-40B4-BE49-F238E27FC236}">
                <a16:creationId xmlns:a16="http://schemas.microsoft.com/office/drawing/2014/main" id="{A2417B7E-21F8-FEB5-1F04-9F0F7D72B83A}"/>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t>Heretics are doomed despite their popularity (3:6-9).</a:t>
            </a:r>
          </a:p>
          <a:p>
            <a:r>
              <a:rPr lang="en-US" altLang="en-US" dirty="0"/>
              <a:t>Gullible women loved the latest heresy (3:6-7).</a:t>
            </a:r>
          </a:p>
          <a:p>
            <a:endParaRPr lang="en-US" altLang="en-US" dirty="0"/>
          </a:p>
          <a:p>
            <a:pPr eaLnBrk="1" hangingPunct="1">
              <a:spcBef>
                <a:spcPct val="0"/>
              </a:spcBef>
            </a:pPr>
            <a:r>
              <a:rPr lang="en-US" altLang="en-US" dirty="0">
                <a:latin typeface="Calibri" panose="020F0502020204030204" pitchFamily="34" charset="0"/>
              </a:rPr>
              <a:t>(Why is it a waste of time listening to heretics?)</a:t>
            </a:r>
          </a:p>
          <a:p>
            <a:endParaRPr lang="en-US" altLang="en-US" dirty="0"/>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7">
            <a:extLst>
              <a:ext uri="{FF2B5EF4-FFF2-40B4-BE49-F238E27FC236}">
                <a16:creationId xmlns:a16="http://schemas.microsoft.com/office/drawing/2014/main" id="{2C559003-D6C5-5F1F-B46A-AA535B59A0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5A66279-18D7-4543-818C-75B5C44D4CE0}" type="slidenum">
              <a:rPr lang="en-GB" altLang="en-US" sz="1200">
                <a:solidFill>
                  <a:srgbClr val="FFFFFF"/>
                </a:solidFill>
                <a:latin typeface="Comic Sans MS" panose="030F0902030302020204" pitchFamily="66" charset="0"/>
              </a:rPr>
              <a:pPr/>
              <a:t>202</a:t>
            </a:fld>
            <a:endParaRPr lang="en-GB" altLang="en-US" sz="1200">
              <a:solidFill>
                <a:srgbClr val="FFFFFF"/>
              </a:solidFill>
              <a:latin typeface="Comic Sans MS" panose="030F0902030302020204" pitchFamily="66" charset="0"/>
            </a:endParaRPr>
          </a:p>
        </p:txBody>
      </p:sp>
      <p:sp>
        <p:nvSpPr>
          <p:cNvPr id="669699" name="Rectangle 1026">
            <a:extLst>
              <a:ext uri="{FF2B5EF4-FFF2-40B4-BE49-F238E27FC236}">
                <a16:creationId xmlns:a16="http://schemas.microsoft.com/office/drawing/2014/main" id="{A11F519E-DBD4-B850-F8F3-5BF1CAD98369}"/>
              </a:ext>
            </a:extLst>
          </p:cNvPr>
          <p:cNvSpPr>
            <a:spLocks noGrp="1" noRot="1" noChangeAspect="1" noChangeArrowheads="1" noTextEdit="1"/>
          </p:cNvSpPr>
          <p:nvPr>
            <p:ph type="sldImg"/>
          </p:nvPr>
        </p:nvSpPr>
        <p:spPr>
          <a:solidFill>
            <a:srgbClr val="FFFFFF"/>
          </a:solidFill>
          <a:ln/>
        </p:spPr>
      </p:sp>
      <p:sp>
        <p:nvSpPr>
          <p:cNvPr id="669700" name="Rectangle 1027">
            <a:extLst>
              <a:ext uri="{FF2B5EF4-FFF2-40B4-BE49-F238E27FC236}">
                <a16:creationId xmlns:a16="http://schemas.microsoft.com/office/drawing/2014/main" id="{4CAD97FE-D70A-78DB-92CB-B289E9904856}"/>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latin typeface="Calibri" panose="020F0502020204030204" pitchFamily="34" charset="0"/>
              </a:rPr>
              <a:t>Godless teachers are doomed due to their depraved minds that reject truth (3:8-9). </a:t>
            </a:r>
          </a:p>
          <a:p>
            <a:endParaRPr lang="en-US" altLang="en-US" dirty="0">
              <a:latin typeface="Calibri" panose="020F0502020204030204" pitchFamily="34" charset="0"/>
            </a:endParaRPr>
          </a:p>
          <a:p>
            <a:r>
              <a:rPr lang="en-US" altLang="en-US" dirty="0">
                <a:latin typeface="Calibri" panose="020F0502020204030204" pitchFamily="34" charset="0"/>
              </a:rPr>
              <a:t>"The reference to Jannes and Jambres and their opposition to Moses draws not on the Old Testament but on a widespread Jewish legend about two of Pharaoh</a:t>
            </a:r>
            <a:r>
              <a:rPr lang="fr-FR" altLang="en-US" dirty="0">
                <a:latin typeface="Calibri" panose="020F0502020204030204" pitchFamily="34" charset="0"/>
              </a:rPr>
              <a:t>'</a:t>
            </a:r>
            <a:r>
              <a:rPr lang="en-US" altLang="en-US" dirty="0">
                <a:latin typeface="Calibri" panose="020F0502020204030204" pitchFamily="34" charset="0"/>
              </a:rPr>
              <a:t>s magicians who competed against Moses and lost (cf. Ex. 7:11; 9:11). The comparison between the false teachers and the Egyptians, and implicitly therefore Timothy and Moses, must have encouraged the young minister" (BKC).</a:t>
            </a:r>
            <a:r>
              <a:rPr lang="en-US" altLang="en-US" dirty="0"/>
              <a:t> </a:t>
            </a:r>
          </a:p>
          <a:p>
            <a:endParaRPr lang="en-US" altLang="en-US" dirty="0"/>
          </a:p>
          <a:p>
            <a:r>
              <a:rPr lang="en-US" altLang="en-US" dirty="0"/>
              <a:t>————————</a:t>
            </a:r>
          </a:p>
          <a:p>
            <a:pPr eaLnBrk="1" hangingPunct="1">
              <a:spcBef>
                <a:spcPct val="0"/>
              </a:spcBef>
            </a:pPr>
            <a:r>
              <a:rPr lang="en-US" altLang="en-US" dirty="0"/>
              <a:t>Common Core State Standards in Mathematics, Grades 3–8</a:t>
            </a:r>
          </a:p>
          <a:p>
            <a:r>
              <a:rPr lang="en-US" altLang="en-US" dirty="0"/>
              <a:t>In this timely and practical course, Dr. </a:t>
            </a:r>
            <a:r>
              <a:rPr lang="en-US" altLang="en-US" dirty="0" err="1"/>
              <a:t>Kanold</a:t>
            </a:r>
            <a:r>
              <a:rPr lang="en-US" altLang="en-US" dirty="0"/>
              <a:t> and Dr. Briars explain both the whys and the how-</a:t>
            </a:r>
            <a:r>
              <a:rPr lang="en-US" altLang="en-US" dirty="0" err="1"/>
              <a:t>tos</a:t>
            </a:r>
            <a:r>
              <a:rPr lang="en-US" altLang="en-US" dirty="0"/>
              <a:t> for implementing the CCSS</a:t>
            </a:r>
          </a:p>
          <a:p>
            <a:r>
              <a:rPr lang="en-US" altLang="en-US" dirty="0"/>
              <a:t>http://</a:t>
            </a:r>
            <a:r>
              <a:rPr lang="en-US" altLang="en-US" dirty="0" err="1"/>
              <a:t>www.solution-tree.com</a:t>
            </a:r>
            <a:r>
              <a:rPr lang="en-US" altLang="en-US" dirty="0"/>
              <a:t>/authors/tim-</a:t>
            </a:r>
            <a:r>
              <a:rPr lang="en-US" altLang="en-US" dirty="0" err="1"/>
              <a:t>kanold</a:t>
            </a:r>
            <a:r>
              <a:rPr lang="en-US" altLang="en-US" dirty="0"/>
              <a:t>/ccss-math-3-8-online-course.html</a:t>
            </a: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2" name="Rectangle 7">
            <a:extLst>
              <a:ext uri="{FF2B5EF4-FFF2-40B4-BE49-F238E27FC236}">
                <a16:creationId xmlns:a16="http://schemas.microsoft.com/office/drawing/2014/main" id="{D5EEC9FD-692A-62FF-6A0F-08B89D249C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10C62A8-7AA9-9F43-A731-23871DB43C57}" type="slidenum">
              <a:rPr lang="en-GB" altLang="en-US" sz="1200">
                <a:solidFill>
                  <a:srgbClr val="FFFFFF"/>
                </a:solidFill>
                <a:latin typeface="Comic Sans MS" panose="030F0902030302020204" pitchFamily="66" charset="0"/>
              </a:rPr>
              <a:pPr/>
              <a:t>203</a:t>
            </a:fld>
            <a:endParaRPr lang="en-GB" altLang="en-US" sz="1200">
              <a:solidFill>
                <a:srgbClr val="FFFFFF"/>
              </a:solidFill>
              <a:latin typeface="Comic Sans MS" panose="030F0902030302020204" pitchFamily="66" charset="0"/>
            </a:endParaRPr>
          </a:p>
        </p:txBody>
      </p:sp>
      <p:sp>
        <p:nvSpPr>
          <p:cNvPr id="670723" name="Rectangle 1026">
            <a:extLst>
              <a:ext uri="{FF2B5EF4-FFF2-40B4-BE49-F238E27FC236}">
                <a16:creationId xmlns:a16="http://schemas.microsoft.com/office/drawing/2014/main" id="{CFAD79FA-A407-7E80-F777-F4328C14C302}"/>
              </a:ext>
            </a:extLst>
          </p:cNvPr>
          <p:cNvSpPr>
            <a:spLocks noGrp="1" noRot="1" noChangeAspect="1" noChangeArrowheads="1" noTextEdit="1"/>
          </p:cNvSpPr>
          <p:nvPr>
            <p:ph type="sldImg"/>
          </p:nvPr>
        </p:nvSpPr>
        <p:spPr>
          <a:solidFill>
            <a:srgbClr val="FFFFFF"/>
          </a:solidFill>
          <a:ln/>
        </p:spPr>
      </p:sp>
      <p:sp>
        <p:nvSpPr>
          <p:cNvPr id="670724" name="Rectangle 1027">
            <a:extLst>
              <a:ext uri="{FF2B5EF4-FFF2-40B4-BE49-F238E27FC236}">
                <a16:creationId xmlns:a16="http://schemas.microsoft.com/office/drawing/2014/main" id="{0D552E93-BE0C-DD3F-452F-8C42DA474145}"/>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Rectangle 7">
            <a:extLst>
              <a:ext uri="{FF2B5EF4-FFF2-40B4-BE49-F238E27FC236}">
                <a16:creationId xmlns:a16="http://schemas.microsoft.com/office/drawing/2014/main" id="{89F77D18-9344-D3D9-0BC2-DC06114B7C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735AF20-443C-9F4D-8CDB-6B67DC3FE681}" type="slidenum">
              <a:rPr lang="en-GB" altLang="en-US" sz="1200">
                <a:solidFill>
                  <a:srgbClr val="FFFFFF"/>
                </a:solidFill>
                <a:latin typeface="Comic Sans MS" panose="030F0902030302020204" pitchFamily="66" charset="0"/>
              </a:rPr>
              <a:pPr/>
              <a:t>204</a:t>
            </a:fld>
            <a:endParaRPr lang="en-GB" altLang="en-US" sz="1200">
              <a:solidFill>
                <a:srgbClr val="FFFFFF"/>
              </a:solidFill>
              <a:latin typeface="Comic Sans MS" panose="030F0902030302020204" pitchFamily="66" charset="0"/>
            </a:endParaRPr>
          </a:p>
        </p:txBody>
      </p:sp>
      <p:sp>
        <p:nvSpPr>
          <p:cNvPr id="671747" name="Rectangle 1026">
            <a:extLst>
              <a:ext uri="{FF2B5EF4-FFF2-40B4-BE49-F238E27FC236}">
                <a16:creationId xmlns:a16="http://schemas.microsoft.com/office/drawing/2014/main" id="{70069AC7-8192-2970-B37A-249EBA6D7BB5}"/>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D80E968B-D999-9C82-561D-72B80D869568}"/>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How </a:t>
            </a:r>
            <a:r>
              <a:rPr lang="en-US" i="1" dirty="0">
                <a:latin typeface="+mn-lt"/>
                <a:ea typeface="+mn-ea"/>
                <a:cs typeface="+mn-cs"/>
              </a:rPr>
              <a:t>else</a:t>
            </a:r>
            <a:r>
              <a:rPr lang="en-US" dirty="0">
                <a:latin typeface="+mn-lt"/>
                <a:ea typeface="+mn-ea"/>
                <a:cs typeface="+mn-cs"/>
              </a:rPr>
              <a:t> can we deal with heretics besides avoiding them?  What </a:t>
            </a:r>
            <a:r>
              <a:rPr lang="en-US" i="1" dirty="0">
                <a:latin typeface="+mn-lt"/>
                <a:ea typeface="+mn-ea"/>
                <a:cs typeface="+mn-cs"/>
              </a:rPr>
              <a:t>are</a:t>
            </a:r>
            <a:r>
              <a:rPr lang="en-US" dirty="0">
                <a:latin typeface="+mn-lt"/>
                <a:ea typeface="+mn-ea"/>
                <a:cs typeface="+mn-cs"/>
              </a:rPr>
              <a:t> those efforts that will last?  Paul says, "But you…" in verse 10 to give us what to do instead of following godless teachers.  We can deal with secularism when we…</a:t>
            </a:r>
            <a:r>
              <a:rPr lang="en-SG" dirty="0">
                <a:ea typeface="宋体" charset="-122"/>
              </a:rPr>
              <a:t> </a:t>
            </a:r>
            <a:endParaRPr lang="en-US" dirty="0">
              <a:ea typeface="宋体" charset="-122"/>
              <a:cs typeface="ＭＳ Ｐゴシック"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Rectangle 7">
            <a:extLst>
              <a:ext uri="{FF2B5EF4-FFF2-40B4-BE49-F238E27FC236}">
                <a16:creationId xmlns:a16="http://schemas.microsoft.com/office/drawing/2014/main" id="{F615C262-FE85-65C8-1F01-BE08DB1D1D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CBD46A0E-3DE4-1F45-BC2A-B515770C4C22}" type="slidenum">
              <a:rPr lang="en-GB" altLang="en-US" sz="1200">
                <a:solidFill>
                  <a:srgbClr val="FFFFFF"/>
                </a:solidFill>
                <a:latin typeface="Comic Sans MS" panose="030F0902030302020204" pitchFamily="66" charset="0"/>
              </a:rPr>
              <a:pPr eaLnBrk="1" hangingPunct="1"/>
              <a:t>205</a:t>
            </a:fld>
            <a:endParaRPr lang="en-GB" altLang="en-US" sz="1200">
              <a:solidFill>
                <a:srgbClr val="FFFFFF"/>
              </a:solidFill>
              <a:latin typeface="Comic Sans MS" panose="030F0902030302020204" pitchFamily="66" charset="0"/>
            </a:endParaRPr>
          </a:p>
        </p:txBody>
      </p:sp>
      <p:sp>
        <p:nvSpPr>
          <p:cNvPr id="672771" name="Rectangle 1026">
            <a:extLst>
              <a:ext uri="{FF2B5EF4-FFF2-40B4-BE49-F238E27FC236}">
                <a16:creationId xmlns:a16="http://schemas.microsoft.com/office/drawing/2014/main" id="{1AFDEEBA-3356-DF91-D19D-4F3D3AFE53D4}"/>
              </a:ext>
            </a:extLst>
          </p:cNvPr>
          <p:cNvSpPr>
            <a:spLocks noGrp="1" noRot="1" noChangeAspect="1" noChangeArrowheads="1" noTextEdit="1"/>
          </p:cNvSpPr>
          <p:nvPr>
            <p:ph type="sldImg"/>
          </p:nvPr>
        </p:nvSpPr>
        <p:spPr>
          <a:solidFill>
            <a:srgbClr val="FFFFFF"/>
          </a:solidFill>
          <a:ln/>
        </p:spPr>
      </p:sp>
      <p:sp>
        <p:nvSpPr>
          <p:cNvPr id="672772" name="Rectangle 1027">
            <a:extLst>
              <a:ext uri="{FF2B5EF4-FFF2-40B4-BE49-F238E27FC236}">
                <a16:creationId xmlns:a16="http://schemas.microsoft.com/office/drawing/2014/main" id="{892D9F8C-ABE7-FC96-DD8E-34366FBE7995}"/>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Rectangle 7">
            <a:extLst>
              <a:ext uri="{FF2B5EF4-FFF2-40B4-BE49-F238E27FC236}">
                <a16:creationId xmlns:a16="http://schemas.microsoft.com/office/drawing/2014/main" id="{6FB86882-6FCD-6E50-BCC5-D8931EA226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25D538A-3FBD-6243-BA61-E3805DAAE0EC}" type="slidenum">
              <a:rPr lang="en-GB" altLang="en-US" sz="1200">
                <a:solidFill>
                  <a:srgbClr val="FFFFFF"/>
                </a:solidFill>
                <a:latin typeface="Comic Sans MS" panose="030F0902030302020204" pitchFamily="66" charset="0"/>
              </a:rPr>
              <a:pPr/>
              <a:t>206</a:t>
            </a:fld>
            <a:endParaRPr lang="en-GB" altLang="en-US" sz="1200">
              <a:solidFill>
                <a:srgbClr val="FFFFFF"/>
              </a:solidFill>
              <a:latin typeface="Comic Sans MS" panose="030F0902030302020204" pitchFamily="66" charset="0"/>
            </a:endParaRPr>
          </a:p>
        </p:txBody>
      </p:sp>
      <p:sp>
        <p:nvSpPr>
          <p:cNvPr id="673795" name="Rectangle 1026">
            <a:extLst>
              <a:ext uri="{FF2B5EF4-FFF2-40B4-BE49-F238E27FC236}">
                <a16:creationId xmlns:a16="http://schemas.microsoft.com/office/drawing/2014/main" id="{80C7FFA5-E8CD-8AD2-FF65-1B0FCCFFA341}"/>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23C7C638-A082-7328-74D5-B79D56022309}"/>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Feed yourself reality from God</a:t>
            </a:r>
            <a:r>
              <a:rPr lang="fr-FR" dirty="0">
                <a:latin typeface="+mn-lt"/>
                <a:ea typeface="+mn-ea"/>
                <a:cs typeface="+mn-cs"/>
              </a:rPr>
              <a:t>'</a:t>
            </a:r>
            <a:r>
              <a:rPr lang="en-US" dirty="0">
                <a:latin typeface="+mn-lt"/>
                <a:ea typeface="+mn-ea"/>
                <a:cs typeface="+mn-cs"/>
              </a:rPr>
              <a:t>s servants and God</a:t>
            </a:r>
            <a:r>
              <a:rPr lang="fr-FR" dirty="0">
                <a:latin typeface="+mn-lt"/>
                <a:ea typeface="+mn-ea"/>
                <a:cs typeface="+mn-cs"/>
              </a:rPr>
              <a:t>'</a:t>
            </a:r>
            <a:r>
              <a:rPr lang="en-US" dirty="0">
                <a:latin typeface="+mn-lt"/>
                <a:ea typeface="+mn-ea"/>
                <a:cs typeface="+mn-cs"/>
              </a:rPr>
              <a:t>s Word</a:t>
            </a:r>
            <a:r>
              <a:rPr lang="en-SG" dirty="0">
                <a:latin typeface="+mn-lt"/>
                <a:ea typeface="+mn-ea"/>
                <a:cs typeface="+mn-cs"/>
              </a:rPr>
              <a:t>.</a:t>
            </a:r>
            <a:endParaRPr lang="en-US" dirty="0">
              <a:ea typeface="宋体" charset="-122"/>
              <a:cs typeface="ＭＳ Ｐゴシック" charset="0"/>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8" name="Rectangle 7">
            <a:extLst>
              <a:ext uri="{FF2B5EF4-FFF2-40B4-BE49-F238E27FC236}">
                <a16:creationId xmlns:a16="http://schemas.microsoft.com/office/drawing/2014/main" id="{7ED5AC80-4182-44CC-F87B-01DEC43211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609F92D-0D85-1849-8635-0A98F780599A}" type="slidenum">
              <a:rPr lang="en-GB" altLang="en-US" sz="1200">
                <a:solidFill>
                  <a:srgbClr val="FFFFFF"/>
                </a:solidFill>
                <a:latin typeface="Comic Sans MS" panose="030F0902030302020204" pitchFamily="66" charset="0"/>
              </a:rPr>
              <a:pPr/>
              <a:t>211</a:t>
            </a:fld>
            <a:endParaRPr lang="en-GB" altLang="en-US" sz="1200">
              <a:solidFill>
                <a:srgbClr val="FFFFFF"/>
              </a:solidFill>
              <a:latin typeface="Comic Sans MS" panose="030F0902030302020204" pitchFamily="66" charset="0"/>
            </a:endParaRPr>
          </a:p>
        </p:txBody>
      </p:sp>
      <p:sp>
        <p:nvSpPr>
          <p:cNvPr id="674819" name="Rectangle 1026">
            <a:extLst>
              <a:ext uri="{FF2B5EF4-FFF2-40B4-BE49-F238E27FC236}">
                <a16:creationId xmlns:a16="http://schemas.microsoft.com/office/drawing/2014/main" id="{E04F6B75-AD41-B29F-2C40-3E537E58F3B0}"/>
              </a:ext>
            </a:extLst>
          </p:cNvPr>
          <p:cNvSpPr>
            <a:spLocks noGrp="1" noRot="1" noChangeAspect="1" noChangeArrowheads="1" noTextEdit="1"/>
          </p:cNvSpPr>
          <p:nvPr>
            <p:ph type="sldImg"/>
          </p:nvPr>
        </p:nvSpPr>
        <p:spPr>
          <a:solidFill>
            <a:srgbClr val="FFFFFF"/>
          </a:solidFill>
          <a:ln/>
        </p:spPr>
      </p:sp>
      <p:sp>
        <p:nvSpPr>
          <p:cNvPr id="674820" name="Rectangle 1027">
            <a:extLst>
              <a:ext uri="{FF2B5EF4-FFF2-40B4-BE49-F238E27FC236}">
                <a16:creationId xmlns:a16="http://schemas.microsoft.com/office/drawing/2014/main" id="{2A430004-E19F-5318-ADBE-4579D3755D03}"/>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Rectangle 7">
            <a:extLst>
              <a:ext uri="{FF2B5EF4-FFF2-40B4-BE49-F238E27FC236}">
                <a16:creationId xmlns:a16="http://schemas.microsoft.com/office/drawing/2014/main" id="{FA0184A1-28FA-975A-2241-0992B07811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EEA98D0-436E-584E-B126-33A3654D7EAD}" type="slidenum">
              <a:rPr lang="en-GB" altLang="en-US" sz="1200">
                <a:solidFill>
                  <a:srgbClr val="FFFFFF"/>
                </a:solidFill>
                <a:latin typeface="Comic Sans MS" panose="030F0902030302020204" pitchFamily="66" charset="0"/>
              </a:rPr>
              <a:pPr/>
              <a:t>212</a:t>
            </a:fld>
            <a:endParaRPr lang="en-GB" altLang="en-US" sz="1200">
              <a:solidFill>
                <a:srgbClr val="FFFFFF"/>
              </a:solidFill>
              <a:latin typeface="Comic Sans MS" panose="030F0902030302020204" pitchFamily="66" charset="0"/>
            </a:endParaRPr>
          </a:p>
        </p:txBody>
      </p:sp>
      <p:sp>
        <p:nvSpPr>
          <p:cNvPr id="675843" name="Rectangle 1026">
            <a:extLst>
              <a:ext uri="{FF2B5EF4-FFF2-40B4-BE49-F238E27FC236}">
                <a16:creationId xmlns:a16="http://schemas.microsoft.com/office/drawing/2014/main" id="{CE389336-C118-DFBB-BB17-E24B32EED859}"/>
              </a:ext>
            </a:extLst>
          </p:cNvPr>
          <p:cNvSpPr>
            <a:spLocks noGrp="1" noRot="1" noChangeAspect="1" noChangeArrowheads="1" noTextEdit="1"/>
          </p:cNvSpPr>
          <p:nvPr>
            <p:ph type="sldImg"/>
          </p:nvPr>
        </p:nvSpPr>
        <p:spPr>
          <a:solidFill>
            <a:srgbClr val="FFFFFF"/>
          </a:solidFill>
          <a:ln/>
        </p:spPr>
      </p:sp>
      <p:sp>
        <p:nvSpPr>
          <p:cNvPr id="675844" name="Rectangle 1027">
            <a:extLst>
              <a:ext uri="{FF2B5EF4-FFF2-40B4-BE49-F238E27FC236}">
                <a16:creationId xmlns:a16="http://schemas.microsoft.com/office/drawing/2014/main" id="{8F2527D3-4095-272C-871B-47C242CCD01D}"/>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latin typeface="Calibri" panose="020F0502020204030204" pitchFamily="34" charset="0"/>
              </a:rPr>
              <a:t>Follow Paul</a:t>
            </a:r>
            <a:r>
              <a:rPr lang="fr-FR" altLang="en-US" dirty="0">
                <a:latin typeface="Calibri" panose="020F0502020204030204" pitchFamily="34" charset="0"/>
              </a:rPr>
              <a:t>'</a:t>
            </a:r>
            <a:r>
              <a:rPr lang="en-US" altLang="en-US" dirty="0">
                <a:latin typeface="Calibri" panose="020F0502020204030204" pitchFamily="34" charset="0"/>
              </a:rPr>
              <a:t>s example in suffering (3:10-11).</a:t>
            </a:r>
            <a:r>
              <a:rPr lang="en-US" altLang="en-US" dirty="0"/>
              <a:t> </a:t>
            </a:r>
          </a:p>
          <a:p>
            <a:pPr marL="0" lvl="3" eaLnBrk="1" hangingPunct="1">
              <a:spcBef>
                <a:spcPct val="0"/>
              </a:spcBef>
            </a:pPr>
            <a:r>
              <a:rPr lang="en-US" altLang="en-US" dirty="0"/>
              <a:t>We often say, "Don</a:t>
            </a:r>
            <a:r>
              <a:rPr lang="fr-FR" altLang="en-US" dirty="0"/>
              <a:t>'</a:t>
            </a:r>
            <a:r>
              <a:rPr lang="en-US" altLang="en-US" dirty="0"/>
              <a:t>t follow me.  Follow Christ."  That sounds humble, but people need to see contemporary examples of Jesus.</a:t>
            </a:r>
          </a:p>
          <a:p>
            <a:pPr marL="0" lvl="3" eaLnBrk="1" hangingPunct="1">
              <a:spcBef>
                <a:spcPct val="0"/>
              </a:spcBef>
            </a:pPr>
            <a:r>
              <a:rPr lang="en-US" altLang="en-US" dirty="0"/>
              <a:t>Paul said to follow Christ, but he also encouraged his readers to follow him.  "Follow me, as I follow Christ" (Eph. 5:1) </a:t>
            </a: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Rectangle 7">
            <a:extLst>
              <a:ext uri="{FF2B5EF4-FFF2-40B4-BE49-F238E27FC236}">
                <a16:creationId xmlns:a16="http://schemas.microsoft.com/office/drawing/2014/main" id="{9E23A3C2-9C5A-6718-7E01-98D949DE41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F6FFD9C-1C5E-4649-955D-EAC4EF288AE7}" type="slidenum">
              <a:rPr lang="en-GB" altLang="en-US" sz="1200">
                <a:solidFill>
                  <a:srgbClr val="FFFFFF"/>
                </a:solidFill>
                <a:latin typeface="Comic Sans MS" panose="030F0902030302020204" pitchFamily="66" charset="0"/>
              </a:rPr>
              <a:pPr/>
              <a:t>213</a:t>
            </a:fld>
            <a:endParaRPr lang="en-GB" altLang="en-US" sz="1200">
              <a:solidFill>
                <a:srgbClr val="FFFFFF"/>
              </a:solidFill>
              <a:latin typeface="Comic Sans MS" panose="030F0902030302020204" pitchFamily="66" charset="0"/>
            </a:endParaRPr>
          </a:p>
        </p:txBody>
      </p:sp>
      <p:sp>
        <p:nvSpPr>
          <p:cNvPr id="676867" name="Rectangle 1026">
            <a:extLst>
              <a:ext uri="{FF2B5EF4-FFF2-40B4-BE49-F238E27FC236}">
                <a16:creationId xmlns:a16="http://schemas.microsoft.com/office/drawing/2014/main" id="{B215D724-2EB9-DA01-DE9F-0063D5C91F6E}"/>
              </a:ext>
            </a:extLst>
          </p:cNvPr>
          <p:cNvSpPr>
            <a:spLocks noGrp="1" noRot="1" noChangeAspect="1" noChangeArrowheads="1" noTextEdit="1"/>
          </p:cNvSpPr>
          <p:nvPr>
            <p:ph type="sldImg"/>
          </p:nvPr>
        </p:nvSpPr>
        <p:spPr>
          <a:solidFill>
            <a:srgbClr val="FFFFFF"/>
          </a:solidFill>
          <a:ln/>
        </p:spPr>
      </p:sp>
      <p:sp>
        <p:nvSpPr>
          <p:cNvPr id="676868" name="Rectangle 1027">
            <a:extLst>
              <a:ext uri="{FF2B5EF4-FFF2-40B4-BE49-F238E27FC236}">
                <a16:creationId xmlns:a16="http://schemas.microsoft.com/office/drawing/2014/main" id="{185637FA-70EC-842B-7885-183129386154}"/>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7">
            <a:extLst>
              <a:ext uri="{FF2B5EF4-FFF2-40B4-BE49-F238E27FC236}">
                <a16:creationId xmlns:a16="http://schemas.microsoft.com/office/drawing/2014/main" id="{B52AA71C-0666-723B-EB32-0668255892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73D303A-AEB9-CF4C-B200-AD90F771DD89}"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505859" name="Rectangle 1026">
            <a:extLst>
              <a:ext uri="{FF2B5EF4-FFF2-40B4-BE49-F238E27FC236}">
                <a16:creationId xmlns:a16="http://schemas.microsoft.com/office/drawing/2014/main" id="{99EAA7B6-FC2E-8CC2-206B-4FD280544BAA}"/>
              </a:ext>
            </a:extLst>
          </p:cNvPr>
          <p:cNvSpPr>
            <a:spLocks noGrp="1" noRot="1" noChangeAspect="1" noChangeArrowheads="1" noTextEdit="1"/>
          </p:cNvSpPr>
          <p:nvPr>
            <p:ph type="sldImg"/>
          </p:nvPr>
        </p:nvSpPr>
        <p:spPr>
          <a:solidFill>
            <a:srgbClr val="FFFFFF"/>
          </a:solidFill>
          <a:ln/>
        </p:spPr>
      </p:sp>
      <p:sp>
        <p:nvSpPr>
          <p:cNvPr id="505860" name="Rectangle 1027">
            <a:extLst>
              <a:ext uri="{FF2B5EF4-FFF2-40B4-BE49-F238E27FC236}">
                <a16:creationId xmlns:a16="http://schemas.microsoft.com/office/drawing/2014/main" id="{004460EA-27B2-6D79-7498-7A78882DE5C3}"/>
              </a:ext>
            </a:extLst>
          </p:cNvPr>
          <p:cNvSpPr>
            <a:spLocks noGrp="1" noChangeArrowheads="1"/>
          </p:cNvSpPr>
          <p:nvPr>
            <p:ph type="body" idx="1"/>
          </p:nvPr>
        </p:nvSpPr>
        <p:spPr>
          <a:solidFill>
            <a:srgbClr val="FFFFFF"/>
          </a:solidFill>
          <a:ln>
            <a:solidFill>
              <a:srgbClr val="000000"/>
            </a:solidFill>
          </a:ln>
        </p:spPr>
        <p:txBody>
          <a:bodyPr/>
          <a:lstStyle/>
          <a:p>
            <a:r>
              <a:rPr lang="en-US" dirty="0">
                <a:ea typeface="宋体" charset="0"/>
                <a:cs typeface="宋体" charset="0"/>
              </a:rPr>
              <a:t>"You are what you eat," we are told concerning our physical bodies.</a:t>
            </a:r>
          </a:p>
          <a:p>
            <a:r>
              <a:rPr lang="en-US" dirty="0">
                <a:ea typeface="宋体" charset="0"/>
                <a:cs typeface="宋体" charset="0"/>
              </a:rPr>
              <a:t>The same is true of what our minds consume:</a:t>
            </a:r>
          </a:p>
          <a:p>
            <a:r>
              <a:rPr lang="en-US" dirty="0">
                <a:ea typeface="宋体" charset="0"/>
                <a:cs typeface="宋体" charset="0"/>
              </a:rPr>
              <a:t>"You are what you see" is also true. </a:t>
            </a:r>
          </a:p>
          <a:p>
            <a:endParaRPr lang="en-US" dirty="0">
              <a:ea typeface="宋体" charset="0"/>
              <a:cs typeface="宋体" charset="0"/>
            </a:endParaRPr>
          </a:p>
          <a:p>
            <a:r>
              <a:rPr lang="en-US" b="1" dirty="0">
                <a:ea typeface="宋体" charset="0"/>
                <a:cs typeface="宋体" charset="0"/>
              </a:rPr>
              <a:t>Habits become character and character becomes destiny.</a:t>
            </a:r>
          </a:p>
          <a:p>
            <a:r>
              <a:rPr lang="en-US" dirty="0">
                <a:ea typeface="宋体" charset="0"/>
                <a:cs typeface="宋体" charset="0"/>
              </a:rPr>
              <a:t>This old adage teaches that s</a:t>
            </a:r>
            <a:r>
              <a:rPr lang="en-US" sz="1200" b="0" u="none" strike="noStrike" kern="1200" dirty="0">
                <a:solidFill>
                  <a:schemeClr val="tx1"/>
                </a:solidFill>
                <a:effectLst/>
                <a:latin typeface="Arial" charset="0"/>
                <a:ea typeface="宋体" charset="-122"/>
                <a:cs typeface="宋体" charset="-122"/>
              </a:rPr>
              <a:t>mall, repeated actions (habits) build our core nature (character), which ultimately determines our life’s outcome (destiny). Often attributed to Lao Tzu, this concept suggests that by consciously controlling thoughts and habits, we actively create our own destiny rather than leaving it to chance. </a:t>
            </a:r>
          </a:p>
          <a:p>
            <a:endParaRPr lang="en-US" sz="1200" b="0" u="none" strike="noStrike" kern="1200" dirty="0">
              <a:solidFill>
                <a:schemeClr val="tx1"/>
              </a:solidFill>
              <a:effectLst/>
              <a:latin typeface="Arial" charset="0"/>
              <a:ea typeface="宋体" charset="-122"/>
              <a:cs typeface="宋体" charset="-122"/>
            </a:endParaRPr>
          </a:p>
          <a:p>
            <a:r>
              <a:rPr lang="en-US" sz="1200" b="1" u="none" strike="noStrike" kern="1200" dirty="0">
                <a:solidFill>
                  <a:schemeClr val="tx1"/>
                </a:solidFill>
                <a:effectLst/>
                <a:latin typeface="Arial" charset="0"/>
                <a:ea typeface="宋体" charset="-122"/>
                <a:cs typeface="宋体" charset="-122"/>
              </a:rPr>
              <a:t>Key Components of the Sequence:</a:t>
            </a:r>
            <a:endParaRPr lang="en-US" sz="1200" b="0" u="none" strike="noStrike" kern="1200" dirty="0">
              <a:solidFill>
                <a:schemeClr val="tx1"/>
              </a:solidFill>
              <a:effectLst/>
              <a:latin typeface="Arial" charset="0"/>
              <a:ea typeface="宋体" charset="-122"/>
              <a:cs typeface="宋体" charset="-122"/>
            </a:endParaRPr>
          </a:p>
          <a:p>
            <a:r>
              <a:rPr lang="en-US" sz="1200" b="1" u="none" strike="noStrike" kern="1200" dirty="0">
                <a:solidFill>
                  <a:schemeClr val="tx1"/>
                </a:solidFill>
                <a:effectLst/>
                <a:latin typeface="Arial" charset="0"/>
                <a:ea typeface="宋体" charset="-122"/>
                <a:cs typeface="宋体" charset="-122"/>
              </a:rPr>
              <a:t>Thoughts become Words:</a:t>
            </a:r>
            <a:r>
              <a:rPr lang="en-US" sz="1200" b="0" u="none" strike="noStrike" kern="1200" dirty="0">
                <a:solidFill>
                  <a:schemeClr val="tx1"/>
                </a:solidFill>
                <a:effectLst/>
                <a:latin typeface="Arial" charset="0"/>
                <a:ea typeface="宋体" charset="-122"/>
                <a:cs typeface="宋体" charset="-122"/>
              </a:rPr>
              <a:t> Our mental state determines what we say.</a:t>
            </a:r>
          </a:p>
          <a:p>
            <a:r>
              <a:rPr lang="en-US" sz="1200" b="1" u="none" strike="noStrike" kern="1200" dirty="0">
                <a:solidFill>
                  <a:schemeClr val="tx1"/>
                </a:solidFill>
                <a:effectLst/>
                <a:latin typeface="Arial" charset="0"/>
                <a:ea typeface="宋体" charset="-122"/>
                <a:cs typeface="宋体" charset="-122"/>
              </a:rPr>
              <a:t>Words become Actions:</a:t>
            </a:r>
            <a:r>
              <a:rPr lang="en-US" sz="1200" b="0" u="none" strike="noStrike" kern="1200" dirty="0">
                <a:solidFill>
                  <a:schemeClr val="tx1"/>
                </a:solidFill>
                <a:effectLst/>
                <a:latin typeface="Arial" charset="0"/>
                <a:ea typeface="宋体" charset="-122"/>
                <a:cs typeface="宋体" charset="-122"/>
              </a:rPr>
              <a:t> What we say frequently turns into behavior.</a:t>
            </a:r>
          </a:p>
          <a:p>
            <a:r>
              <a:rPr lang="en-US" sz="1200" b="1" u="none" strike="noStrike" kern="1200" dirty="0">
                <a:solidFill>
                  <a:schemeClr val="tx1"/>
                </a:solidFill>
                <a:effectLst/>
                <a:latin typeface="Arial" charset="0"/>
                <a:ea typeface="宋体" charset="-122"/>
                <a:cs typeface="宋体" charset="-122"/>
              </a:rPr>
              <a:t>Actions become Habits:</a:t>
            </a:r>
            <a:r>
              <a:rPr lang="en-US" sz="1200" b="0" u="none" strike="noStrike" kern="1200" dirty="0">
                <a:solidFill>
                  <a:schemeClr val="tx1"/>
                </a:solidFill>
                <a:effectLst/>
                <a:latin typeface="Arial" charset="0"/>
                <a:ea typeface="宋体" charset="-122"/>
                <a:cs typeface="宋体" charset="-122"/>
              </a:rPr>
              <a:t> Regularly repeated actions develop into automatic routines.</a:t>
            </a:r>
          </a:p>
          <a:p>
            <a:r>
              <a:rPr lang="en-US" sz="1200" b="1" u="none" strike="noStrike" kern="1200" dirty="0">
                <a:solidFill>
                  <a:schemeClr val="tx1"/>
                </a:solidFill>
                <a:effectLst/>
                <a:latin typeface="Arial" charset="0"/>
                <a:ea typeface="宋体" charset="-122"/>
                <a:cs typeface="宋体" charset="-122"/>
              </a:rPr>
              <a:t>Habits become Character:</a:t>
            </a:r>
            <a:r>
              <a:rPr lang="en-US" sz="1200" b="0" u="none" strike="noStrike" kern="1200" dirty="0">
                <a:solidFill>
                  <a:schemeClr val="tx1"/>
                </a:solidFill>
                <a:effectLst/>
                <a:latin typeface="Arial" charset="0"/>
                <a:ea typeface="宋体" charset="-122"/>
                <a:cs typeface="宋体" charset="-122"/>
              </a:rPr>
              <a:t> These routines define our personality and core values.</a:t>
            </a:r>
          </a:p>
          <a:p>
            <a:r>
              <a:rPr lang="en-US" sz="1200" b="1" u="none" strike="noStrike" kern="1200" dirty="0">
                <a:solidFill>
                  <a:schemeClr val="tx1"/>
                </a:solidFill>
                <a:effectLst/>
                <a:latin typeface="Arial" charset="0"/>
                <a:ea typeface="宋体" charset="-122"/>
                <a:cs typeface="宋体" charset="-122"/>
              </a:rPr>
              <a:t>Character becomes Destiny:</a:t>
            </a:r>
            <a:r>
              <a:rPr lang="en-US" sz="1200" b="0" u="none" strike="noStrike" kern="1200" dirty="0">
                <a:solidFill>
                  <a:schemeClr val="tx1"/>
                </a:solidFill>
                <a:effectLst/>
                <a:latin typeface="Arial" charset="0"/>
                <a:ea typeface="宋体" charset="-122"/>
                <a:cs typeface="宋体" charset="-122"/>
              </a:rPr>
              <a:t> Our consistent traits determine our ultimate future and life outcomes. </a:t>
            </a:r>
          </a:p>
          <a:p>
            <a:endParaRPr lang="en-US" sz="1200" b="0" u="none" strike="noStrike" kern="1200" dirty="0">
              <a:solidFill>
                <a:schemeClr val="tx1"/>
              </a:solidFill>
              <a:effectLst/>
              <a:latin typeface="Arial" charset="0"/>
              <a:ea typeface="宋体" charset="-122"/>
              <a:cs typeface="宋体" charset="-122"/>
            </a:endParaRPr>
          </a:p>
          <a:p>
            <a:r>
              <a:rPr lang="en-US" sz="1200" b="1" u="none" strike="noStrike" kern="1200" dirty="0">
                <a:solidFill>
                  <a:schemeClr val="tx1"/>
                </a:solidFill>
                <a:effectLst/>
                <a:latin typeface="Arial" charset="0"/>
                <a:ea typeface="宋体" charset="-122"/>
                <a:cs typeface="宋体" charset="-122"/>
              </a:rPr>
              <a:t>Core Insights:</a:t>
            </a:r>
            <a:endParaRPr lang="en-US" sz="1200" b="0" u="none" strike="noStrike" kern="1200" dirty="0">
              <a:solidFill>
                <a:schemeClr val="tx1"/>
              </a:solidFill>
              <a:effectLst/>
              <a:latin typeface="Arial" charset="0"/>
              <a:ea typeface="宋体" charset="-122"/>
              <a:cs typeface="宋体" charset="-122"/>
            </a:endParaRPr>
          </a:p>
          <a:p>
            <a:r>
              <a:rPr lang="en-US" sz="1200" b="1" u="none" strike="noStrike" kern="1200" dirty="0">
                <a:solidFill>
                  <a:schemeClr val="tx1"/>
                </a:solidFill>
                <a:effectLst/>
                <a:latin typeface="Arial" charset="0"/>
                <a:ea typeface="宋体" charset="-122"/>
                <a:cs typeface="宋体" charset="-122"/>
              </a:rPr>
              <a:t>Personal Responsibility:</a:t>
            </a:r>
            <a:r>
              <a:rPr lang="en-US" sz="1200" b="0" u="none" strike="noStrike" kern="1200" dirty="0">
                <a:solidFill>
                  <a:schemeClr val="tx1"/>
                </a:solidFill>
                <a:effectLst/>
                <a:latin typeface="Arial" charset="0"/>
                <a:ea typeface="宋体" charset="-122"/>
                <a:cs typeface="宋体" charset="-122"/>
              </a:rPr>
              <a:t> The quote implies that our life path is not predetermined, but rather shaped by our daily choices.</a:t>
            </a:r>
          </a:p>
          <a:p>
            <a:r>
              <a:rPr lang="en-US" sz="1200" b="1" u="none" strike="noStrike" kern="1200" dirty="0">
                <a:solidFill>
                  <a:schemeClr val="tx1"/>
                </a:solidFill>
                <a:effectLst/>
                <a:latin typeface="Arial" charset="0"/>
                <a:ea typeface="宋体" charset="-122"/>
                <a:cs typeface="宋体" charset="-122"/>
              </a:rPr>
              <a:t>The Power of Small Actions:</a:t>
            </a:r>
            <a:r>
              <a:rPr lang="en-US" sz="1200" b="0" u="none" strike="noStrike" kern="1200" dirty="0">
                <a:solidFill>
                  <a:schemeClr val="tx1"/>
                </a:solidFill>
                <a:effectLst/>
                <a:latin typeface="Arial" charset="0"/>
                <a:ea typeface="宋体" charset="-122"/>
                <a:cs typeface="宋体" charset="-122"/>
              </a:rPr>
              <a:t> Consistent, small behaviors are more important than occasional, big ones.</a:t>
            </a:r>
          </a:p>
          <a:p>
            <a:r>
              <a:rPr lang="en-US" sz="1200" b="1" u="none" strike="noStrike" kern="1200" dirty="0">
                <a:solidFill>
                  <a:schemeClr val="tx1"/>
                </a:solidFill>
                <a:effectLst/>
                <a:latin typeface="Arial" charset="0"/>
                <a:ea typeface="宋体" charset="-122"/>
                <a:cs typeface="宋体" charset="-122"/>
              </a:rPr>
              <a:t>Variations:</a:t>
            </a:r>
            <a:r>
              <a:rPr lang="en-US" sz="1200" b="0" u="none" strike="noStrike" kern="1200" dirty="0">
                <a:solidFill>
                  <a:schemeClr val="tx1"/>
                </a:solidFill>
                <a:effectLst/>
                <a:latin typeface="Arial" charset="0"/>
                <a:ea typeface="宋体" charset="-122"/>
                <a:cs typeface="宋体" charset="-122"/>
              </a:rPr>
              <a:t> Often associated with Lao Tzu, similar iterations are linked to Ralph Waldo Emerson ("Sow a habit, and you reap a character") or attributed to Frank Outlaw.</a:t>
            </a:r>
          </a:p>
          <a:p>
            <a:endParaRPr lang="en-US" sz="1200" b="0" u="none" strike="noStrike" kern="1200" dirty="0">
              <a:solidFill>
                <a:schemeClr val="tx1"/>
              </a:solidFill>
              <a:effectLst/>
              <a:latin typeface="Arial" charset="0"/>
              <a:ea typeface="宋体" charset="-122"/>
              <a:cs typeface="宋体" charset="0"/>
            </a:endParaRPr>
          </a:p>
          <a:p>
            <a:r>
              <a:rPr lang="en-US" sz="1200" b="0" u="none" strike="noStrike" kern="1200" dirty="0">
                <a:solidFill>
                  <a:schemeClr val="tx1"/>
                </a:solidFill>
                <a:effectLst/>
                <a:latin typeface="Arial" charset="0"/>
                <a:ea typeface="宋体" charset="-122"/>
                <a:cs typeface="宋体" charset="-122"/>
              </a:rPr>
              <a:t>This phrase highlights that small, repeated actions (habits) build our core nature (character), which ultimately determines our life’s outcome (destiny). Often attributed to Lao Tzu, this concept suggests that by consciously controlling thoughts and habits, we actively create our own destiny rather than leaving it to chance. [</a:t>
            </a:r>
            <a:r>
              <a:rPr lang="en-US" sz="1200" b="0" u="none" strike="noStrike" kern="1200" dirty="0">
                <a:solidFill>
                  <a:schemeClr val="tx1"/>
                </a:solidFill>
                <a:effectLst/>
                <a:latin typeface="Arial" charset="0"/>
                <a:ea typeface="宋体" charset="-122"/>
                <a:cs typeface="宋体" charset="-122"/>
                <a:hlinkClick r:id="rId3"/>
              </a:rPr>
              <a:t>1</a:t>
            </a:r>
            <a:r>
              <a:rPr lang="en-US" sz="1200" b="0" u="none" strike="noStrike" kern="1200" dirty="0">
                <a:solidFill>
                  <a:schemeClr val="tx1"/>
                </a:solidFill>
                <a:effectLst/>
                <a:latin typeface="Arial" charset="0"/>
                <a:ea typeface="宋体" charset="-122"/>
                <a:cs typeface="宋体" charset="-122"/>
              </a:rPr>
              <a:t>, </a:t>
            </a:r>
            <a:r>
              <a:rPr lang="en-US" sz="1200" b="0" u="none" strike="noStrike" kern="1200" dirty="0">
                <a:solidFill>
                  <a:schemeClr val="tx1"/>
                </a:solidFill>
                <a:effectLst/>
                <a:latin typeface="Arial" charset="0"/>
                <a:ea typeface="宋体" charset="-122"/>
                <a:cs typeface="宋体" charset="-122"/>
                <a:hlinkClick r:id="rId4"/>
              </a:rPr>
              <a:t>2</a:t>
            </a:r>
            <a:r>
              <a:rPr lang="en-US" sz="1200" b="0" u="none" strike="noStrike" kern="1200" dirty="0">
                <a:solidFill>
                  <a:schemeClr val="tx1"/>
                </a:solidFill>
                <a:effectLst/>
                <a:latin typeface="Arial" charset="0"/>
                <a:ea typeface="宋体" charset="-122"/>
                <a:cs typeface="宋体" charset="-122"/>
              </a:rPr>
              <a:t>, </a:t>
            </a:r>
            <a:r>
              <a:rPr lang="en-US" sz="1200" b="0" u="none" strike="noStrike" kern="1200" dirty="0">
                <a:solidFill>
                  <a:schemeClr val="tx1"/>
                </a:solidFill>
                <a:effectLst/>
                <a:latin typeface="Arial" charset="0"/>
                <a:ea typeface="宋体" charset="-122"/>
                <a:cs typeface="宋体" charset="-122"/>
                <a:hlinkClick r:id="rId5"/>
              </a:rPr>
              <a:t>3</a:t>
            </a:r>
            <a:r>
              <a:rPr lang="en-US" sz="1200" b="0" u="none" strike="noStrike" kern="1200" dirty="0">
                <a:solidFill>
                  <a:schemeClr val="tx1"/>
                </a:solidFill>
                <a:effectLst/>
                <a:latin typeface="Arial" charset="0"/>
                <a:ea typeface="宋体" charset="-122"/>
                <a:cs typeface="宋体" charset="-122"/>
              </a:rPr>
              <a:t>, </a:t>
            </a:r>
            <a:r>
              <a:rPr lang="en-US" sz="1200" b="0" u="none" strike="noStrike" kern="1200" dirty="0">
                <a:solidFill>
                  <a:schemeClr val="tx1"/>
                </a:solidFill>
                <a:effectLst/>
                <a:latin typeface="Arial" charset="0"/>
                <a:ea typeface="宋体" charset="-122"/>
                <a:cs typeface="宋体" charset="-122"/>
                <a:hlinkClick r:id="rId6"/>
              </a:rPr>
              <a:t>4</a:t>
            </a:r>
            <a:r>
              <a:rPr lang="en-US" sz="1200" b="0" u="none" strike="noStrike" kern="1200" dirty="0">
                <a:solidFill>
                  <a:schemeClr val="tx1"/>
                </a:solidFill>
                <a:effectLst/>
                <a:latin typeface="Arial" charset="0"/>
                <a:ea typeface="宋体" charset="-122"/>
                <a:cs typeface="宋体" charset="-122"/>
              </a:rPr>
              <a:t>, </a:t>
            </a:r>
            <a:r>
              <a:rPr lang="en-US" sz="1200" b="0" u="none" strike="noStrike" kern="1200" dirty="0">
                <a:solidFill>
                  <a:schemeClr val="tx1"/>
                </a:solidFill>
                <a:effectLst/>
                <a:latin typeface="Arial" charset="0"/>
                <a:ea typeface="宋体" charset="-122"/>
                <a:cs typeface="宋体" charset="-122"/>
                <a:hlinkClick r:id="rId7"/>
              </a:rPr>
              <a:t>5</a:t>
            </a:r>
            <a:r>
              <a:rPr lang="en-US" sz="1200" b="0" u="none" strike="noStrike" kern="1200" dirty="0">
                <a:solidFill>
                  <a:schemeClr val="tx1"/>
                </a:solidFill>
                <a:effectLst/>
                <a:latin typeface="Arial" charset="0"/>
                <a:ea typeface="宋体" charset="-122"/>
                <a:cs typeface="宋体" charset="-122"/>
              </a:rPr>
              <a:t>]</a:t>
            </a:r>
          </a:p>
          <a:p>
            <a:r>
              <a:rPr lang="en-US" sz="1200" b="1" u="none" strike="noStrike" kern="1200" dirty="0">
                <a:solidFill>
                  <a:schemeClr val="tx1"/>
                </a:solidFill>
                <a:effectLst/>
                <a:latin typeface="Arial" charset="0"/>
                <a:ea typeface="宋体" charset="-122"/>
                <a:cs typeface="宋体" charset="-122"/>
              </a:rPr>
              <a:t>Key Components of the Sequence:</a:t>
            </a:r>
            <a:endParaRPr lang="en-US" sz="1200" b="0" u="none" strike="noStrike" kern="1200" dirty="0">
              <a:solidFill>
                <a:schemeClr val="tx1"/>
              </a:solidFill>
              <a:effectLst/>
              <a:latin typeface="Arial" charset="0"/>
              <a:ea typeface="宋体" charset="-122"/>
              <a:cs typeface="宋体" charset="-122"/>
            </a:endParaRPr>
          </a:p>
          <a:p>
            <a:r>
              <a:rPr lang="en-US" sz="1200" b="1" u="none" strike="noStrike" kern="1200" dirty="0">
                <a:solidFill>
                  <a:schemeClr val="tx1"/>
                </a:solidFill>
                <a:effectLst/>
                <a:latin typeface="Arial" charset="0"/>
                <a:ea typeface="宋体" charset="-122"/>
                <a:cs typeface="宋体" charset="-122"/>
              </a:rPr>
              <a:t>Thoughts become Words:</a:t>
            </a:r>
            <a:r>
              <a:rPr lang="en-US" sz="1200" b="0" u="none" strike="noStrike" kern="1200" dirty="0">
                <a:solidFill>
                  <a:schemeClr val="tx1"/>
                </a:solidFill>
                <a:effectLst/>
                <a:latin typeface="Arial" charset="0"/>
                <a:ea typeface="宋体" charset="-122"/>
                <a:cs typeface="宋体" charset="-122"/>
              </a:rPr>
              <a:t> Our mental state determines what we say.</a:t>
            </a:r>
          </a:p>
          <a:p>
            <a:r>
              <a:rPr lang="en-US" sz="1200" b="1" u="none" strike="noStrike" kern="1200" dirty="0">
                <a:solidFill>
                  <a:schemeClr val="tx1"/>
                </a:solidFill>
                <a:effectLst/>
                <a:latin typeface="Arial" charset="0"/>
                <a:ea typeface="宋体" charset="-122"/>
                <a:cs typeface="宋体" charset="-122"/>
              </a:rPr>
              <a:t>Words become Actions:</a:t>
            </a:r>
            <a:r>
              <a:rPr lang="en-US" sz="1200" b="0" u="none" strike="noStrike" kern="1200" dirty="0">
                <a:solidFill>
                  <a:schemeClr val="tx1"/>
                </a:solidFill>
                <a:effectLst/>
                <a:latin typeface="Arial" charset="0"/>
                <a:ea typeface="宋体" charset="-122"/>
                <a:cs typeface="宋体" charset="-122"/>
              </a:rPr>
              <a:t> What we say frequently turns into behavior.</a:t>
            </a:r>
          </a:p>
          <a:p>
            <a:r>
              <a:rPr lang="en-US" sz="1200" b="1" u="none" strike="noStrike" kern="1200" dirty="0">
                <a:solidFill>
                  <a:schemeClr val="tx1"/>
                </a:solidFill>
                <a:effectLst/>
                <a:latin typeface="Arial" charset="0"/>
                <a:ea typeface="宋体" charset="-122"/>
                <a:cs typeface="宋体" charset="-122"/>
              </a:rPr>
              <a:t>Actions become Habits:</a:t>
            </a:r>
            <a:r>
              <a:rPr lang="en-US" sz="1200" b="0" u="none" strike="noStrike" kern="1200" dirty="0">
                <a:solidFill>
                  <a:schemeClr val="tx1"/>
                </a:solidFill>
                <a:effectLst/>
                <a:latin typeface="Arial" charset="0"/>
                <a:ea typeface="宋体" charset="-122"/>
                <a:cs typeface="宋体" charset="-122"/>
              </a:rPr>
              <a:t> Regularly repeated actions develop into automatic routines.</a:t>
            </a:r>
          </a:p>
          <a:p>
            <a:r>
              <a:rPr lang="en-US" sz="1200" b="1" u="none" strike="noStrike" kern="1200" dirty="0">
                <a:solidFill>
                  <a:schemeClr val="tx1"/>
                </a:solidFill>
                <a:effectLst/>
                <a:latin typeface="Arial" charset="0"/>
                <a:ea typeface="宋体" charset="-122"/>
                <a:cs typeface="宋体" charset="-122"/>
              </a:rPr>
              <a:t>Habits become Character:</a:t>
            </a:r>
            <a:r>
              <a:rPr lang="en-US" sz="1200" b="0" u="none" strike="noStrike" kern="1200" dirty="0">
                <a:solidFill>
                  <a:schemeClr val="tx1"/>
                </a:solidFill>
                <a:effectLst/>
                <a:latin typeface="Arial" charset="0"/>
                <a:ea typeface="宋体" charset="-122"/>
                <a:cs typeface="宋体" charset="-122"/>
              </a:rPr>
              <a:t> These routines define our personality and core values.</a:t>
            </a:r>
          </a:p>
          <a:p>
            <a:r>
              <a:rPr lang="en-US" sz="1200" b="1" u="none" strike="noStrike" kern="1200" dirty="0">
                <a:solidFill>
                  <a:schemeClr val="tx1"/>
                </a:solidFill>
                <a:effectLst/>
                <a:latin typeface="Arial" charset="0"/>
                <a:ea typeface="宋体" charset="-122"/>
                <a:cs typeface="宋体" charset="-122"/>
              </a:rPr>
              <a:t>Character becomes Destiny:</a:t>
            </a:r>
            <a:r>
              <a:rPr lang="en-US" sz="1200" b="0" u="none" strike="noStrike" kern="1200" dirty="0">
                <a:solidFill>
                  <a:schemeClr val="tx1"/>
                </a:solidFill>
                <a:effectLst/>
                <a:latin typeface="Arial" charset="0"/>
                <a:ea typeface="宋体" charset="-122"/>
                <a:cs typeface="宋体" charset="-122"/>
              </a:rPr>
              <a:t> Our consistent traits determine our ultimate future and life outcomes.</a:t>
            </a:r>
          </a:p>
          <a:p>
            <a:endParaRPr lang="en-US" sz="1200" b="0" u="none" strike="noStrike" kern="1200" dirty="0">
              <a:solidFill>
                <a:schemeClr val="tx1"/>
              </a:solidFill>
              <a:effectLst/>
              <a:latin typeface="Arial" charset="0"/>
              <a:ea typeface="宋体" charset="-122"/>
              <a:cs typeface="宋体" charset="-122"/>
            </a:endParaRPr>
          </a:p>
          <a:p>
            <a:r>
              <a:rPr lang="en-US" sz="1200" b="1" u="none" strike="noStrike" kern="1200" dirty="0">
                <a:solidFill>
                  <a:schemeClr val="tx1"/>
                </a:solidFill>
                <a:effectLst/>
                <a:latin typeface="Arial" charset="0"/>
                <a:ea typeface="宋体" charset="-122"/>
                <a:cs typeface="宋体" charset="-122"/>
              </a:rPr>
              <a:t>Core Insights:</a:t>
            </a:r>
            <a:endParaRPr lang="en-US" sz="1200" b="0" u="none" strike="noStrike" kern="1200" dirty="0">
              <a:solidFill>
                <a:schemeClr val="tx1"/>
              </a:solidFill>
              <a:effectLst/>
              <a:latin typeface="Arial" charset="0"/>
              <a:ea typeface="宋体" charset="-122"/>
              <a:cs typeface="宋体" charset="-122"/>
            </a:endParaRPr>
          </a:p>
          <a:p>
            <a:r>
              <a:rPr lang="en-US" sz="1200" b="1" u="none" strike="noStrike" kern="1200" dirty="0">
                <a:solidFill>
                  <a:schemeClr val="tx1"/>
                </a:solidFill>
                <a:effectLst/>
                <a:latin typeface="Arial" charset="0"/>
                <a:ea typeface="宋体" charset="-122"/>
                <a:cs typeface="宋体" charset="-122"/>
              </a:rPr>
              <a:t>Personal Responsibility:</a:t>
            </a:r>
            <a:r>
              <a:rPr lang="en-US" sz="1200" b="0" u="none" strike="noStrike" kern="1200" dirty="0">
                <a:solidFill>
                  <a:schemeClr val="tx1"/>
                </a:solidFill>
                <a:effectLst/>
                <a:latin typeface="Arial" charset="0"/>
                <a:ea typeface="宋体" charset="-122"/>
                <a:cs typeface="宋体" charset="-122"/>
              </a:rPr>
              <a:t> The quote implies that our life path is not predetermined, but rather shaped by our daily choices.</a:t>
            </a:r>
          </a:p>
          <a:p>
            <a:r>
              <a:rPr lang="en-US" sz="1200" b="1" u="none" strike="noStrike" kern="1200" dirty="0">
                <a:solidFill>
                  <a:schemeClr val="tx1"/>
                </a:solidFill>
                <a:effectLst/>
                <a:latin typeface="Arial" charset="0"/>
                <a:ea typeface="宋体" charset="-122"/>
                <a:cs typeface="宋体" charset="-122"/>
              </a:rPr>
              <a:t>The Power of Small Actions:</a:t>
            </a:r>
            <a:r>
              <a:rPr lang="en-US" sz="1200" b="0" u="none" strike="noStrike" kern="1200" dirty="0">
                <a:solidFill>
                  <a:schemeClr val="tx1"/>
                </a:solidFill>
                <a:effectLst/>
                <a:latin typeface="Arial" charset="0"/>
                <a:ea typeface="宋体" charset="-122"/>
                <a:cs typeface="宋体" charset="-122"/>
              </a:rPr>
              <a:t> Consistent, small behaviors are more important than occasional, big ones.</a:t>
            </a:r>
          </a:p>
          <a:p>
            <a:r>
              <a:rPr lang="en-US" sz="1200" b="1" u="none" strike="noStrike" kern="1200" dirty="0">
                <a:solidFill>
                  <a:schemeClr val="tx1"/>
                </a:solidFill>
                <a:effectLst/>
                <a:latin typeface="Arial" charset="0"/>
                <a:ea typeface="宋体" charset="-122"/>
                <a:cs typeface="宋体" charset="-122"/>
              </a:rPr>
              <a:t>Variations:</a:t>
            </a:r>
            <a:r>
              <a:rPr lang="en-US" sz="1200" b="0" u="none" strike="noStrike" kern="1200" dirty="0">
                <a:solidFill>
                  <a:schemeClr val="tx1"/>
                </a:solidFill>
                <a:effectLst/>
                <a:latin typeface="Arial" charset="0"/>
                <a:ea typeface="宋体" charset="-122"/>
                <a:cs typeface="宋体" charset="-122"/>
              </a:rPr>
              <a:t> Often associated with Lao Tzu, similar iterations are linked to Ralph Waldo Emerson ("Sow a habit, and you reap a character") or attributed to Frank Outlaw.</a:t>
            </a:r>
            <a:endParaRPr lang="en-US" dirty="0">
              <a:ea typeface="宋体" charset="0"/>
              <a:cs typeface="宋体" charset="0"/>
            </a:endParaRPr>
          </a:p>
          <a:p>
            <a:endParaRPr lang="en-US" dirty="0">
              <a:ea typeface="宋体" charset="0"/>
              <a:cs typeface="宋体" charset="0"/>
            </a:endParaRPr>
          </a:p>
          <a:p>
            <a:r>
              <a:rPr lang="en-US" dirty="0"/>
              <a:t>Ralph Waldo Emerson said, “</a:t>
            </a:r>
            <a:r>
              <a:rPr lang="en-US" b="1" dirty="0"/>
              <a:t>Sow a habit, and you reap a character; sow a character, and you reap a destiny.”</a:t>
            </a:r>
            <a:r>
              <a:rPr lang="en-US" dirty="0"/>
              <a:t> So too, inner peace and happiness are the outcome of the mental habits we practice. Yet our modern world constantly pulls us into habits that do the opposite—scrolling, overworking, comparing, reacting.</a:t>
            </a:r>
            <a:endParaRPr lang="en-US" dirty="0">
              <a:ea typeface="宋体" charset="0"/>
              <a:cs typeface="宋体" charset="0"/>
            </a:endParaRPr>
          </a:p>
          <a:p>
            <a:endParaRPr lang="ar-JO" altLang="en-US" dirty="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90" name="Rectangle 7">
            <a:extLst>
              <a:ext uri="{FF2B5EF4-FFF2-40B4-BE49-F238E27FC236}">
                <a16:creationId xmlns:a16="http://schemas.microsoft.com/office/drawing/2014/main" id="{A5895BB8-75CA-D726-0362-C0AE112FE7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E508F44-E08C-A44F-B307-A70B0782682B}" type="slidenum">
              <a:rPr lang="en-GB" altLang="en-US" sz="1200">
                <a:solidFill>
                  <a:srgbClr val="FFFFFF"/>
                </a:solidFill>
                <a:latin typeface="Comic Sans MS" panose="030F0902030302020204" pitchFamily="66" charset="0"/>
              </a:rPr>
              <a:pPr/>
              <a:t>216</a:t>
            </a:fld>
            <a:endParaRPr lang="en-GB" altLang="en-US" sz="1200">
              <a:solidFill>
                <a:srgbClr val="FFFFFF"/>
              </a:solidFill>
              <a:latin typeface="Comic Sans MS" panose="030F0902030302020204" pitchFamily="66" charset="0"/>
            </a:endParaRPr>
          </a:p>
        </p:txBody>
      </p:sp>
      <p:sp>
        <p:nvSpPr>
          <p:cNvPr id="677891" name="Rectangle 1026">
            <a:extLst>
              <a:ext uri="{FF2B5EF4-FFF2-40B4-BE49-F238E27FC236}">
                <a16:creationId xmlns:a16="http://schemas.microsoft.com/office/drawing/2014/main" id="{2F78FC8C-67F6-06BB-1245-026773B24185}"/>
              </a:ext>
            </a:extLst>
          </p:cNvPr>
          <p:cNvSpPr>
            <a:spLocks noGrp="1" noRot="1" noChangeAspect="1" noChangeArrowheads="1" noTextEdit="1"/>
          </p:cNvSpPr>
          <p:nvPr>
            <p:ph type="sldImg"/>
          </p:nvPr>
        </p:nvSpPr>
        <p:spPr>
          <a:solidFill>
            <a:srgbClr val="FFFFFF"/>
          </a:solidFill>
          <a:ln/>
        </p:spPr>
      </p:sp>
      <p:sp>
        <p:nvSpPr>
          <p:cNvPr id="677892" name="Rectangle 1027">
            <a:extLst>
              <a:ext uri="{FF2B5EF4-FFF2-40B4-BE49-F238E27FC236}">
                <a16:creationId xmlns:a16="http://schemas.microsoft.com/office/drawing/2014/main" id="{7EFF395C-5719-5123-36B6-B4319076AD9E}"/>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Rectangle 7">
            <a:extLst>
              <a:ext uri="{FF2B5EF4-FFF2-40B4-BE49-F238E27FC236}">
                <a16:creationId xmlns:a16="http://schemas.microsoft.com/office/drawing/2014/main" id="{2086EF24-E477-9B86-87B9-5FA54CB195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CF46A75-46D2-6A4A-A74F-5F0681D428D7}" type="slidenum">
              <a:rPr lang="en-GB" altLang="en-US" sz="1200">
                <a:solidFill>
                  <a:srgbClr val="FFFFFF"/>
                </a:solidFill>
                <a:latin typeface="Comic Sans MS" panose="030F0902030302020204" pitchFamily="66" charset="0"/>
              </a:rPr>
              <a:pPr/>
              <a:t>217</a:t>
            </a:fld>
            <a:endParaRPr lang="en-GB" altLang="en-US" sz="1200">
              <a:solidFill>
                <a:srgbClr val="FFFFFF"/>
              </a:solidFill>
              <a:latin typeface="Comic Sans MS" panose="030F0902030302020204" pitchFamily="66" charset="0"/>
            </a:endParaRPr>
          </a:p>
        </p:txBody>
      </p:sp>
      <p:sp>
        <p:nvSpPr>
          <p:cNvPr id="678915" name="Rectangle 1026">
            <a:extLst>
              <a:ext uri="{FF2B5EF4-FFF2-40B4-BE49-F238E27FC236}">
                <a16:creationId xmlns:a16="http://schemas.microsoft.com/office/drawing/2014/main" id="{73B5C57A-6B18-C5C4-6A76-7F7B7B263FE3}"/>
              </a:ext>
            </a:extLst>
          </p:cNvPr>
          <p:cNvSpPr>
            <a:spLocks noGrp="1" noRot="1" noChangeAspect="1" noChangeArrowheads="1" noTextEdit="1"/>
          </p:cNvSpPr>
          <p:nvPr>
            <p:ph type="sldImg"/>
          </p:nvPr>
        </p:nvSpPr>
        <p:spPr>
          <a:solidFill>
            <a:srgbClr val="FFFFFF"/>
          </a:solidFill>
          <a:ln/>
        </p:spPr>
      </p:sp>
      <p:sp>
        <p:nvSpPr>
          <p:cNvPr id="95235" name="Rectangle 1027">
            <a:extLst>
              <a:ext uri="{FF2B5EF4-FFF2-40B4-BE49-F238E27FC236}">
                <a16:creationId xmlns:a16="http://schemas.microsoft.com/office/drawing/2014/main" id="{B40B783B-1447-AD0E-9D67-615295532F5B}"/>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This verse seems so incredible to us that we strain at a gnat to explain it away.  "Surely that look they gave me is a form of persecution!" we rationalize</a:t>
            </a:r>
            <a:r>
              <a:rPr lang="en-SG" dirty="0">
                <a:latin typeface="+mn-lt"/>
                <a:ea typeface="+mn-ea"/>
                <a:cs typeface="+mn-cs"/>
              </a:rPr>
              <a:t>.</a:t>
            </a:r>
          </a:p>
          <a:p>
            <a:pPr>
              <a:defRPr/>
            </a:pPr>
            <a:endParaRPr lang="en-SG" dirty="0">
              <a:latin typeface="+mn-lt"/>
              <a:ea typeface="+mn-ea"/>
              <a:cs typeface="+mn-cs"/>
            </a:endParaRPr>
          </a:p>
          <a:p>
            <a:pPr>
              <a:defRPr/>
            </a:pPr>
            <a:r>
              <a:rPr lang="en-US" dirty="0">
                <a:latin typeface="+mn-lt"/>
                <a:ea typeface="+mn-ea"/>
                <a:cs typeface="+mn-cs"/>
              </a:rPr>
              <a:t>More likely, we are fooling ourselves into thinking that we are really living a godly life</a:t>
            </a:r>
            <a:r>
              <a:rPr lang="en-SG" dirty="0">
                <a:latin typeface="+mn-lt"/>
                <a:ea typeface="+mn-ea"/>
                <a:cs typeface="+mn-cs"/>
              </a:rPr>
              <a:t>.</a:t>
            </a:r>
            <a:endParaRPr lang="en-US" dirty="0">
              <a:ea typeface="宋体" charset="-122"/>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8" name="Rectangle 7">
            <a:extLst>
              <a:ext uri="{FF2B5EF4-FFF2-40B4-BE49-F238E27FC236}">
                <a16:creationId xmlns:a16="http://schemas.microsoft.com/office/drawing/2014/main" id="{30EB7C47-7174-7D8C-11B6-50D6FC8813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BD64163-2C0D-AF4F-91F4-BB727E46618D}" type="slidenum">
              <a:rPr lang="en-GB" altLang="en-US" sz="1200">
                <a:solidFill>
                  <a:srgbClr val="FFFFFF"/>
                </a:solidFill>
                <a:latin typeface="Comic Sans MS" panose="030F0902030302020204" pitchFamily="66" charset="0"/>
              </a:rPr>
              <a:pPr/>
              <a:t>218</a:t>
            </a:fld>
            <a:endParaRPr lang="en-GB" altLang="en-US" sz="1200">
              <a:solidFill>
                <a:srgbClr val="FFFFFF"/>
              </a:solidFill>
              <a:latin typeface="Comic Sans MS" panose="030F0902030302020204" pitchFamily="66" charset="0"/>
            </a:endParaRPr>
          </a:p>
        </p:txBody>
      </p:sp>
      <p:sp>
        <p:nvSpPr>
          <p:cNvPr id="679939" name="Rectangle 1026">
            <a:extLst>
              <a:ext uri="{FF2B5EF4-FFF2-40B4-BE49-F238E27FC236}">
                <a16:creationId xmlns:a16="http://schemas.microsoft.com/office/drawing/2014/main" id="{7E338C01-9BC2-5F37-56DB-1A32228F6046}"/>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93ED7E68-C37E-5708-A585-756AF959D991}"/>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We need not look too far to find examples of the godly facing persecution.  In fact, in 2014 we heard of examples of even Christian children in Iraq who refused to deny Christ and were literally crucified and beheaded as a result</a:t>
            </a:r>
            <a:r>
              <a:rPr lang="en-SG" dirty="0">
                <a:latin typeface="+mn-lt"/>
                <a:ea typeface="+mn-ea"/>
                <a:cs typeface="+mn-cs"/>
              </a:rPr>
              <a:t>.</a:t>
            </a:r>
          </a:p>
          <a:p>
            <a:pPr>
              <a:defRPr/>
            </a:pPr>
            <a:endParaRPr lang="en-SG" dirty="0">
              <a:latin typeface="+mn-lt"/>
              <a:ea typeface="+mn-ea"/>
              <a:cs typeface="+mn-cs"/>
            </a:endParaRPr>
          </a:p>
          <a:p>
            <a:pPr>
              <a:defRPr/>
            </a:pPr>
            <a:r>
              <a:rPr lang="en-US" dirty="0">
                <a:latin typeface="+mn-lt"/>
                <a:ea typeface="+mn-ea"/>
                <a:cs typeface="+mn-cs"/>
              </a:rPr>
              <a:t>Perhaps it is time to realize that this verse really </a:t>
            </a:r>
            <a:r>
              <a:rPr lang="en-US" dirty="0" err="1">
                <a:latin typeface="+mn-lt"/>
                <a:ea typeface="+mn-ea"/>
                <a:cs typeface="+mn-cs"/>
              </a:rPr>
              <a:t>isn</a:t>
            </a:r>
            <a:r>
              <a:rPr lang="fr-FR" dirty="0">
                <a:latin typeface="+mn-lt"/>
                <a:ea typeface="+mn-ea"/>
                <a:cs typeface="+mn-cs"/>
              </a:rPr>
              <a:t>'</a:t>
            </a:r>
            <a:r>
              <a:rPr lang="en-US" dirty="0">
                <a:latin typeface="+mn-lt"/>
                <a:ea typeface="+mn-ea"/>
                <a:cs typeface="+mn-cs"/>
              </a:rPr>
              <a:t>t as perplexing as it seems.  More perplexing is our ability to explain it away</a:t>
            </a:r>
            <a:r>
              <a:rPr lang="en-SG" dirty="0">
                <a:latin typeface="+mn-lt"/>
                <a:ea typeface="+mn-ea"/>
                <a:cs typeface="+mn-cs"/>
              </a:rPr>
              <a:t>.</a:t>
            </a:r>
            <a:endParaRPr lang="en-US" dirty="0">
              <a:ea typeface="宋体" charset="-122"/>
              <a:cs typeface="ＭＳ Ｐゴシック" charset="0"/>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2" name="Rectangle 7">
            <a:extLst>
              <a:ext uri="{FF2B5EF4-FFF2-40B4-BE49-F238E27FC236}">
                <a16:creationId xmlns:a16="http://schemas.microsoft.com/office/drawing/2014/main" id="{DE36D938-B47A-F949-9195-F709123BC5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9769019-0D21-D245-A55A-CBFE080C207A}" type="slidenum">
              <a:rPr lang="en-GB" altLang="en-US" sz="1200">
                <a:solidFill>
                  <a:srgbClr val="FFFFFF"/>
                </a:solidFill>
                <a:latin typeface="Comic Sans MS" panose="030F0902030302020204" pitchFamily="66" charset="0"/>
              </a:rPr>
              <a:pPr/>
              <a:t>219</a:t>
            </a:fld>
            <a:endParaRPr lang="en-GB" altLang="en-US" sz="1200">
              <a:solidFill>
                <a:srgbClr val="FFFFFF"/>
              </a:solidFill>
              <a:latin typeface="Comic Sans MS" panose="030F0902030302020204" pitchFamily="66" charset="0"/>
            </a:endParaRPr>
          </a:p>
        </p:txBody>
      </p:sp>
      <p:sp>
        <p:nvSpPr>
          <p:cNvPr id="680963" name="Rectangle 1026">
            <a:extLst>
              <a:ext uri="{FF2B5EF4-FFF2-40B4-BE49-F238E27FC236}">
                <a16:creationId xmlns:a16="http://schemas.microsoft.com/office/drawing/2014/main" id="{4CECDC7D-1B1C-561E-FAF2-099205DF2C13}"/>
              </a:ext>
            </a:extLst>
          </p:cNvPr>
          <p:cNvSpPr>
            <a:spLocks noGrp="1" noRot="1" noChangeAspect="1" noChangeArrowheads="1" noTextEdit="1"/>
          </p:cNvSpPr>
          <p:nvPr>
            <p:ph type="sldImg"/>
          </p:nvPr>
        </p:nvSpPr>
        <p:spPr>
          <a:solidFill>
            <a:srgbClr val="FFFFFF"/>
          </a:solidFill>
          <a:ln/>
        </p:spPr>
      </p:sp>
      <p:sp>
        <p:nvSpPr>
          <p:cNvPr id="680964" name="Rectangle 1027">
            <a:extLst>
              <a:ext uri="{FF2B5EF4-FFF2-40B4-BE49-F238E27FC236}">
                <a16:creationId xmlns:a16="http://schemas.microsoft.com/office/drawing/2014/main" id="{C1C387FD-A550-2EC2-B4B9-11B521A1FDAB}"/>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t>Here is why we need godly examples: the ungodly ones are sure to increase.</a:t>
            </a:r>
          </a:p>
          <a:p>
            <a:r>
              <a:rPr lang="en-US" altLang="en-US" dirty="0"/>
              <a:t>The very deceptive part is that when a person is deceived, he </a:t>
            </a:r>
            <a:r>
              <a:rPr lang="en-US" altLang="en-US" dirty="0" err="1"/>
              <a:t>doesn</a:t>
            </a:r>
            <a:r>
              <a:rPr lang="fr-FR" altLang="en-US" dirty="0"/>
              <a:t>'</a:t>
            </a:r>
            <a:r>
              <a:rPr lang="en-US" altLang="en-US" dirty="0"/>
              <a:t>t even know it.  That is why he is deceived!  Are you?</a:t>
            </a: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6" name="Rectangle 7">
            <a:extLst>
              <a:ext uri="{FF2B5EF4-FFF2-40B4-BE49-F238E27FC236}">
                <a16:creationId xmlns:a16="http://schemas.microsoft.com/office/drawing/2014/main" id="{9A798E0F-9578-2A23-308C-37DBD051C6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5805CA0-5299-FB4B-97D2-0201AFE068F1}" type="slidenum">
              <a:rPr lang="en-GB" altLang="en-US" sz="1200">
                <a:solidFill>
                  <a:srgbClr val="FFFFFF"/>
                </a:solidFill>
                <a:latin typeface="Comic Sans MS" panose="030F0902030302020204" pitchFamily="66" charset="0"/>
              </a:rPr>
              <a:pPr/>
              <a:t>220</a:t>
            </a:fld>
            <a:endParaRPr lang="en-GB" altLang="en-US" sz="1200">
              <a:solidFill>
                <a:srgbClr val="FFFFFF"/>
              </a:solidFill>
              <a:latin typeface="Comic Sans MS" panose="030F0902030302020204" pitchFamily="66" charset="0"/>
            </a:endParaRPr>
          </a:p>
        </p:txBody>
      </p:sp>
      <p:sp>
        <p:nvSpPr>
          <p:cNvPr id="681987" name="Rectangle 1026">
            <a:extLst>
              <a:ext uri="{FF2B5EF4-FFF2-40B4-BE49-F238E27FC236}">
                <a16:creationId xmlns:a16="http://schemas.microsoft.com/office/drawing/2014/main" id="{29EF5DB8-2D45-6B91-2092-161D812FC8C9}"/>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57FBF5F6-8BDD-6A2C-A239-5FCE5F96DA63}"/>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How can we accept truth instead of lies?  </a:t>
            </a:r>
            <a:endParaRPr lang="en-US" dirty="0">
              <a:ea typeface="宋体" charset="-122"/>
              <a:cs typeface="ＭＳ Ｐゴシック" charset="0"/>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Rectangle 7">
            <a:extLst>
              <a:ext uri="{FF2B5EF4-FFF2-40B4-BE49-F238E27FC236}">
                <a16:creationId xmlns:a16="http://schemas.microsoft.com/office/drawing/2014/main" id="{D20167C0-2210-8A34-22C6-C27F5EBFBF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D2AA13E-ED62-1D44-9325-719303674122}" type="slidenum">
              <a:rPr lang="en-GB" altLang="en-US" sz="1200">
                <a:solidFill>
                  <a:srgbClr val="FFFFFF"/>
                </a:solidFill>
                <a:latin typeface="Comic Sans MS" panose="030F0902030302020204" pitchFamily="66" charset="0"/>
              </a:rPr>
              <a:pPr/>
              <a:t>221</a:t>
            </a:fld>
            <a:endParaRPr lang="en-GB" altLang="en-US" sz="1200">
              <a:solidFill>
                <a:srgbClr val="FFFFFF"/>
              </a:solidFill>
              <a:latin typeface="Comic Sans MS" panose="030F0902030302020204" pitchFamily="66" charset="0"/>
            </a:endParaRPr>
          </a:p>
        </p:txBody>
      </p:sp>
      <p:sp>
        <p:nvSpPr>
          <p:cNvPr id="683011" name="Rectangle 1026">
            <a:extLst>
              <a:ext uri="{FF2B5EF4-FFF2-40B4-BE49-F238E27FC236}">
                <a16:creationId xmlns:a16="http://schemas.microsoft.com/office/drawing/2014/main" id="{2913AE60-EEEA-1087-A5E6-84564280ADC8}"/>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51C8CEB6-30E5-1C7A-D43A-FFBB3F35C4BF}"/>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Godly examples can help, but there must be an absolute standard, so Paul also says to…</a:t>
            </a:r>
            <a:r>
              <a:rPr lang="en-SG" dirty="0">
                <a:ea typeface="宋体" charset="-122"/>
              </a:rPr>
              <a:t> </a:t>
            </a:r>
            <a:endParaRPr lang="en-US" dirty="0">
              <a:ea typeface="宋体" charset="-122"/>
              <a:cs typeface="ＭＳ Ｐゴシック" charset="0"/>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4" name="Rectangle 7">
            <a:extLst>
              <a:ext uri="{FF2B5EF4-FFF2-40B4-BE49-F238E27FC236}">
                <a16:creationId xmlns:a16="http://schemas.microsoft.com/office/drawing/2014/main" id="{4229F45F-A262-26F2-0BAD-9986C246C7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E994D6A-496B-BC48-B564-169438B28B83}" type="slidenum">
              <a:rPr lang="en-GB" altLang="en-US" sz="1200">
                <a:solidFill>
                  <a:srgbClr val="FFFFFF"/>
                </a:solidFill>
                <a:latin typeface="Comic Sans MS" panose="030F0902030302020204" pitchFamily="66" charset="0"/>
              </a:rPr>
              <a:pPr/>
              <a:t>222</a:t>
            </a:fld>
            <a:endParaRPr lang="en-GB" altLang="en-US" sz="1200">
              <a:solidFill>
                <a:srgbClr val="FFFFFF"/>
              </a:solidFill>
              <a:latin typeface="Comic Sans MS" panose="030F0902030302020204" pitchFamily="66" charset="0"/>
            </a:endParaRPr>
          </a:p>
        </p:txBody>
      </p:sp>
      <p:sp>
        <p:nvSpPr>
          <p:cNvPr id="684035" name="Rectangle 1026">
            <a:extLst>
              <a:ext uri="{FF2B5EF4-FFF2-40B4-BE49-F238E27FC236}">
                <a16:creationId xmlns:a16="http://schemas.microsoft.com/office/drawing/2014/main" id="{FF8E7A04-5D53-4AAA-8417-00FC50E3567F}"/>
              </a:ext>
            </a:extLst>
          </p:cNvPr>
          <p:cNvSpPr>
            <a:spLocks noGrp="1" noRot="1" noChangeAspect="1" noChangeArrowheads="1" noTextEdit="1"/>
          </p:cNvSpPr>
          <p:nvPr>
            <p:ph type="sldImg"/>
          </p:nvPr>
        </p:nvSpPr>
        <p:spPr>
          <a:solidFill>
            <a:srgbClr val="FFFFFF"/>
          </a:solidFill>
          <a:ln/>
        </p:spPr>
      </p:sp>
      <p:sp>
        <p:nvSpPr>
          <p:cNvPr id="684036" name="Rectangle 1027">
            <a:extLst>
              <a:ext uri="{FF2B5EF4-FFF2-40B4-BE49-F238E27FC236}">
                <a16:creationId xmlns:a16="http://schemas.microsoft.com/office/drawing/2014/main" id="{9FEB508D-E05F-7FBC-F4DD-C0C017AFB124}"/>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8" name="Rectangle 7">
            <a:extLst>
              <a:ext uri="{FF2B5EF4-FFF2-40B4-BE49-F238E27FC236}">
                <a16:creationId xmlns:a16="http://schemas.microsoft.com/office/drawing/2014/main" id="{F89C0ECF-B9F7-DF40-9796-D5CE32638A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CA769A7-3865-BB45-8C8B-405496709258}" type="slidenum">
              <a:rPr lang="en-GB" altLang="en-US" sz="1200">
                <a:solidFill>
                  <a:srgbClr val="FFFFFF"/>
                </a:solidFill>
                <a:latin typeface="Comic Sans MS" panose="030F0902030302020204" pitchFamily="66" charset="0"/>
              </a:rPr>
              <a:pPr/>
              <a:t>223</a:t>
            </a:fld>
            <a:endParaRPr lang="en-GB" altLang="en-US" sz="1200">
              <a:solidFill>
                <a:srgbClr val="FFFFFF"/>
              </a:solidFill>
              <a:latin typeface="Comic Sans MS" panose="030F0902030302020204" pitchFamily="66" charset="0"/>
            </a:endParaRPr>
          </a:p>
        </p:txBody>
      </p:sp>
      <p:sp>
        <p:nvSpPr>
          <p:cNvPr id="685059" name="Rectangle 1026">
            <a:extLst>
              <a:ext uri="{FF2B5EF4-FFF2-40B4-BE49-F238E27FC236}">
                <a16:creationId xmlns:a16="http://schemas.microsoft.com/office/drawing/2014/main" id="{298CEA6A-0940-55B7-FBB0-F71A4567D64E}"/>
              </a:ext>
            </a:extLst>
          </p:cNvPr>
          <p:cNvSpPr>
            <a:spLocks noGrp="1" noRot="1" noChangeAspect="1" noChangeArrowheads="1" noTextEdit="1"/>
          </p:cNvSpPr>
          <p:nvPr>
            <p:ph type="sldImg"/>
          </p:nvPr>
        </p:nvSpPr>
        <p:spPr>
          <a:solidFill>
            <a:srgbClr val="FFFFFF"/>
          </a:solidFill>
          <a:ln/>
        </p:spPr>
      </p:sp>
      <p:sp>
        <p:nvSpPr>
          <p:cNvPr id="95235" name="Rectangle 1027">
            <a:extLst>
              <a:ext uri="{FF2B5EF4-FFF2-40B4-BE49-F238E27FC236}">
                <a16:creationId xmlns:a16="http://schemas.microsoft.com/office/drawing/2014/main" id="{1A6B7AAB-BEFF-43E7-8663-F06123244EC1}"/>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defTabSz="457200" eaLnBrk="1" fontAlgn="auto" hangingPunct="1">
              <a:spcBef>
                <a:spcPts val="0"/>
              </a:spcBef>
              <a:spcAft>
                <a:spcPts val="0"/>
              </a:spcAft>
              <a:defRPr/>
            </a:pPr>
            <a:r>
              <a:rPr lang="en-US" dirty="0">
                <a:latin typeface="+mn-lt"/>
                <a:ea typeface="+mn-ea"/>
                <a:cs typeface="+mn-cs"/>
              </a:rPr>
              <a:t>Stay true to God</a:t>
            </a:r>
            <a:r>
              <a:rPr lang="fr-FR" dirty="0">
                <a:latin typeface="+mn-lt"/>
                <a:ea typeface="+mn-ea"/>
                <a:cs typeface="+mn-cs"/>
              </a:rPr>
              <a:t>'</a:t>
            </a:r>
            <a:r>
              <a:rPr lang="en-US" dirty="0">
                <a:latin typeface="+mn-lt"/>
                <a:ea typeface="+mn-ea"/>
                <a:cs typeface="+mn-cs"/>
              </a:rPr>
              <a:t>s truth that you learned (3:14-15a)</a:t>
            </a:r>
            <a:r>
              <a:rPr lang="en-SG" dirty="0">
                <a:latin typeface="+mn-lt"/>
                <a:ea typeface="+mn-ea"/>
                <a:cs typeface="+mn-cs"/>
              </a:rPr>
              <a:t>.</a:t>
            </a:r>
            <a:endParaRPr lang="en-US" dirty="0">
              <a:ea typeface="宋体" charset="-122"/>
              <a:cs typeface="ＭＳ Ｐゴシック" charset="0"/>
            </a:endParaRPr>
          </a:p>
          <a:p>
            <a:pPr>
              <a:defRPr/>
            </a:pPr>
            <a:r>
              <a:rPr lang="en-US" dirty="0">
                <a:latin typeface="+mn-lt"/>
                <a:ea typeface="+mn-ea"/>
                <a:cs typeface="+mn-cs"/>
              </a:rPr>
              <a:t>We must </a:t>
            </a:r>
            <a:r>
              <a:rPr lang="en-US" i="1" dirty="0">
                <a:latin typeface="+mn-lt"/>
                <a:ea typeface="+mn-ea"/>
                <a:cs typeface="+mn-cs"/>
              </a:rPr>
              <a:t>remain</a:t>
            </a:r>
            <a:r>
              <a:rPr lang="en-US" dirty="0">
                <a:latin typeface="+mn-lt"/>
                <a:ea typeface="+mn-ea"/>
                <a:cs typeface="+mn-cs"/>
              </a:rPr>
              <a:t>,</a:t>
            </a:r>
            <a:r>
              <a:rPr lang="en-US" i="1" dirty="0">
                <a:latin typeface="+mn-lt"/>
                <a:ea typeface="+mn-ea"/>
                <a:cs typeface="+mn-cs"/>
              </a:rPr>
              <a:t> abide, or stay</a:t>
            </a:r>
            <a:r>
              <a:rPr lang="en-US" dirty="0">
                <a:latin typeface="+mn-lt"/>
                <a:ea typeface="+mn-ea"/>
                <a:cs typeface="+mn-cs"/>
              </a:rPr>
              <a:t> (BDAG) faithful to the truth (3:14a).</a:t>
            </a:r>
            <a:endParaRPr lang="en-SG" dirty="0">
              <a:latin typeface="+mn-lt"/>
              <a:ea typeface="+mn-ea"/>
              <a:cs typeface="+mn-cs"/>
            </a:endParaRPr>
          </a:p>
          <a:p>
            <a:pPr>
              <a:defRPr/>
            </a:pPr>
            <a:r>
              <a:rPr lang="en-US" dirty="0">
                <a:latin typeface="+mn-lt"/>
                <a:ea typeface="+mn-ea"/>
                <a:cs typeface="+mn-cs"/>
              </a:rPr>
              <a:t>Paul gives two reasons we must keep the truth (3:14b-15a).</a:t>
            </a:r>
            <a:endParaRPr lang="en-SG" dirty="0">
              <a:latin typeface="+mn-lt"/>
              <a:ea typeface="+mn-ea"/>
              <a:cs typeface="+mn-cs"/>
            </a:endParaRPr>
          </a:p>
          <a:p>
            <a:pPr>
              <a:defRPr/>
            </a:pPr>
            <a:r>
              <a:rPr lang="en-US" dirty="0">
                <a:latin typeface="+mn-lt"/>
                <a:ea typeface="+mn-ea"/>
                <a:cs typeface="+mn-cs"/>
              </a:rPr>
              <a:t>(1) Our teachers are trustworthy (3:14a).</a:t>
            </a:r>
            <a:endParaRPr lang="en-SG" dirty="0">
              <a:latin typeface="+mn-lt"/>
              <a:ea typeface="+mn-ea"/>
              <a:cs typeface="+mn-cs"/>
            </a:endParaRPr>
          </a:p>
          <a:p>
            <a:pPr>
              <a:defRPr/>
            </a:pPr>
            <a:r>
              <a:rPr lang="en-US" dirty="0">
                <a:latin typeface="+mn-lt"/>
                <a:ea typeface="+mn-ea"/>
                <a:cs typeface="+mn-cs"/>
              </a:rPr>
              <a:t>	Timothy first learned from his believing mother and grandmother (cf. 2 Tim. 1:5; Acts 16:1).</a:t>
            </a:r>
            <a:endParaRPr lang="en-SG" dirty="0">
              <a:latin typeface="+mn-lt"/>
              <a:ea typeface="+mn-ea"/>
              <a:cs typeface="+mn-cs"/>
            </a:endParaRPr>
          </a:p>
          <a:p>
            <a:pPr>
              <a:defRPr/>
            </a:pPr>
            <a:r>
              <a:rPr lang="en-US" dirty="0">
                <a:latin typeface="+mn-lt"/>
                <a:ea typeface="+mn-ea"/>
                <a:cs typeface="+mn-cs"/>
              </a:rPr>
              <a:t>	Paul later referred to him as his "son" in the faith (1 Tim. 1:2; 2 Tim. 1:2).</a:t>
            </a:r>
            <a:endParaRPr lang="en-SG" dirty="0">
              <a:latin typeface="+mn-lt"/>
              <a:ea typeface="+mn-ea"/>
              <a:cs typeface="+mn-cs"/>
            </a:endParaRPr>
          </a:p>
          <a:p>
            <a:pPr>
              <a:defRPr/>
            </a:pPr>
            <a:r>
              <a:rPr lang="en-US" dirty="0">
                <a:latin typeface="+mn-lt"/>
                <a:ea typeface="+mn-ea"/>
                <a:cs typeface="+mn-cs"/>
              </a:rPr>
              <a:t> </a:t>
            </a:r>
            <a:endParaRPr lang="en-SG" dirty="0">
              <a:latin typeface="+mn-lt"/>
              <a:ea typeface="+mn-ea"/>
              <a:cs typeface="+mn-cs"/>
            </a:endParaRPr>
          </a:p>
          <a:p>
            <a:pPr>
              <a:defRPr/>
            </a:pPr>
            <a:r>
              <a:rPr lang="en-US" dirty="0">
                <a:latin typeface="+mn-lt"/>
                <a:ea typeface="+mn-ea"/>
                <a:cs typeface="+mn-cs"/>
              </a:rPr>
              <a:t>(But how can teachers be trustworthy?)</a:t>
            </a:r>
            <a:endParaRPr lang="en-SG" dirty="0">
              <a:latin typeface="+mn-lt"/>
              <a:ea typeface="+mn-ea"/>
              <a:cs typeface="+mn-cs"/>
            </a:endParaRPr>
          </a:p>
          <a:p>
            <a:pPr>
              <a:defRPr/>
            </a:pPr>
            <a:r>
              <a:rPr lang="en-US" dirty="0">
                <a:latin typeface="+mn-lt"/>
                <a:ea typeface="+mn-ea"/>
                <a:cs typeface="+mn-cs"/>
              </a:rPr>
              <a:t>(2) They are trustworthy because they taught us the Bible (3:15a).</a:t>
            </a:r>
            <a:endParaRPr lang="en-SG" dirty="0">
              <a:latin typeface="+mn-lt"/>
              <a:ea typeface="+mn-ea"/>
              <a:cs typeface="+mn-cs"/>
            </a:endParaRPr>
          </a:p>
          <a:p>
            <a:pPr>
              <a:defRPr/>
            </a:pPr>
            <a:r>
              <a:rPr lang="en-US" dirty="0">
                <a:latin typeface="+mn-lt"/>
                <a:ea typeface="+mn-ea"/>
                <a:cs typeface="+mn-cs"/>
              </a:rPr>
              <a:t>Survey any Christian gathering and you will find that most trusted Christ before age 18.</a:t>
            </a:r>
            <a:endParaRPr lang="en-SG" dirty="0">
              <a:latin typeface="+mn-lt"/>
              <a:ea typeface="+mn-ea"/>
              <a:cs typeface="+mn-cs"/>
            </a:endParaRPr>
          </a:p>
          <a:p>
            <a:pPr>
              <a:defRPr/>
            </a:pPr>
            <a:r>
              <a:rPr lang="en-US" dirty="0">
                <a:latin typeface="+mn-lt"/>
                <a:ea typeface="+mn-ea"/>
                <a:cs typeface="+mn-cs"/>
              </a:rPr>
              <a:t>We cannot overemphasize how vital it is to train children in God</a:t>
            </a:r>
            <a:r>
              <a:rPr lang="fr-FR" dirty="0">
                <a:latin typeface="+mn-lt"/>
                <a:ea typeface="+mn-ea"/>
                <a:cs typeface="+mn-cs"/>
              </a:rPr>
              <a:t>'</a:t>
            </a:r>
            <a:r>
              <a:rPr lang="en-US" dirty="0">
                <a:latin typeface="+mn-lt"/>
                <a:ea typeface="+mn-ea"/>
                <a:cs typeface="+mn-cs"/>
              </a:rPr>
              <a:t>s Word.</a:t>
            </a:r>
            <a:endParaRPr lang="en-SG" dirty="0">
              <a:latin typeface="+mn-lt"/>
              <a:ea typeface="+mn-ea"/>
              <a:cs typeface="+mn-cs"/>
            </a:endParaRPr>
          </a:p>
          <a:p>
            <a:pPr>
              <a:defRPr/>
            </a:pPr>
            <a:r>
              <a:rPr lang="en-US" dirty="0">
                <a:latin typeface="+mn-lt"/>
                <a:ea typeface="+mn-ea"/>
                <a:cs typeface="+mn-cs"/>
              </a:rPr>
              <a:t> </a:t>
            </a:r>
            <a:endParaRPr lang="en-SG" dirty="0">
              <a:latin typeface="+mn-lt"/>
              <a:ea typeface="+mn-ea"/>
              <a:cs typeface="+mn-cs"/>
            </a:endParaRPr>
          </a:p>
          <a:p>
            <a:pPr>
              <a:defRPr/>
            </a:pPr>
            <a:r>
              <a:rPr lang="en-US" dirty="0">
                <a:latin typeface="+mn-lt"/>
                <a:ea typeface="+mn-ea"/>
                <a:cs typeface="+mn-cs"/>
              </a:rPr>
              <a:t>(But why is teaching the Bible so important?)</a:t>
            </a:r>
            <a:endParaRPr lang="en-SG" dirty="0">
              <a:latin typeface="+mn-lt"/>
              <a:ea typeface="+mn-ea"/>
              <a:cs typeface="+mn-cs"/>
            </a:endParaRPr>
          </a:p>
          <a:p>
            <a:pPr>
              <a:defRPr/>
            </a:pPr>
            <a:endParaRPr lang="en-US" dirty="0">
              <a:ea typeface="宋体" charset="-122"/>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Rectangle 7">
            <a:extLst>
              <a:ext uri="{FF2B5EF4-FFF2-40B4-BE49-F238E27FC236}">
                <a16:creationId xmlns:a16="http://schemas.microsoft.com/office/drawing/2014/main" id="{A5A284D2-6A18-6E12-C74D-30906E231A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F6C94CF-E9AF-AD4C-8124-4F37B1E75078}" type="slidenum">
              <a:rPr lang="en-GB" altLang="en-US" sz="1200">
                <a:solidFill>
                  <a:srgbClr val="FFFFFF"/>
                </a:solidFill>
                <a:latin typeface="Comic Sans MS" panose="030F0902030302020204" pitchFamily="66" charset="0"/>
              </a:rPr>
              <a:pPr/>
              <a:t>224</a:t>
            </a:fld>
            <a:endParaRPr lang="en-GB" altLang="en-US" sz="1200">
              <a:solidFill>
                <a:srgbClr val="FFFFFF"/>
              </a:solidFill>
              <a:latin typeface="Comic Sans MS" panose="030F0902030302020204" pitchFamily="66" charset="0"/>
            </a:endParaRPr>
          </a:p>
        </p:txBody>
      </p:sp>
      <p:sp>
        <p:nvSpPr>
          <p:cNvPr id="686083" name="Rectangle 1026">
            <a:extLst>
              <a:ext uri="{FF2B5EF4-FFF2-40B4-BE49-F238E27FC236}">
                <a16:creationId xmlns:a16="http://schemas.microsoft.com/office/drawing/2014/main" id="{CD61DE13-D69F-69C3-33FA-4B3AB25815AF}"/>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81F09CA2-EC4E-4A75-F431-855EDD2DAE83}"/>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defTabSz="457200" eaLnBrk="1" fontAlgn="auto" hangingPunct="1">
              <a:spcBef>
                <a:spcPts val="0"/>
              </a:spcBef>
              <a:spcAft>
                <a:spcPts val="0"/>
              </a:spcAft>
              <a:defRPr/>
            </a:pPr>
            <a:r>
              <a:rPr lang="en-US" dirty="0">
                <a:latin typeface="+mn-lt"/>
                <a:ea typeface="+mn-ea"/>
                <a:cs typeface="+mn-cs"/>
              </a:rPr>
              <a:t>Why is teaching the Bible so important?</a:t>
            </a:r>
            <a:endParaRPr lang="en-SG" dirty="0">
              <a:latin typeface="+mn-lt"/>
              <a:ea typeface="+mn-ea"/>
              <a:cs typeface="+mn-cs"/>
            </a:endParaRPr>
          </a:p>
          <a:p>
            <a:pPr>
              <a:defRPr/>
            </a:pPr>
            <a:r>
              <a:rPr lang="en-US" dirty="0">
                <a:ea typeface="宋体" charset="-122"/>
                <a:cs typeface="ＭＳ Ｐゴシック" charset="0"/>
              </a:rPr>
              <a:t>Because </a:t>
            </a:r>
            <a:r>
              <a:rPr lang="en-US" dirty="0">
                <a:latin typeface="+mn-lt"/>
                <a:ea typeface="+mn-ea"/>
                <a:cs typeface="+mn-cs"/>
              </a:rPr>
              <a:t>when you continue in God</a:t>
            </a:r>
            <a:r>
              <a:rPr lang="fr-FR" dirty="0">
                <a:latin typeface="+mn-lt"/>
                <a:ea typeface="+mn-ea"/>
                <a:cs typeface="+mn-cs"/>
              </a:rPr>
              <a:t>'</a:t>
            </a:r>
            <a:r>
              <a:rPr lang="en-US" dirty="0">
                <a:latin typeface="+mn-lt"/>
                <a:ea typeface="+mn-ea"/>
                <a:cs typeface="+mn-cs"/>
              </a:rPr>
              <a:t>s Word it blesses you in many ways (3:15b-17</a:t>
            </a:r>
            <a:r>
              <a:rPr lang="en-SG" dirty="0">
                <a:latin typeface="+mn-lt"/>
                <a:ea typeface="+mn-ea"/>
                <a:cs typeface="+mn-cs"/>
              </a:rPr>
              <a:t>)</a:t>
            </a:r>
            <a:endParaRPr lang="en-US" dirty="0">
              <a:ea typeface="宋体" charset="-122"/>
              <a:cs typeface="ＭＳ Ｐゴシック"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6" name="Rectangle 7">
            <a:extLst>
              <a:ext uri="{FF2B5EF4-FFF2-40B4-BE49-F238E27FC236}">
                <a16:creationId xmlns:a16="http://schemas.microsoft.com/office/drawing/2014/main" id="{87E5795C-7EDB-0BCE-D276-C432B876DB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C3E3E6A-96FB-4F43-8F1D-D954718E9AFB}" type="slidenum">
              <a:rPr lang="en-GB" altLang="en-US" sz="1200">
                <a:solidFill>
                  <a:srgbClr val="FFFFFF"/>
                </a:solidFill>
                <a:latin typeface="Comic Sans MS" panose="030F0902030302020204" pitchFamily="66" charset="0"/>
              </a:rPr>
              <a:pPr/>
              <a:t>225</a:t>
            </a:fld>
            <a:endParaRPr lang="en-GB" altLang="en-US" sz="1200">
              <a:solidFill>
                <a:srgbClr val="FFFFFF"/>
              </a:solidFill>
              <a:latin typeface="Comic Sans MS" panose="030F0902030302020204" pitchFamily="66" charset="0"/>
            </a:endParaRPr>
          </a:p>
        </p:txBody>
      </p:sp>
      <p:sp>
        <p:nvSpPr>
          <p:cNvPr id="687107" name="Rectangle 1026">
            <a:extLst>
              <a:ext uri="{FF2B5EF4-FFF2-40B4-BE49-F238E27FC236}">
                <a16:creationId xmlns:a16="http://schemas.microsoft.com/office/drawing/2014/main" id="{F08353D4-359D-06BC-E40A-3351355F9091}"/>
              </a:ext>
            </a:extLst>
          </p:cNvPr>
          <p:cNvSpPr>
            <a:spLocks noGrp="1" noRot="1" noChangeAspect="1" noChangeArrowheads="1" noTextEdit="1"/>
          </p:cNvSpPr>
          <p:nvPr>
            <p:ph type="sldImg"/>
          </p:nvPr>
        </p:nvSpPr>
        <p:spPr>
          <a:solidFill>
            <a:srgbClr val="FFFFFF"/>
          </a:solidFill>
          <a:ln/>
        </p:spPr>
      </p:sp>
      <p:sp>
        <p:nvSpPr>
          <p:cNvPr id="95235" name="Rectangle 1027">
            <a:extLst>
              <a:ext uri="{FF2B5EF4-FFF2-40B4-BE49-F238E27FC236}">
                <a16:creationId xmlns:a16="http://schemas.microsoft.com/office/drawing/2014/main" id="{D1646F60-CB99-AE6A-ADBF-DE87E04F77EB}"/>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Scripture </a:t>
            </a:r>
            <a:r>
              <a:rPr lang="en-US" i="1" dirty="0">
                <a:latin typeface="+mn-lt"/>
                <a:ea typeface="+mn-ea"/>
                <a:cs typeface="+mn-cs"/>
              </a:rPr>
              <a:t>gives us wisdom</a:t>
            </a:r>
            <a:r>
              <a:rPr lang="en-US" dirty="0">
                <a:latin typeface="+mn-lt"/>
                <a:ea typeface="+mn-ea"/>
                <a:cs typeface="+mn-cs"/>
              </a:rPr>
              <a:t> to accept Christ (3:15b).</a:t>
            </a:r>
            <a:r>
              <a:rPr lang="en-SG" dirty="0">
                <a:ea typeface="宋体" charset="-122"/>
              </a:rPr>
              <a:t> </a:t>
            </a:r>
          </a:p>
          <a:p>
            <a:pPr>
              <a:defRPr/>
            </a:pPr>
            <a:r>
              <a:rPr lang="en-SG" dirty="0">
                <a:ea typeface="宋体" charset="-122"/>
              </a:rPr>
              <a:t>True wisdom focuses on what</a:t>
            </a:r>
            <a:r>
              <a:rPr lang="fr-FR" dirty="0">
                <a:ea typeface="宋体" charset="-122"/>
              </a:rPr>
              <a:t>'</a:t>
            </a:r>
            <a:r>
              <a:rPr lang="en-SG" dirty="0">
                <a:ea typeface="宋体" charset="-122"/>
              </a:rPr>
              <a:t>s most important.</a:t>
            </a:r>
          </a:p>
          <a:p>
            <a:pPr>
              <a:defRPr/>
            </a:pPr>
            <a:r>
              <a:rPr lang="en-SG" dirty="0">
                <a:ea typeface="宋体" charset="-122"/>
              </a:rPr>
              <a:t>Since the Scripture is genuine wisdom, it helps us trust in the only source of salvation—Christ Jesus.</a:t>
            </a:r>
          </a:p>
          <a:p>
            <a:pPr>
              <a:defRPr/>
            </a:pPr>
            <a:endParaRPr lang="en-US" dirty="0">
              <a:ea typeface="宋体"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7">
            <a:extLst>
              <a:ext uri="{FF2B5EF4-FFF2-40B4-BE49-F238E27FC236}">
                <a16:creationId xmlns:a16="http://schemas.microsoft.com/office/drawing/2014/main" id="{B766BB37-337F-960A-8761-EEF4DAF73C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996D12-1AFB-1B4C-A637-177F2E8D0DE1}"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494595" name="Rectangle 1026">
            <a:extLst>
              <a:ext uri="{FF2B5EF4-FFF2-40B4-BE49-F238E27FC236}">
                <a16:creationId xmlns:a16="http://schemas.microsoft.com/office/drawing/2014/main" id="{19AB231A-3201-0B4E-6CC3-FC897A7A1319}"/>
              </a:ext>
            </a:extLst>
          </p:cNvPr>
          <p:cNvSpPr>
            <a:spLocks noGrp="1" noRot="1" noChangeAspect="1" noChangeArrowheads="1" noTextEdit="1"/>
          </p:cNvSpPr>
          <p:nvPr>
            <p:ph type="sldImg"/>
          </p:nvPr>
        </p:nvSpPr>
        <p:spPr>
          <a:solidFill>
            <a:srgbClr val="FFFFFF"/>
          </a:solidFill>
          <a:ln/>
        </p:spPr>
      </p:sp>
      <p:sp>
        <p:nvSpPr>
          <p:cNvPr id="494596" name="Rectangle 1027">
            <a:extLst>
              <a:ext uri="{FF2B5EF4-FFF2-40B4-BE49-F238E27FC236}">
                <a16:creationId xmlns:a16="http://schemas.microsoft.com/office/drawing/2014/main" id="{8CD84313-15C8-6BFA-38E5-633B07723801}"/>
              </a:ext>
            </a:extLst>
          </p:cNvPr>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Doctrine is not merely theology; it is the RIGHT theology, or the truth that sustains us in our battle. This is simply because our war is against error, so the right way to combat heresy is with truth. </a:t>
            </a:r>
          </a:p>
          <a:p>
            <a:endParaRPr lang="ar-JO" altLang="en-US" b="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7">
            <a:extLst>
              <a:ext uri="{FF2B5EF4-FFF2-40B4-BE49-F238E27FC236}">
                <a16:creationId xmlns:a16="http://schemas.microsoft.com/office/drawing/2014/main" id="{A5D207FA-E776-F1E8-5DCB-E43F78CF10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D151803-8D2E-2544-A1E8-42346E2F2DF8}" type="slidenum">
              <a:rPr lang="en-GB" altLang="en-US" sz="1200">
                <a:solidFill>
                  <a:srgbClr val="FFFFFF"/>
                </a:solidFill>
                <a:latin typeface="Comic Sans MS" panose="030F0902030302020204" pitchFamily="66" charset="0"/>
              </a:rPr>
              <a:pPr/>
              <a:t>21</a:t>
            </a:fld>
            <a:endParaRPr lang="en-GB" altLang="en-US" sz="1200">
              <a:solidFill>
                <a:srgbClr val="FFFFFF"/>
              </a:solidFill>
              <a:latin typeface="Comic Sans MS" panose="030F0902030302020204" pitchFamily="66" charset="0"/>
            </a:endParaRPr>
          </a:p>
        </p:txBody>
      </p:sp>
      <p:sp>
        <p:nvSpPr>
          <p:cNvPr id="506883" name="Rectangle 1026">
            <a:extLst>
              <a:ext uri="{FF2B5EF4-FFF2-40B4-BE49-F238E27FC236}">
                <a16:creationId xmlns:a16="http://schemas.microsoft.com/office/drawing/2014/main" id="{759CEBEF-80E7-034D-C0CA-905196B697EA}"/>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6EA66514-7200-E500-1665-2413E835EAFC}"/>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A man in the cartoon strip "B.C." seeks crystal ball advice [read]. </a:t>
            </a:r>
          </a:p>
          <a:p>
            <a:pPr>
              <a:defRPr/>
            </a:pPr>
            <a:endParaRPr lang="en-US" dirty="0">
              <a:latin typeface="+mn-lt"/>
              <a:ea typeface="+mn-ea"/>
              <a:cs typeface="+mn-cs"/>
            </a:endParaRPr>
          </a:p>
          <a:p>
            <a:pPr>
              <a:defRPr/>
            </a:pPr>
            <a:r>
              <a:rPr lang="en-US" dirty="0">
                <a:latin typeface="+mn-lt"/>
                <a:ea typeface="+mn-ea"/>
                <a:cs typeface="+mn-cs"/>
              </a:rPr>
              <a:t>"B.C" gives a negative view of the future!</a:t>
            </a:r>
            <a:r>
              <a:rPr lang="en-SG" dirty="0">
                <a:ea typeface="宋体" charset="-122"/>
              </a:rPr>
              <a:t> </a:t>
            </a:r>
            <a:endParaRPr lang="en-US" dirty="0">
              <a:ea typeface="宋体" charset="-122"/>
              <a:cs typeface="ＭＳ Ｐゴシック" charset="0"/>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30" name="Rectangle 7">
            <a:extLst>
              <a:ext uri="{FF2B5EF4-FFF2-40B4-BE49-F238E27FC236}">
                <a16:creationId xmlns:a16="http://schemas.microsoft.com/office/drawing/2014/main" id="{9B166916-3FBD-15F5-A9A7-18E5F503BD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0B21566-B6E8-9946-8067-DB1E29633F8E}" type="slidenum">
              <a:rPr lang="en-GB" altLang="en-US" sz="1200">
                <a:solidFill>
                  <a:srgbClr val="FFFFFF"/>
                </a:solidFill>
                <a:latin typeface="Comic Sans MS" panose="030F0902030302020204" pitchFamily="66" charset="0"/>
              </a:rPr>
              <a:pPr/>
              <a:t>226</a:t>
            </a:fld>
            <a:endParaRPr lang="en-GB" altLang="en-US" sz="1200">
              <a:solidFill>
                <a:srgbClr val="FFFFFF"/>
              </a:solidFill>
              <a:latin typeface="Comic Sans MS" panose="030F0902030302020204" pitchFamily="66" charset="0"/>
            </a:endParaRPr>
          </a:p>
        </p:txBody>
      </p:sp>
      <p:sp>
        <p:nvSpPr>
          <p:cNvPr id="688131" name="Rectangle 1026">
            <a:extLst>
              <a:ext uri="{FF2B5EF4-FFF2-40B4-BE49-F238E27FC236}">
                <a16:creationId xmlns:a16="http://schemas.microsoft.com/office/drawing/2014/main" id="{3CF00DB1-C1D6-BD39-44DC-9934847B67FB}"/>
              </a:ext>
            </a:extLst>
          </p:cNvPr>
          <p:cNvSpPr>
            <a:spLocks noGrp="1" noRot="1" noChangeAspect="1" noChangeArrowheads="1" noTextEdit="1"/>
          </p:cNvSpPr>
          <p:nvPr>
            <p:ph type="sldImg"/>
          </p:nvPr>
        </p:nvSpPr>
        <p:spPr>
          <a:solidFill>
            <a:srgbClr val="FFFFFF"/>
          </a:solidFill>
          <a:ln/>
        </p:spPr>
      </p:sp>
      <p:sp>
        <p:nvSpPr>
          <p:cNvPr id="95235" name="Rectangle 1027">
            <a:extLst>
              <a:ext uri="{FF2B5EF4-FFF2-40B4-BE49-F238E27FC236}">
                <a16:creationId xmlns:a16="http://schemas.microsoft.com/office/drawing/2014/main" id="{DD214E1E-91CA-E3F5-CC85-F40F09A45E1F}"/>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Scripture </a:t>
            </a:r>
            <a:r>
              <a:rPr lang="en-US" i="1" dirty="0">
                <a:latin typeface="+mn-lt"/>
                <a:ea typeface="+mn-ea"/>
                <a:cs typeface="+mn-cs"/>
              </a:rPr>
              <a:t>comes from God</a:t>
            </a:r>
            <a:r>
              <a:rPr lang="fr-FR" i="1" dirty="0">
                <a:latin typeface="+mn-lt"/>
                <a:ea typeface="+mn-ea"/>
                <a:cs typeface="+mn-cs"/>
              </a:rPr>
              <a:t>'</a:t>
            </a:r>
            <a:r>
              <a:rPr lang="en-US" i="1" dirty="0">
                <a:latin typeface="+mn-lt"/>
                <a:ea typeface="+mn-ea"/>
                <a:cs typeface="+mn-cs"/>
              </a:rPr>
              <a:t>s</a:t>
            </a:r>
            <a:r>
              <a:rPr lang="en-US" dirty="0">
                <a:latin typeface="+mn-lt"/>
                <a:ea typeface="+mn-ea"/>
                <a:cs typeface="+mn-cs"/>
              </a:rPr>
              <a:t> own "mouth" (3:16a).</a:t>
            </a:r>
            <a:r>
              <a:rPr lang="en-SG" dirty="0">
                <a:ea typeface="宋体" charset="-122"/>
              </a:rPr>
              <a:t> </a:t>
            </a:r>
            <a:endParaRPr lang="en-US" dirty="0">
              <a:ea typeface="宋体" charset="-122"/>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Rectangle 7">
            <a:extLst>
              <a:ext uri="{FF2B5EF4-FFF2-40B4-BE49-F238E27FC236}">
                <a16:creationId xmlns:a16="http://schemas.microsoft.com/office/drawing/2014/main" id="{1A7C3D75-2C6A-CC4B-ACBB-0172AEF66D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794F0D8-BF7F-B948-9580-572F61817029}" type="slidenum">
              <a:rPr lang="en-GB" altLang="en-US" sz="1200">
                <a:solidFill>
                  <a:srgbClr val="FFFFFF"/>
                </a:solidFill>
                <a:latin typeface="Comic Sans MS" panose="030F0902030302020204" pitchFamily="66" charset="0"/>
              </a:rPr>
              <a:pPr/>
              <a:t>227</a:t>
            </a:fld>
            <a:endParaRPr lang="en-GB" altLang="en-US" sz="1200">
              <a:solidFill>
                <a:srgbClr val="FFFFFF"/>
              </a:solidFill>
              <a:latin typeface="Comic Sans MS" panose="030F0902030302020204" pitchFamily="66" charset="0"/>
            </a:endParaRPr>
          </a:p>
        </p:txBody>
      </p:sp>
      <p:sp>
        <p:nvSpPr>
          <p:cNvPr id="689155" name="Rectangle 1026">
            <a:extLst>
              <a:ext uri="{FF2B5EF4-FFF2-40B4-BE49-F238E27FC236}">
                <a16:creationId xmlns:a16="http://schemas.microsoft.com/office/drawing/2014/main" id="{E5546B24-903D-2F5A-8AC2-B0034273F301}"/>
              </a:ext>
            </a:extLst>
          </p:cNvPr>
          <p:cNvSpPr>
            <a:spLocks noGrp="1" noRot="1" noChangeAspect="1" noChangeArrowheads="1" noTextEdit="1"/>
          </p:cNvSpPr>
          <p:nvPr>
            <p:ph type="sldImg"/>
          </p:nvPr>
        </p:nvSpPr>
        <p:spPr>
          <a:solidFill>
            <a:srgbClr val="FFFFFF"/>
          </a:solidFill>
          <a:ln/>
        </p:spPr>
      </p:sp>
      <p:sp>
        <p:nvSpPr>
          <p:cNvPr id="95235" name="Rectangle 1027">
            <a:extLst>
              <a:ext uri="{FF2B5EF4-FFF2-40B4-BE49-F238E27FC236}">
                <a16:creationId xmlns:a16="http://schemas.microsoft.com/office/drawing/2014/main" id="{C28FFEBF-2152-110A-850E-055EF90B60F4}"/>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The Greek word for "inspiration" literally means "God-breathed."</a:t>
            </a:r>
            <a:r>
              <a:rPr lang="en-SG" dirty="0">
                <a:ea typeface="宋体" charset="-122"/>
              </a:rPr>
              <a:t> </a:t>
            </a:r>
            <a:endParaRPr lang="en-US" dirty="0">
              <a:ea typeface="宋体" charset="-122"/>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7">
            <a:extLst>
              <a:ext uri="{FF2B5EF4-FFF2-40B4-BE49-F238E27FC236}">
                <a16:creationId xmlns:a16="http://schemas.microsoft.com/office/drawing/2014/main" id="{80B60125-4AD6-D138-E1C9-7D223D7C55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B33183F-99F3-1843-855A-B443DCDB9677}" type="slidenum">
              <a:rPr lang="en-GB" altLang="en-US" sz="1200">
                <a:solidFill>
                  <a:srgbClr val="FFFFFF"/>
                </a:solidFill>
                <a:latin typeface="Comic Sans MS" panose="030F0902030302020204" pitchFamily="66" charset="0"/>
              </a:rPr>
              <a:pPr/>
              <a:t>228</a:t>
            </a:fld>
            <a:endParaRPr lang="en-GB" altLang="en-US" sz="1200">
              <a:solidFill>
                <a:srgbClr val="FFFFFF"/>
              </a:solidFill>
              <a:latin typeface="Comic Sans MS" panose="030F0902030302020204" pitchFamily="66" charset="0"/>
            </a:endParaRPr>
          </a:p>
        </p:txBody>
      </p:sp>
      <p:sp>
        <p:nvSpPr>
          <p:cNvPr id="690179" name="Rectangle 1026">
            <a:extLst>
              <a:ext uri="{FF2B5EF4-FFF2-40B4-BE49-F238E27FC236}">
                <a16:creationId xmlns:a16="http://schemas.microsoft.com/office/drawing/2014/main" id="{2FE77FEF-4029-CEE5-C5EF-231F423086EB}"/>
              </a:ext>
            </a:extLst>
          </p:cNvPr>
          <p:cNvSpPr>
            <a:spLocks noGrp="1" noRot="1" noChangeAspect="1" noChangeArrowheads="1" noTextEdit="1"/>
          </p:cNvSpPr>
          <p:nvPr>
            <p:ph type="sldImg"/>
          </p:nvPr>
        </p:nvSpPr>
        <p:spPr>
          <a:solidFill>
            <a:srgbClr val="FFFFFF"/>
          </a:solidFill>
          <a:ln/>
        </p:spPr>
      </p:sp>
      <p:sp>
        <p:nvSpPr>
          <p:cNvPr id="95235" name="Rectangle 1027">
            <a:extLst>
              <a:ext uri="{FF2B5EF4-FFF2-40B4-BE49-F238E27FC236}">
                <a16:creationId xmlns:a16="http://schemas.microsoft.com/office/drawing/2014/main" id="{CEAEF53A-C77C-0CBB-C9C8-DD9E838034D9}"/>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True, God used people, but his Spirit spoke through them so the Scriptures are without error</a:t>
            </a:r>
            <a:r>
              <a:rPr lang="en-SG" dirty="0">
                <a:latin typeface="+mn-lt"/>
                <a:ea typeface="+mn-ea"/>
                <a:cs typeface="+mn-cs"/>
              </a:rPr>
              <a:t>.</a:t>
            </a:r>
            <a:endParaRPr lang="en-US" dirty="0">
              <a:ea typeface="宋体" charset="-122"/>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2" name="Rectangle 7">
            <a:extLst>
              <a:ext uri="{FF2B5EF4-FFF2-40B4-BE49-F238E27FC236}">
                <a16:creationId xmlns:a16="http://schemas.microsoft.com/office/drawing/2014/main" id="{6917516E-67AA-A3E7-FE5F-2573BBC582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C79EB5A-B713-3143-B1D1-112878774CAD}" type="slidenum">
              <a:rPr lang="en-US" altLang="en-US" sz="1200">
                <a:solidFill>
                  <a:srgbClr val="000000"/>
                </a:solidFill>
              </a:rPr>
              <a:pPr/>
              <a:t>229</a:t>
            </a:fld>
            <a:endParaRPr lang="en-US" altLang="en-US" sz="1200" dirty="0">
              <a:solidFill>
                <a:srgbClr val="000000"/>
              </a:solidFill>
            </a:endParaRPr>
          </a:p>
        </p:txBody>
      </p:sp>
      <p:sp>
        <p:nvSpPr>
          <p:cNvPr id="691203" name="Rectangle 2">
            <a:extLst>
              <a:ext uri="{FF2B5EF4-FFF2-40B4-BE49-F238E27FC236}">
                <a16:creationId xmlns:a16="http://schemas.microsoft.com/office/drawing/2014/main" id="{B14C739B-2DD7-A173-6EBE-CDBFBFE1AEF7}"/>
              </a:ext>
            </a:extLst>
          </p:cNvPr>
          <p:cNvSpPr>
            <a:spLocks noGrp="1" noRot="1" noChangeAspect="1" noChangeArrowheads="1" noTextEdit="1"/>
          </p:cNvSpPr>
          <p:nvPr>
            <p:ph type="sldImg"/>
          </p:nvPr>
        </p:nvSpPr>
        <p:spPr>
          <a:solidFill>
            <a:srgbClr val="FFFFFF"/>
          </a:solidFill>
          <a:ln/>
        </p:spPr>
      </p:sp>
      <p:sp>
        <p:nvSpPr>
          <p:cNvPr id="691204" name="Rectangle 3">
            <a:extLst>
              <a:ext uri="{FF2B5EF4-FFF2-40B4-BE49-F238E27FC236}">
                <a16:creationId xmlns:a16="http://schemas.microsoft.com/office/drawing/2014/main" id="{E3966AF4-0FA5-A9D7-B628-F69964A0E948}"/>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6" name="Rectangle 7">
            <a:extLst>
              <a:ext uri="{FF2B5EF4-FFF2-40B4-BE49-F238E27FC236}">
                <a16:creationId xmlns:a16="http://schemas.microsoft.com/office/drawing/2014/main" id="{67A7D8A4-F34E-18F9-C6B5-3916856618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96DD0A4-300F-CE44-B0A2-17A34E4DB045}" type="slidenum">
              <a:rPr lang="en-US" altLang="en-US" sz="1200">
                <a:solidFill>
                  <a:srgbClr val="000000"/>
                </a:solidFill>
              </a:rPr>
              <a:pPr/>
              <a:t>230</a:t>
            </a:fld>
            <a:endParaRPr lang="en-US" altLang="en-US" sz="1200" dirty="0">
              <a:solidFill>
                <a:srgbClr val="000000"/>
              </a:solidFill>
            </a:endParaRPr>
          </a:p>
        </p:txBody>
      </p:sp>
      <p:sp>
        <p:nvSpPr>
          <p:cNvPr id="692227" name="Rectangle 2">
            <a:extLst>
              <a:ext uri="{FF2B5EF4-FFF2-40B4-BE49-F238E27FC236}">
                <a16:creationId xmlns:a16="http://schemas.microsoft.com/office/drawing/2014/main" id="{AD4C2924-8D1A-7196-B187-2BDDB518B63B}"/>
              </a:ext>
            </a:extLst>
          </p:cNvPr>
          <p:cNvSpPr>
            <a:spLocks noGrp="1" noRot="1" noChangeAspect="1" noChangeArrowheads="1" noTextEdit="1"/>
          </p:cNvSpPr>
          <p:nvPr>
            <p:ph type="sldImg"/>
          </p:nvPr>
        </p:nvSpPr>
        <p:spPr>
          <a:solidFill>
            <a:srgbClr val="FFFFFF"/>
          </a:solidFill>
          <a:ln/>
        </p:spPr>
      </p:sp>
      <p:sp>
        <p:nvSpPr>
          <p:cNvPr id="60420" name="Rectangle 3">
            <a:extLst>
              <a:ext uri="{FF2B5EF4-FFF2-40B4-BE49-F238E27FC236}">
                <a16:creationId xmlns:a16="http://schemas.microsoft.com/office/drawing/2014/main" id="{3BFD7365-116E-0388-B8B1-60C96AD787A8}"/>
              </a:ext>
            </a:extLst>
          </p:cNvPr>
          <p:cNvSpPr>
            <a:spLocks noGrp="1" noChangeArrowheads="1"/>
          </p:cNvSpPr>
          <p:nvPr>
            <p:ph type="body" idx="1"/>
          </p:nvPr>
        </p:nvSpPr>
        <p:spPr>
          <a:solidFill>
            <a:srgbClr val="FFFFFF"/>
          </a:solidFill>
          <a:ln>
            <a:solidFill>
              <a:srgbClr val="000000"/>
            </a:solidFill>
          </a:ln>
        </p:spPr>
        <p:txBody>
          <a:bodyPr/>
          <a:lstStyle/>
          <a:p>
            <a:pPr>
              <a:defRPr/>
            </a:pPr>
            <a:r>
              <a:rPr lang="en-US" dirty="0">
                <a:ea typeface="宋体" charset="-122"/>
                <a:cs typeface="ＭＳ Ｐゴシック" charset="0"/>
              </a:rPr>
              <a:t>If you read sequentially through the Bible, you will have the divine balance in these four areas:</a:t>
            </a:r>
          </a:p>
          <a:p>
            <a:pPr marL="228600" indent="-228600">
              <a:buFontTx/>
              <a:buAutoNum type="arabicPeriod"/>
              <a:defRPr/>
            </a:pPr>
            <a:r>
              <a:rPr lang="en-US" dirty="0">
                <a:ea typeface="宋体" charset="-122"/>
                <a:cs typeface="ＭＳ Ｐゴシック" charset="0"/>
              </a:rPr>
              <a:t>Teaching tells people how to walk God</a:t>
            </a:r>
            <a:r>
              <a:rPr lang="fr-FR" dirty="0">
                <a:ea typeface="宋体" charset="-122"/>
                <a:cs typeface="ＭＳ Ｐゴシック" charset="0"/>
              </a:rPr>
              <a:t>'</a:t>
            </a:r>
            <a:r>
              <a:rPr lang="en-US" dirty="0">
                <a:ea typeface="宋体" charset="-122"/>
                <a:cs typeface="ＭＳ Ｐゴシック" charset="0"/>
              </a:rPr>
              <a:t>s road</a:t>
            </a:r>
          </a:p>
          <a:p>
            <a:pPr marL="228600" indent="-228600">
              <a:buFontTx/>
              <a:buAutoNum type="arabicPeriod"/>
              <a:defRPr/>
            </a:pPr>
            <a:r>
              <a:rPr lang="en-US" dirty="0">
                <a:ea typeface="宋体" charset="-122"/>
                <a:cs typeface="ＭＳ Ｐゴシック" charset="0"/>
              </a:rPr>
              <a:t>Rebuking tells them when they get off the path</a:t>
            </a:r>
          </a:p>
          <a:p>
            <a:pPr marL="228600" indent="-228600">
              <a:buFontTx/>
              <a:buAutoNum type="arabicPeriod"/>
              <a:defRPr/>
            </a:pPr>
            <a:r>
              <a:rPr lang="en-US" dirty="0">
                <a:ea typeface="宋体" charset="-122"/>
                <a:cs typeface="ＭＳ Ｐゴシック" charset="0"/>
              </a:rPr>
              <a:t>Correcting shows how to get back to the right way</a:t>
            </a:r>
          </a:p>
          <a:p>
            <a:pPr marL="228600" indent="-228600">
              <a:buFontTx/>
              <a:buAutoNum type="arabicPeriod"/>
              <a:defRPr/>
            </a:pPr>
            <a:r>
              <a:rPr lang="en-US" dirty="0">
                <a:ea typeface="宋体" charset="-122"/>
                <a:cs typeface="ＭＳ Ｐゴシック" charset="0"/>
              </a:rPr>
              <a:t>Training in righteousness is the result of the cycle of teaching, rebuking and correcting over and over.</a:t>
            </a: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50" name="Rectangle 7">
            <a:extLst>
              <a:ext uri="{FF2B5EF4-FFF2-40B4-BE49-F238E27FC236}">
                <a16:creationId xmlns:a16="http://schemas.microsoft.com/office/drawing/2014/main" id="{818EBB55-4F48-2B0E-2075-54E6F028C1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A79EDDE-DB47-D347-996D-46CDC8ABD4A7}" type="slidenum">
              <a:rPr lang="en-US" altLang="en-US" sz="1200">
                <a:solidFill>
                  <a:srgbClr val="000000"/>
                </a:solidFill>
              </a:rPr>
              <a:pPr/>
              <a:t>231</a:t>
            </a:fld>
            <a:endParaRPr lang="en-US" altLang="en-US" sz="1200" dirty="0">
              <a:solidFill>
                <a:srgbClr val="000000"/>
              </a:solidFill>
            </a:endParaRPr>
          </a:p>
        </p:txBody>
      </p:sp>
      <p:sp>
        <p:nvSpPr>
          <p:cNvPr id="693251" name="Rectangle 2">
            <a:extLst>
              <a:ext uri="{FF2B5EF4-FFF2-40B4-BE49-F238E27FC236}">
                <a16:creationId xmlns:a16="http://schemas.microsoft.com/office/drawing/2014/main" id="{267E7756-C369-196D-1299-E81BB4980AB0}"/>
              </a:ext>
            </a:extLst>
          </p:cNvPr>
          <p:cNvSpPr>
            <a:spLocks noGrp="1" noRot="1" noChangeAspect="1" noChangeArrowheads="1" noTextEdit="1"/>
          </p:cNvSpPr>
          <p:nvPr>
            <p:ph type="sldImg"/>
          </p:nvPr>
        </p:nvSpPr>
        <p:spPr>
          <a:solidFill>
            <a:srgbClr val="FFFFFF"/>
          </a:solidFill>
          <a:ln/>
        </p:spPr>
      </p:sp>
      <p:sp>
        <p:nvSpPr>
          <p:cNvPr id="315395" name="Rectangle 3">
            <a:extLst>
              <a:ext uri="{FF2B5EF4-FFF2-40B4-BE49-F238E27FC236}">
                <a16:creationId xmlns:a16="http://schemas.microsoft.com/office/drawing/2014/main" id="{3DE749E3-8341-D86F-54A3-48F423F98A00}"/>
              </a:ext>
            </a:extLst>
          </p:cNvPr>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a:extLst>
        </p:spPr>
        <p:txBody>
          <a:bodyPr/>
          <a:lstStyle/>
          <a:p>
            <a:pPr eaLnBrk="1" hangingPunct="1">
              <a:defRPr/>
            </a:pPr>
            <a:r>
              <a:rPr lang="en-US" dirty="0">
                <a:latin typeface="+mn-lt"/>
                <a:ea typeface="+mn-ea"/>
                <a:cs typeface="+mn-cs"/>
              </a:rPr>
              <a:t>Scripture </a:t>
            </a:r>
            <a:r>
              <a:rPr lang="en-US" i="1" dirty="0">
                <a:latin typeface="+mn-lt"/>
                <a:ea typeface="+mn-ea"/>
                <a:cs typeface="+mn-cs"/>
              </a:rPr>
              <a:t>equips us</a:t>
            </a:r>
            <a:r>
              <a:rPr lang="en-US" dirty="0">
                <a:latin typeface="+mn-lt"/>
                <a:ea typeface="+mn-ea"/>
                <a:cs typeface="+mn-cs"/>
              </a:rPr>
              <a:t> to do every good work (3:17)</a:t>
            </a:r>
            <a:r>
              <a:rPr lang="en-SG" dirty="0">
                <a:latin typeface="+mn-lt"/>
                <a:ea typeface="+mn-ea"/>
                <a:cs typeface="+mn-cs"/>
              </a:rPr>
              <a:t>.</a:t>
            </a:r>
            <a:endParaRPr lang="en-US" dirty="0">
              <a:latin typeface="+mn-lt"/>
              <a:ea typeface="+mn-ea"/>
              <a:cs typeface="+mn-cs"/>
            </a:endParaRPr>
          </a:p>
          <a:p>
            <a:pPr eaLnBrk="1" hangingPunct="1">
              <a:defRPr/>
            </a:pPr>
            <a:endParaRPr lang="en-US" dirty="0">
              <a:latin typeface="+mn-lt"/>
              <a:ea typeface="+mn-ea"/>
              <a:cs typeface="+mn-cs"/>
            </a:endParaRPr>
          </a:p>
          <a:p>
            <a:pPr eaLnBrk="1" hangingPunct="1">
              <a:defRPr/>
            </a:pPr>
            <a:r>
              <a:rPr lang="en-US" dirty="0">
                <a:latin typeface="+mn-lt"/>
                <a:ea typeface="+mn-ea"/>
                <a:cs typeface="+mn-cs"/>
              </a:rPr>
              <a:t>To do a job well, we need the right tools.  The Bible </a:t>
            </a:r>
            <a:r>
              <a:rPr lang="en-US" dirty="0" err="1">
                <a:latin typeface="+mn-lt"/>
                <a:ea typeface="+mn-ea"/>
                <a:cs typeface="+mn-cs"/>
              </a:rPr>
              <a:t>doesn</a:t>
            </a:r>
            <a:r>
              <a:rPr lang="fr-FR" dirty="0">
                <a:latin typeface="+mn-lt"/>
                <a:ea typeface="+mn-ea"/>
                <a:cs typeface="+mn-cs"/>
              </a:rPr>
              <a:t>'</a:t>
            </a:r>
            <a:r>
              <a:rPr lang="en-US" dirty="0">
                <a:latin typeface="+mn-lt"/>
                <a:ea typeface="+mn-ea"/>
                <a:cs typeface="+mn-cs"/>
              </a:rPr>
              <a:t>t just make us "adequate" in a limited sense.  The Greek word here is "fully qualified" or "complete, capable, proficient in the sense of being able to meet all demands" (BDAG).</a:t>
            </a:r>
            <a:r>
              <a:rPr lang="en-SG" dirty="0">
                <a:ea typeface="宋体" charset="-122"/>
              </a:rPr>
              <a:t> </a:t>
            </a:r>
          </a:p>
          <a:p>
            <a:pPr eaLnBrk="1" hangingPunct="1">
              <a:defRPr/>
            </a:pPr>
            <a:endParaRPr lang="en-SG" dirty="0">
              <a:ea typeface="宋体" charset="0"/>
              <a:cs typeface="宋体" charset="0"/>
            </a:endParaRPr>
          </a:p>
          <a:p>
            <a:pPr eaLnBrk="1" hangingPunct="1">
              <a:defRPr/>
            </a:pPr>
            <a:r>
              <a:rPr lang="en-US" dirty="0">
                <a:latin typeface="+mn-lt"/>
                <a:ea typeface="+mn-ea"/>
                <a:cs typeface="+mn-cs"/>
              </a:rPr>
              <a:t>The result of all these benefits is that we have the tools to do any good deed</a:t>
            </a:r>
            <a:r>
              <a:rPr lang="en-SG" dirty="0">
                <a:latin typeface="+mn-lt"/>
                <a:ea typeface="+mn-ea"/>
                <a:cs typeface="+mn-cs"/>
              </a:rPr>
              <a:t>.</a:t>
            </a:r>
            <a:endParaRPr lang="en-US" dirty="0">
              <a:ea typeface="宋体" charset="0"/>
              <a:cs typeface="宋体" charset="0"/>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4" name="Rectangle 7">
            <a:extLst>
              <a:ext uri="{FF2B5EF4-FFF2-40B4-BE49-F238E27FC236}">
                <a16:creationId xmlns:a16="http://schemas.microsoft.com/office/drawing/2014/main" id="{44F89667-BCA9-4E94-A062-DACC3F3FFE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4538516-7CC5-D547-ADF6-45349DED97EC}" type="slidenum">
              <a:rPr lang="en-GB" altLang="en-US" sz="1200">
                <a:solidFill>
                  <a:srgbClr val="FFFFFF"/>
                </a:solidFill>
                <a:latin typeface="Comic Sans MS" panose="030F0902030302020204" pitchFamily="66" charset="0"/>
              </a:rPr>
              <a:pPr/>
              <a:t>232</a:t>
            </a:fld>
            <a:endParaRPr lang="en-GB" altLang="en-US" sz="1200">
              <a:solidFill>
                <a:srgbClr val="FFFFFF"/>
              </a:solidFill>
              <a:latin typeface="Comic Sans MS" panose="030F0902030302020204" pitchFamily="66" charset="0"/>
            </a:endParaRPr>
          </a:p>
        </p:txBody>
      </p:sp>
      <p:sp>
        <p:nvSpPr>
          <p:cNvPr id="694275" name="Rectangle 1026">
            <a:extLst>
              <a:ext uri="{FF2B5EF4-FFF2-40B4-BE49-F238E27FC236}">
                <a16:creationId xmlns:a16="http://schemas.microsoft.com/office/drawing/2014/main" id="{B5CFAED7-4957-33D6-E830-63A7054B7A38}"/>
              </a:ext>
            </a:extLst>
          </p:cNvPr>
          <p:cNvSpPr>
            <a:spLocks noGrp="1" noRot="1" noChangeAspect="1" noChangeArrowheads="1" noTextEdit="1"/>
          </p:cNvSpPr>
          <p:nvPr>
            <p:ph type="sldImg"/>
          </p:nvPr>
        </p:nvSpPr>
        <p:spPr>
          <a:solidFill>
            <a:srgbClr val="FFFFFF"/>
          </a:solidFill>
          <a:ln/>
        </p:spPr>
      </p:sp>
      <p:sp>
        <p:nvSpPr>
          <p:cNvPr id="101379" name="Rectangle 1027">
            <a:extLst>
              <a:ext uri="{FF2B5EF4-FFF2-40B4-BE49-F238E27FC236}">
                <a16:creationId xmlns:a16="http://schemas.microsoft.com/office/drawing/2014/main" id="{BAA3F15D-63D3-B6C1-5B8F-401208C6F646}"/>
              </a:ext>
            </a:extLst>
          </p:cNvPr>
          <p:cNvSpPr>
            <a:spLocks noGrp="1" noChangeArrowheads="1"/>
          </p:cNvSpPr>
          <p:nvPr>
            <p:ph type="body" idx="1"/>
          </p:nvPr>
        </p:nvSpPr>
        <p:spPr>
          <a:solidFill>
            <a:srgbClr val="FFFFFF"/>
          </a:solidFill>
          <a:ln>
            <a:solidFill>
              <a:srgbClr val="000000"/>
            </a:solidFill>
          </a:ln>
        </p:spPr>
        <p:txBody>
          <a:bodyPr/>
          <a:lstStyle/>
          <a:p>
            <a:pPr>
              <a:defRPr/>
            </a:pPr>
            <a:r>
              <a:rPr lang="en-US" dirty="0">
                <a:latin typeface="+mn-lt"/>
                <a:ea typeface="+mn-ea"/>
                <a:cs typeface="+mn-cs"/>
              </a:rPr>
              <a:t>So we live in a world that is increasingly secular. </a:t>
            </a:r>
            <a:endParaRPr lang="en-US" dirty="0">
              <a:ea typeface="宋体" charset="-122"/>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8" name="Rectangle 7">
            <a:extLst>
              <a:ext uri="{FF2B5EF4-FFF2-40B4-BE49-F238E27FC236}">
                <a16:creationId xmlns:a16="http://schemas.microsoft.com/office/drawing/2014/main" id="{5F8FF160-D925-9073-AEC0-A98958ED04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70D43D2-C3DC-074A-B8D3-9B46AA534C28}" type="slidenum">
              <a:rPr lang="en-GB" altLang="en-US" sz="1200">
                <a:solidFill>
                  <a:srgbClr val="FFFFFF"/>
                </a:solidFill>
                <a:latin typeface="Comic Sans MS" panose="030F0902030302020204" pitchFamily="66" charset="0"/>
              </a:rPr>
              <a:pPr/>
              <a:t>233</a:t>
            </a:fld>
            <a:endParaRPr lang="en-GB" altLang="en-US" sz="1200">
              <a:solidFill>
                <a:srgbClr val="FFFFFF"/>
              </a:solidFill>
              <a:latin typeface="Comic Sans MS" panose="030F0902030302020204" pitchFamily="66" charset="0"/>
            </a:endParaRPr>
          </a:p>
        </p:txBody>
      </p:sp>
      <p:sp>
        <p:nvSpPr>
          <p:cNvPr id="695299" name="Rectangle 1026">
            <a:extLst>
              <a:ext uri="{FF2B5EF4-FFF2-40B4-BE49-F238E27FC236}">
                <a16:creationId xmlns:a16="http://schemas.microsoft.com/office/drawing/2014/main" id="{CE4AD16A-E04C-1A2A-8781-733D8F53EF50}"/>
              </a:ext>
            </a:extLst>
          </p:cNvPr>
          <p:cNvSpPr>
            <a:spLocks noGrp="1" noRot="1" noChangeAspect="1" noChangeArrowheads="1" noTextEdit="1"/>
          </p:cNvSpPr>
          <p:nvPr>
            <p:ph type="sldImg"/>
          </p:nvPr>
        </p:nvSpPr>
        <p:spPr>
          <a:solidFill>
            <a:srgbClr val="FFFFFF"/>
          </a:solidFill>
          <a:ln/>
        </p:spPr>
      </p:sp>
      <p:sp>
        <p:nvSpPr>
          <p:cNvPr id="101379" name="Rectangle 1027">
            <a:extLst>
              <a:ext uri="{FF2B5EF4-FFF2-40B4-BE49-F238E27FC236}">
                <a16:creationId xmlns:a16="http://schemas.microsoft.com/office/drawing/2014/main" id="{665FD1C8-C0E9-B5A7-6F78-83C3F5F1053F}"/>
              </a:ext>
            </a:extLst>
          </p:cNvPr>
          <p:cNvSpPr>
            <a:spLocks noGrp="1" noChangeArrowheads="1"/>
          </p:cNvSpPr>
          <p:nvPr>
            <p:ph type="body" idx="1"/>
          </p:nvPr>
        </p:nvSpPr>
        <p:spPr>
          <a:solidFill>
            <a:srgbClr val="FFFFFF"/>
          </a:solidFill>
          <a:ln>
            <a:solidFill>
              <a:srgbClr val="000000"/>
            </a:solidFill>
          </a:ln>
        </p:spPr>
        <p:txBody>
          <a:bodyPr/>
          <a:lstStyle/>
          <a:p>
            <a:pPr>
              <a:defRPr/>
            </a:pPr>
            <a:r>
              <a:rPr lang="en-US" dirty="0">
                <a:latin typeface="+mn-lt"/>
                <a:ea typeface="+mn-ea"/>
                <a:cs typeface="+mn-cs"/>
              </a:rPr>
              <a:t>We are told lies like all the world</a:t>
            </a:r>
            <a:r>
              <a:rPr lang="fr-FR" dirty="0">
                <a:latin typeface="+mn-lt"/>
                <a:ea typeface="+mn-ea"/>
                <a:cs typeface="+mn-cs"/>
              </a:rPr>
              <a:t>'</a:t>
            </a:r>
            <a:r>
              <a:rPr lang="en-US" dirty="0">
                <a:latin typeface="+mn-lt"/>
                <a:ea typeface="+mn-ea"/>
                <a:cs typeface="+mn-cs"/>
              </a:rPr>
              <a:t>s religions are the same. </a:t>
            </a:r>
            <a:endParaRPr lang="en-US" dirty="0">
              <a:ea typeface="宋体" charset="-122"/>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Rectangle 7">
            <a:extLst>
              <a:ext uri="{FF2B5EF4-FFF2-40B4-BE49-F238E27FC236}">
                <a16:creationId xmlns:a16="http://schemas.microsoft.com/office/drawing/2014/main" id="{0EBEE8E7-7A50-C33C-1DD3-D25ED8D45B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66737A8-5895-404D-97F2-20E71FBEE204}" type="slidenum">
              <a:rPr lang="en-GB" altLang="en-US" sz="1200">
                <a:solidFill>
                  <a:srgbClr val="FFFFFF"/>
                </a:solidFill>
                <a:latin typeface="Comic Sans MS" panose="030F0902030302020204" pitchFamily="66" charset="0"/>
              </a:rPr>
              <a:pPr/>
              <a:t>234</a:t>
            </a:fld>
            <a:endParaRPr lang="en-GB" altLang="en-US" sz="1200">
              <a:solidFill>
                <a:srgbClr val="FFFFFF"/>
              </a:solidFill>
              <a:latin typeface="Comic Sans MS" panose="030F0902030302020204" pitchFamily="66" charset="0"/>
            </a:endParaRPr>
          </a:p>
        </p:txBody>
      </p:sp>
      <p:sp>
        <p:nvSpPr>
          <p:cNvPr id="696323" name="Rectangle 1026">
            <a:extLst>
              <a:ext uri="{FF2B5EF4-FFF2-40B4-BE49-F238E27FC236}">
                <a16:creationId xmlns:a16="http://schemas.microsoft.com/office/drawing/2014/main" id="{D57EC93C-52F6-3731-09C4-62BC42FBB889}"/>
              </a:ext>
            </a:extLst>
          </p:cNvPr>
          <p:cNvSpPr>
            <a:spLocks noGrp="1" noRot="1" noChangeAspect="1" noChangeArrowheads="1" noTextEdit="1"/>
          </p:cNvSpPr>
          <p:nvPr>
            <p:ph type="sldImg"/>
          </p:nvPr>
        </p:nvSpPr>
        <p:spPr>
          <a:solidFill>
            <a:srgbClr val="FFFFFF"/>
          </a:solidFill>
          <a:ln/>
        </p:spPr>
      </p:sp>
      <p:sp>
        <p:nvSpPr>
          <p:cNvPr id="101379" name="Rectangle 1027">
            <a:extLst>
              <a:ext uri="{FF2B5EF4-FFF2-40B4-BE49-F238E27FC236}">
                <a16:creationId xmlns:a16="http://schemas.microsoft.com/office/drawing/2014/main" id="{2D809773-2895-1718-E0D3-DEC7A60550E3}"/>
              </a:ext>
            </a:extLst>
          </p:cNvPr>
          <p:cNvSpPr>
            <a:spLocks noGrp="1" noChangeArrowheads="1"/>
          </p:cNvSpPr>
          <p:nvPr>
            <p:ph type="body" idx="1"/>
          </p:nvPr>
        </p:nvSpPr>
        <p:spPr>
          <a:solidFill>
            <a:srgbClr val="FFFFFF"/>
          </a:solidFill>
          <a:ln>
            <a:solidFill>
              <a:srgbClr val="000000"/>
            </a:solidFill>
          </a:ln>
        </p:spPr>
        <p:txBody>
          <a:bodyPr/>
          <a:lstStyle/>
          <a:p>
            <a:pPr>
              <a:defRPr/>
            </a:pPr>
            <a:r>
              <a:rPr lang="en-US" dirty="0">
                <a:latin typeface="+mn-lt"/>
                <a:ea typeface="+mn-ea"/>
                <a:cs typeface="+mn-cs"/>
              </a:rPr>
              <a:t>Many seek to combine them all as if there is no real truth. </a:t>
            </a:r>
            <a:endParaRPr lang="en-US" dirty="0">
              <a:ea typeface="宋体" charset="-122"/>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6" name="Rectangle 7">
            <a:extLst>
              <a:ext uri="{FF2B5EF4-FFF2-40B4-BE49-F238E27FC236}">
                <a16:creationId xmlns:a16="http://schemas.microsoft.com/office/drawing/2014/main" id="{DC3DE337-64AD-CDD0-EE9C-728A40F54D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F688EF0-2869-D64B-A31B-98E781F6933D}" type="slidenum">
              <a:rPr lang="en-GB" altLang="en-US" sz="1200">
                <a:solidFill>
                  <a:srgbClr val="FFFFFF"/>
                </a:solidFill>
                <a:latin typeface="Comic Sans MS" panose="030F0902030302020204" pitchFamily="66" charset="0"/>
              </a:rPr>
              <a:pPr/>
              <a:t>235</a:t>
            </a:fld>
            <a:endParaRPr lang="en-GB" altLang="en-US" sz="1200">
              <a:solidFill>
                <a:srgbClr val="FFFFFF"/>
              </a:solidFill>
              <a:latin typeface="Comic Sans MS" panose="030F0902030302020204" pitchFamily="66" charset="0"/>
            </a:endParaRPr>
          </a:p>
        </p:txBody>
      </p:sp>
      <p:sp>
        <p:nvSpPr>
          <p:cNvPr id="697347" name="Rectangle 1026">
            <a:extLst>
              <a:ext uri="{FF2B5EF4-FFF2-40B4-BE49-F238E27FC236}">
                <a16:creationId xmlns:a16="http://schemas.microsoft.com/office/drawing/2014/main" id="{37898E1F-8D48-B520-B84A-7AF35CD8D62C}"/>
              </a:ext>
            </a:extLst>
          </p:cNvPr>
          <p:cNvSpPr>
            <a:spLocks noGrp="1" noRot="1" noChangeAspect="1" noChangeArrowheads="1" noTextEdit="1"/>
          </p:cNvSpPr>
          <p:nvPr>
            <p:ph type="sldImg"/>
          </p:nvPr>
        </p:nvSpPr>
        <p:spPr>
          <a:solidFill>
            <a:srgbClr val="FFFFFF"/>
          </a:solidFill>
          <a:ln/>
        </p:spPr>
      </p:sp>
      <p:sp>
        <p:nvSpPr>
          <p:cNvPr id="101379" name="Rectangle 1027">
            <a:extLst>
              <a:ext uri="{FF2B5EF4-FFF2-40B4-BE49-F238E27FC236}">
                <a16:creationId xmlns:a16="http://schemas.microsoft.com/office/drawing/2014/main" id="{F9FC1BC3-6740-CE9B-98C2-69134A0B2F46}"/>
              </a:ext>
            </a:extLst>
          </p:cNvPr>
          <p:cNvSpPr>
            <a:spLocks noGrp="1" noChangeArrowheads="1"/>
          </p:cNvSpPr>
          <p:nvPr>
            <p:ph type="body" idx="1"/>
          </p:nvPr>
        </p:nvSpPr>
        <p:spPr>
          <a:solidFill>
            <a:srgbClr val="FFFFFF"/>
          </a:solidFill>
          <a:ln>
            <a:solidFill>
              <a:srgbClr val="000000"/>
            </a:solidFill>
          </a:ln>
        </p:spPr>
        <p:txBody>
          <a:bodyPr/>
          <a:lstStyle/>
          <a:p>
            <a:pPr>
              <a:defRPr/>
            </a:pPr>
            <a:r>
              <a:rPr lang="en-US" dirty="0">
                <a:latin typeface="+mn-lt"/>
                <a:ea typeface="+mn-ea"/>
                <a:cs typeface="+mn-cs"/>
              </a:rPr>
              <a:t>So how should you deal with this kind of secularism—a kind that often portrays itself as having a form of godliness without God</a:t>
            </a:r>
            <a:r>
              <a:rPr lang="en-SG" dirty="0">
                <a:latin typeface="+mn-lt"/>
                <a:ea typeface="+mn-ea"/>
                <a:cs typeface="+mn-cs"/>
              </a:rPr>
              <a:t>?</a:t>
            </a:r>
            <a:endParaRPr lang="en-US" dirty="0">
              <a:ea typeface="宋体" charset="-12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7">
            <a:extLst>
              <a:ext uri="{FF2B5EF4-FFF2-40B4-BE49-F238E27FC236}">
                <a16:creationId xmlns:a16="http://schemas.microsoft.com/office/drawing/2014/main" id="{A6041094-EC67-5DC3-3D64-2470E98A93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5CB17B1-EB8D-6047-92A7-2147F207C4D8}" type="slidenum">
              <a:rPr lang="en-GB" altLang="en-US" sz="1200">
                <a:solidFill>
                  <a:srgbClr val="FFFFFF"/>
                </a:solidFill>
                <a:latin typeface="Comic Sans MS" panose="030F0902030302020204" pitchFamily="66" charset="0"/>
              </a:rPr>
              <a:pPr/>
              <a:t>22</a:t>
            </a:fld>
            <a:endParaRPr lang="en-GB" altLang="en-US" sz="1200">
              <a:solidFill>
                <a:srgbClr val="FFFFFF"/>
              </a:solidFill>
              <a:latin typeface="Comic Sans MS" panose="030F0902030302020204" pitchFamily="66" charset="0"/>
            </a:endParaRPr>
          </a:p>
        </p:txBody>
      </p:sp>
      <p:sp>
        <p:nvSpPr>
          <p:cNvPr id="507907" name="Rectangle 1026">
            <a:extLst>
              <a:ext uri="{FF2B5EF4-FFF2-40B4-BE49-F238E27FC236}">
                <a16:creationId xmlns:a16="http://schemas.microsoft.com/office/drawing/2014/main" id="{DCE8DE63-058E-3D44-8E93-F5B57C2D85A2}"/>
              </a:ext>
            </a:extLst>
          </p:cNvPr>
          <p:cNvSpPr>
            <a:spLocks noGrp="1" noRot="1" noChangeAspect="1" noChangeArrowheads="1" noTextEdit="1"/>
          </p:cNvSpPr>
          <p:nvPr>
            <p:ph type="sldImg"/>
          </p:nvPr>
        </p:nvSpPr>
        <p:spPr>
          <a:solidFill>
            <a:srgbClr val="FFFFFF"/>
          </a:solidFill>
          <a:ln/>
        </p:spPr>
      </p:sp>
      <p:sp>
        <p:nvSpPr>
          <p:cNvPr id="507908" name="Rectangle 1027">
            <a:extLst>
              <a:ext uri="{FF2B5EF4-FFF2-40B4-BE49-F238E27FC236}">
                <a16:creationId xmlns:a16="http://schemas.microsoft.com/office/drawing/2014/main" id="{1A623A9D-5B1E-C72C-F600-C3486603BB10}"/>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Rectangle 7">
            <a:extLst>
              <a:ext uri="{FF2B5EF4-FFF2-40B4-BE49-F238E27FC236}">
                <a16:creationId xmlns:a16="http://schemas.microsoft.com/office/drawing/2014/main" id="{D87B56F2-6A14-D2F1-8AD4-5C2D82F797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3E8A21C-DDB5-DE41-8E93-8131E885B9B0}" type="slidenum">
              <a:rPr lang="en-GB" altLang="en-US" sz="1200">
                <a:solidFill>
                  <a:srgbClr val="FFFFFF"/>
                </a:solidFill>
                <a:latin typeface="Comic Sans MS" panose="030F0902030302020204" pitchFamily="66" charset="0"/>
              </a:rPr>
              <a:pPr/>
              <a:t>236</a:t>
            </a:fld>
            <a:endParaRPr lang="en-GB" altLang="en-US" sz="1200">
              <a:solidFill>
                <a:srgbClr val="FFFFFF"/>
              </a:solidFill>
              <a:latin typeface="Comic Sans MS" panose="030F0902030302020204" pitchFamily="66" charset="0"/>
            </a:endParaRPr>
          </a:p>
        </p:txBody>
      </p:sp>
      <p:sp>
        <p:nvSpPr>
          <p:cNvPr id="698371" name="Rectangle 1026">
            <a:extLst>
              <a:ext uri="{FF2B5EF4-FFF2-40B4-BE49-F238E27FC236}">
                <a16:creationId xmlns:a16="http://schemas.microsoft.com/office/drawing/2014/main" id="{2278DC9E-505C-0E6E-BCD8-306D4BE8EE44}"/>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EED53F8A-6D8D-6A65-2AD4-C3168C79CA6F}"/>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ea typeface="宋体" charset="-122"/>
                <a:cs typeface="ＭＳ Ｐゴシック" charset="0"/>
              </a:rPr>
              <a:t>Don</a:t>
            </a:r>
            <a:r>
              <a:rPr lang="fr-FR" dirty="0">
                <a:ea typeface="宋体" charset="-122"/>
                <a:cs typeface="ＭＳ Ｐゴシック" charset="0"/>
              </a:rPr>
              <a:t>'</a:t>
            </a:r>
            <a:r>
              <a:rPr lang="en-US" dirty="0">
                <a:ea typeface="宋体" charset="-122"/>
                <a:cs typeface="ＭＳ Ｐゴシック" charset="0"/>
              </a:rPr>
              <a:t>t get sucked into secular thinking—but instead rely upon godly values, truth.</a:t>
            </a:r>
          </a:p>
          <a:p>
            <a:pPr>
              <a:defRPr/>
            </a:pPr>
            <a:endParaRPr lang="en-US" dirty="0">
              <a:ea typeface="宋体" charset="-122"/>
              <a:cs typeface="ＭＳ Ｐゴシック" charset="0"/>
            </a:endParaRPr>
          </a:p>
          <a:p>
            <a:pPr>
              <a:defRPr/>
            </a:pPr>
            <a:r>
              <a:rPr lang="en-US" dirty="0">
                <a:ea typeface="宋体" charset="-122"/>
                <a:cs typeface="ＭＳ Ｐゴシック" charset="0"/>
              </a:rPr>
              <a:t>But </a:t>
            </a:r>
            <a:r>
              <a:rPr lang="en-US" i="1" dirty="0">
                <a:latin typeface="+mn-lt"/>
                <a:ea typeface="+mn-ea"/>
                <a:cs typeface="+mn-cs"/>
              </a:rPr>
              <a:t>how</a:t>
            </a:r>
            <a:r>
              <a:rPr lang="en-US" dirty="0">
                <a:latin typeface="+mn-lt"/>
                <a:ea typeface="+mn-ea"/>
                <a:cs typeface="+mn-cs"/>
              </a:rPr>
              <a:t> can you learn truth instead of lies</a:t>
            </a:r>
            <a:r>
              <a:rPr lang="en-SG" dirty="0">
                <a:latin typeface="+mn-lt"/>
                <a:ea typeface="+mn-ea"/>
                <a:cs typeface="+mn-cs"/>
              </a:rPr>
              <a:t>?</a:t>
            </a:r>
            <a:endParaRPr lang="en-US" dirty="0">
              <a:ea typeface="宋体" charset="-122"/>
              <a:cs typeface="ＭＳ Ｐゴシック" charset="0"/>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Rectangle 7">
            <a:extLst>
              <a:ext uri="{FF2B5EF4-FFF2-40B4-BE49-F238E27FC236}">
                <a16:creationId xmlns:a16="http://schemas.microsoft.com/office/drawing/2014/main" id="{E5569847-FD98-50D4-3645-FA20967925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53C7284-FB71-3B4D-A015-0A787AABEFC7}" type="slidenum">
              <a:rPr lang="en-GB" altLang="en-US" sz="1200">
                <a:solidFill>
                  <a:srgbClr val="FFFFFF"/>
                </a:solidFill>
                <a:latin typeface="Comic Sans MS" panose="030F0902030302020204" pitchFamily="66" charset="0"/>
              </a:rPr>
              <a:pPr/>
              <a:t>237</a:t>
            </a:fld>
            <a:endParaRPr lang="en-GB" altLang="en-US" sz="1200">
              <a:solidFill>
                <a:srgbClr val="FFFFFF"/>
              </a:solidFill>
              <a:latin typeface="Comic Sans MS" panose="030F0902030302020204" pitchFamily="66" charset="0"/>
            </a:endParaRPr>
          </a:p>
        </p:txBody>
      </p:sp>
      <p:sp>
        <p:nvSpPr>
          <p:cNvPr id="699395" name="Rectangle 1026">
            <a:extLst>
              <a:ext uri="{FF2B5EF4-FFF2-40B4-BE49-F238E27FC236}">
                <a16:creationId xmlns:a16="http://schemas.microsoft.com/office/drawing/2014/main" id="{FEF62657-FA1D-5D5C-819A-15F7E52DF2A1}"/>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0C58457C-99D5-FC62-C9FD-958D57F97B82}"/>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How </a:t>
            </a:r>
            <a:r>
              <a:rPr lang="en-US" i="1" dirty="0">
                <a:latin typeface="+mn-lt"/>
                <a:ea typeface="+mn-ea"/>
                <a:cs typeface="+mn-cs"/>
              </a:rPr>
              <a:t>else</a:t>
            </a:r>
            <a:r>
              <a:rPr lang="en-US" dirty="0">
                <a:latin typeface="+mn-lt"/>
                <a:ea typeface="+mn-ea"/>
                <a:cs typeface="+mn-cs"/>
              </a:rPr>
              <a:t> can we deal with heretics besides avoiding them?  What </a:t>
            </a:r>
            <a:r>
              <a:rPr lang="en-US" i="1" dirty="0">
                <a:latin typeface="+mn-lt"/>
                <a:ea typeface="+mn-ea"/>
                <a:cs typeface="+mn-cs"/>
              </a:rPr>
              <a:t>are</a:t>
            </a:r>
            <a:r>
              <a:rPr lang="en-US" dirty="0">
                <a:latin typeface="+mn-lt"/>
                <a:ea typeface="+mn-ea"/>
                <a:cs typeface="+mn-cs"/>
              </a:rPr>
              <a:t> those efforts that will last?  Paul says, "But you…" in verse 10 to give us what to do instead of following godless teachers.  We can deal with secularism when we…</a:t>
            </a:r>
            <a:r>
              <a:rPr lang="en-SG" dirty="0">
                <a:ea typeface="宋体" charset="-122"/>
              </a:rPr>
              <a:t> </a:t>
            </a:r>
            <a:endParaRPr lang="en-US" dirty="0">
              <a:ea typeface="宋体" charset="-122"/>
              <a:cs typeface="ＭＳ Ｐゴシック" charset="0"/>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7">
            <a:extLst>
              <a:ext uri="{FF2B5EF4-FFF2-40B4-BE49-F238E27FC236}">
                <a16:creationId xmlns:a16="http://schemas.microsoft.com/office/drawing/2014/main" id="{3CDE74AC-DE48-BBA5-8893-12AB1E3A3B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6090087-C0D9-3B4C-821C-D2BA7C2653EC}" type="slidenum">
              <a:rPr lang="en-GB" altLang="en-US" sz="1200">
                <a:solidFill>
                  <a:srgbClr val="FFFFFF"/>
                </a:solidFill>
                <a:latin typeface="Comic Sans MS" panose="030F0902030302020204" pitchFamily="66" charset="0"/>
              </a:rPr>
              <a:pPr/>
              <a:t>238</a:t>
            </a:fld>
            <a:endParaRPr lang="en-GB" altLang="en-US" sz="1200">
              <a:solidFill>
                <a:srgbClr val="FFFFFF"/>
              </a:solidFill>
              <a:latin typeface="Comic Sans MS" panose="030F0902030302020204" pitchFamily="66" charset="0"/>
            </a:endParaRPr>
          </a:p>
        </p:txBody>
      </p:sp>
      <p:sp>
        <p:nvSpPr>
          <p:cNvPr id="700419" name="Rectangle 1026">
            <a:extLst>
              <a:ext uri="{FF2B5EF4-FFF2-40B4-BE49-F238E27FC236}">
                <a16:creationId xmlns:a16="http://schemas.microsoft.com/office/drawing/2014/main" id="{BEBE141C-933C-36D8-0418-C0CABC9C0E85}"/>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357D2FB8-F651-D259-3F93-5491D90AF8B3}"/>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Feed yourself reality from God</a:t>
            </a:r>
            <a:r>
              <a:rPr lang="fr-FR" dirty="0">
                <a:latin typeface="+mn-lt"/>
                <a:ea typeface="+mn-ea"/>
                <a:cs typeface="+mn-cs"/>
              </a:rPr>
              <a:t>'</a:t>
            </a:r>
            <a:r>
              <a:rPr lang="en-US" dirty="0">
                <a:latin typeface="+mn-lt"/>
                <a:ea typeface="+mn-ea"/>
                <a:cs typeface="+mn-cs"/>
              </a:rPr>
              <a:t>s servants and God</a:t>
            </a:r>
            <a:r>
              <a:rPr lang="fr-FR" dirty="0">
                <a:latin typeface="+mn-lt"/>
                <a:ea typeface="+mn-ea"/>
                <a:cs typeface="+mn-cs"/>
              </a:rPr>
              <a:t>'</a:t>
            </a:r>
            <a:r>
              <a:rPr lang="en-US" dirty="0">
                <a:latin typeface="+mn-lt"/>
                <a:ea typeface="+mn-ea"/>
                <a:cs typeface="+mn-cs"/>
              </a:rPr>
              <a:t>s Word</a:t>
            </a:r>
            <a:r>
              <a:rPr lang="en-SG" dirty="0">
                <a:latin typeface="+mn-lt"/>
                <a:ea typeface="+mn-ea"/>
                <a:cs typeface="+mn-cs"/>
              </a:rPr>
              <a:t>.</a:t>
            </a:r>
            <a:endParaRPr lang="en-US" dirty="0">
              <a:ea typeface="宋体" charset="-122"/>
              <a:cs typeface="ＭＳ Ｐゴシック" charset="0"/>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2" name="Rectangle 7">
            <a:extLst>
              <a:ext uri="{FF2B5EF4-FFF2-40B4-BE49-F238E27FC236}">
                <a16:creationId xmlns:a16="http://schemas.microsoft.com/office/drawing/2014/main" id="{E6F75D3F-7A8A-7560-5929-748C3AAA953C}"/>
              </a:ext>
            </a:extLst>
          </p:cNvPr>
          <p:cNvSpPr>
            <a:spLocks noGrp="1" noChangeArrowheads="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just" eaLnBrk="1"/>
            <a:fld id="{1827CDA9-D194-F64A-A328-51FD2DC87668}" type="slidenum">
              <a:rPr lang="en-GB" altLang="en-US" sz="1200">
                <a:solidFill>
                  <a:srgbClr val="FFFFFF"/>
                </a:solidFill>
                <a:latin typeface="Comic Sans MS" panose="030F0902030302020204" pitchFamily="66" charset="0"/>
                <a:sym typeface="Times New Roman Bold" pitchFamily="18" charset="0"/>
              </a:rPr>
              <a:pPr algn="just" eaLnBrk="1"/>
              <a:t>239</a:t>
            </a:fld>
            <a:endParaRPr lang="en-GB" altLang="en-US" sz="1200">
              <a:solidFill>
                <a:srgbClr val="FFFFFF"/>
              </a:solidFill>
              <a:latin typeface="Comic Sans MS" panose="030F0902030302020204" pitchFamily="66" charset="0"/>
              <a:sym typeface="Times New Roman Bold" pitchFamily="18" charset="0"/>
            </a:endParaRPr>
          </a:p>
        </p:txBody>
      </p:sp>
      <p:sp>
        <p:nvSpPr>
          <p:cNvPr id="701443" name="Rectangle 1026">
            <a:extLst>
              <a:ext uri="{FF2B5EF4-FFF2-40B4-BE49-F238E27FC236}">
                <a16:creationId xmlns:a16="http://schemas.microsoft.com/office/drawing/2014/main" id="{B60CDFE3-4CFB-4355-55BE-32F5A5AD445D}"/>
              </a:ext>
            </a:extLst>
          </p:cNvPr>
          <p:cNvSpPr>
            <a:spLocks noGrp="1" noRot="1" noChangeAspect="1" noChangeArrowheads="1" noTextEdit="1"/>
          </p:cNvSpPr>
          <p:nvPr>
            <p:ph type="sldImg"/>
          </p:nvPr>
        </p:nvSpPr>
        <p:spPr>
          <a:solidFill>
            <a:srgbClr val="FFFFFF"/>
          </a:solidFill>
          <a:ln/>
        </p:spPr>
      </p:sp>
      <p:sp>
        <p:nvSpPr>
          <p:cNvPr id="701444" name="Rectangle 1027">
            <a:extLst>
              <a:ext uri="{FF2B5EF4-FFF2-40B4-BE49-F238E27FC236}">
                <a16:creationId xmlns:a16="http://schemas.microsoft.com/office/drawing/2014/main" id="{10AE92CC-26C5-CB1E-CC29-DF875514FB1E}"/>
              </a:ext>
            </a:extLst>
          </p:cNvPr>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r>
              <a:rPr lang="en-US" altLang="en-US" i="1" dirty="0" err="1">
                <a:latin typeface="Calibri" panose="020F0502020204030204" pitchFamily="34" charset="0"/>
              </a:rPr>
              <a:t>但是’垃圾进垃圾出’也是针对成年人的忠告</a:t>
            </a:r>
            <a:endParaRPr lang="en-US" altLang="en-US" dirty="0">
              <a:latin typeface="Calibri" panose="020F0502020204030204" pitchFamily="34" charset="0"/>
            </a:endParaRPr>
          </a:p>
          <a:p>
            <a:endParaRPr lang="en-US" altLang="en-US" dirty="0"/>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6" name="Rectangle 7">
            <a:extLst>
              <a:ext uri="{FF2B5EF4-FFF2-40B4-BE49-F238E27FC236}">
                <a16:creationId xmlns:a16="http://schemas.microsoft.com/office/drawing/2014/main" id="{CAC8EF8A-E00B-1BB5-F569-41AC5D93BE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FB1F8C4-5260-DA46-80A2-BFCCE02D0D9E}" type="slidenum">
              <a:rPr lang="en-US" altLang="en-US" sz="1200"/>
              <a:pPr/>
              <a:t>240</a:t>
            </a:fld>
            <a:endParaRPr lang="en-US" altLang="en-US" sz="1200" dirty="0"/>
          </a:p>
        </p:txBody>
      </p:sp>
      <p:sp>
        <p:nvSpPr>
          <p:cNvPr id="702467" name="Rectangle 2">
            <a:extLst>
              <a:ext uri="{FF2B5EF4-FFF2-40B4-BE49-F238E27FC236}">
                <a16:creationId xmlns:a16="http://schemas.microsoft.com/office/drawing/2014/main" id="{BE62F5C9-75EC-2142-B89A-6BFBDD281E1A}"/>
              </a:ext>
            </a:extLst>
          </p:cNvPr>
          <p:cNvSpPr>
            <a:spLocks noGrp="1" noRot="1" noChangeAspect="1" noChangeArrowheads="1" noTextEdit="1"/>
          </p:cNvSpPr>
          <p:nvPr>
            <p:ph type="sldImg"/>
          </p:nvPr>
        </p:nvSpPr>
        <p:spPr>
          <a:solidFill>
            <a:srgbClr val="FFFFFF"/>
          </a:solidFill>
          <a:ln/>
        </p:spPr>
      </p:sp>
      <p:sp>
        <p:nvSpPr>
          <p:cNvPr id="702468" name="Rectangle 3">
            <a:extLst>
              <a:ext uri="{FF2B5EF4-FFF2-40B4-BE49-F238E27FC236}">
                <a16:creationId xmlns:a16="http://schemas.microsoft.com/office/drawing/2014/main" id="{94A95915-04B0-8181-FA01-52ED72A04B2F}"/>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90" name="Rectangle 7">
            <a:extLst>
              <a:ext uri="{FF2B5EF4-FFF2-40B4-BE49-F238E27FC236}">
                <a16:creationId xmlns:a16="http://schemas.microsoft.com/office/drawing/2014/main" id="{2430C425-A3C1-736E-9332-DF77A199CF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5737381-80DB-AB4A-BB52-A672098BF3D6}" type="slidenum">
              <a:rPr lang="en-US" altLang="en-US" sz="1200"/>
              <a:pPr/>
              <a:t>241</a:t>
            </a:fld>
            <a:endParaRPr lang="en-US" altLang="en-US" sz="1200" dirty="0"/>
          </a:p>
        </p:txBody>
      </p:sp>
      <p:sp>
        <p:nvSpPr>
          <p:cNvPr id="703491" name="Rectangle 2">
            <a:extLst>
              <a:ext uri="{FF2B5EF4-FFF2-40B4-BE49-F238E27FC236}">
                <a16:creationId xmlns:a16="http://schemas.microsoft.com/office/drawing/2014/main" id="{44B7AF8D-B9BB-43A4-B4A6-548482E0F688}"/>
              </a:ext>
            </a:extLst>
          </p:cNvPr>
          <p:cNvSpPr>
            <a:spLocks noGrp="1" noRot="1" noChangeAspect="1" noChangeArrowheads="1" noTextEdit="1"/>
          </p:cNvSpPr>
          <p:nvPr>
            <p:ph type="sldImg"/>
          </p:nvPr>
        </p:nvSpPr>
        <p:spPr>
          <a:solidFill>
            <a:srgbClr val="FFFFFF"/>
          </a:solidFill>
          <a:ln/>
        </p:spPr>
      </p:sp>
      <p:sp>
        <p:nvSpPr>
          <p:cNvPr id="703492" name="Rectangle 3">
            <a:extLst>
              <a:ext uri="{FF2B5EF4-FFF2-40B4-BE49-F238E27FC236}">
                <a16:creationId xmlns:a16="http://schemas.microsoft.com/office/drawing/2014/main" id="{5E603FAB-DB65-A38F-38BF-DACAEBED3441}"/>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7">
            <a:extLst>
              <a:ext uri="{FF2B5EF4-FFF2-40B4-BE49-F238E27FC236}">
                <a16:creationId xmlns:a16="http://schemas.microsoft.com/office/drawing/2014/main" id="{D1C5CC14-4B93-2447-509C-D7BD405C52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4C1F2CE-3FDD-9048-8DF6-7867367021E9}" type="slidenum">
              <a:rPr lang="en-US" altLang="en-US" sz="1200"/>
              <a:pPr/>
              <a:t>242</a:t>
            </a:fld>
            <a:endParaRPr lang="en-US" altLang="en-US" sz="1200" dirty="0"/>
          </a:p>
        </p:txBody>
      </p:sp>
      <p:sp>
        <p:nvSpPr>
          <p:cNvPr id="704515" name="Rectangle 2">
            <a:extLst>
              <a:ext uri="{FF2B5EF4-FFF2-40B4-BE49-F238E27FC236}">
                <a16:creationId xmlns:a16="http://schemas.microsoft.com/office/drawing/2014/main" id="{16F42530-03BA-E8D9-D2EE-B04FC042BAC9}"/>
              </a:ext>
            </a:extLst>
          </p:cNvPr>
          <p:cNvSpPr>
            <a:spLocks noGrp="1" noRot="1" noChangeAspect="1" noChangeArrowheads="1" noTextEdit="1"/>
          </p:cNvSpPr>
          <p:nvPr>
            <p:ph type="sldImg"/>
          </p:nvPr>
        </p:nvSpPr>
        <p:spPr>
          <a:solidFill>
            <a:srgbClr val="FFFFFF"/>
          </a:solidFill>
          <a:ln/>
        </p:spPr>
      </p:sp>
      <p:sp>
        <p:nvSpPr>
          <p:cNvPr id="704516" name="Rectangle 3">
            <a:extLst>
              <a:ext uri="{FF2B5EF4-FFF2-40B4-BE49-F238E27FC236}">
                <a16:creationId xmlns:a16="http://schemas.microsoft.com/office/drawing/2014/main" id="{EA68582A-1649-EA3D-A09E-E4FA40CE4236}"/>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8" name="Rectangle 7">
            <a:extLst>
              <a:ext uri="{FF2B5EF4-FFF2-40B4-BE49-F238E27FC236}">
                <a16:creationId xmlns:a16="http://schemas.microsoft.com/office/drawing/2014/main" id="{5F111DF7-06E4-2751-91D0-FF43F6FBA9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6B7F9D5-0C13-7447-BB37-9F5E00D04D7F}" type="slidenum">
              <a:rPr lang="en-US" altLang="en-US" sz="1200"/>
              <a:pPr/>
              <a:t>243</a:t>
            </a:fld>
            <a:endParaRPr lang="en-US" altLang="en-US" sz="1200" dirty="0"/>
          </a:p>
        </p:txBody>
      </p:sp>
      <p:sp>
        <p:nvSpPr>
          <p:cNvPr id="705539" name="Rectangle 2">
            <a:extLst>
              <a:ext uri="{FF2B5EF4-FFF2-40B4-BE49-F238E27FC236}">
                <a16:creationId xmlns:a16="http://schemas.microsoft.com/office/drawing/2014/main" id="{87B0E3DE-74DC-52EB-0056-6B86D2E0257D}"/>
              </a:ext>
            </a:extLst>
          </p:cNvPr>
          <p:cNvSpPr>
            <a:spLocks noGrp="1" noRot="1" noChangeAspect="1" noChangeArrowheads="1" noTextEdit="1"/>
          </p:cNvSpPr>
          <p:nvPr>
            <p:ph type="sldImg"/>
          </p:nvPr>
        </p:nvSpPr>
        <p:spPr>
          <a:solidFill>
            <a:srgbClr val="FFFFFF"/>
          </a:solidFill>
          <a:ln/>
        </p:spPr>
      </p:sp>
      <p:sp>
        <p:nvSpPr>
          <p:cNvPr id="705540" name="Rectangle 3">
            <a:extLst>
              <a:ext uri="{FF2B5EF4-FFF2-40B4-BE49-F238E27FC236}">
                <a16:creationId xmlns:a16="http://schemas.microsoft.com/office/drawing/2014/main" id="{C34594F9-99D8-26E0-FCB9-05E3D1DCC036}"/>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7">
            <a:extLst>
              <a:ext uri="{FF2B5EF4-FFF2-40B4-BE49-F238E27FC236}">
                <a16:creationId xmlns:a16="http://schemas.microsoft.com/office/drawing/2014/main" id="{873F2431-0A56-1BB5-CEFC-C5B89BA5DC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8CD1BF9-3D26-654C-82B3-BCB4EC2C63A1}" type="slidenum">
              <a:rPr lang="en-US" altLang="en-US" sz="1200"/>
              <a:pPr/>
              <a:t>244</a:t>
            </a:fld>
            <a:endParaRPr lang="en-US" altLang="en-US" sz="1200" dirty="0"/>
          </a:p>
        </p:txBody>
      </p:sp>
      <p:sp>
        <p:nvSpPr>
          <p:cNvPr id="706563" name="Rectangle 2">
            <a:extLst>
              <a:ext uri="{FF2B5EF4-FFF2-40B4-BE49-F238E27FC236}">
                <a16:creationId xmlns:a16="http://schemas.microsoft.com/office/drawing/2014/main" id="{3F0A76DC-13BA-9FE7-58CD-6192FB04753A}"/>
              </a:ext>
            </a:extLst>
          </p:cNvPr>
          <p:cNvSpPr>
            <a:spLocks noGrp="1" noRot="1" noChangeAspect="1" noChangeArrowheads="1" noTextEdit="1"/>
          </p:cNvSpPr>
          <p:nvPr>
            <p:ph type="sldImg"/>
          </p:nvPr>
        </p:nvSpPr>
        <p:spPr>
          <a:solidFill>
            <a:srgbClr val="FFFFFF"/>
          </a:solidFill>
          <a:ln/>
        </p:spPr>
      </p:sp>
      <p:sp>
        <p:nvSpPr>
          <p:cNvPr id="706564" name="Rectangle 3">
            <a:extLst>
              <a:ext uri="{FF2B5EF4-FFF2-40B4-BE49-F238E27FC236}">
                <a16:creationId xmlns:a16="http://schemas.microsoft.com/office/drawing/2014/main" id="{EB3E22A7-1C27-6266-0FF7-90036470781B}"/>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6" name="Rectangle 7">
            <a:extLst>
              <a:ext uri="{FF2B5EF4-FFF2-40B4-BE49-F238E27FC236}">
                <a16:creationId xmlns:a16="http://schemas.microsoft.com/office/drawing/2014/main" id="{8E6AE5EE-C849-761E-00B1-A2FA18870A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160B510F-C263-4D41-97EC-011597C09E0D}" type="slidenum">
              <a:rPr lang="en-GB" altLang="en-US" sz="1200">
                <a:solidFill>
                  <a:srgbClr val="FFFFFF"/>
                </a:solidFill>
                <a:latin typeface="Comic Sans MS" panose="030F0902030302020204" pitchFamily="66" charset="0"/>
              </a:rPr>
              <a:pPr eaLnBrk="1" hangingPunct="1"/>
              <a:t>246</a:t>
            </a:fld>
            <a:endParaRPr lang="en-GB" altLang="en-US" sz="1200">
              <a:solidFill>
                <a:srgbClr val="FFFFFF"/>
              </a:solidFill>
              <a:latin typeface="Comic Sans MS" panose="030F0902030302020204" pitchFamily="66" charset="0"/>
            </a:endParaRPr>
          </a:p>
        </p:txBody>
      </p:sp>
      <p:sp>
        <p:nvSpPr>
          <p:cNvPr id="707587" name="Rectangle 1026">
            <a:extLst>
              <a:ext uri="{FF2B5EF4-FFF2-40B4-BE49-F238E27FC236}">
                <a16:creationId xmlns:a16="http://schemas.microsoft.com/office/drawing/2014/main" id="{44CD207F-7F3B-6555-B11C-789BBC1868DC}"/>
              </a:ext>
            </a:extLst>
          </p:cNvPr>
          <p:cNvSpPr>
            <a:spLocks noGrp="1" noRot="1" noChangeAspect="1" noChangeArrowheads="1" noTextEdit="1"/>
          </p:cNvSpPr>
          <p:nvPr>
            <p:ph type="sldImg"/>
          </p:nvPr>
        </p:nvSpPr>
        <p:spPr>
          <a:solidFill>
            <a:srgbClr val="FFFFFF"/>
          </a:solidFill>
          <a:ln/>
        </p:spPr>
      </p:sp>
      <p:sp>
        <p:nvSpPr>
          <p:cNvPr id="707588" name="Rectangle 1027">
            <a:extLst>
              <a:ext uri="{FF2B5EF4-FFF2-40B4-BE49-F238E27FC236}">
                <a16:creationId xmlns:a16="http://schemas.microsoft.com/office/drawing/2014/main" id="{4845E528-7D34-2CC1-8088-20E5222A72AA}"/>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7">
            <a:extLst>
              <a:ext uri="{FF2B5EF4-FFF2-40B4-BE49-F238E27FC236}">
                <a16:creationId xmlns:a16="http://schemas.microsoft.com/office/drawing/2014/main" id="{7FB60E29-1288-AC50-E19B-AD92CACD84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F91F3F1-7CA8-2442-BCE8-13D2F4810F80}" type="slidenum">
              <a:rPr lang="en-GB" altLang="en-US" sz="1200">
                <a:solidFill>
                  <a:srgbClr val="FFFFFF"/>
                </a:solidFill>
                <a:latin typeface="Comic Sans MS" panose="030F0902030302020204" pitchFamily="66" charset="0"/>
              </a:rPr>
              <a:pPr/>
              <a:t>23</a:t>
            </a:fld>
            <a:endParaRPr lang="en-GB" altLang="en-US" sz="1200">
              <a:solidFill>
                <a:srgbClr val="FFFFFF"/>
              </a:solidFill>
              <a:latin typeface="Comic Sans MS" panose="030F0902030302020204" pitchFamily="66" charset="0"/>
            </a:endParaRPr>
          </a:p>
        </p:txBody>
      </p:sp>
      <p:sp>
        <p:nvSpPr>
          <p:cNvPr id="508931" name="Rectangle 1026">
            <a:extLst>
              <a:ext uri="{FF2B5EF4-FFF2-40B4-BE49-F238E27FC236}">
                <a16:creationId xmlns:a16="http://schemas.microsoft.com/office/drawing/2014/main" id="{21D7A2FC-5137-706E-04F2-C2568534CF5A}"/>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F8663BEB-892D-DB4D-AE6B-92AB9681D627}"/>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One could say that Christians ought to be the </a:t>
            </a:r>
            <a:r>
              <a:rPr lang="en-US" i="1" dirty="0">
                <a:latin typeface="+mn-lt"/>
                <a:ea typeface="+mn-ea"/>
                <a:cs typeface="+mn-cs"/>
              </a:rPr>
              <a:t>most</a:t>
            </a:r>
            <a:r>
              <a:rPr lang="en-US" dirty="0">
                <a:latin typeface="+mn-lt"/>
                <a:ea typeface="+mn-ea"/>
                <a:cs typeface="+mn-cs"/>
              </a:rPr>
              <a:t> positive people on the planet</a:t>
            </a:r>
            <a:r>
              <a:rPr lang="en-SG" dirty="0">
                <a:ea typeface="宋体" charset="-122"/>
              </a:rPr>
              <a:t> </a:t>
            </a:r>
            <a:endParaRPr lang="en-US" dirty="0">
              <a:ea typeface="宋体" charset="-122"/>
              <a:cs typeface="ＭＳ Ｐゴシック" charset="0"/>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10" name="Rectangle 7">
            <a:extLst>
              <a:ext uri="{FF2B5EF4-FFF2-40B4-BE49-F238E27FC236}">
                <a16:creationId xmlns:a16="http://schemas.microsoft.com/office/drawing/2014/main" id="{0B948B37-7A53-DF45-0315-77B6A3581A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9A42D93-4F5C-BF43-A789-790DEB4A180C}" type="slidenum">
              <a:rPr lang="en-GB" altLang="en-US" sz="1200">
                <a:solidFill>
                  <a:srgbClr val="FFFFFF"/>
                </a:solidFill>
                <a:latin typeface="Comic Sans MS" panose="030F0902030302020204" pitchFamily="66" charset="0"/>
              </a:rPr>
              <a:pPr/>
              <a:t>247</a:t>
            </a:fld>
            <a:endParaRPr lang="en-GB" altLang="en-US" sz="1200">
              <a:solidFill>
                <a:srgbClr val="FFFFFF"/>
              </a:solidFill>
              <a:latin typeface="Comic Sans MS" panose="030F0902030302020204" pitchFamily="66" charset="0"/>
            </a:endParaRPr>
          </a:p>
        </p:txBody>
      </p:sp>
      <p:sp>
        <p:nvSpPr>
          <p:cNvPr id="708611" name="Rectangle 1026">
            <a:extLst>
              <a:ext uri="{FF2B5EF4-FFF2-40B4-BE49-F238E27FC236}">
                <a16:creationId xmlns:a16="http://schemas.microsoft.com/office/drawing/2014/main" id="{1534699C-C21B-3D9F-EFE3-58CEDD68D77E}"/>
              </a:ext>
            </a:extLst>
          </p:cNvPr>
          <p:cNvSpPr>
            <a:spLocks noGrp="1" noRot="1" noChangeAspect="1" noChangeArrowheads="1" noTextEdit="1"/>
          </p:cNvSpPr>
          <p:nvPr>
            <p:ph type="sldImg"/>
          </p:nvPr>
        </p:nvSpPr>
        <p:spPr>
          <a:solidFill>
            <a:srgbClr val="FFFFFF"/>
          </a:solidFill>
          <a:ln/>
        </p:spPr>
      </p:sp>
      <p:sp>
        <p:nvSpPr>
          <p:cNvPr id="708612" name="Rectangle 1027">
            <a:extLst>
              <a:ext uri="{FF2B5EF4-FFF2-40B4-BE49-F238E27FC236}">
                <a16:creationId xmlns:a16="http://schemas.microsoft.com/office/drawing/2014/main" id="{6B41D2B0-3F2C-551D-C5AB-FB3995E70279}"/>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395CD-A00E-3DEB-B521-763630675DF6}"/>
            </a:ext>
          </a:extLst>
        </p:cNvPr>
        <p:cNvGrpSpPr/>
        <p:nvPr/>
      </p:nvGrpSpPr>
      <p:grpSpPr>
        <a:xfrm>
          <a:off x="0" y="0"/>
          <a:ext cx="0" cy="0"/>
          <a:chOff x="0" y="0"/>
          <a:chExt cx="0" cy="0"/>
        </a:xfrm>
      </p:grpSpPr>
      <p:sp>
        <p:nvSpPr>
          <p:cNvPr id="504834" name="Rectangle 7">
            <a:extLst>
              <a:ext uri="{FF2B5EF4-FFF2-40B4-BE49-F238E27FC236}">
                <a16:creationId xmlns:a16="http://schemas.microsoft.com/office/drawing/2014/main" id="{3F8D893E-7266-5DCB-8F9B-E3891DE268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944C02C-7599-C74A-8A53-4B790626C479}"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248</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504835" name="Rectangle 1026">
            <a:extLst>
              <a:ext uri="{FF2B5EF4-FFF2-40B4-BE49-F238E27FC236}">
                <a16:creationId xmlns:a16="http://schemas.microsoft.com/office/drawing/2014/main" id="{99745554-C248-3FE5-43D9-2F6FED472D0D}"/>
              </a:ext>
            </a:extLst>
          </p:cNvPr>
          <p:cNvSpPr>
            <a:spLocks noGrp="1" noRot="1" noChangeAspect="1" noChangeArrowheads="1" noTextEdit="1"/>
          </p:cNvSpPr>
          <p:nvPr>
            <p:ph type="sldImg"/>
          </p:nvPr>
        </p:nvSpPr>
        <p:spPr>
          <a:solidFill>
            <a:srgbClr val="FFFFFF"/>
          </a:solidFill>
          <a:ln/>
        </p:spPr>
      </p:sp>
      <p:sp>
        <p:nvSpPr>
          <p:cNvPr id="504836" name="Rectangle 1027">
            <a:extLst>
              <a:ext uri="{FF2B5EF4-FFF2-40B4-BE49-F238E27FC236}">
                <a16:creationId xmlns:a16="http://schemas.microsoft.com/office/drawing/2014/main" id="{0A1F234E-43A3-5D32-A87E-630D1D73EAD1}"/>
              </a:ext>
            </a:extLst>
          </p:cNvPr>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We live in a "cancel culture" era. Internet algorithms reinforce what we already believe to be true. At least this is the case for worldly values, which are constantly placed before us, especially online. The kind of myths (read conspiracy theories) that Paul noted get millions of hits on YouTube, while the truth hardly gets a hearing. </a:t>
            </a:r>
            <a:endParaRPr lang="en-US" altLang="en-US" b="0" dirty="0"/>
          </a:p>
          <a:p>
            <a:r>
              <a:rPr lang="en-US" altLang="en-US" b="0" dirty="0"/>
              <a:t>_________________</a:t>
            </a:r>
          </a:p>
          <a:p>
            <a:r>
              <a:rPr lang="en-US" altLang="en-US" b="0" dirty="0"/>
              <a:t>NS-16-2Timothy-18, 248, 268</a:t>
            </a:r>
            <a:endParaRPr lang="ar-JO" altLang="en-US" b="0" dirty="0"/>
          </a:p>
        </p:txBody>
      </p:sp>
    </p:spTree>
    <p:extLst>
      <p:ext uri="{BB962C8B-B14F-4D97-AF65-F5344CB8AC3E}">
        <p14:creationId xmlns:p14="http://schemas.microsoft.com/office/powerpoint/2010/main" val="1200498826"/>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Rectangle 7">
            <a:extLst>
              <a:ext uri="{FF2B5EF4-FFF2-40B4-BE49-F238E27FC236}">
                <a16:creationId xmlns:a16="http://schemas.microsoft.com/office/drawing/2014/main" id="{0BA1E457-141F-7114-B36D-2BC5B2F345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BE08556-BFDE-C54A-9784-9B89101697F4}" type="slidenum">
              <a:rPr lang="en-GB" altLang="en-US" sz="1200">
                <a:solidFill>
                  <a:srgbClr val="FFFFFF"/>
                </a:solidFill>
                <a:latin typeface="Comic Sans MS" panose="030F0902030302020204" pitchFamily="66" charset="0"/>
              </a:rPr>
              <a:pPr/>
              <a:t>249</a:t>
            </a:fld>
            <a:endParaRPr lang="en-GB" altLang="en-US" sz="1200">
              <a:solidFill>
                <a:srgbClr val="FFFFFF"/>
              </a:solidFill>
              <a:latin typeface="Comic Sans MS" panose="030F0902030302020204" pitchFamily="66" charset="0"/>
            </a:endParaRPr>
          </a:p>
        </p:txBody>
      </p:sp>
      <p:sp>
        <p:nvSpPr>
          <p:cNvPr id="710659" name="Rectangle 1026">
            <a:extLst>
              <a:ext uri="{FF2B5EF4-FFF2-40B4-BE49-F238E27FC236}">
                <a16:creationId xmlns:a16="http://schemas.microsoft.com/office/drawing/2014/main" id="{595B2D7F-4770-5341-1B18-57316292E017}"/>
              </a:ext>
            </a:extLst>
          </p:cNvPr>
          <p:cNvSpPr>
            <a:spLocks noGrp="1" noRot="1" noChangeAspect="1" noChangeArrowheads="1" noTextEdit="1"/>
          </p:cNvSpPr>
          <p:nvPr>
            <p:ph type="sldImg"/>
          </p:nvPr>
        </p:nvSpPr>
        <p:spPr>
          <a:solidFill>
            <a:srgbClr val="FFFFFF"/>
          </a:solidFill>
          <a:ln/>
        </p:spPr>
      </p:sp>
      <p:sp>
        <p:nvSpPr>
          <p:cNvPr id="710660" name="Rectangle 1027">
            <a:extLst>
              <a:ext uri="{FF2B5EF4-FFF2-40B4-BE49-F238E27FC236}">
                <a16:creationId xmlns:a16="http://schemas.microsoft.com/office/drawing/2014/main" id="{81757976-BE54-72E0-AA18-18D738C076C6}"/>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682" name="Rectangle 7">
            <a:extLst>
              <a:ext uri="{FF2B5EF4-FFF2-40B4-BE49-F238E27FC236}">
                <a16:creationId xmlns:a16="http://schemas.microsoft.com/office/drawing/2014/main" id="{126B0C0A-0C70-A4B4-DA73-E50E5BA508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2BD7B668-2052-0841-81D6-1C949C0BCB52}" type="slidenum">
              <a:rPr lang="en-GB" altLang="en-US" sz="1200">
                <a:solidFill>
                  <a:srgbClr val="FFFFFF"/>
                </a:solidFill>
                <a:latin typeface="Comic Sans MS" panose="030F0902030302020204" pitchFamily="66" charset="0"/>
              </a:rPr>
              <a:pPr eaLnBrk="1" hangingPunct="1"/>
              <a:t>250</a:t>
            </a:fld>
            <a:endParaRPr lang="en-GB" altLang="en-US" sz="1200">
              <a:solidFill>
                <a:srgbClr val="FFFFFF"/>
              </a:solidFill>
              <a:latin typeface="Comic Sans MS" panose="030F0902030302020204" pitchFamily="66" charset="0"/>
            </a:endParaRPr>
          </a:p>
        </p:txBody>
      </p:sp>
      <p:sp>
        <p:nvSpPr>
          <p:cNvPr id="711683" name="Rectangle 1026">
            <a:extLst>
              <a:ext uri="{FF2B5EF4-FFF2-40B4-BE49-F238E27FC236}">
                <a16:creationId xmlns:a16="http://schemas.microsoft.com/office/drawing/2014/main" id="{7B15F534-A6C2-CC31-B87D-585CE65D5BC9}"/>
              </a:ext>
            </a:extLst>
          </p:cNvPr>
          <p:cNvSpPr>
            <a:spLocks noGrp="1" noRot="1" noChangeAspect="1" noChangeArrowheads="1" noTextEdit="1"/>
          </p:cNvSpPr>
          <p:nvPr>
            <p:ph type="sldImg"/>
          </p:nvPr>
        </p:nvSpPr>
        <p:spPr>
          <a:solidFill>
            <a:srgbClr val="FFFFFF"/>
          </a:solidFill>
          <a:ln/>
        </p:spPr>
      </p:sp>
      <p:sp>
        <p:nvSpPr>
          <p:cNvPr id="711684" name="Rectangle 1027">
            <a:extLst>
              <a:ext uri="{FF2B5EF4-FFF2-40B4-BE49-F238E27FC236}">
                <a16:creationId xmlns:a16="http://schemas.microsoft.com/office/drawing/2014/main" id="{597E311D-756F-01D6-B4ED-974356626D91}"/>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Slide Image Placeholder 1">
            <a:extLst>
              <a:ext uri="{FF2B5EF4-FFF2-40B4-BE49-F238E27FC236}">
                <a16:creationId xmlns:a16="http://schemas.microsoft.com/office/drawing/2014/main" id="{DE37ABA1-995A-6F11-5705-0404B674C83B}"/>
              </a:ext>
            </a:extLst>
          </p:cNvPr>
          <p:cNvSpPr>
            <a:spLocks noGrp="1" noRot="1" noChangeAspect="1" noTextEdit="1"/>
          </p:cNvSpPr>
          <p:nvPr>
            <p:ph type="sldImg"/>
          </p:nvPr>
        </p:nvSpPr>
        <p:spPr>
          <a:ln/>
        </p:spPr>
      </p:sp>
      <p:sp>
        <p:nvSpPr>
          <p:cNvPr id="549891" name="Notes Placeholder 2">
            <a:extLst>
              <a:ext uri="{FF2B5EF4-FFF2-40B4-BE49-F238E27FC236}">
                <a16:creationId xmlns:a16="http://schemas.microsoft.com/office/drawing/2014/main" id="{B9A3750A-2B01-9C5A-5204-452FE665DE5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JO" altLang="en-US" dirty="0"/>
          </a:p>
        </p:txBody>
      </p:sp>
      <p:sp>
        <p:nvSpPr>
          <p:cNvPr id="549892" name="Slide Number Placeholder 3">
            <a:extLst>
              <a:ext uri="{FF2B5EF4-FFF2-40B4-BE49-F238E27FC236}">
                <a16:creationId xmlns:a16="http://schemas.microsoft.com/office/drawing/2014/main" id="{85967A6A-C212-CA2B-27D7-6DD6AFF3888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92C30DD-2B7D-264F-8270-77B0DB46442A}"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251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866264986"/>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0" name="Rectangle 7">
            <a:extLst>
              <a:ext uri="{FF2B5EF4-FFF2-40B4-BE49-F238E27FC236}">
                <a16:creationId xmlns:a16="http://schemas.microsoft.com/office/drawing/2014/main" id="{C8208F19-760D-01C6-A853-CEEFD3823B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92CF37D-4F17-1249-A093-0DC88FB75217}" type="slidenum">
              <a:rPr lang="en-GB" altLang="en-US" sz="1200">
                <a:solidFill>
                  <a:srgbClr val="FFFFFF"/>
                </a:solidFill>
                <a:latin typeface="Comic Sans MS" panose="030F0902030302020204" pitchFamily="66" charset="0"/>
              </a:rPr>
              <a:pPr/>
              <a:t>252</a:t>
            </a:fld>
            <a:endParaRPr lang="en-GB" altLang="en-US" sz="1200">
              <a:solidFill>
                <a:srgbClr val="FFFFFF"/>
              </a:solidFill>
              <a:latin typeface="Comic Sans MS" panose="030F0902030302020204" pitchFamily="66" charset="0"/>
            </a:endParaRPr>
          </a:p>
        </p:txBody>
      </p:sp>
      <p:sp>
        <p:nvSpPr>
          <p:cNvPr id="713731" name="Rectangle 1026">
            <a:extLst>
              <a:ext uri="{FF2B5EF4-FFF2-40B4-BE49-F238E27FC236}">
                <a16:creationId xmlns:a16="http://schemas.microsoft.com/office/drawing/2014/main" id="{C44D5BF8-E7D7-FB7A-41BB-649CE8650526}"/>
              </a:ext>
            </a:extLst>
          </p:cNvPr>
          <p:cNvSpPr>
            <a:spLocks noGrp="1" noRot="1" noChangeAspect="1" noChangeArrowheads="1" noTextEdit="1"/>
          </p:cNvSpPr>
          <p:nvPr>
            <p:ph type="sldImg"/>
          </p:nvPr>
        </p:nvSpPr>
        <p:spPr>
          <a:solidFill>
            <a:srgbClr val="FFFFFF"/>
          </a:solidFill>
          <a:ln/>
        </p:spPr>
      </p:sp>
      <p:sp>
        <p:nvSpPr>
          <p:cNvPr id="713732" name="Rectangle 1027">
            <a:extLst>
              <a:ext uri="{FF2B5EF4-FFF2-40B4-BE49-F238E27FC236}">
                <a16:creationId xmlns:a16="http://schemas.microsoft.com/office/drawing/2014/main" id="{3CF38EFA-DF5B-A426-5F98-879A0EF935E8}"/>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AC7B1-959B-D03D-5049-557D8DB77CD2}"/>
            </a:ext>
          </a:extLst>
        </p:cNvPr>
        <p:cNvGrpSpPr/>
        <p:nvPr/>
      </p:nvGrpSpPr>
      <p:grpSpPr>
        <a:xfrm>
          <a:off x="0" y="0"/>
          <a:ext cx="0" cy="0"/>
          <a:chOff x="0" y="0"/>
          <a:chExt cx="0" cy="0"/>
        </a:xfrm>
      </p:grpSpPr>
      <p:sp>
        <p:nvSpPr>
          <p:cNvPr id="578562" name="Slide Image Placeholder 1">
            <a:extLst>
              <a:ext uri="{FF2B5EF4-FFF2-40B4-BE49-F238E27FC236}">
                <a16:creationId xmlns:a16="http://schemas.microsoft.com/office/drawing/2014/main" id="{E6FEBB82-4DA9-7191-F028-C4129988771E}"/>
              </a:ext>
            </a:extLst>
          </p:cNvPr>
          <p:cNvSpPr>
            <a:spLocks noGrp="1" noRot="1" noChangeAspect="1" noTextEdit="1"/>
          </p:cNvSpPr>
          <p:nvPr>
            <p:ph type="sldImg"/>
          </p:nvPr>
        </p:nvSpPr>
        <p:spPr>
          <a:ln/>
        </p:spPr>
      </p:sp>
      <p:sp>
        <p:nvSpPr>
          <p:cNvPr id="578563" name="Notes Placeholder 2">
            <a:extLst>
              <a:ext uri="{FF2B5EF4-FFF2-40B4-BE49-F238E27FC236}">
                <a16:creationId xmlns:a16="http://schemas.microsoft.com/office/drawing/2014/main" id="{FE958213-87B3-49B2-CFC8-F373D94552C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t>Life was lonely for a very relational man like Paul at this point. Most of his friends had either escaped Rome or fallen away from the Faith.</a:t>
            </a:r>
          </a:p>
          <a:p>
            <a:r>
              <a:rPr lang="en-US" altLang="en-US" b="0" dirty="0"/>
              <a:t>_______</a:t>
            </a:r>
          </a:p>
          <a:p>
            <a:r>
              <a:rPr lang="en-US" altLang="en-US" b="0" dirty="0"/>
              <a:t>NS-16-2 Timothy—slides 95, 253</a:t>
            </a:r>
          </a:p>
        </p:txBody>
      </p:sp>
      <p:sp>
        <p:nvSpPr>
          <p:cNvPr id="578564" name="Slide Number Placeholder 3">
            <a:extLst>
              <a:ext uri="{FF2B5EF4-FFF2-40B4-BE49-F238E27FC236}">
                <a16:creationId xmlns:a16="http://schemas.microsoft.com/office/drawing/2014/main" id="{FCEB0F9D-EAF8-F1AC-1A73-2306FE0684B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511F3EC-EACF-1E48-A22C-882002661566}" type="slidenum">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253</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408057659"/>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8" name="Slide Image Placeholder 1">
            <a:extLst>
              <a:ext uri="{FF2B5EF4-FFF2-40B4-BE49-F238E27FC236}">
                <a16:creationId xmlns:a16="http://schemas.microsoft.com/office/drawing/2014/main" id="{D458E9BB-A1B6-64A1-5593-A6915D977E27}"/>
              </a:ext>
            </a:extLst>
          </p:cNvPr>
          <p:cNvSpPr>
            <a:spLocks noGrp="1" noRot="1" noChangeAspect="1" noTextEdit="1"/>
          </p:cNvSpPr>
          <p:nvPr>
            <p:ph type="sldImg"/>
          </p:nvPr>
        </p:nvSpPr>
        <p:spPr>
          <a:ln/>
        </p:spPr>
      </p:sp>
      <p:sp>
        <p:nvSpPr>
          <p:cNvPr id="715779" name="Notes Placeholder 2">
            <a:extLst>
              <a:ext uri="{FF2B5EF4-FFF2-40B4-BE49-F238E27FC236}">
                <a16:creationId xmlns:a16="http://schemas.microsoft.com/office/drawing/2014/main" id="{00BD6B72-7D05-94A2-21EC-AEF5FB1702D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Serving Jesus includes times when we feel like no one else is with us in terms of their presence and prayers. But Jesus remains, despite the failures of people.</a:t>
            </a:r>
          </a:p>
        </p:txBody>
      </p:sp>
      <p:sp>
        <p:nvSpPr>
          <p:cNvPr id="715780" name="Slide Number Placeholder 3">
            <a:extLst>
              <a:ext uri="{FF2B5EF4-FFF2-40B4-BE49-F238E27FC236}">
                <a16:creationId xmlns:a16="http://schemas.microsoft.com/office/drawing/2014/main" id="{7AE6E7C8-8039-0571-4139-A2CA67387D0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7DEAA4B-52A1-D049-8F9F-1D0B29948E70}" type="slidenum">
              <a:rPr lang="en-US" altLang="en-US" sz="1200">
                <a:solidFill>
                  <a:srgbClr val="000000"/>
                </a:solidFill>
              </a:rPr>
              <a:pPr/>
              <a:t>254</a:t>
            </a:fld>
            <a:endParaRPr lang="en-US" altLang="en-US" sz="1200" dirty="0">
              <a:solidFill>
                <a:srgbClr val="000000"/>
              </a:solidFill>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2" name="Rectangle 7">
            <a:extLst>
              <a:ext uri="{FF2B5EF4-FFF2-40B4-BE49-F238E27FC236}">
                <a16:creationId xmlns:a16="http://schemas.microsoft.com/office/drawing/2014/main" id="{3CDE9CFD-C6EE-5130-3F50-2632FD3AC7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28641A4-6F29-354D-BD9E-B38F405155BA}" type="slidenum">
              <a:rPr lang="en-GB" altLang="en-US" sz="1200">
                <a:solidFill>
                  <a:srgbClr val="FFFFFF"/>
                </a:solidFill>
                <a:latin typeface="Comic Sans MS" panose="030F0902030302020204" pitchFamily="66" charset="0"/>
              </a:rPr>
              <a:pPr/>
              <a:t>255</a:t>
            </a:fld>
            <a:endParaRPr lang="en-GB" altLang="en-US" sz="1200">
              <a:solidFill>
                <a:srgbClr val="FFFFFF"/>
              </a:solidFill>
              <a:latin typeface="Comic Sans MS" panose="030F0902030302020204" pitchFamily="66" charset="0"/>
            </a:endParaRPr>
          </a:p>
        </p:txBody>
      </p:sp>
      <p:sp>
        <p:nvSpPr>
          <p:cNvPr id="716803" name="Rectangle 1026">
            <a:extLst>
              <a:ext uri="{FF2B5EF4-FFF2-40B4-BE49-F238E27FC236}">
                <a16:creationId xmlns:a16="http://schemas.microsoft.com/office/drawing/2014/main" id="{CFA46D4B-E33C-DF8C-E483-1909634B57CF}"/>
              </a:ext>
            </a:extLst>
          </p:cNvPr>
          <p:cNvSpPr>
            <a:spLocks noGrp="1" noRot="1" noChangeAspect="1" noChangeArrowheads="1" noTextEdit="1"/>
          </p:cNvSpPr>
          <p:nvPr>
            <p:ph type="sldImg"/>
          </p:nvPr>
        </p:nvSpPr>
        <p:spPr>
          <a:solidFill>
            <a:srgbClr val="FFFFFF"/>
          </a:solidFill>
          <a:ln/>
        </p:spPr>
      </p:sp>
      <p:sp>
        <p:nvSpPr>
          <p:cNvPr id="716804" name="Rectangle 1027">
            <a:extLst>
              <a:ext uri="{FF2B5EF4-FFF2-40B4-BE49-F238E27FC236}">
                <a16:creationId xmlns:a16="http://schemas.microsoft.com/office/drawing/2014/main" id="{B75886E1-C864-D25C-E0BF-9DA137DAE395}"/>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6" name="Rectangle 7">
            <a:extLst>
              <a:ext uri="{FF2B5EF4-FFF2-40B4-BE49-F238E27FC236}">
                <a16:creationId xmlns:a16="http://schemas.microsoft.com/office/drawing/2014/main" id="{8ECC05D5-6E16-7EBB-B2DE-DE4408FC7D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5BF1A540-6620-6540-80FA-D5F49AC1BA5A}" type="slidenum">
              <a:rPr lang="en-GB" altLang="en-US" sz="1200">
                <a:solidFill>
                  <a:srgbClr val="FFFFFF"/>
                </a:solidFill>
                <a:latin typeface="Comic Sans MS" panose="030F0902030302020204" pitchFamily="66" charset="0"/>
              </a:rPr>
              <a:pPr eaLnBrk="1" hangingPunct="1"/>
              <a:t>256</a:t>
            </a:fld>
            <a:endParaRPr lang="en-GB" altLang="en-US" sz="1200">
              <a:solidFill>
                <a:srgbClr val="FFFFFF"/>
              </a:solidFill>
              <a:latin typeface="Comic Sans MS" panose="030F0902030302020204" pitchFamily="66" charset="0"/>
            </a:endParaRPr>
          </a:p>
        </p:txBody>
      </p:sp>
      <p:sp>
        <p:nvSpPr>
          <p:cNvPr id="717827" name="Rectangle 1026">
            <a:extLst>
              <a:ext uri="{FF2B5EF4-FFF2-40B4-BE49-F238E27FC236}">
                <a16:creationId xmlns:a16="http://schemas.microsoft.com/office/drawing/2014/main" id="{1EA35178-9E0E-B18E-2424-74C13A37EB1B}"/>
              </a:ext>
            </a:extLst>
          </p:cNvPr>
          <p:cNvSpPr>
            <a:spLocks noGrp="1" noRot="1" noChangeAspect="1" noChangeArrowheads="1" noTextEdit="1"/>
          </p:cNvSpPr>
          <p:nvPr>
            <p:ph type="sldImg"/>
          </p:nvPr>
        </p:nvSpPr>
        <p:spPr>
          <a:solidFill>
            <a:srgbClr val="FFFFFF"/>
          </a:solidFill>
          <a:ln/>
        </p:spPr>
      </p:sp>
      <p:sp>
        <p:nvSpPr>
          <p:cNvPr id="717828" name="Rectangle 1027">
            <a:extLst>
              <a:ext uri="{FF2B5EF4-FFF2-40B4-BE49-F238E27FC236}">
                <a16:creationId xmlns:a16="http://schemas.microsoft.com/office/drawing/2014/main" id="{04DD7CC1-3AF4-EB71-2683-F9F5BC612FA1}"/>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7">
            <a:extLst>
              <a:ext uri="{FF2B5EF4-FFF2-40B4-BE49-F238E27FC236}">
                <a16:creationId xmlns:a16="http://schemas.microsoft.com/office/drawing/2014/main" id="{EC98BBF4-2368-CC31-EC8F-91E4ED6624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340A4EC-92B1-FB4A-AD2F-76E75A7DE7F4}" type="slidenum">
              <a:rPr lang="en-GB" altLang="en-US" sz="1200">
                <a:solidFill>
                  <a:srgbClr val="FFFFFF"/>
                </a:solidFill>
                <a:latin typeface="Comic Sans MS" panose="030F0902030302020204" pitchFamily="66" charset="0"/>
              </a:rPr>
              <a:pPr/>
              <a:t>24</a:t>
            </a:fld>
            <a:endParaRPr lang="en-GB" altLang="en-US" sz="1200">
              <a:solidFill>
                <a:srgbClr val="FFFFFF"/>
              </a:solidFill>
              <a:latin typeface="Comic Sans MS" panose="030F0902030302020204" pitchFamily="66" charset="0"/>
            </a:endParaRPr>
          </a:p>
        </p:txBody>
      </p:sp>
      <p:sp>
        <p:nvSpPr>
          <p:cNvPr id="509955" name="Rectangle 1026">
            <a:extLst>
              <a:ext uri="{FF2B5EF4-FFF2-40B4-BE49-F238E27FC236}">
                <a16:creationId xmlns:a16="http://schemas.microsoft.com/office/drawing/2014/main" id="{3D2B1978-749D-4180-3AC9-70D5FCB7A47C}"/>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A3FD11CE-04AE-EE11-2113-30642D16DF23}"/>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After all, who else has the assurance of sins forgiven and a heavenly home?  Who else has a Guide right now who knows everything, loves us unconditionally, and can do anything?  </a:t>
            </a:r>
            <a:r>
              <a:rPr lang="en-US" dirty="0" err="1">
                <a:latin typeface="+mn-lt"/>
                <a:ea typeface="+mn-ea"/>
                <a:cs typeface="+mn-cs"/>
              </a:rPr>
              <a:t>Doesn</a:t>
            </a:r>
            <a:r>
              <a:rPr lang="fr-FR" dirty="0">
                <a:latin typeface="+mn-lt"/>
                <a:ea typeface="+mn-ea"/>
                <a:cs typeface="+mn-cs"/>
              </a:rPr>
              <a:t>'</a:t>
            </a:r>
            <a:r>
              <a:rPr lang="en-US" dirty="0">
                <a:latin typeface="+mn-lt"/>
                <a:ea typeface="+mn-ea"/>
                <a:cs typeface="+mn-cs"/>
              </a:rPr>
              <a:t>t it seem that believers ought to be the most confident people about the future</a:t>
            </a:r>
            <a:r>
              <a:rPr lang="en-SG" dirty="0">
                <a:latin typeface="+mn-lt"/>
                <a:ea typeface="+mn-ea"/>
                <a:cs typeface="+mn-cs"/>
              </a:rPr>
              <a:t>?</a:t>
            </a:r>
            <a:endParaRPr lang="en-US" dirty="0">
              <a:ea typeface="宋体" charset="-122"/>
              <a:cs typeface="ＭＳ Ｐゴシック" charset="0"/>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50" name="Rectangle 7">
            <a:extLst>
              <a:ext uri="{FF2B5EF4-FFF2-40B4-BE49-F238E27FC236}">
                <a16:creationId xmlns:a16="http://schemas.microsoft.com/office/drawing/2014/main" id="{FFF834A9-CA9B-4A63-CEC8-C5A33A32A8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5AE0A0A-E79F-7545-8A4C-499F57930E02}" type="slidenum">
              <a:rPr lang="en-GB" altLang="en-US" sz="1200">
                <a:solidFill>
                  <a:srgbClr val="FFFFFF"/>
                </a:solidFill>
                <a:latin typeface="Comic Sans MS" panose="030F0902030302020204" pitchFamily="66" charset="0"/>
              </a:rPr>
              <a:pPr/>
              <a:t>257</a:t>
            </a:fld>
            <a:endParaRPr lang="en-GB" altLang="en-US" sz="1200">
              <a:solidFill>
                <a:srgbClr val="FFFFFF"/>
              </a:solidFill>
              <a:latin typeface="Comic Sans MS" panose="030F0902030302020204" pitchFamily="66" charset="0"/>
            </a:endParaRPr>
          </a:p>
        </p:txBody>
      </p:sp>
      <p:sp>
        <p:nvSpPr>
          <p:cNvPr id="718851" name="Rectangle 1026">
            <a:extLst>
              <a:ext uri="{FF2B5EF4-FFF2-40B4-BE49-F238E27FC236}">
                <a16:creationId xmlns:a16="http://schemas.microsoft.com/office/drawing/2014/main" id="{2E2F9ABA-DEF8-33DD-2BE1-E77BE3057E99}"/>
              </a:ext>
            </a:extLst>
          </p:cNvPr>
          <p:cNvSpPr>
            <a:spLocks noGrp="1" noRot="1" noChangeAspect="1" noChangeArrowheads="1" noTextEdit="1"/>
          </p:cNvSpPr>
          <p:nvPr>
            <p:ph type="sldImg"/>
          </p:nvPr>
        </p:nvSpPr>
        <p:spPr>
          <a:solidFill>
            <a:srgbClr val="FFFFFF"/>
          </a:solidFill>
          <a:ln/>
        </p:spPr>
      </p:sp>
      <p:sp>
        <p:nvSpPr>
          <p:cNvPr id="718852" name="Rectangle 1027">
            <a:extLst>
              <a:ext uri="{FF2B5EF4-FFF2-40B4-BE49-F238E27FC236}">
                <a16:creationId xmlns:a16="http://schemas.microsoft.com/office/drawing/2014/main" id="{79977DE5-54DD-78B4-D1D0-90CC072184D4}"/>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4" name="Rectangle 7">
            <a:extLst>
              <a:ext uri="{FF2B5EF4-FFF2-40B4-BE49-F238E27FC236}">
                <a16:creationId xmlns:a16="http://schemas.microsoft.com/office/drawing/2014/main" id="{375D58EA-534B-6840-AA8E-78295A6587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6E59776-0BD2-8F4C-A5B1-CE272F78405D}" type="slidenum">
              <a:rPr lang="en-GB" altLang="en-US" sz="1200">
                <a:solidFill>
                  <a:srgbClr val="FFFFFF"/>
                </a:solidFill>
                <a:latin typeface="Comic Sans MS" panose="030F0902030302020204" pitchFamily="66" charset="0"/>
              </a:rPr>
              <a:pPr/>
              <a:t>258</a:t>
            </a:fld>
            <a:endParaRPr lang="en-GB" altLang="en-US" sz="1200">
              <a:solidFill>
                <a:srgbClr val="FFFFFF"/>
              </a:solidFill>
              <a:latin typeface="Comic Sans MS" panose="030F0902030302020204" pitchFamily="66" charset="0"/>
            </a:endParaRPr>
          </a:p>
        </p:txBody>
      </p:sp>
      <p:sp>
        <p:nvSpPr>
          <p:cNvPr id="719875" name="Rectangle 1026">
            <a:extLst>
              <a:ext uri="{FF2B5EF4-FFF2-40B4-BE49-F238E27FC236}">
                <a16:creationId xmlns:a16="http://schemas.microsoft.com/office/drawing/2014/main" id="{093E91A3-B623-178C-CE7E-42C2C25414FA}"/>
              </a:ext>
            </a:extLst>
          </p:cNvPr>
          <p:cNvSpPr>
            <a:spLocks noGrp="1" noRot="1" noChangeAspect="1" noChangeArrowheads="1" noTextEdit="1"/>
          </p:cNvSpPr>
          <p:nvPr>
            <p:ph type="sldImg"/>
          </p:nvPr>
        </p:nvSpPr>
        <p:spPr>
          <a:solidFill>
            <a:srgbClr val="FFFFFF"/>
          </a:solidFill>
          <a:ln/>
        </p:spPr>
      </p:sp>
      <p:sp>
        <p:nvSpPr>
          <p:cNvPr id="719876" name="Rectangle 1027">
            <a:extLst>
              <a:ext uri="{FF2B5EF4-FFF2-40B4-BE49-F238E27FC236}">
                <a16:creationId xmlns:a16="http://schemas.microsoft.com/office/drawing/2014/main" id="{8383CEE1-D7FD-E957-16C9-F27D281605B5}"/>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t>Due to double accents on the</a:t>
            </a:r>
            <a:r>
              <a:rPr lang="ar-SA" dirty="0" err="1"/>
              <a:t>فَ</a:t>
            </a:r>
            <a:r>
              <a:rPr lang="ar-SA" dirty="0"/>
              <a:t> </a:t>
            </a:r>
            <a:r>
              <a:rPr lang="en-US" dirty="0"/>
              <a:t>, v</a:t>
            </a:r>
            <a:r>
              <a:rPr lang="en-US" altLang="en-US" dirty="0"/>
              <a:t>erse 21 shows </a:t>
            </a:r>
            <a:r>
              <a:rPr lang="ar-SA" dirty="0" err="1"/>
              <a:t>وَكَلاَفَِدِيَّةُ</a:t>
            </a:r>
            <a:r>
              <a:rPr lang="en-US" dirty="0"/>
              <a:t> incorrectly.</a:t>
            </a:r>
            <a:endParaRPr lang="ar-JO" altLang="en-US" dirty="0"/>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8" name="Rectangle 7">
            <a:extLst>
              <a:ext uri="{FF2B5EF4-FFF2-40B4-BE49-F238E27FC236}">
                <a16:creationId xmlns:a16="http://schemas.microsoft.com/office/drawing/2014/main" id="{D70D6558-6F64-80E5-F078-0E2FD69DF4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B40A8F5-7825-8C42-90D4-CBA88303BB0C}" type="slidenum">
              <a:rPr lang="en-US" altLang="en-US" sz="1200"/>
              <a:pPr/>
              <a:t>259</a:t>
            </a:fld>
            <a:endParaRPr lang="en-US" altLang="en-US" sz="1200" dirty="0"/>
          </a:p>
        </p:txBody>
      </p:sp>
      <p:sp>
        <p:nvSpPr>
          <p:cNvPr id="720899" name="Rectangle 2">
            <a:extLst>
              <a:ext uri="{FF2B5EF4-FFF2-40B4-BE49-F238E27FC236}">
                <a16:creationId xmlns:a16="http://schemas.microsoft.com/office/drawing/2014/main" id="{0C89F292-4F72-5BC6-4665-06ADAB86CE87}"/>
              </a:ext>
            </a:extLst>
          </p:cNvPr>
          <p:cNvSpPr>
            <a:spLocks noGrp="1" noRot="1" noChangeAspect="1" noChangeArrowheads="1" noTextEdit="1"/>
          </p:cNvSpPr>
          <p:nvPr>
            <p:ph type="sldImg"/>
          </p:nvPr>
        </p:nvSpPr>
        <p:spPr>
          <a:solidFill>
            <a:srgbClr val="FFFFFF"/>
          </a:solidFill>
          <a:ln/>
        </p:spPr>
      </p:sp>
      <p:sp>
        <p:nvSpPr>
          <p:cNvPr id="720900" name="Rectangle 3">
            <a:extLst>
              <a:ext uri="{FF2B5EF4-FFF2-40B4-BE49-F238E27FC236}">
                <a16:creationId xmlns:a16="http://schemas.microsoft.com/office/drawing/2014/main" id="{703FB030-E623-DEAD-B300-6D370BAEE1F9}"/>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7">
            <a:extLst>
              <a:ext uri="{FF2B5EF4-FFF2-40B4-BE49-F238E27FC236}">
                <a16:creationId xmlns:a16="http://schemas.microsoft.com/office/drawing/2014/main" id="{23F206F5-6B3C-420B-7448-C560FC55CC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EC72890-2F2E-3A43-8F80-71891D09A3A2}" type="slidenum">
              <a:rPr lang="en-US" altLang="en-US" sz="1200"/>
              <a:pPr/>
              <a:t>260</a:t>
            </a:fld>
            <a:endParaRPr lang="en-US" altLang="en-US" sz="1200" dirty="0"/>
          </a:p>
        </p:txBody>
      </p:sp>
      <p:sp>
        <p:nvSpPr>
          <p:cNvPr id="721923" name="Rectangle 2">
            <a:extLst>
              <a:ext uri="{FF2B5EF4-FFF2-40B4-BE49-F238E27FC236}">
                <a16:creationId xmlns:a16="http://schemas.microsoft.com/office/drawing/2014/main" id="{FFDE4817-9B0C-F2EF-9964-E2056742B51D}"/>
              </a:ext>
            </a:extLst>
          </p:cNvPr>
          <p:cNvSpPr>
            <a:spLocks noGrp="1" noRot="1" noChangeAspect="1" noChangeArrowheads="1" noTextEdit="1"/>
          </p:cNvSpPr>
          <p:nvPr>
            <p:ph type="sldImg"/>
          </p:nvPr>
        </p:nvSpPr>
        <p:spPr>
          <a:solidFill>
            <a:srgbClr val="FFFFFF"/>
          </a:solidFill>
          <a:ln/>
        </p:spPr>
      </p:sp>
      <p:sp>
        <p:nvSpPr>
          <p:cNvPr id="721924" name="Rectangle 3">
            <a:extLst>
              <a:ext uri="{FF2B5EF4-FFF2-40B4-BE49-F238E27FC236}">
                <a16:creationId xmlns:a16="http://schemas.microsoft.com/office/drawing/2014/main" id="{A5ED05F2-07D1-877F-1CC1-92C51C36BBB9}"/>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6" name="Rectangle 7">
            <a:extLst>
              <a:ext uri="{FF2B5EF4-FFF2-40B4-BE49-F238E27FC236}">
                <a16:creationId xmlns:a16="http://schemas.microsoft.com/office/drawing/2014/main" id="{A0AE5C2E-16EB-F2DD-DC20-8D6C6FC227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8C40D6D-A627-E14E-BCB8-AE8AB5DF49ED}" type="slidenum">
              <a:rPr lang="en-US" altLang="en-US" sz="1200"/>
              <a:pPr/>
              <a:t>261</a:t>
            </a:fld>
            <a:endParaRPr lang="en-US" altLang="en-US" sz="1200" dirty="0"/>
          </a:p>
        </p:txBody>
      </p:sp>
      <p:sp>
        <p:nvSpPr>
          <p:cNvPr id="722947" name="Rectangle 2">
            <a:extLst>
              <a:ext uri="{FF2B5EF4-FFF2-40B4-BE49-F238E27FC236}">
                <a16:creationId xmlns:a16="http://schemas.microsoft.com/office/drawing/2014/main" id="{FE08C564-36BD-5142-2338-1818713E9541}"/>
              </a:ext>
            </a:extLst>
          </p:cNvPr>
          <p:cNvSpPr>
            <a:spLocks noGrp="1" noRot="1" noChangeAspect="1" noChangeArrowheads="1" noTextEdit="1"/>
          </p:cNvSpPr>
          <p:nvPr>
            <p:ph type="sldImg"/>
          </p:nvPr>
        </p:nvSpPr>
        <p:spPr>
          <a:solidFill>
            <a:srgbClr val="FFFFFF"/>
          </a:solidFill>
          <a:ln/>
        </p:spPr>
      </p:sp>
      <p:sp>
        <p:nvSpPr>
          <p:cNvPr id="722948" name="Rectangle 3">
            <a:extLst>
              <a:ext uri="{FF2B5EF4-FFF2-40B4-BE49-F238E27FC236}">
                <a16:creationId xmlns:a16="http://schemas.microsoft.com/office/drawing/2014/main" id="{65B988E7-4EF9-34E9-BEA6-8355C174FDBB}"/>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70" name="Rectangle 7">
            <a:extLst>
              <a:ext uri="{FF2B5EF4-FFF2-40B4-BE49-F238E27FC236}">
                <a16:creationId xmlns:a16="http://schemas.microsoft.com/office/drawing/2014/main" id="{118B3DF3-A1C7-12BB-F112-5111F7C135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9B942D8C-3A03-244B-81CD-7EB1B063AD72}" type="slidenum">
              <a:rPr lang="en-GB" altLang="en-US" sz="1200">
                <a:solidFill>
                  <a:srgbClr val="FFFFFF"/>
                </a:solidFill>
                <a:latin typeface="Comic Sans MS" panose="030F0902030302020204" pitchFamily="66" charset="0"/>
              </a:rPr>
              <a:pPr eaLnBrk="1" hangingPunct="1"/>
              <a:t>262</a:t>
            </a:fld>
            <a:endParaRPr lang="en-GB" altLang="en-US" sz="1200">
              <a:solidFill>
                <a:srgbClr val="FFFFFF"/>
              </a:solidFill>
              <a:latin typeface="Comic Sans MS" panose="030F0902030302020204" pitchFamily="66" charset="0"/>
            </a:endParaRPr>
          </a:p>
        </p:txBody>
      </p:sp>
      <p:sp>
        <p:nvSpPr>
          <p:cNvPr id="723971" name="Rectangle 1026">
            <a:extLst>
              <a:ext uri="{FF2B5EF4-FFF2-40B4-BE49-F238E27FC236}">
                <a16:creationId xmlns:a16="http://schemas.microsoft.com/office/drawing/2014/main" id="{537F9574-1C92-2F93-A2DE-4639D9C5806E}"/>
              </a:ext>
            </a:extLst>
          </p:cNvPr>
          <p:cNvSpPr>
            <a:spLocks noGrp="1" noRot="1" noChangeAspect="1" noChangeArrowheads="1" noTextEdit="1"/>
          </p:cNvSpPr>
          <p:nvPr>
            <p:ph type="sldImg"/>
          </p:nvPr>
        </p:nvSpPr>
        <p:spPr>
          <a:solidFill>
            <a:srgbClr val="FFFFFF"/>
          </a:solidFill>
          <a:ln/>
        </p:spPr>
      </p:sp>
      <p:sp>
        <p:nvSpPr>
          <p:cNvPr id="723972" name="Rectangle 1027">
            <a:extLst>
              <a:ext uri="{FF2B5EF4-FFF2-40B4-BE49-F238E27FC236}">
                <a16:creationId xmlns:a16="http://schemas.microsoft.com/office/drawing/2014/main" id="{3EFB0A38-11E8-627B-3567-CE199FA765FD}"/>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t>What can you do now to make sure you are following the Lord faithfully in the future?</a:t>
            </a:r>
            <a:r>
              <a:rPr lang="en-SG" altLang="en-US" dirty="0"/>
              <a:t> </a:t>
            </a:r>
            <a:endParaRPr lang="en-US" altLang="en-US" dirty="0">
              <a:ea typeface="MS PGothic" panose="020B0600070205080204" pitchFamily="34" charset="-128"/>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Rectangle 7">
            <a:extLst>
              <a:ext uri="{FF2B5EF4-FFF2-40B4-BE49-F238E27FC236}">
                <a16:creationId xmlns:a16="http://schemas.microsoft.com/office/drawing/2014/main" id="{E3E5A645-A3B5-A54E-ECEF-E9BAC15108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4A5EDCA5-6A5E-5E44-97C2-1EE1E1B376FD}" type="slidenum">
              <a:rPr lang="en-GB" altLang="en-US" sz="1200">
                <a:solidFill>
                  <a:srgbClr val="FFFFFF"/>
                </a:solidFill>
                <a:latin typeface="Comic Sans MS" panose="030F0902030302020204" pitchFamily="66" charset="0"/>
              </a:rPr>
              <a:pPr eaLnBrk="1" hangingPunct="1"/>
              <a:t>263</a:t>
            </a:fld>
            <a:endParaRPr lang="en-GB" altLang="en-US" sz="1200">
              <a:solidFill>
                <a:srgbClr val="FFFFFF"/>
              </a:solidFill>
              <a:latin typeface="Comic Sans MS" panose="030F0902030302020204" pitchFamily="66" charset="0"/>
            </a:endParaRPr>
          </a:p>
        </p:txBody>
      </p:sp>
      <p:sp>
        <p:nvSpPr>
          <p:cNvPr id="724995" name="Rectangle 1026">
            <a:extLst>
              <a:ext uri="{FF2B5EF4-FFF2-40B4-BE49-F238E27FC236}">
                <a16:creationId xmlns:a16="http://schemas.microsoft.com/office/drawing/2014/main" id="{14AC6347-8096-7D01-8444-6F98472C0E42}"/>
              </a:ext>
            </a:extLst>
          </p:cNvPr>
          <p:cNvSpPr>
            <a:spLocks noGrp="1" noRot="1" noChangeAspect="1" noChangeArrowheads="1" noTextEdit="1"/>
          </p:cNvSpPr>
          <p:nvPr>
            <p:ph type="sldImg"/>
          </p:nvPr>
        </p:nvSpPr>
        <p:spPr>
          <a:solidFill>
            <a:srgbClr val="FFFFFF"/>
          </a:solidFill>
          <a:ln/>
        </p:spPr>
      </p:sp>
      <p:sp>
        <p:nvSpPr>
          <p:cNvPr id="724996" name="Rectangle 1027">
            <a:extLst>
              <a:ext uri="{FF2B5EF4-FFF2-40B4-BE49-F238E27FC236}">
                <a16:creationId xmlns:a16="http://schemas.microsoft.com/office/drawing/2014/main" id="{92685CD0-3CDD-D795-E7BE-FAA3144F665B}"/>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8" name="Rectangle 7">
            <a:extLst>
              <a:ext uri="{FF2B5EF4-FFF2-40B4-BE49-F238E27FC236}">
                <a16:creationId xmlns:a16="http://schemas.microsoft.com/office/drawing/2014/main" id="{A1A27B4F-F9D4-487E-904F-6B9A417E03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24B4F627-97CB-5C49-970B-6DBA499F7139}" type="slidenum">
              <a:rPr lang="en-GB" altLang="en-US" sz="1200">
                <a:solidFill>
                  <a:srgbClr val="FFFFFF"/>
                </a:solidFill>
                <a:latin typeface="Comic Sans MS" panose="030F0902030302020204" pitchFamily="66" charset="0"/>
              </a:rPr>
              <a:pPr eaLnBrk="1" hangingPunct="1"/>
              <a:t>264</a:t>
            </a:fld>
            <a:endParaRPr lang="en-GB" altLang="en-US" sz="1200">
              <a:solidFill>
                <a:srgbClr val="FFFFFF"/>
              </a:solidFill>
              <a:latin typeface="Comic Sans MS" panose="030F0902030302020204" pitchFamily="66" charset="0"/>
            </a:endParaRPr>
          </a:p>
        </p:txBody>
      </p:sp>
      <p:sp>
        <p:nvSpPr>
          <p:cNvPr id="726019" name="Rectangle 1026">
            <a:extLst>
              <a:ext uri="{FF2B5EF4-FFF2-40B4-BE49-F238E27FC236}">
                <a16:creationId xmlns:a16="http://schemas.microsoft.com/office/drawing/2014/main" id="{5BE2A491-3286-5574-E664-1E9D28403306}"/>
              </a:ext>
            </a:extLst>
          </p:cNvPr>
          <p:cNvSpPr>
            <a:spLocks noGrp="1" noRot="1" noChangeAspect="1" noChangeArrowheads="1" noTextEdit="1"/>
          </p:cNvSpPr>
          <p:nvPr>
            <p:ph type="sldImg"/>
          </p:nvPr>
        </p:nvSpPr>
        <p:spPr>
          <a:solidFill>
            <a:srgbClr val="FFFFFF"/>
          </a:solidFill>
          <a:ln/>
        </p:spPr>
      </p:sp>
      <p:sp>
        <p:nvSpPr>
          <p:cNvPr id="726020" name="Rectangle 1027">
            <a:extLst>
              <a:ext uri="{FF2B5EF4-FFF2-40B4-BE49-F238E27FC236}">
                <a16:creationId xmlns:a16="http://schemas.microsoft.com/office/drawing/2014/main" id="{EC90F576-57E7-BA1C-D9FC-26350EE18B82}"/>
              </a:ext>
            </a:extLst>
          </p:cNvPr>
          <p:cNvSpPr>
            <a:spLocks noGrp="1" noChangeArrowheads="1"/>
          </p:cNvSpPr>
          <p:nvPr>
            <p:ph type="body" idx="1"/>
          </p:nvPr>
        </p:nvSpPr>
        <p:spPr>
          <a:solidFill>
            <a:srgbClr val="FFFFFF"/>
          </a:solidFill>
          <a:ln>
            <a:solidFill>
              <a:srgbClr val="000000"/>
            </a:solidFill>
          </a:ln>
        </p:spPr>
        <p:txBody>
          <a:bodyPr/>
          <a:lstStyle/>
          <a:p>
            <a:r>
              <a:rPr lang="en-US" altLang="en-US" sz="3600" dirty="0"/>
              <a:t>Consistently follow what God says</a:t>
            </a:r>
            <a:r>
              <a:rPr lang="en-SG" altLang="en-US" sz="3600" dirty="0"/>
              <a:t> (1-2)</a:t>
            </a:r>
          </a:p>
          <a:p>
            <a:r>
              <a:rPr lang="en-US" altLang="en-US" sz="3600" dirty="0"/>
              <a:t>Consistently tell others what God says</a:t>
            </a:r>
            <a:r>
              <a:rPr lang="en-SG" altLang="en-US" sz="3600" dirty="0"/>
              <a:t> (3-4)</a:t>
            </a:r>
            <a:endParaRPr lang="en-US" altLang="en-US" sz="3600" dirty="0">
              <a:ea typeface="MS PGothic" panose="020B0600070205080204" pitchFamily="34" charset="-128"/>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Rectangle 7">
            <a:extLst>
              <a:ext uri="{FF2B5EF4-FFF2-40B4-BE49-F238E27FC236}">
                <a16:creationId xmlns:a16="http://schemas.microsoft.com/office/drawing/2014/main" id="{E7932984-D0B5-7E9F-8626-3374945403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67064893-0438-3E40-BDE9-460A39CBA1A1}" type="slidenum">
              <a:rPr lang="en-GB" altLang="en-US" sz="1200">
                <a:solidFill>
                  <a:srgbClr val="FFFFFF"/>
                </a:solidFill>
                <a:latin typeface="Comic Sans MS" panose="030F0902030302020204" pitchFamily="66" charset="0"/>
              </a:rPr>
              <a:pPr eaLnBrk="1" hangingPunct="1"/>
              <a:t>265</a:t>
            </a:fld>
            <a:endParaRPr lang="en-GB" altLang="en-US" sz="1200">
              <a:solidFill>
                <a:srgbClr val="FFFFFF"/>
              </a:solidFill>
              <a:latin typeface="Comic Sans MS" panose="030F0902030302020204" pitchFamily="66" charset="0"/>
            </a:endParaRPr>
          </a:p>
        </p:txBody>
      </p:sp>
      <p:sp>
        <p:nvSpPr>
          <p:cNvPr id="727043" name="Rectangle 1026">
            <a:extLst>
              <a:ext uri="{FF2B5EF4-FFF2-40B4-BE49-F238E27FC236}">
                <a16:creationId xmlns:a16="http://schemas.microsoft.com/office/drawing/2014/main" id="{38177F8F-D1A2-22D8-C537-95964DC43463}"/>
              </a:ext>
            </a:extLst>
          </p:cNvPr>
          <p:cNvSpPr>
            <a:spLocks noGrp="1" noRot="1" noChangeAspect="1" noChangeArrowheads="1" noTextEdit="1"/>
          </p:cNvSpPr>
          <p:nvPr>
            <p:ph type="sldImg"/>
          </p:nvPr>
        </p:nvSpPr>
        <p:spPr>
          <a:solidFill>
            <a:srgbClr val="FFFFFF"/>
          </a:solidFill>
          <a:ln/>
        </p:spPr>
      </p:sp>
      <p:sp>
        <p:nvSpPr>
          <p:cNvPr id="727044" name="Rectangle 1027">
            <a:extLst>
              <a:ext uri="{FF2B5EF4-FFF2-40B4-BE49-F238E27FC236}">
                <a16:creationId xmlns:a16="http://schemas.microsoft.com/office/drawing/2014/main" id="{B27B1DFB-A121-1AA6-FFB2-B80C6EF44FF9}"/>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6" name="Rectangle 7">
            <a:extLst>
              <a:ext uri="{FF2B5EF4-FFF2-40B4-BE49-F238E27FC236}">
                <a16:creationId xmlns:a16="http://schemas.microsoft.com/office/drawing/2014/main" id="{017DCD3B-88AF-149A-238E-BF985E37F5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5CD16FCC-C3C0-AF49-8DAC-6DB2B7B9F554}" type="slidenum">
              <a:rPr lang="en-GB" altLang="en-US" sz="1200">
                <a:solidFill>
                  <a:srgbClr val="FFFFFF"/>
                </a:solidFill>
                <a:latin typeface="Comic Sans MS" panose="030F0902030302020204" pitchFamily="66" charset="0"/>
              </a:rPr>
              <a:pPr eaLnBrk="1" hangingPunct="1"/>
              <a:t>266</a:t>
            </a:fld>
            <a:endParaRPr lang="en-GB" altLang="en-US" sz="1200">
              <a:solidFill>
                <a:srgbClr val="FFFFFF"/>
              </a:solidFill>
              <a:latin typeface="Comic Sans MS" panose="030F0902030302020204" pitchFamily="66" charset="0"/>
            </a:endParaRPr>
          </a:p>
        </p:txBody>
      </p:sp>
      <p:sp>
        <p:nvSpPr>
          <p:cNvPr id="728067" name="Rectangle 1026">
            <a:extLst>
              <a:ext uri="{FF2B5EF4-FFF2-40B4-BE49-F238E27FC236}">
                <a16:creationId xmlns:a16="http://schemas.microsoft.com/office/drawing/2014/main" id="{37A47797-5468-3B64-3C27-A25AEFDF9470}"/>
              </a:ext>
            </a:extLst>
          </p:cNvPr>
          <p:cNvSpPr>
            <a:spLocks noGrp="1" noRot="1" noChangeAspect="1" noChangeArrowheads="1" noTextEdit="1"/>
          </p:cNvSpPr>
          <p:nvPr>
            <p:ph type="sldImg"/>
          </p:nvPr>
        </p:nvSpPr>
        <p:spPr>
          <a:solidFill>
            <a:srgbClr val="FFFFFF"/>
          </a:solidFill>
          <a:ln/>
        </p:spPr>
      </p:sp>
      <p:sp>
        <p:nvSpPr>
          <p:cNvPr id="728068" name="Rectangle 1027">
            <a:extLst>
              <a:ext uri="{FF2B5EF4-FFF2-40B4-BE49-F238E27FC236}">
                <a16:creationId xmlns:a16="http://schemas.microsoft.com/office/drawing/2014/main" id="{74243B50-23B8-FAE4-3D79-A571DE5D464B}"/>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7">
            <a:extLst>
              <a:ext uri="{FF2B5EF4-FFF2-40B4-BE49-F238E27FC236}">
                <a16:creationId xmlns:a16="http://schemas.microsoft.com/office/drawing/2014/main" id="{9FD17980-426D-A9C4-9429-91EDF95BE3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E787CC6-19E0-AD44-BBD1-CA5349A2D57E}" type="slidenum">
              <a:rPr lang="en-GB" altLang="en-US" sz="1200">
                <a:solidFill>
                  <a:srgbClr val="FFFFFF"/>
                </a:solidFill>
                <a:latin typeface="Comic Sans MS" panose="030F0902030302020204" pitchFamily="66" charset="0"/>
              </a:rPr>
              <a:pPr/>
              <a:t>25</a:t>
            </a:fld>
            <a:endParaRPr lang="en-GB" altLang="en-US" sz="1200">
              <a:solidFill>
                <a:srgbClr val="FFFFFF"/>
              </a:solidFill>
              <a:latin typeface="Comic Sans MS" panose="030F0902030302020204" pitchFamily="66" charset="0"/>
            </a:endParaRPr>
          </a:p>
        </p:txBody>
      </p:sp>
      <p:sp>
        <p:nvSpPr>
          <p:cNvPr id="510979" name="Rectangle 1026">
            <a:extLst>
              <a:ext uri="{FF2B5EF4-FFF2-40B4-BE49-F238E27FC236}">
                <a16:creationId xmlns:a16="http://schemas.microsoft.com/office/drawing/2014/main" id="{EB8CD32A-84F0-4084-5EC4-7F0970B0527A}"/>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ECDACFB2-C1E4-241A-793B-1D8ACE058657}"/>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What about you?  Are you an optimist?  </a:t>
            </a:r>
            <a:r>
              <a:rPr lang="en-US" dirty="0" err="1">
                <a:latin typeface="+mn-lt"/>
                <a:ea typeface="+mn-ea"/>
                <a:cs typeface="+mn-cs"/>
              </a:rPr>
              <a:t>Shouldn</a:t>
            </a:r>
            <a:r>
              <a:rPr lang="fr-FR" dirty="0">
                <a:latin typeface="+mn-lt"/>
                <a:ea typeface="+mn-ea"/>
                <a:cs typeface="+mn-cs"/>
              </a:rPr>
              <a:t>'</a:t>
            </a:r>
            <a:r>
              <a:rPr lang="en-US" dirty="0">
                <a:latin typeface="+mn-lt"/>
                <a:ea typeface="+mn-ea"/>
                <a:cs typeface="+mn-cs"/>
              </a:rPr>
              <a:t>t you be</a:t>
            </a:r>
            <a:r>
              <a:rPr lang="en-SG" dirty="0">
                <a:latin typeface="+mn-lt"/>
                <a:ea typeface="+mn-ea"/>
                <a:cs typeface="+mn-cs"/>
              </a:rPr>
              <a:t>?</a:t>
            </a:r>
            <a:endParaRPr lang="en-US" dirty="0">
              <a:ea typeface="宋体" charset="-122"/>
              <a:cs typeface="ＭＳ Ｐゴシック" charset="0"/>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90" name="Rectangle 7">
            <a:extLst>
              <a:ext uri="{FF2B5EF4-FFF2-40B4-BE49-F238E27FC236}">
                <a16:creationId xmlns:a16="http://schemas.microsoft.com/office/drawing/2014/main" id="{20072D32-3F7D-81A1-12DE-A174D3564A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A779CB5F-6AA3-504F-AD84-0C646FE14B25}" type="slidenum">
              <a:rPr lang="en-GB" altLang="en-US" sz="1200">
                <a:solidFill>
                  <a:srgbClr val="FFFFFF"/>
                </a:solidFill>
                <a:latin typeface="Comic Sans MS" panose="030F0902030302020204" pitchFamily="66" charset="0"/>
              </a:rPr>
              <a:pPr eaLnBrk="1" hangingPunct="1"/>
              <a:t>267</a:t>
            </a:fld>
            <a:endParaRPr lang="en-GB" altLang="en-US" sz="1200">
              <a:solidFill>
                <a:srgbClr val="FFFFFF"/>
              </a:solidFill>
              <a:latin typeface="Comic Sans MS" panose="030F0902030302020204" pitchFamily="66" charset="0"/>
            </a:endParaRPr>
          </a:p>
        </p:txBody>
      </p:sp>
      <p:sp>
        <p:nvSpPr>
          <p:cNvPr id="729091" name="Rectangle 1026">
            <a:extLst>
              <a:ext uri="{FF2B5EF4-FFF2-40B4-BE49-F238E27FC236}">
                <a16:creationId xmlns:a16="http://schemas.microsoft.com/office/drawing/2014/main" id="{FBAF5908-A85A-9A91-5629-605A0D942000}"/>
              </a:ext>
            </a:extLst>
          </p:cNvPr>
          <p:cNvSpPr>
            <a:spLocks noGrp="1" noRot="1" noChangeAspect="1" noChangeArrowheads="1" noTextEdit="1"/>
          </p:cNvSpPr>
          <p:nvPr>
            <p:ph type="sldImg"/>
          </p:nvPr>
        </p:nvSpPr>
        <p:spPr>
          <a:solidFill>
            <a:srgbClr val="FFFFFF"/>
          </a:solidFill>
          <a:ln/>
        </p:spPr>
      </p:sp>
      <p:sp>
        <p:nvSpPr>
          <p:cNvPr id="729092" name="Rectangle 1027">
            <a:extLst>
              <a:ext uri="{FF2B5EF4-FFF2-40B4-BE49-F238E27FC236}">
                <a16:creationId xmlns:a16="http://schemas.microsoft.com/office/drawing/2014/main" id="{134F19FC-D3CD-83D7-1255-49607CFD56EC}"/>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BBFC3-CB54-C765-DF99-8057F88FA8DD}"/>
            </a:ext>
          </a:extLst>
        </p:cNvPr>
        <p:cNvGrpSpPr/>
        <p:nvPr/>
      </p:nvGrpSpPr>
      <p:grpSpPr>
        <a:xfrm>
          <a:off x="0" y="0"/>
          <a:ext cx="0" cy="0"/>
          <a:chOff x="0" y="0"/>
          <a:chExt cx="0" cy="0"/>
        </a:xfrm>
      </p:grpSpPr>
      <p:sp>
        <p:nvSpPr>
          <p:cNvPr id="504834" name="Rectangle 7">
            <a:extLst>
              <a:ext uri="{FF2B5EF4-FFF2-40B4-BE49-F238E27FC236}">
                <a16:creationId xmlns:a16="http://schemas.microsoft.com/office/drawing/2014/main" id="{258D7D77-53D4-02E0-E5CF-C423CD9CA1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944C02C-7599-C74A-8A53-4B790626C479}"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268</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504835" name="Rectangle 1026">
            <a:extLst>
              <a:ext uri="{FF2B5EF4-FFF2-40B4-BE49-F238E27FC236}">
                <a16:creationId xmlns:a16="http://schemas.microsoft.com/office/drawing/2014/main" id="{169721B0-DDCF-A8E2-BEBC-C5B3AC98579A}"/>
              </a:ext>
            </a:extLst>
          </p:cNvPr>
          <p:cNvSpPr>
            <a:spLocks noGrp="1" noRot="1" noChangeAspect="1" noChangeArrowheads="1" noTextEdit="1"/>
          </p:cNvSpPr>
          <p:nvPr>
            <p:ph type="sldImg"/>
          </p:nvPr>
        </p:nvSpPr>
        <p:spPr>
          <a:solidFill>
            <a:srgbClr val="FFFFFF"/>
          </a:solidFill>
          <a:ln/>
        </p:spPr>
      </p:sp>
      <p:sp>
        <p:nvSpPr>
          <p:cNvPr id="504836" name="Rectangle 1027">
            <a:extLst>
              <a:ext uri="{FF2B5EF4-FFF2-40B4-BE49-F238E27FC236}">
                <a16:creationId xmlns:a16="http://schemas.microsoft.com/office/drawing/2014/main" id="{B6921443-5768-F394-38C3-E9EF10064361}"/>
              </a:ext>
            </a:extLst>
          </p:cNvPr>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We live in a "cancel culture" era. Internet algorithms reinforce what we already believe to be true. At least this is the case for worldly values, which are constantly placed before us, especially online. The kind of myths (read conspiracy theories) that Paul noted get millions of hits on YouTube, while the truth hardly gets a hearing. </a:t>
            </a:r>
          </a:p>
          <a:p>
            <a:endParaRPr lang="en-US" altLang="en-US" b="0" dirty="0"/>
          </a:p>
          <a:p>
            <a:r>
              <a:rPr lang="en-US" altLang="en-US" b="0" dirty="0"/>
              <a:t>_________________</a:t>
            </a:r>
          </a:p>
          <a:p>
            <a:r>
              <a:rPr lang="en-US" altLang="en-US" b="0" dirty="0"/>
              <a:t>NS-16-2Timothy-18, 248, 268</a:t>
            </a:r>
            <a:endParaRPr lang="ar-JO" altLang="en-US" b="0" dirty="0"/>
          </a:p>
        </p:txBody>
      </p:sp>
    </p:spTree>
    <p:extLst>
      <p:ext uri="{BB962C8B-B14F-4D97-AF65-F5344CB8AC3E}">
        <p14:creationId xmlns:p14="http://schemas.microsoft.com/office/powerpoint/2010/main" val="2764861309"/>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Rectangle 7">
            <a:extLst>
              <a:ext uri="{FF2B5EF4-FFF2-40B4-BE49-F238E27FC236}">
                <a16:creationId xmlns:a16="http://schemas.microsoft.com/office/drawing/2014/main" id="{8D20E2C8-1E3D-1043-5701-1B48B15FA0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1D6EFEC-59E3-4C40-AB8F-52D9F5EB11BF}" type="slidenum">
              <a:rPr lang="en-GB" altLang="en-US" sz="1200">
                <a:solidFill>
                  <a:srgbClr val="FFFFFF"/>
                </a:solidFill>
                <a:latin typeface="Comic Sans MS" panose="030F0902030302020204" pitchFamily="66" charset="0"/>
              </a:rPr>
              <a:pPr/>
              <a:t>269</a:t>
            </a:fld>
            <a:endParaRPr lang="en-GB" altLang="en-US" sz="1200">
              <a:solidFill>
                <a:srgbClr val="FFFFFF"/>
              </a:solidFill>
              <a:latin typeface="Comic Sans MS" panose="030F0902030302020204" pitchFamily="66" charset="0"/>
            </a:endParaRPr>
          </a:p>
        </p:txBody>
      </p:sp>
      <p:sp>
        <p:nvSpPr>
          <p:cNvPr id="734211" name="Rectangle 1026">
            <a:extLst>
              <a:ext uri="{FF2B5EF4-FFF2-40B4-BE49-F238E27FC236}">
                <a16:creationId xmlns:a16="http://schemas.microsoft.com/office/drawing/2014/main" id="{FB95FF99-19D7-935A-423E-C7174B70C5D7}"/>
              </a:ext>
            </a:extLst>
          </p:cNvPr>
          <p:cNvSpPr>
            <a:spLocks noGrp="1" noRot="1" noChangeAspect="1" noChangeArrowheads="1" noTextEdit="1"/>
          </p:cNvSpPr>
          <p:nvPr>
            <p:ph type="sldImg"/>
          </p:nvPr>
        </p:nvSpPr>
        <p:spPr>
          <a:solidFill>
            <a:srgbClr val="FFFFFF"/>
          </a:solidFill>
          <a:ln/>
        </p:spPr>
      </p:sp>
      <p:sp>
        <p:nvSpPr>
          <p:cNvPr id="734212" name="Rectangle 1027">
            <a:extLst>
              <a:ext uri="{FF2B5EF4-FFF2-40B4-BE49-F238E27FC236}">
                <a16:creationId xmlns:a16="http://schemas.microsoft.com/office/drawing/2014/main" id="{9AA32CD3-F8CC-0C8A-AF00-2751F27D07E9}"/>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Rectangle 7">
            <a:extLst>
              <a:ext uri="{FF2B5EF4-FFF2-40B4-BE49-F238E27FC236}">
                <a16:creationId xmlns:a16="http://schemas.microsoft.com/office/drawing/2014/main" id="{F7F20AF6-DF22-932A-957F-B72C6A8703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A3A9B8D-FA2D-E148-9729-6F6F808F17B2}" type="slidenum">
              <a:rPr lang="en-GB" altLang="en-US" sz="1200">
                <a:solidFill>
                  <a:srgbClr val="FFFFFF"/>
                </a:solidFill>
                <a:latin typeface="Comic Sans MS" panose="030F0902030302020204" pitchFamily="66" charset="0"/>
              </a:rPr>
              <a:pPr/>
              <a:t>270</a:t>
            </a:fld>
            <a:endParaRPr lang="en-GB" altLang="en-US" sz="1200">
              <a:solidFill>
                <a:srgbClr val="FFFFFF"/>
              </a:solidFill>
              <a:latin typeface="Comic Sans MS" panose="030F0902030302020204" pitchFamily="66" charset="0"/>
            </a:endParaRPr>
          </a:p>
        </p:txBody>
      </p:sp>
      <p:sp>
        <p:nvSpPr>
          <p:cNvPr id="735235" name="Rectangle 1026">
            <a:extLst>
              <a:ext uri="{FF2B5EF4-FFF2-40B4-BE49-F238E27FC236}">
                <a16:creationId xmlns:a16="http://schemas.microsoft.com/office/drawing/2014/main" id="{3E3237FE-DFC7-3F4C-C56F-B3C5FD311A52}"/>
              </a:ext>
            </a:extLst>
          </p:cNvPr>
          <p:cNvSpPr>
            <a:spLocks noGrp="1" noRot="1" noChangeAspect="1" noChangeArrowheads="1" noTextEdit="1"/>
          </p:cNvSpPr>
          <p:nvPr>
            <p:ph type="sldImg"/>
          </p:nvPr>
        </p:nvSpPr>
        <p:spPr>
          <a:solidFill>
            <a:srgbClr val="FFFFFF"/>
          </a:solidFill>
          <a:ln/>
        </p:spPr>
      </p:sp>
      <p:sp>
        <p:nvSpPr>
          <p:cNvPr id="95235" name="Rectangle 1027">
            <a:extLst>
              <a:ext uri="{FF2B5EF4-FFF2-40B4-BE49-F238E27FC236}">
                <a16:creationId xmlns:a16="http://schemas.microsoft.com/office/drawing/2014/main" id="{E33A58BE-9CEA-F0D0-1FB7-3172A8B3F1AB}"/>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Watch your input—your reading, news, friends, movies, TV, and especially the Internet</a:t>
            </a:r>
            <a:r>
              <a:rPr lang="en-SG" dirty="0">
                <a:latin typeface="+mn-lt"/>
                <a:ea typeface="+mn-ea"/>
                <a:cs typeface="+mn-cs"/>
              </a:rPr>
              <a:t>.</a:t>
            </a:r>
          </a:p>
          <a:p>
            <a:pPr>
              <a:defRPr/>
            </a:pPr>
            <a:r>
              <a:rPr lang="en-US" dirty="0">
                <a:latin typeface="+mn-lt"/>
                <a:ea typeface="+mn-ea"/>
                <a:cs typeface="+mn-cs"/>
              </a:rPr>
              <a:t>We often teach this to children</a:t>
            </a:r>
            <a:r>
              <a:rPr lang="en-SG" dirty="0">
                <a:latin typeface="+mn-lt"/>
                <a:ea typeface="+mn-ea"/>
                <a:cs typeface="+mn-cs"/>
              </a:rPr>
              <a:t>—and rightly so.</a:t>
            </a:r>
            <a:endParaRPr lang="en-US" dirty="0">
              <a:ea typeface="宋体" charset="-122"/>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7">
            <a:extLst>
              <a:ext uri="{FF2B5EF4-FFF2-40B4-BE49-F238E27FC236}">
                <a16:creationId xmlns:a16="http://schemas.microsoft.com/office/drawing/2014/main" id="{A2688CD0-7D0C-E2BB-D70B-4C47A6AA6B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D25EF68-4E92-1543-9852-BD0CC7E7341A}" type="slidenum">
              <a:rPr lang="en-GB" altLang="en-US" sz="1200">
                <a:solidFill>
                  <a:srgbClr val="FFFFFF"/>
                </a:solidFill>
                <a:latin typeface="Comic Sans MS" panose="030F0902030302020204" pitchFamily="66" charset="0"/>
              </a:rPr>
              <a:pPr/>
              <a:t>271</a:t>
            </a:fld>
            <a:endParaRPr lang="en-GB" altLang="en-US" sz="1200">
              <a:solidFill>
                <a:srgbClr val="FFFFFF"/>
              </a:solidFill>
              <a:latin typeface="Comic Sans MS" panose="030F0902030302020204" pitchFamily="66" charset="0"/>
            </a:endParaRPr>
          </a:p>
        </p:txBody>
      </p:sp>
      <p:sp>
        <p:nvSpPr>
          <p:cNvPr id="736259" name="Rectangle 1026">
            <a:extLst>
              <a:ext uri="{FF2B5EF4-FFF2-40B4-BE49-F238E27FC236}">
                <a16:creationId xmlns:a16="http://schemas.microsoft.com/office/drawing/2014/main" id="{E163A3F7-E005-7655-A2F2-F53B294EE755}"/>
              </a:ext>
            </a:extLst>
          </p:cNvPr>
          <p:cNvSpPr>
            <a:spLocks noGrp="1" noRot="1" noChangeAspect="1" noChangeArrowheads="1" noTextEdit="1"/>
          </p:cNvSpPr>
          <p:nvPr>
            <p:ph type="sldImg"/>
          </p:nvPr>
        </p:nvSpPr>
        <p:spPr>
          <a:solidFill>
            <a:srgbClr val="FFFFFF"/>
          </a:solidFill>
          <a:ln/>
        </p:spPr>
      </p:sp>
      <p:sp>
        <p:nvSpPr>
          <p:cNvPr id="736260" name="Rectangle 1027">
            <a:extLst>
              <a:ext uri="{FF2B5EF4-FFF2-40B4-BE49-F238E27FC236}">
                <a16:creationId xmlns:a16="http://schemas.microsoft.com/office/drawing/2014/main" id="{DF5800B1-F663-9B60-5726-3AC3C058DBED}"/>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2" name="Slide Image Placeholder 1">
            <a:extLst>
              <a:ext uri="{FF2B5EF4-FFF2-40B4-BE49-F238E27FC236}">
                <a16:creationId xmlns:a16="http://schemas.microsoft.com/office/drawing/2014/main" id="{C6FA0C19-32D1-68AF-F23F-D2304FABFA51}"/>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9DC5E856-8274-EA34-502D-165C3440E361}"/>
              </a:ext>
            </a:extLst>
          </p:cNvPr>
          <p:cNvSpPr>
            <a:spLocks noGrp="1"/>
          </p:cNvSpPr>
          <p:nvPr>
            <p:ph type="body" idx="1"/>
          </p:nvPr>
        </p:nvSpPr>
        <p:spPr/>
        <p:txBody>
          <a:bodyPr/>
          <a:lstStyle/>
          <a:p>
            <a:pPr>
              <a:defRPr/>
            </a:pPr>
            <a:r>
              <a:rPr lang="en-US" b="0" dirty="0">
                <a:latin typeface="+mn-lt"/>
                <a:ea typeface="+mn-ea"/>
                <a:cs typeface="+mn-cs"/>
              </a:rPr>
              <a:t>Dallas Theological Seminary sees learning as a lifelong process, so the seminary offers free online courses</a:t>
            </a:r>
            <a:r>
              <a:rPr lang="en-SG" b="0" dirty="0">
                <a:latin typeface="+mn-lt"/>
                <a:ea typeface="+mn-ea"/>
                <a:cs typeface="+mn-cs"/>
              </a:rPr>
              <a:t>.  Sign up for one of them this week!</a:t>
            </a:r>
            <a:endParaRPr lang="en-US" b="0" dirty="0">
              <a:ea typeface="宋体" charset="-122"/>
            </a:endParaRPr>
          </a:p>
        </p:txBody>
      </p:sp>
      <p:sp>
        <p:nvSpPr>
          <p:cNvPr id="737284" name="Slide Number Placeholder 3">
            <a:extLst>
              <a:ext uri="{FF2B5EF4-FFF2-40B4-BE49-F238E27FC236}">
                <a16:creationId xmlns:a16="http://schemas.microsoft.com/office/drawing/2014/main" id="{22496E0A-CB1E-0AAD-403E-35ED825921A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3AA1C5D2-55ED-CA45-9FA8-4E2321EFA399}" type="slidenum">
              <a:rPr lang="en-US" altLang="en-US" sz="1200">
                <a:solidFill>
                  <a:srgbClr val="000000"/>
                </a:solidFill>
                <a:latin typeface="Calibri" panose="020F0502020204030204" pitchFamily="34" charset="0"/>
              </a:rPr>
              <a:pPr eaLnBrk="1" hangingPunct="1"/>
              <a:t>272</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Rectangle 7">
            <a:extLst>
              <a:ext uri="{FF2B5EF4-FFF2-40B4-BE49-F238E27FC236}">
                <a16:creationId xmlns:a16="http://schemas.microsoft.com/office/drawing/2014/main" id="{0D78A782-67D8-213C-57DB-13770BD769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18C92BF-AC9C-6B4D-B838-F3FBBD60948C}" type="slidenum">
              <a:rPr lang="en-US" altLang="en-US" sz="1200"/>
              <a:pPr/>
              <a:t>273</a:t>
            </a:fld>
            <a:endParaRPr lang="en-US" altLang="en-US" sz="1200" dirty="0"/>
          </a:p>
        </p:txBody>
      </p:sp>
      <p:sp>
        <p:nvSpPr>
          <p:cNvPr id="738307" name="Rectangle 2">
            <a:extLst>
              <a:ext uri="{FF2B5EF4-FFF2-40B4-BE49-F238E27FC236}">
                <a16:creationId xmlns:a16="http://schemas.microsoft.com/office/drawing/2014/main" id="{809B4E11-F76D-6708-865F-619AE1FE0FE5}"/>
              </a:ext>
            </a:extLst>
          </p:cNvPr>
          <p:cNvSpPr>
            <a:spLocks noGrp="1" noRot="1" noChangeAspect="1" noChangeArrowheads="1" noTextEdit="1"/>
          </p:cNvSpPr>
          <p:nvPr>
            <p:ph type="sldImg"/>
          </p:nvPr>
        </p:nvSpPr>
        <p:spPr>
          <a:solidFill>
            <a:srgbClr val="FFFFFF"/>
          </a:solidFill>
          <a:ln/>
        </p:spPr>
      </p:sp>
      <p:sp>
        <p:nvSpPr>
          <p:cNvPr id="738308" name="Rectangle 3">
            <a:extLst>
              <a:ext uri="{FF2B5EF4-FFF2-40B4-BE49-F238E27FC236}">
                <a16:creationId xmlns:a16="http://schemas.microsoft.com/office/drawing/2014/main" id="{972AB52A-112D-B473-2353-AC97CC391432}"/>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30" name="Rectangle 7">
            <a:extLst>
              <a:ext uri="{FF2B5EF4-FFF2-40B4-BE49-F238E27FC236}">
                <a16:creationId xmlns:a16="http://schemas.microsoft.com/office/drawing/2014/main" id="{C2497103-D65D-7FC7-1DEF-E83C82D590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F7FEBB13-F42D-3D44-AF2E-E6CD7CD3E551}" type="slidenum">
              <a:rPr lang="en-US" altLang="en-US" sz="1200">
                <a:solidFill>
                  <a:srgbClr val="000000"/>
                </a:solidFill>
                <a:latin typeface="Times New Roman" panose="02020603050405020304" pitchFamily="18" charset="0"/>
              </a:rPr>
              <a:pPr eaLnBrk="1" hangingPunct="1"/>
              <a:t>275</a:t>
            </a:fld>
            <a:endParaRPr lang="en-US" altLang="en-US" sz="1200">
              <a:solidFill>
                <a:srgbClr val="000000"/>
              </a:solidFill>
              <a:latin typeface="Times New Roman" panose="02020603050405020304" pitchFamily="18" charset="0"/>
            </a:endParaRPr>
          </a:p>
        </p:txBody>
      </p:sp>
      <p:sp>
        <p:nvSpPr>
          <p:cNvPr id="739331" name="Rectangle 2">
            <a:extLst>
              <a:ext uri="{FF2B5EF4-FFF2-40B4-BE49-F238E27FC236}">
                <a16:creationId xmlns:a16="http://schemas.microsoft.com/office/drawing/2014/main" id="{EA98B92E-A5B1-5F02-3485-644D63BBDB28}"/>
              </a:ext>
            </a:extLst>
          </p:cNvPr>
          <p:cNvSpPr>
            <a:spLocks noGrp="1" noRot="1" noChangeAspect="1" noChangeArrowheads="1" noTextEdit="1"/>
          </p:cNvSpPr>
          <p:nvPr>
            <p:ph type="sldImg"/>
          </p:nvPr>
        </p:nvSpPr>
        <p:spPr>
          <a:solidFill>
            <a:srgbClr val="FFFFFF"/>
          </a:solidFill>
          <a:ln/>
        </p:spPr>
      </p:sp>
      <p:sp>
        <p:nvSpPr>
          <p:cNvPr id="739332" name="Rectangle 3">
            <a:extLst>
              <a:ext uri="{FF2B5EF4-FFF2-40B4-BE49-F238E27FC236}">
                <a16:creationId xmlns:a16="http://schemas.microsoft.com/office/drawing/2014/main" id="{B648214C-7D61-D946-9916-F6623B03B218}"/>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solidFill>
                  <a:srgbClr val="FFFFFF"/>
                </a:solidFill>
                <a:ea typeface="MS PGothic" panose="020B0600070205080204" pitchFamily="34" charset="-128"/>
              </a:rPr>
              <a:t>NP NT Preaching (np) Arabic</a:t>
            </a:r>
            <a:endParaRPr lang="en-US" altLang="en-US" dirty="0">
              <a:ea typeface="MS PGothic" panose="020B0600070205080204" pitchFamily="34" charset="-128"/>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4" name="Rectangle 7">
            <a:extLst>
              <a:ext uri="{FF2B5EF4-FFF2-40B4-BE49-F238E27FC236}">
                <a16:creationId xmlns:a16="http://schemas.microsoft.com/office/drawing/2014/main" id="{EE6C711C-A16D-BE53-2F26-B32F3BD896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C836A42-C688-6F46-B46F-88B77C1453BD}" type="slidenum">
              <a:rPr lang="en-US" altLang="en-US" sz="1200"/>
              <a:pPr/>
              <a:t>276</a:t>
            </a:fld>
            <a:endParaRPr lang="en-US" altLang="en-US" sz="1200" dirty="0"/>
          </a:p>
        </p:txBody>
      </p:sp>
      <p:sp>
        <p:nvSpPr>
          <p:cNvPr id="740355" name="Rectangle 2">
            <a:extLst>
              <a:ext uri="{FF2B5EF4-FFF2-40B4-BE49-F238E27FC236}">
                <a16:creationId xmlns:a16="http://schemas.microsoft.com/office/drawing/2014/main" id="{FCB60289-4435-80CA-807E-97C7D4A6564D}"/>
              </a:ext>
            </a:extLst>
          </p:cNvPr>
          <p:cNvSpPr>
            <a:spLocks noGrp="1" noRot="1" noChangeAspect="1" noChangeArrowheads="1" noTextEdit="1"/>
          </p:cNvSpPr>
          <p:nvPr>
            <p:ph type="sldImg"/>
          </p:nvPr>
        </p:nvSpPr>
        <p:spPr>
          <a:solidFill>
            <a:srgbClr val="FFFFFF"/>
          </a:solidFill>
          <a:ln/>
        </p:spPr>
      </p:sp>
      <p:sp>
        <p:nvSpPr>
          <p:cNvPr id="740356" name="Rectangle 3">
            <a:extLst>
              <a:ext uri="{FF2B5EF4-FFF2-40B4-BE49-F238E27FC236}">
                <a16:creationId xmlns:a16="http://schemas.microsoft.com/office/drawing/2014/main" id="{15FA69B8-FDEB-567F-8C61-EC6D7655E280}"/>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8" name="Rectangle 7">
            <a:extLst>
              <a:ext uri="{FF2B5EF4-FFF2-40B4-BE49-F238E27FC236}">
                <a16:creationId xmlns:a16="http://schemas.microsoft.com/office/drawing/2014/main" id="{77BE7FDA-4E5B-5FAB-1CD4-CD6F00B4FF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C6705E8-D6FC-524D-8E75-1A053D10089A}" type="slidenum">
              <a:rPr lang="en-US" altLang="en-US" sz="1200"/>
              <a:pPr/>
              <a:t>277</a:t>
            </a:fld>
            <a:endParaRPr lang="en-US" altLang="en-US" sz="1200" dirty="0"/>
          </a:p>
        </p:txBody>
      </p:sp>
      <p:sp>
        <p:nvSpPr>
          <p:cNvPr id="741379" name="Rectangle 2">
            <a:extLst>
              <a:ext uri="{FF2B5EF4-FFF2-40B4-BE49-F238E27FC236}">
                <a16:creationId xmlns:a16="http://schemas.microsoft.com/office/drawing/2014/main" id="{F6A76906-E0F8-97EF-E1DB-E8A5003A586D}"/>
              </a:ext>
            </a:extLst>
          </p:cNvPr>
          <p:cNvSpPr>
            <a:spLocks noGrp="1" noRot="1" noChangeAspect="1" noChangeArrowheads="1" noTextEdit="1"/>
          </p:cNvSpPr>
          <p:nvPr>
            <p:ph type="sldImg"/>
          </p:nvPr>
        </p:nvSpPr>
        <p:spPr>
          <a:solidFill>
            <a:srgbClr val="FFFFFF"/>
          </a:solidFill>
          <a:ln/>
        </p:spPr>
      </p:sp>
      <p:sp>
        <p:nvSpPr>
          <p:cNvPr id="741380" name="Rectangle 3">
            <a:extLst>
              <a:ext uri="{FF2B5EF4-FFF2-40B4-BE49-F238E27FC236}">
                <a16:creationId xmlns:a16="http://schemas.microsoft.com/office/drawing/2014/main" id="{4E0EC343-EA18-EAB9-7141-D759E2DF4B36}"/>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7">
            <a:extLst>
              <a:ext uri="{FF2B5EF4-FFF2-40B4-BE49-F238E27FC236}">
                <a16:creationId xmlns:a16="http://schemas.microsoft.com/office/drawing/2014/main" id="{C4A79311-9352-CA51-A724-93245A0E9C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B2E8638-A553-6848-875A-B942B952DA6D}" type="slidenum">
              <a:rPr lang="en-GB" altLang="en-US" sz="1200">
                <a:solidFill>
                  <a:srgbClr val="FFFFFF"/>
                </a:solidFill>
                <a:latin typeface="Comic Sans MS" panose="030F0902030302020204" pitchFamily="66" charset="0"/>
              </a:rPr>
              <a:pPr/>
              <a:t>26</a:t>
            </a:fld>
            <a:endParaRPr lang="en-GB" altLang="en-US" sz="1200">
              <a:solidFill>
                <a:srgbClr val="FFFFFF"/>
              </a:solidFill>
              <a:latin typeface="Comic Sans MS" panose="030F0902030302020204" pitchFamily="66" charset="0"/>
            </a:endParaRPr>
          </a:p>
        </p:txBody>
      </p:sp>
      <p:sp>
        <p:nvSpPr>
          <p:cNvPr id="512003" name="Rectangle 1026">
            <a:extLst>
              <a:ext uri="{FF2B5EF4-FFF2-40B4-BE49-F238E27FC236}">
                <a16:creationId xmlns:a16="http://schemas.microsoft.com/office/drawing/2014/main" id="{4C0336D5-24E6-7B61-5F94-219C09ED7AD8}"/>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7DFB65A5-648A-840F-1C4A-781622986DD6}"/>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Singapore is now in its 50th year, having grown from a sleepy fishing village to a major player on the global scene</a:t>
            </a:r>
            <a:r>
              <a:rPr lang="en-SG" dirty="0">
                <a:latin typeface="+mn-lt"/>
                <a:ea typeface="+mn-ea"/>
                <a:cs typeface="+mn-cs"/>
              </a:rPr>
              <a:t>.</a:t>
            </a:r>
            <a:endParaRPr lang="en-US" dirty="0">
              <a:ea typeface="宋体" charset="-122"/>
              <a:cs typeface="ＭＳ Ｐゴシック" charset="0"/>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Rectangle 7">
            <a:extLst>
              <a:ext uri="{FF2B5EF4-FFF2-40B4-BE49-F238E27FC236}">
                <a16:creationId xmlns:a16="http://schemas.microsoft.com/office/drawing/2014/main" id="{CB037472-5B41-F053-E99D-7E3FCF1995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E69E90C0-7C0A-6843-B344-E5C2EEBD397D}" type="slidenum">
              <a:rPr lang="en-US" altLang="en-US" sz="1200">
                <a:solidFill>
                  <a:srgbClr val="000000"/>
                </a:solidFill>
                <a:latin typeface="Times New Roman" panose="02020603050405020304" pitchFamily="18" charset="0"/>
              </a:rPr>
              <a:pPr eaLnBrk="1" hangingPunct="1"/>
              <a:t>279</a:t>
            </a:fld>
            <a:endParaRPr lang="en-US" altLang="en-US" sz="1200">
              <a:solidFill>
                <a:srgbClr val="000000"/>
              </a:solidFill>
              <a:latin typeface="Times New Roman" panose="02020603050405020304" pitchFamily="18" charset="0"/>
            </a:endParaRPr>
          </a:p>
        </p:txBody>
      </p:sp>
      <p:sp>
        <p:nvSpPr>
          <p:cNvPr id="742403" name="Rectangle 2">
            <a:extLst>
              <a:ext uri="{FF2B5EF4-FFF2-40B4-BE49-F238E27FC236}">
                <a16:creationId xmlns:a16="http://schemas.microsoft.com/office/drawing/2014/main" id="{C6B68B78-C623-0DA8-07F2-CC53F51073CC}"/>
              </a:ext>
            </a:extLst>
          </p:cNvPr>
          <p:cNvSpPr>
            <a:spLocks noGrp="1" noRot="1" noChangeAspect="1" noChangeArrowheads="1" noTextEdit="1"/>
          </p:cNvSpPr>
          <p:nvPr>
            <p:ph type="sldImg"/>
          </p:nvPr>
        </p:nvSpPr>
        <p:spPr>
          <a:solidFill>
            <a:srgbClr val="FFFFFF"/>
          </a:solidFill>
          <a:ln/>
        </p:spPr>
      </p:sp>
      <p:sp>
        <p:nvSpPr>
          <p:cNvPr id="742404" name="Rectangle 3">
            <a:extLst>
              <a:ext uri="{FF2B5EF4-FFF2-40B4-BE49-F238E27FC236}">
                <a16:creationId xmlns:a16="http://schemas.microsoft.com/office/drawing/2014/main" id="{439A5712-0F39-0441-B206-E12128FEA827}"/>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solidFill>
                  <a:srgbClr val="FFFFFF"/>
                </a:solidFill>
                <a:ea typeface="MS PGothic" panose="020B0600070205080204" pitchFamily="34" charset="-128"/>
              </a:rPr>
              <a:t>NT Survey (ns) Arabic</a:t>
            </a:r>
            <a:endParaRPr lang="en-US" altLang="en-US" dirty="0">
              <a:ea typeface="MS PGothic"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7">
            <a:extLst>
              <a:ext uri="{FF2B5EF4-FFF2-40B4-BE49-F238E27FC236}">
                <a16:creationId xmlns:a16="http://schemas.microsoft.com/office/drawing/2014/main" id="{0A2E794D-FA64-098C-4F0B-02F8E55FEE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0A36805-26EB-3948-BB54-83B190975856}" type="slidenum">
              <a:rPr lang="en-GB" altLang="en-US" sz="1200">
                <a:solidFill>
                  <a:srgbClr val="FFFFFF"/>
                </a:solidFill>
                <a:latin typeface="Comic Sans MS" panose="030F0902030302020204" pitchFamily="66" charset="0"/>
              </a:rPr>
              <a:pPr/>
              <a:t>27</a:t>
            </a:fld>
            <a:endParaRPr lang="en-GB" altLang="en-US" sz="1200">
              <a:solidFill>
                <a:srgbClr val="FFFFFF"/>
              </a:solidFill>
              <a:latin typeface="Comic Sans MS" panose="030F0902030302020204" pitchFamily="66" charset="0"/>
            </a:endParaRPr>
          </a:p>
        </p:txBody>
      </p:sp>
      <p:sp>
        <p:nvSpPr>
          <p:cNvPr id="513027" name="Rectangle 1026">
            <a:extLst>
              <a:ext uri="{FF2B5EF4-FFF2-40B4-BE49-F238E27FC236}">
                <a16:creationId xmlns:a16="http://schemas.microsoft.com/office/drawing/2014/main" id="{C1B81CB0-EA60-C016-E051-B20922E94349}"/>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CB37D559-0921-9492-2F10-D2238707504F}"/>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The economy is looking up—employment is full, property prices are stable or rising</a:t>
            </a:r>
            <a:r>
              <a:rPr lang="en-SG" dirty="0">
                <a:latin typeface="+mn-lt"/>
                <a:ea typeface="+mn-ea"/>
                <a:cs typeface="+mn-cs"/>
              </a:rPr>
              <a:t>.</a:t>
            </a:r>
            <a:endParaRPr lang="en-US" dirty="0">
              <a:ea typeface="宋体" charset="-122"/>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7">
            <a:extLst>
              <a:ext uri="{FF2B5EF4-FFF2-40B4-BE49-F238E27FC236}">
                <a16:creationId xmlns:a16="http://schemas.microsoft.com/office/drawing/2014/main" id="{6E7844AA-AB7C-A966-6A7E-7949935282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BF30DC0-5B31-D240-8AA6-83C50A7F1FD2}" type="slidenum">
              <a:rPr lang="en-GB" altLang="en-US" sz="1200">
                <a:solidFill>
                  <a:srgbClr val="FFFFFF"/>
                </a:solidFill>
                <a:latin typeface="Comic Sans MS" panose="030F0902030302020204" pitchFamily="66" charset="0"/>
              </a:rPr>
              <a:pPr/>
              <a:t>28</a:t>
            </a:fld>
            <a:endParaRPr lang="en-GB" altLang="en-US" sz="1200">
              <a:solidFill>
                <a:srgbClr val="FFFFFF"/>
              </a:solidFill>
              <a:latin typeface="Comic Sans MS" panose="030F0902030302020204" pitchFamily="66" charset="0"/>
            </a:endParaRPr>
          </a:p>
        </p:txBody>
      </p:sp>
      <p:sp>
        <p:nvSpPr>
          <p:cNvPr id="514051" name="Rectangle 1026">
            <a:extLst>
              <a:ext uri="{FF2B5EF4-FFF2-40B4-BE49-F238E27FC236}">
                <a16:creationId xmlns:a16="http://schemas.microsoft.com/office/drawing/2014/main" id="{24AE6FCD-5BBA-63E2-EBD6-6D809B392791}"/>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9E6A3264-C2D4-9AD9-5BAA-8C9FE2428E53}"/>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Singapore marches forward toward floating farms…</a:t>
            </a:r>
            <a:endParaRPr lang="en-US" dirty="0">
              <a:ea typeface="宋体" charset="-122"/>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7">
            <a:extLst>
              <a:ext uri="{FF2B5EF4-FFF2-40B4-BE49-F238E27FC236}">
                <a16:creationId xmlns:a16="http://schemas.microsoft.com/office/drawing/2014/main" id="{D8DAECFC-13D8-8498-A6FC-515D25562A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E958485-E2DD-B540-B626-011C2436D100}" type="slidenum">
              <a:rPr lang="en-GB" altLang="en-US" sz="1200">
                <a:solidFill>
                  <a:srgbClr val="FFFFFF"/>
                </a:solidFill>
                <a:latin typeface="Comic Sans MS" panose="030F0902030302020204" pitchFamily="66" charset="0"/>
              </a:rPr>
              <a:pPr/>
              <a:t>29</a:t>
            </a:fld>
            <a:endParaRPr lang="en-GB" altLang="en-US" sz="1200">
              <a:solidFill>
                <a:srgbClr val="FFFFFF"/>
              </a:solidFill>
              <a:latin typeface="Comic Sans MS" panose="030F0902030302020204" pitchFamily="66" charset="0"/>
            </a:endParaRPr>
          </a:p>
        </p:txBody>
      </p:sp>
      <p:sp>
        <p:nvSpPr>
          <p:cNvPr id="515075" name="Rectangle 1026">
            <a:extLst>
              <a:ext uri="{FF2B5EF4-FFF2-40B4-BE49-F238E27FC236}">
                <a16:creationId xmlns:a16="http://schemas.microsoft.com/office/drawing/2014/main" id="{B2A819D3-BCE8-63BA-9AC0-438FFF376CD3}"/>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562F0766-6457-B900-5D22-899D43E4B3D7}"/>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ea typeface="宋体" charset="-122"/>
                <a:cs typeface="ＭＳ Ｐゴシック" charset="0"/>
              </a:rPr>
              <a:t>…</a:t>
            </a:r>
            <a:r>
              <a:rPr lang="en-US" dirty="0">
                <a:latin typeface="+mn-lt"/>
                <a:ea typeface="+mn-ea"/>
                <a:cs typeface="+mn-cs"/>
              </a:rPr>
              <a:t>just outside Marina Bay</a:t>
            </a:r>
            <a:r>
              <a:rPr lang="en-SG" dirty="0">
                <a:latin typeface="+mn-lt"/>
                <a:ea typeface="+mn-ea"/>
                <a:cs typeface="+mn-cs"/>
              </a:rPr>
              <a:t>.</a:t>
            </a:r>
            <a:endParaRPr lang="en-US" dirty="0">
              <a:ea typeface="宋体" charset="-122"/>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7">
            <a:extLst>
              <a:ext uri="{FF2B5EF4-FFF2-40B4-BE49-F238E27FC236}">
                <a16:creationId xmlns:a16="http://schemas.microsoft.com/office/drawing/2014/main" id="{C49B7D0E-6E5B-8876-78D0-584F3C2B88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013E62D-39BE-1D4D-8540-CE9D51E1CDAB}" type="slidenum">
              <a:rPr lang="en-GB" altLang="en-US" sz="1200">
                <a:solidFill>
                  <a:srgbClr val="FFFFFF"/>
                </a:solidFill>
                <a:latin typeface="Comic Sans MS" panose="030F0902030302020204" pitchFamily="66" charset="0"/>
              </a:rPr>
              <a:pPr/>
              <a:t>30</a:t>
            </a:fld>
            <a:endParaRPr lang="en-GB" altLang="en-US" sz="1200">
              <a:solidFill>
                <a:srgbClr val="FFFFFF"/>
              </a:solidFill>
              <a:latin typeface="Comic Sans MS" panose="030F0902030302020204" pitchFamily="66" charset="0"/>
            </a:endParaRPr>
          </a:p>
        </p:txBody>
      </p:sp>
      <p:sp>
        <p:nvSpPr>
          <p:cNvPr id="516099" name="Rectangle 1026">
            <a:extLst>
              <a:ext uri="{FF2B5EF4-FFF2-40B4-BE49-F238E27FC236}">
                <a16:creationId xmlns:a16="http://schemas.microsoft.com/office/drawing/2014/main" id="{71675D80-93E3-DA89-F45E-8F4274E2BB79}"/>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BC3E3349-9F8F-4AD5-3ED1-304F19EF7107}"/>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Even looking at eternal things, the percentage of Christians in Singapore continues to rise, as does the number of churches—growing even faster than the general population increase.  </a:t>
            </a:r>
            <a:r>
              <a:rPr lang="en-US" dirty="0" err="1">
                <a:latin typeface="+mn-lt"/>
                <a:ea typeface="+mn-ea"/>
                <a:cs typeface="+mn-cs"/>
              </a:rPr>
              <a:t>Shouldn</a:t>
            </a:r>
            <a:r>
              <a:rPr lang="fr-FR" dirty="0">
                <a:latin typeface="+mn-lt"/>
                <a:ea typeface="+mn-ea"/>
                <a:cs typeface="+mn-cs"/>
              </a:rPr>
              <a:t>'</a:t>
            </a:r>
            <a:r>
              <a:rPr lang="en-US" dirty="0">
                <a:latin typeface="+mn-lt"/>
                <a:ea typeface="+mn-ea"/>
                <a:cs typeface="+mn-cs"/>
              </a:rPr>
              <a:t>t Christians be encouraged</a:t>
            </a:r>
            <a:r>
              <a:rPr lang="en-SG" dirty="0">
                <a:latin typeface="+mn-lt"/>
                <a:ea typeface="+mn-ea"/>
                <a:cs typeface="+mn-cs"/>
              </a:rPr>
              <a:t>?</a:t>
            </a:r>
            <a:endParaRPr lang="en-US" dirty="0">
              <a:ea typeface="宋体" charset="-122"/>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ea typeface="宋体" charset="0"/>
                <a:cs typeface="宋体" charset="0"/>
              </a:rPr>
              <a:t>Titus is about "Sound Conduct Against Opposition," but 2 Timothy is the corollary that emphasizes "Sound Doctrine Against Opposition." Actually, both letters teach the vital importance of doctrine and conduct, so these summaries give only their primary emphases.</a:t>
            </a:r>
          </a:p>
          <a:p>
            <a:endParaRPr lang="en-US" b="0" dirty="0"/>
          </a:p>
          <a:p>
            <a:endParaRPr lang="en-US" b="0" dirty="0"/>
          </a:p>
        </p:txBody>
      </p:sp>
      <p:sp>
        <p:nvSpPr>
          <p:cNvPr id="4" name="Slide Number Placeholder 3"/>
          <p:cNvSpPr>
            <a:spLocks noGrp="1"/>
          </p:cNvSpPr>
          <p:nvPr>
            <p:ph type="sldNum" sz="quarter" idx="5"/>
          </p:nvPr>
        </p:nvSpPr>
        <p:spPr/>
        <p:txBody>
          <a:bodyPr/>
          <a:lstStyle/>
          <a:p>
            <a:fld id="{B79D5F8B-008F-C646-B89B-2F5C478A2E85}" type="slidenum">
              <a:rPr lang="en-US" altLang="en-US" smtClean="0"/>
              <a:pPr/>
              <a:t>3</a:t>
            </a:fld>
            <a:endParaRPr lang="en-US" altLang="en-US" dirty="0"/>
          </a:p>
        </p:txBody>
      </p:sp>
    </p:spTree>
    <p:extLst>
      <p:ext uri="{BB962C8B-B14F-4D97-AF65-F5344CB8AC3E}">
        <p14:creationId xmlns:p14="http://schemas.microsoft.com/office/powerpoint/2010/main" val="1633807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7">
            <a:extLst>
              <a:ext uri="{FF2B5EF4-FFF2-40B4-BE49-F238E27FC236}">
                <a16:creationId xmlns:a16="http://schemas.microsoft.com/office/drawing/2014/main" id="{6ED3D4A5-CBF5-BB4E-203C-17EA7B11A4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483EDE5-405D-4C4B-9F16-C02BC79B5D35}" type="slidenum">
              <a:rPr lang="en-GB" altLang="en-US" sz="1200">
                <a:solidFill>
                  <a:srgbClr val="FFFFFF"/>
                </a:solidFill>
                <a:latin typeface="Comic Sans MS" panose="030F0902030302020204" pitchFamily="66" charset="0"/>
              </a:rPr>
              <a:pPr/>
              <a:t>31</a:t>
            </a:fld>
            <a:endParaRPr lang="en-GB" altLang="en-US" sz="1200">
              <a:solidFill>
                <a:srgbClr val="FFFFFF"/>
              </a:solidFill>
              <a:latin typeface="Comic Sans MS" panose="030F0902030302020204" pitchFamily="66" charset="0"/>
            </a:endParaRPr>
          </a:p>
        </p:txBody>
      </p:sp>
      <p:sp>
        <p:nvSpPr>
          <p:cNvPr id="517123" name="Rectangle 1026">
            <a:extLst>
              <a:ext uri="{FF2B5EF4-FFF2-40B4-BE49-F238E27FC236}">
                <a16:creationId xmlns:a16="http://schemas.microsoft.com/office/drawing/2014/main" id="{E27FC3E0-ED97-6BCC-E10C-5196E201A571}"/>
              </a:ext>
            </a:extLst>
          </p:cNvPr>
          <p:cNvSpPr>
            <a:spLocks noGrp="1" noRot="1" noChangeAspect="1" noChangeArrowheads="1" noTextEdit="1"/>
          </p:cNvSpPr>
          <p:nvPr>
            <p:ph type="sldImg"/>
          </p:nvPr>
        </p:nvSpPr>
        <p:spPr>
          <a:solidFill>
            <a:srgbClr val="FFFFFF"/>
          </a:solidFill>
          <a:ln/>
        </p:spPr>
      </p:sp>
      <p:sp>
        <p:nvSpPr>
          <p:cNvPr id="517124" name="Rectangle 1027">
            <a:extLst>
              <a:ext uri="{FF2B5EF4-FFF2-40B4-BE49-F238E27FC236}">
                <a16:creationId xmlns:a16="http://schemas.microsoft.com/office/drawing/2014/main" id="{6B6D1EF3-A1D3-3891-8C7A-B9E234B10D25}"/>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7">
            <a:extLst>
              <a:ext uri="{FF2B5EF4-FFF2-40B4-BE49-F238E27FC236}">
                <a16:creationId xmlns:a16="http://schemas.microsoft.com/office/drawing/2014/main" id="{E7496BD1-8FCD-D05C-0E34-E5BC4A5C61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90B11FC-5907-5B4A-AE19-AD042D385A76}" type="slidenum">
              <a:rPr lang="en-GB" altLang="en-US" sz="1200">
                <a:solidFill>
                  <a:srgbClr val="FFFFFF"/>
                </a:solidFill>
                <a:latin typeface="Comic Sans MS" panose="030F0902030302020204" pitchFamily="66" charset="0"/>
              </a:rPr>
              <a:pPr/>
              <a:t>32</a:t>
            </a:fld>
            <a:endParaRPr lang="en-GB" altLang="en-US" sz="1200">
              <a:solidFill>
                <a:srgbClr val="FFFFFF"/>
              </a:solidFill>
              <a:latin typeface="Comic Sans MS" panose="030F0902030302020204" pitchFamily="66" charset="0"/>
            </a:endParaRPr>
          </a:p>
        </p:txBody>
      </p:sp>
      <p:sp>
        <p:nvSpPr>
          <p:cNvPr id="518147" name="Rectangle 1026">
            <a:extLst>
              <a:ext uri="{FF2B5EF4-FFF2-40B4-BE49-F238E27FC236}">
                <a16:creationId xmlns:a16="http://schemas.microsoft.com/office/drawing/2014/main" id="{A831C167-6B50-31B8-2AEA-FBBFF3CDD5F9}"/>
              </a:ext>
            </a:extLst>
          </p:cNvPr>
          <p:cNvSpPr>
            <a:spLocks noGrp="1" noRot="1" noChangeAspect="1" noChangeArrowheads="1" noTextEdit="1"/>
          </p:cNvSpPr>
          <p:nvPr>
            <p:ph type="sldImg"/>
          </p:nvPr>
        </p:nvSpPr>
        <p:spPr>
          <a:solidFill>
            <a:srgbClr val="FFFFFF"/>
          </a:solidFill>
          <a:ln/>
        </p:spPr>
      </p:sp>
      <p:sp>
        <p:nvSpPr>
          <p:cNvPr id="95235" name="Rectangle 1027">
            <a:extLst>
              <a:ext uri="{FF2B5EF4-FFF2-40B4-BE49-F238E27FC236}">
                <a16:creationId xmlns:a16="http://schemas.microsoft.com/office/drawing/2014/main" id="{9A3B5A64-9AAA-CA9E-1DA1-B9867ECDC11D}"/>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The Bible says that the worst days are ahead prior to Christ</a:t>
            </a:r>
            <a:r>
              <a:rPr lang="fr-FR" dirty="0">
                <a:latin typeface="+mn-lt"/>
                <a:ea typeface="+mn-ea"/>
                <a:cs typeface="+mn-cs"/>
              </a:rPr>
              <a:t>'</a:t>
            </a:r>
            <a:r>
              <a:rPr lang="en-US" dirty="0">
                <a:latin typeface="+mn-lt"/>
                <a:ea typeface="+mn-ea"/>
                <a:cs typeface="+mn-cs"/>
              </a:rPr>
              <a:t>s return.  It is going to get worse.  In fact, it started getting worse in the first century.  How</a:t>
            </a:r>
            <a:r>
              <a:rPr lang="fr-FR" dirty="0">
                <a:latin typeface="+mn-lt"/>
                <a:ea typeface="+mn-ea"/>
                <a:cs typeface="+mn-cs"/>
              </a:rPr>
              <a:t>'</a:t>
            </a:r>
            <a:r>
              <a:rPr lang="en-US" dirty="0">
                <a:latin typeface="+mn-lt"/>
                <a:ea typeface="+mn-ea"/>
                <a:cs typeface="+mn-cs"/>
              </a:rPr>
              <a:t>s that</a:t>
            </a:r>
            <a:r>
              <a:rPr lang="en-SG" dirty="0">
                <a:latin typeface="+mn-lt"/>
                <a:ea typeface="+mn-ea"/>
                <a:cs typeface="+mn-cs"/>
              </a:rPr>
              <a:t>?</a:t>
            </a:r>
            <a:endParaRPr lang="en-US" dirty="0">
              <a:ea typeface="宋体" charset="-122"/>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7">
            <a:extLst>
              <a:ext uri="{FF2B5EF4-FFF2-40B4-BE49-F238E27FC236}">
                <a16:creationId xmlns:a16="http://schemas.microsoft.com/office/drawing/2014/main" id="{AF0EDBFF-289F-E737-0508-1BB5579FA5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BFED7FA9-4E5D-6E4E-8A54-5BEBFA68FD4B}" type="slidenum">
              <a:rPr lang="en-GB" altLang="en-US" sz="1200">
                <a:solidFill>
                  <a:srgbClr val="FFFFFF"/>
                </a:solidFill>
                <a:latin typeface="Comic Sans MS" panose="030F0902030302020204" pitchFamily="66" charset="0"/>
              </a:rPr>
              <a:pPr eaLnBrk="1" hangingPunct="1"/>
              <a:t>33</a:t>
            </a:fld>
            <a:endParaRPr lang="en-GB" altLang="en-US" sz="1200">
              <a:solidFill>
                <a:srgbClr val="FFFFFF"/>
              </a:solidFill>
              <a:latin typeface="Comic Sans MS" panose="030F0902030302020204" pitchFamily="66" charset="0"/>
            </a:endParaRPr>
          </a:p>
        </p:txBody>
      </p:sp>
      <p:sp>
        <p:nvSpPr>
          <p:cNvPr id="519171" name="Rectangle 1026">
            <a:extLst>
              <a:ext uri="{FF2B5EF4-FFF2-40B4-BE49-F238E27FC236}">
                <a16:creationId xmlns:a16="http://schemas.microsoft.com/office/drawing/2014/main" id="{98394557-3662-65B0-5934-F1E4DD7F1184}"/>
              </a:ext>
            </a:extLst>
          </p:cNvPr>
          <p:cNvSpPr>
            <a:spLocks noGrp="1" noRot="1" noChangeAspect="1" noChangeArrowheads="1" noTextEdit="1"/>
          </p:cNvSpPr>
          <p:nvPr>
            <p:ph type="sldImg"/>
          </p:nvPr>
        </p:nvSpPr>
        <p:spPr>
          <a:solidFill>
            <a:srgbClr val="FFFFFF"/>
          </a:solidFill>
          <a:ln/>
        </p:spPr>
      </p:sp>
      <p:sp>
        <p:nvSpPr>
          <p:cNvPr id="519172" name="Rectangle 1027">
            <a:extLst>
              <a:ext uri="{FF2B5EF4-FFF2-40B4-BE49-F238E27FC236}">
                <a16:creationId xmlns:a16="http://schemas.microsoft.com/office/drawing/2014/main" id="{CFDF2B0F-2269-EE0E-35E8-FBE87C5A1C5C}"/>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t>“</a:t>
            </a:r>
            <a:r>
              <a:rPr lang="en-SG" altLang="en-US" dirty="0"/>
              <a:t>During the last days there will be a great "Falling Away", a major apostasy, and a great abandoning of all obedience to God's word.  Elements in the world that once promoted or greatly </a:t>
            </a:r>
            <a:r>
              <a:rPr lang="en-SG" altLang="en-US" dirty="0" err="1"/>
              <a:t>favored</a:t>
            </a:r>
            <a:r>
              <a:rPr lang="en-SG" altLang="en-US" dirty="0"/>
              <a:t> Christianity will now viciously turn against it.  What is right will be called wrong, and what is wrong will be called right.  This is apparent all over the planet as church after church is falling to homosexual sin, perversions, lies, the prosperity gospel and other heresies even worse than that, and embracing them with reckless abandon.”</a:t>
            </a:r>
            <a:endParaRPr lang="en-US" altLang="en-US" dirty="0"/>
          </a:p>
          <a:p>
            <a:r>
              <a:rPr lang="en-US" altLang="en-US" dirty="0"/>
              <a:t>__________________</a:t>
            </a:r>
          </a:p>
          <a:p>
            <a:r>
              <a:rPr lang="en-US" altLang="en-US" dirty="0"/>
              <a:t>The Great Apostasy </a:t>
            </a:r>
          </a:p>
          <a:p>
            <a:r>
              <a:rPr lang="en-US" altLang="en-US" dirty="0"/>
              <a:t>Posted On January 5th, 2015   </a:t>
            </a:r>
          </a:p>
          <a:p>
            <a:r>
              <a:rPr lang="en-US" altLang="en-US" dirty="0"/>
              <a:t>AKA:   The Great Falling Away</a:t>
            </a:r>
          </a:p>
          <a:p>
            <a:r>
              <a:rPr lang="en-US" altLang="en-US" dirty="0"/>
              <a:t>https://</a:t>
            </a:r>
            <a:r>
              <a:rPr lang="en-US" altLang="en-US" dirty="0" err="1"/>
              <a:t>www.prophecyindex.org</a:t>
            </a:r>
            <a:r>
              <a:rPr lang="en-US" altLang="en-US" dirty="0"/>
              <a:t>/prophecies/view/</a:t>
            </a:r>
            <a:r>
              <a:rPr lang="en-US" altLang="en-US" dirty="0" err="1"/>
              <a:t>the_great_apostasy</a:t>
            </a:r>
            <a:r>
              <a:rPr lang="en-US" altLang="en-US" dirty="0"/>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7">
            <a:extLst>
              <a:ext uri="{FF2B5EF4-FFF2-40B4-BE49-F238E27FC236}">
                <a16:creationId xmlns:a16="http://schemas.microsoft.com/office/drawing/2014/main" id="{684AD8A6-EA83-ABB8-6CDF-0ABB8BF11D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E0F0ED0A-A343-C84C-B544-CD0ECE3401FC}" type="slidenum">
              <a:rPr lang="en-GB" altLang="en-US" sz="1200">
                <a:solidFill>
                  <a:srgbClr val="FFFFFF"/>
                </a:solidFill>
                <a:latin typeface="Comic Sans MS" panose="030F0902030302020204" pitchFamily="66" charset="0"/>
              </a:rPr>
              <a:pPr eaLnBrk="1" hangingPunct="1"/>
              <a:t>34</a:t>
            </a:fld>
            <a:endParaRPr lang="en-GB" altLang="en-US" sz="1200">
              <a:solidFill>
                <a:srgbClr val="FFFFFF"/>
              </a:solidFill>
              <a:latin typeface="Comic Sans MS" panose="030F0902030302020204" pitchFamily="66" charset="0"/>
            </a:endParaRPr>
          </a:p>
        </p:txBody>
      </p:sp>
      <p:sp>
        <p:nvSpPr>
          <p:cNvPr id="520195" name="Rectangle 1026">
            <a:extLst>
              <a:ext uri="{FF2B5EF4-FFF2-40B4-BE49-F238E27FC236}">
                <a16:creationId xmlns:a16="http://schemas.microsoft.com/office/drawing/2014/main" id="{FDD1B802-CA46-F9A1-26AF-37C6ABB2E6AD}"/>
              </a:ext>
            </a:extLst>
          </p:cNvPr>
          <p:cNvSpPr>
            <a:spLocks noGrp="1" noRot="1" noChangeAspect="1" noChangeArrowheads="1" noTextEdit="1"/>
          </p:cNvSpPr>
          <p:nvPr>
            <p:ph type="sldImg"/>
          </p:nvPr>
        </p:nvSpPr>
        <p:spPr>
          <a:solidFill>
            <a:srgbClr val="FFFFFF"/>
          </a:solidFill>
          <a:ln/>
        </p:spPr>
      </p:sp>
      <p:sp>
        <p:nvSpPr>
          <p:cNvPr id="520196" name="Rectangle 1027">
            <a:extLst>
              <a:ext uri="{FF2B5EF4-FFF2-40B4-BE49-F238E27FC236}">
                <a16:creationId xmlns:a16="http://schemas.microsoft.com/office/drawing/2014/main" id="{DB39B9F8-B99E-894B-9612-CF14B4214E15}"/>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t>Examples of this turning away from the truth are legion, so I will highlight only a few.</a:t>
            </a:r>
          </a:p>
          <a:p>
            <a:r>
              <a:rPr lang="en-US" altLang="en-US" dirty="0"/>
              <a:t>__________________</a:t>
            </a:r>
          </a:p>
          <a:p>
            <a:r>
              <a:rPr lang="en-US" altLang="en-US" dirty="0"/>
              <a:t>The Great Apostasy </a:t>
            </a:r>
          </a:p>
          <a:p>
            <a:r>
              <a:rPr lang="en-US" altLang="en-US" dirty="0"/>
              <a:t>Posted On January 5th, 2015   </a:t>
            </a:r>
          </a:p>
          <a:p>
            <a:r>
              <a:rPr lang="en-US" altLang="en-US" dirty="0"/>
              <a:t>AKA:   The Great Falling Away</a:t>
            </a:r>
          </a:p>
          <a:p>
            <a:r>
              <a:rPr lang="en-US" altLang="en-US" dirty="0"/>
              <a:t>https://</a:t>
            </a:r>
            <a:r>
              <a:rPr lang="en-US" altLang="en-US" dirty="0" err="1"/>
              <a:t>www.prophecyindex.org</a:t>
            </a:r>
            <a:r>
              <a:rPr lang="en-US" altLang="en-US" dirty="0"/>
              <a:t>/prophecies/view/</a:t>
            </a:r>
            <a:r>
              <a:rPr lang="en-US" altLang="en-US" dirty="0" err="1"/>
              <a:t>the_great_apostasy</a:t>
            </a:r>
            <a:r>
              <a:rPr lang="en-US" altLang="en-US" dirty="0"/>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7">
            <a:extLst>
              <a:ext uri="{FF2B5EF4-FFF2-40B4-BE49-F238E27FC236}">
                <a16:creationId xmlns:a16="http://schemas.microsoft.com/office/drawing/2014/main" id="{9E4DD475-DC60-D6FE-C618-630F735868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6FD48898-82B6-734A-8728-DD8EA4913125}" type="slidenum">
              <a:rPr lang="en-GB" altLang="en-US" sz="1200">
                <a:solidFill>
                  <a:srgbClr val="FFFFFF"/>
                </a:solidFill>
                <a:latin typeface="Comic Sans MS" panose="030F0902030302020204" pitchFamily="66" charset="0"/>
              </a:rPr>
              <a:pPr eaLnBrk="1" hangingPunct="1"/>
              <a:t>35</a:t>
            </a:fld>
            <a:endParaRPr lang="en-GB" altLang="en-US" sz="1200">
              <a:solidFill>
                <a:srgbClr val="FFFFFF"/>
              </a:solidFill>
              <a:latin typeface="Comic Sans MS" panose="030F0902030302020204" pitchFamily="66" charset="0"/>
            </a:endParaRPr>
          </a:p>
        </p:txBody>
      </p:sp>
      <p:sp>
        <p:nvSpPr>
          <p:cNvPr id="521219" name="Rectangle 1026">
            <a:extLst>
              <a:ext uri="{FF2B5EF4-FFF2-40B4-BE49-F238E27FC236}">
                <a16:creationId xmlns:a16="http://schemas.microsoft.com/office/drawing/2014/main" id="{3B6158E8-68DB-D8CD-B425-EED173FCA3B3}"/>
              </a:ext>
            </a:extLst>
          </p:cNvPr>
          <p:cNvSpPr>
            <a:spLocks noGrp="1" noRot="1" noChangeAspect="1" noChangeArrowheads="1" noTextEdit="1"/>
          </p:cNvSpPr>
          <p:nvPr>
            <p:ph type="sldImg"/>
          </p:nvPr>
        </p:nvSpPr>
        <p:spPr>
          <a:solidFill>
            <a:srgbClr val="FFFFFF"/>
          </a:solidFill>
          <a:ln/>
        </p:spPr>
      </p:sp>
      <p:sp>
        <p:nvSpPr>
          <p:cNvPr id="521220" name="Rectangle 1027">
            <a:extLst>
              <a:ext uri="{FF2B5EF4-FFF2-40B4-BE49-F238E27FC236}">
                <a16:creationId xmlns:a16="http://schemas.microsoft.com/office/drawing/2014/main" id="{091D8E3F-8FA0-62A6-7990-A7E430498B31}"/>
              </a:ext>
            </a:extLst>
          </p:cNvPr>
          <p:cNvSpPr>
            <a:spLocks noGrp="1" noChangeArrowheads="1"/>
          </p:cNvSpPr>
          <p:nvPr>
            <p:ph type="body" idx="1"/>
          </p:nvPr>
        </p:nvSpPr>
        <p:spPr>
          <a:solidFill>
            <a:srgbClr val="FFFFFF"/>
          </a:solidFill>
          <a:ln>
            <a:solidFill>
              <a:srgbClr val="000000"/>
            </a:solidFill>
          </a:ln>
        </p:spPr>
        <p:txBody>
          <a:bodyPr/>
          <a:lstStyle/>
          <a:p>
            <a:r>
              <a:rPr lang="en-SG" altLang="en-US" dirty="0"/>
              <a:t>You may wonder why I believe Francis Chan has fallen and needs to be avoided. Isn’t he orthodox? Doesn’t he preach the true gospel? Isn’t he, well, doctrinally sound?</a:t>
            </a:r>
          </a:p>
          <a:p>
            <a:r>
              <a:rPr lang="en-SG" altLang="en-US" dirty="0"/>
              <a:t>Well, Chan is a </a:t>
            </a:r>
            <a:r>
              <a:rPr lang="en-SG" altLang="en-US" dirty="0">
                <a:hlinkClick r:id="rId3"/>
              </a:rPr>
              <a:t>graduate of both</a:t>
            </a:r>
            <a:r>
              <a:rPr lang="en-SG" altLang="en-US" dirty="0"/>
              <a:t> John MacArthur’s Master’s University and Seminary, an unusually solid, seminary that teaches rightly on such important doctrines as the sovereignty of God, the inerrancy of Scripture, and the cessation of the apostolic sign gifts. He was the founder and former pastor of Cornerstone Community Church in Simi Valley, California. Chan is now a well-known conference speaker, regularly preaching alongside questionable, at best charismatics such as Mike </a:t>
            </a:r>
            <a:r>
              <a:rPr lang="en-SG" altLang="en-US" dirty="0" err="1"/>
              <a:t>Bickle</a:t>
            </a:r>
            <a:r>
              <a:rPr lang="en-SG" altLang="en-US" dirty="0"/>
              <a:t> of IHOPKC and many others.</a:t>
            </a:r>
          </a:p>
          <a:p>
            <a:endParaRPr lang="en-SG" altLang="en-US" dirty="0"/>
          </a:p>
          <a:p>
            <a:r>
              <a:rPr lang="en-SG" altLang="en-US" dirty="0"/>
              <a:t>Chan, despite his solid theological educational background, is highly compromised in many ways, and not just because he regularly shares the stage with heretics. While that, in and of itself, is problematic, Chan’s compromises are much deeper and stem from a serious lack of discernment.</a:t>
            </a:r>
          </a:p>
          <a:p>
            <a:endParaRPr lang="en-SG" altLang="en-US" dirty="0"/>
          </a:p>
          <a:p>
            <a:r>
              <a:rPr lang="en-SG" altLang="en-US" dirty="0"/>
              <a:t>Chan aims to be a people-pleaser. It’s understandable that a man in the flesh would desire the praise of other men, but God dislikes this attitude and the Apostle Paul warns against it (Galatians 1:10).</a:t>
            </a:r>
          </a:p>
          <a:p>
            <a:endParaRPr lang="en-SG" altLang="en-US" dirty="0"/>
          </a:p>
          <a:p>
            <a:r>
              <a:rPr lang="en-SG" altLang="en-US" dirty="0"/>
              <a:t>When Chan decided to leave his church several years ago to begin his charismatic crusade, he announced to his congregation “God was leading him elsewhere.” Then, two years ago, while </a:t>
            </a:r>
            <a:r>
              <a:rPr lang="en-SG" altLang="en-US" dirty="0">
                <a:hlinkClick r:id="rId4"/>
              </a:rPr>
              <a:t>speaking at a gathering</a:t>
            </a:r>
            <a:r>
              <a:rPr lang="en-SG" altLang="en-US" dirty="0"/>
              <a:t>, speaking of his former church, he told the audience that they were all a “bunch of losers” who didn’t exercise their spiritual gifts.</a:t>
            </a:r>
          </a:p>
          <a:p>
            <a:endParaRPr lang="en-SG" altLang="en-US" dirty="0"/>
          </a:p>
          <a:p>
            <a:r>
              <a:rPr lang="en-SG" altLang="en-US" dirty="0"/>
              <a:t>Francis Chan, for several years, has been on the speaker circuit for several heretical crusades. On of the most popular crusades he’s frequented has been IHOPKC’s annual One Thing conference alongside such heretics as Todd White, Michael Brown, Joyce Meyer, and Seventh Day Adventist, Ben Carson. This conference is not only heretical due to its theological grounding steeped in New Apostolic Reformation ideology, it’s also ecumenical, and holds a Catholic track.</a:t>
            </a:r>
          </a:p>
          <a:p>
            <a:endParaRPr lang="en-SG" altLang="en-US" dirty="0"/>
          </a:p>
          <a:p>
            <a:r>
              <a:rPr lang="en-SG" altLang="en-US" dirty="0"/>
              <a:t>But Chan is no stranger to ecumenism. In 2003, Mike Gendron, a Christian apologist best known for his polemics and evangelistic resources for Catholics, was </a:t>
            </a:r>
            <a:r>
              <a:rPr lang="en-SG" altLang="en-US" dirty="0">
                <a:hlinkClick r:id="rId5"/>
              </a:rPr>
              <a:t>invited to speak at Chan’s church</a:t>
            </a:r>
            <a:r>
              <a:rPr lang="en-SG" altLang="en-US" dirty="0"/>
              <a:t>. Gendron, a man who knows and loves Catholics enough to speak truthfully about the serious and damning theological errors they hold to, spoke to Chan’s audience truthfully about the errors of purgatory, Mary, the Eucharist, and the biblical way of salvation. This prompted Chan to rebuke Mike Gendron in front of the entire gathering, stating that it “was a mistake” to host Gendron.</a:t>
            </a:r>
          </a:p>
          <a:p>
            <a:endParaRPr lang="en-SG" altLang="en-US" dirty="0"/>
          </a:p>
          <a:p>
            <a:r>
              <a:rPr lang="en-SG" altLang="en-US" dirty="0"/>
              <a:t>Chan’s obvious discontent with biblical truth shows that he is not only theologically inept and lacks serious discernment, but that he also seeks to not offend man, effectively offending God much worse.</a:t>
            </a:r>
          </a:p>
          <a:p>
            <a:endParaRPr lang="en-SG" altLang="en-US" dirty="0"/>
          </a:p>
          <a:p>
            <a:r>
              <a:rPr lang="en-SG" altLang="en-US" dirty="0"/>
              <a:t>PICTURES:</a:t>
            </a:r>
          </a:p>
          <a:p>
            <a:r>
              <a:rPr lang="en-SG" altLang="en-US" dirty="0"/>
              <a:t>Francis Chan with Heretic, Mike </a:t>
            </a:r>
            <a:r>
              <a:rPr lang="en-SG" altLang="en-US" dirty="0" err="1"/>
              <a:t>Bickle</a:t>
            </a:r>
            <a:endParaRPr lang="en-SG" altLang="en-US" dirty="0"/>
          </a:p>
          <a:p>
            <a:r>
              <a:rPr lang="en-SG" altLang="en-US" dirty="0"/>
              <a:t>Francis Chan with charlatan, Benny Hinn</a:t>
            </a:r>
          </a:p>
          <a:p>
            <a:r>
              <a:rPr lang="en-SG" altLang="en-US" dirty="0"/>
              <a:t>Francis Chan with faux faith-healer, Todd White</a:t>
            </a:r>
          </a:p>
          <a:p>
            <a:endParaRPr lang="en-SG" altLang="en-US" dirty="0"/>
          </a:p>
          <a:p>
            <a:r>
              <a:rPr lang="en-SG" altLang="en-US" dirty="0"/>
              <a:t>In his never-ending crusade to please the world, Chan continues to praise well-known, well-liked heretics while throwing solid men of God under the bus. Chan knows that men like Gendron are less popular with the world and the culture because they see the truth of Scripture as black and white — without compromise.</a:t>
            </a:r>
          </a:p>
          <a:p>
            <a:endParaRPr lang="en-SG" altLang="en-US" dirty="0"/>
          </a:p>
          <a:p>
            <a:r>
              <a:rPr lang="en-SG" altLang="en-US" dirty="0"/>
              <a:t>This weekend, Chan, at Lou Engle’s 2019 Send Conference, Chan was noted praising arch-heretics, Todd White and Daniel </a:t>
            </a:r>
            <a:r>
              <a:rPr lang="en-SG" altLang="en-US" dirty="0" err="1"/>
              <a:t>Kolenda</a:t>
            </a:r>
            <a:r>
              <a:rPr lang="en-SG" altLang="en-US" dirty="0"/>
              <a:t>. Todd White is a fraudulent “faith-healer” who claims to have healed hundreds of people of various ailments without a shred of evidence. Todd White holds to the Word of Faith heresy, </a:t>
            </a:r>
            <a:r>
              <a:rPr lang="en-SG" altLang="en-US" dirty="0">
                <a:hlinkClick r:id="rId6"/>
              </a:rPr>
              <a:t>“little God” theology</a:t>
            </a:r>
            <a:r>
              <a:rPr lang="en-SG" altLang="en-US" dirty="0"/>
              <a:t>, and is </a:t>
            </a:r>
            <a:r>
              <a:rPr lang="en-SG" altLang="en-US" dirty="0">
                <a:hlinkClick r:id="rId7"/>
              </a:rPr>
              <a:t>largely into</a:t>
            </a:r>
            <a:r>
              <a:rPr lang="en-SG" altLang="en-US" dirty="0"/>
              <a:t> the heretical New Apostolic Reformation movement that teaches that the office of Apostle — like the original 12 — has been reinstated and Apostles and Prophets exist today. Besides the fact that every single “Apostle” and “Prophet” in this movement is morally compromised in some way, not a single one has ever prophesied the way the biblical prophets have done. You can see Chan praising these men in the video below, toward the end.</a:t>
            </a:r>
          </a:p>
          <a:p>
            <a:endParaRPr lang="en-SG" altLang="en-US" dirty="0"/>
          </a:p>
          <a:p>
            <a:r>
              <a:rPr lang="en-SG" altLang="en-US" dirty="0"/>
              <a:t>Francis Chan, though he may occasionally speak things that sound right and biblical, is a wolf in sheep’s clothing to be avoided at all costs. Because of his associations with heretics and false teachers — and his considerable lack of discernment — Chan leads his people astray. He is not a shepherd to be followed, as he feeds his sheep directly to the wolves.</a:t>
            </a:r>
          </a:p>
          <a:p>
            <a:r>
              <a:rPr lang="en-SG" altLang="en-US" dirty="0"/>
              <a:t>____________</a:t>
            </a:r>
            <a:endParaRPr lang="en-US" altLang="en-US" dirty="0"/>
          </a:p>
          <a:p>
            <a:r>
              <a:rPr lang="en-US" altLang="en-US" dirty="0"/>
              <a:t>https://</a:t>
            </a:r>
            <a:r>
              <a:rPr lang="en-US" altLang="en-US" dirty="0" err="1"/>
              <a:t>reformationcharlotte.org</a:t>
            </a:r>
            <a:r>
              <a:rPr lang="en-US" altLang="en-US" dirty="0"/>
              <a:t>/2019/02/24/</a:t>
            </a:r>
            <a:r>
              <a:rPr lang="en-US" altLang="en-US" dirty="0" err="1"/>
              <a:t>francis</a:t>
            </a:r>
            <a:r>
              <a:rPr lang="en-US" altLang="en-US" dirty="0"/>
              <a:t>-</a:t>
            </a:r>
            <a:r>
              <a:rPr lang="en-US" altLang="en-US" dirty="0" err="1"/>
              <a:t>chan</a:t>
            </a:r>
            <a:r>
              <a:rPr lang="en-US" altLang="en-US" dirty="0"/>
              <a:t>-why-you-should-avoid-him/</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7">
            <a:extLst>
              <a:ext uri="{FF2B5EF4-FFF2-40B4-BE49-F238E27FC236}">
                <a16:creationId xmlns:a16="http://schemas.microsoft.com/office/drawing/2014/main" id="{344D8913-E276-52DE-1249-F139C0989A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3E5F50BA-FAC1-9649-BAFC-A157FDE69835}" type="slidenum">
              <a:rPr lang="en-GB" altLang="en-US" sz="1200">
                <a:solidFill>
                  <a:srgbClr val="FFFFFF"/>
                </a:solidFill>
                <a:latin typeface="Comic Sans MS" panose="030F0902030302020204" pitchFamily="66" charset="0"/>
              </a:rPr>
              <a:pPr eaLnBrk="1" hangingPunct="1"/>
              <a:t>36</a:t>
            </a:fld>
            <a:endParaRPr lang="en-GB" altLang="en-US" sz="1200">
              <a:solidFill>
                <a:srgbClr val="FFFFFF"/>
              </a:solidFill>
              <a:latin typeface="Comic Sans MS" panose="030F0902030302020204" pitchFamily="66" charset="0"/>
            </a:endParaRPr>
          </a:p>
        </p:txBody>
      </p:sp>
      <p:sp>
        <p:nvSpPr>
          <p:cNvPr id="522243" name="Rectangle 1026">
            <a:extLst>
              <a:ext uri="{FF2B5EF4-FFF2-40B4-BE49-F238E27FC236}">
                <a16:creationId xmlns:a16="http://schemas.microsoft.com/office/drawing/2014/main" id="{14D97AC7-0898-6DB4-92E8-437B371AA267}"/>
              </a:ext>
            </a:extLst>
          </p:cNvPr>
          <p:cNvSpPr>
            <a:spLocks noGrp="1" noRot="1" noChangeAspect="1" noChangeArrowheads="1" noTextEdit="1"/>
          </p:cNvSpPr>
          <p:nvPr>
            <p:ph type="sldImg"/>
          </p:nvPr>
        </p:nvSpPr>
        <p:spPr>
          <a:solidFill>
            <a:srgbClr val="FFFFFF"/>
          </a:solidFill>
          <a:ln/>
        </p:spPr>
      </p:sp>
      <p:sp>
        <p:nvSpPr>
          <p:cNvPr id="522244" name="Rectangle 1027">
            <a:extLst>
              <a:ext uri="{FF2B5EF4-FFF2-40B4-BE49-F238E27FC236}">
                <a16:creationId xmlns:a16="http://schemas.microsoft.com/office/drawing/2014/main" id="{03F865FA-E2AF-ECD2-D846-2092C8EE538F}"/>
              </a:ext>
            </a:extLst>
          </p:cNvPr>
          <p:cNvSpPr>
            <a:spLocks noGrp="1" noChangeArrowheads="1"/>
          </p:cNvSpPr>
          <p:nvPr>
            <p:ph type="body" idx="1"/>
          </p:nvPr>
        </p:nvSpPr>
        <p:spPr>
          <a:solidFill>
            <a:srgbClr val="FFFFFF"/>
          </a:solidFill>
          <a:ln>
            <a:solidFill>
              <a:srgbClr val="000000"/>
            </a:solidFill>
          </a:ln>
        </p:spPr>
        <p:txBody>
          <a:bodyPr/>
          <a:lstStyle/>
          <a:p>
            <a:r>
              <a:rPr lang="en-SG" altLang="en-US" dirty="0"/>
              <a:t>In the wake of Joshua Harris’ apostasy — the Purity Culture pastor who </a:t>
            </a:r>
            <a:r>
              <a:rPr lang="en-SG" altLang="en-US" dirty="0">
                <a:hlinkClick r:id="rId3"/>
              </a:rPr>
              <a:t>divorced his wife, denounced Christianity, and embraced homosexuality</a:t>
            </a:r>
            <a:r>
              <a:rPr lang="en-SG" altLang="en-US" dirty="0"/>
              <a:t> — many people are wondering just exactly what went wrong. The apostasy follows a string of The Gospel Coalition contributors who have either been disqualified or have completely turned from their faith altogether.</a:t>
            </a:r>
          </a:p>
          <a:p>
            <a:endParaRPr lang="en-SG" altLang="en-US" dirty="0"/>
          </a:p>
          <a:p>
            <a:r>
              <a:rPr lang="en-SG" altLang="en-US" dirty="0"/>
              <a:t>From Tullian </a:t>
            </a:r>
            <a:r>
              <a:rPr lang="en-SG" altLang="en-US" dirty="0" err="1"/>
              <a:t>Tjividjian</a:t>
            </a:r>
            <a:r>
              <a:rPr lang="en-SG" altLang="en-US" dirty="0"/>
              <a:t> and Mark Driscoll to James MacDonald and C.J. Mahaney, many men that had been warned about by those “pesky discernment blogs” ultimately showed their true </a:t>
            </a:r>
            <a:r>
              <a:rPr lang="en-SG" altLang="en-US" dirty="0" err="1"/>
              <a:t>colors</a:t>
            </a:r>
            <a:r>
              <a:rPr lang="en-SG" altLang="en-US" dirty="0"/>
              <a:t> and were caught up in scams ranging from sex abuse cover-ups to bullying their staff at church. </a:t>
            </a:r>
          </a:p>
          <a:p>
            <a:endParaRPr lang="en-SG" altLang="en-US" dirty="0"/>
          </a:p>
          <a:p>
            <a:r>
              <a:rPr lang="en-SG" altLang="en-US" dirty="0"/>
              <a:t>The entire paradigm exemplifying The Gospel Coalition gave rise to a new breed of professing Christian — New Calvinism. While some, like Kevin DeYoung, ponder the reasoning behind the rampant apostasy at The Gospel Coalition, speculating that it is because they are too quick to “elevate gifted men,” I suspect the problem is much deeper than that. </a:t>
            </a:r>
            <a:r>
              <a:rPr lang="en-SG" altLang="en-US" dirty="0">
                <a:hlinkClick r:id="rId4"/>
              </a:rPr>
              <a:t>DeYoung writes</a:t>
            </a:r>
            <a:r>
              <a:rPr lang="en-SG" altLang="en-US" dirty="0"/>
              <a:t>,</a:t>
            </a:r>
          </a:p>
          <a:p>
            <a:r>
              <a:rPr lang="en-SG" altLang="en-US" dirty="0"/>
              <a:t>What is worth exploring in this instance [Harris’ apostasy]—and, we can tell you, has already for years generated a great deal of soul searching—is why a number of young men who were at one time closely associated with The Gospel Coalition have been forced to leave the ministry. Our primary takeaway is that in years past our tribe was too quick to elevate gifted men who may not have had enough time to prove themselves faithful for the long haul. But even here, we would note that the public crises always get more attention than scores of young men who have quietly continued to serve the Lord with growing maturity.</a:t>
            </a:r>
            <a:br>
              <a:rPr lang="en-SG" altLang="en-US" dirty="0"/>
            </a:br>
            <a:endParaRPr lang="en-SG" altLang="en-US" dirty="0"/>
          </a:p>
          <a:p>
            <a:r>
              <a:rPr lang="en-SG" altLang="en-US" dirty="0"/>
              <a:t>The problem, you see, isn’t being “too quick” to “elevate gifted men.” The problem is elevating men who have a primary cause that fits the theme and narrative of The Gospel Coalition. The problem is, The Gospel Coalition isn’t really about the gospel — it’s about other things, like social justice, egalitarianism, LGBTQ activism, open borders and mass illegal immigration, theological liberalism, self-advancement, etc. The Gospel Coalition merely cloaks these causes in Christian-themed language, slaps the phrase “gospel-</a:t>
            </a:r>
            <a:r>
              <a:rPr lang="en-SG" altLang="en-US" dirty="0" err="1"/>
              <a:t>centered</a:t>
            </a:r>
            <a:r>
              <a:rPr lang="en-SG" altLang="en-US" dirty="0"/>
              <a:t>” on it, and brings aboard anyone who is willing to advance their cause — or at least act as a cloak for the gospel while The Gospel Coalition advances their own cause.</a:t>
            </a:r>
          </a:p>
          <a:p>
            <a:pPr fontAlgn="t"/>
            <a:br>
              <a:rPr lang="en-SG" altLang="en-US" dirty="0"/>
            </a:br>
            <a:r>
              <a:rPr lang="en-SG" altLang="en-US" dirty="0"/>
              <a:t>And the problem isn’t that just a few men have been officially disqualified — The Gospel Coalition continues to be wrought with unqualified, disqualified, and outright dangerous men and women. At The Gospel Coalition, the bad far outweigh the good. The Gospel Coalition still employs a massive number of homosexuals and LGBTQ activists, social justice warriors, and egalitarians. The Gospel Coalition employs people who are </a:t>
            </a:r>
            <a:r>
              <a:rPr lang="en-SG" altLang="en-US" dirty="0">
                <a:hlinkClick r:id="rId5"/>
              </a:rPr>
              <a:t>funded by leftist billionaires</a:t>
            </a:r>
            <a:r>
              <a:rPr lang="en-SG" altLang="en-US" dirty="0"/>
              <a:t> like George Soros, James </a:t>
            </a:r>
            <a:r>
              <a:rPr lang="en-SG" altLang="en-US" dirty="0" err="1"/>
              <a:t>Riady</a:t>
            </a:r>
            <a:r>
              <a:rPr lang="en-SG" altLang="en-US" dirty="0"/>
              <a:t>, and Zack Exley. The problem is The Gospel Coalition isn’t guided by the gospel, the Scriptures, or even basic Christian principles. It is guided by a leftist agenda whose primary purpose is to turn the Evangelical Church to the left politically and theologically. </a:t>
            </a:r>
          </a:p>
          <a:p>
            <a:pPr fontAlgn="t"/>
            <a:endParaRPr lang="en-SG" altLang="en-US" dirty="0"/>
          </a:p>
          <a:p>
            <a:r>
              <a:rPr lang="en-SG" altLang="en-US" dirty="0"/>
              <a:t>Mark Driscoll wasn’t the problem. Tullian </a:t>
            </a:r>
            <a:r>
              <a:rPr lang="en-SG" altLang="en-US" dirty="0" err="1"/>
              <a:t>Tjividjian</a:t>
            </a:r>
            <a:r>
              <a:rPr lang="en-SG" altLang="en-US" dirty="0"/>
              <a:t> wasn’t the problem. C.J. Mahaney wasn’t the problem. James MacDonald wasn’t the problem. And no, Joshua Harris wasn’t the problem. All of these fallen men are merely symptoms of the problem. The problem is that The Gospel Coalition — and the (very few) good men who may be left — continue to give a platform to leftists, use complicit men like these to disguise their agenda, and allow the leftists at the organization to promote their agenda unfettered. </a:t>
            </a:r>
          </a:p>
          <a:p>
            <a:endParaRPr lang="en-SG" altLang="en-US" dirty="0"/>
          </a:p>
          <a:p>
            <a:r>
              <a:rPr lang="en-SG" altLang="en-US" dirty="0"/>
              <a:t>It’s time to kiss The Gospel Coalition goodbye.</a:t>
            </a:r>
          </a:p>
          <a:p>
            <a:r>
              <a:rPr lang="en-US" altLang="en-US" dirty="0"/>
              <a:t>_______</a:t>
            </a:r>
          </a:p>
          <a:p>
            <a:endParaRPr lang="en-US" altLang="en-US" dirty="0"/>
          </a:p>
          <a:p>
            <a:r>
              <a:rPr lang="en-US" altLang="en-US" dirty="0"/>
              <a:t>https://</a:t>
            </a:r>
            <a:r>
              <a:rPr lang="en-US" altLang="en-US" dirty="0" err="1"/>
              <a:t>reformationcharlotte.org</a:t>
            </a:r>
            <a:r>
              <a:rPr lang="en-US" altLang="en-US" dirty="0"/>
              <a:t>/2019/08/07/time-to-kiss-the-gospel-coalition-goodbye/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7">
            <a:extLst>
              <a:ext uri="{FF2B5EF4-FFF2-40B4-BE49-F238E27FC236}">
                <a16:creationId xmlns:a16="http://schemas.microsoft.com/office/drawing/2014/main" id="{225D7D31-805A-162B-29DD-265A739D47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38B4B1D9-75D1-5B42-AAE0-BDD20CB80CBC}" type="slidenum">
              <a:rPr lang="en-GB" altLang="en-US" sz="1200">
                <a:solidFill>
                  <a:srgbClr val="FFFFFF"/>
                </a:solidFill>
                <a:latin typeface="Comic Sans MS" panose="030F0902030302020204" pitchFamily="66" charset="0"/>
              </a:rPr>
              <a:pPr eaLnBrk="1" hangingPunct="1"/>
              <a:t>37</a:t>
            </a:fld>
            <a:endParaRPr lang="en-GB" altLang="en-US" sz="1200">
              <a:solidFill>
                <a:srgbClr val="FFFFFF"/>
              </a:solidFill>
              <a:latin typeface="Comic Sans MS" panose="030F0902030302020204" pitchFamily="66" charset="0"/>
            </a:endParaRPr>
          </a:p>
        </p:txBody>
      </p:sp>
      <p:sp>
        <p:nvSpPr>
          <p:cNvPr id="523267" name="Rectangle 1026">
            <a:extLst>
              <a:ext uri="{FF2B5EF4-FFF2-40B4-BE49-F238E27FC236}">
                <a16:creationId xmlns:a16="http://schemas.microsoft.com/office/drawing/2014/main" id="{48D07F4A-F69F-3AA6-9898-95A976D52642}"/>
              </a:ext>
            </a:extLst>
          </p:cNvPr>
          <p:cNvSpPr>
            <a:spLocks noGrp="1" noRot="1" noChangeAspect="1" noChangeArrowheads="1" noTextEdit="1"/>
          </p:cNvSpPr>
          <p:nvPr>
            <p:ph type="sldImg"/>
          </p:nvPr>
        </p:nvSpPr>
        <p:spPr>
          <a:solidFill>
            <a:srgbClr val="FFFFFF"/>
          </a:solidFill>
          <a:ln/>
        </p:spPr>
      </p:sp>
      <p:sp>
        <p:nvSpPr>
          <p:cNvPr id="523268" name="Rectangle 1027">
            <a:extLst>
              <a:ext uri="{FF2B5EF4-FFF2-40B4-BE49-F238E27FC236}">
                <a16:creationId xmlns:a16="http://schemas.microsoft.com/office/drawing/2014/main" id="{A7F5AC6F-F9F2-FBCA-E2DE-F7001A604136}"/>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7">
            <a:extLst>
              <a:ext uri="{FF2B5EF4-FFF2-40B4-BE49-F238E27FC236}">
                <a16:creationId xmlns:a16="http://schemas.microsoft.com/office/drawing/2014/main" id="{39E5A298-F6BD-CFF6-D1F2-4F1A0A130C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8FBD94A-E846-C041-8DC4-2A6B75225E10}" type="slidenum">
              <a:rPr lang="en-US" altLang="en-US" sz="1200">
                <a:solidFill>
                  <a:srgbClr val="000000"/>
                </a:solidFill>
              </a:rPr>
              <a:pPr/>
              <a:t>38</a:t>
            </a:fld>
            <a:endParaRPr lang="en-US" altLang="en-US" sz="1200" dirty="0">
              <a:solidFill>
                <a:srgbClr val="000000"/>
              </a:solidFill>
            </a:endParaRPr>
          </a:p>
        </p:txBody>
      </p:sp>
      <p:sp>
        <p:nvSpPr>
          <p:cNvPr id="524291" name="Rectangle 2">
            <a:extLst>
              <a:ext uri="{FF2B5EF4-FFF2-40B4-BE49-F238E27FC236}">
                <a16:creationId xmlns:a16="http://schemas.microsoft.com/office/drawing/2014/main" id="{B0AA27D0-1F4F-6F06-274E-749043052535}"/>
              </a:ext>
            </a:extLst>
          </p:cNvPr>
          <p:cNvSpPr>
            <a:spLocks noGrp="1" noRot="1" noChangeAspect="1" noChangeArrowheads="1" noTextEdit="1"/>
          </p:cNvSpPr>
          <p:nvPr>
            <p:ph type="sldImg"/>
          </p:nvPr>
        </p:nvSpPr>
        <p:spPr>
          <a:solidFill>
            <a:srgbClr val="FFFFFF"/>
          </a:solidFill>
          <a:ln/>
        </p:spPr>
      </p:sp>
      <p:sp>
        <p:nvSpPr>
          <p:cNvPr id="524292" name="Rectangle 3">
            <a:extLst>
              <a:ext uri="{FF2B5EF4-FFF2-40B4-BE49-F238E27FC236}">
                <a16:creationId xmlns:a16="http://schemas.microsoft.com/office/drawing/2014/main" id="{08B34114-36D5-7B52-8347-96453F89CEB9}"/>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7">
            <a:extLst>
              <a:ext uri="{FF2B5EF4-FFF2-40B4-BE49-F238E27FC236}">
                <a16:creationId xmlns:a16="http://schemas.microsoft.com/office/drawing/2014/main" id="{9D465025-6C8B-3CDA-62FA-352DC9A7E4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8E8C7DC-55A1-BE4C-BC0B-DF49CF04827B}" type="slidenum">
              <a:rPr lang="en-US" altLang="en-US" sz="1200"/>
              <a:pPr/>
              <a:t>39</a:t>
            </a:fld>
            <a:endParaRPr lang="en-US" altLang="en-US" sz="1200" dirty="0"/>
          </a:p>
        </p:txBody>
      </p:sp>
      <p:sp>
        <p:nvSpPr>
          <p:cNvPr id="525315" name="Rectangle 2">
            <a:extLst>
              <a:ext uri="{FF2B5EF4-FFF2-40B4-BE49-F238E27FC236}">
                <a16:creationId xmlns:a16="http://schemas.microsoft.com/office/drawing/2014/main" id="{A17A6CA4-9D4D-96F6-5A93-EE33C0FEBBAB}"/>
              </a:ext>
            </a:extLst>
          </p:cNvPr>
          <p:cNvSpPr>
            <a:spLocks noGrp="1" noRot="1" noChangeAspect="1" noChangeArrowheads="1" noTextEdit="1"/>
          </p:cNvSpPr>
          <p:nvPr>
            <p:ph type="sldImg"/>
          </p:nvPr>
        </p:nvSpPr>
        <p:spPr>
          <a:solidFill>
            <a:srgbClr val="FFFFFF"/>
          </a:solidFill>
          <a:ln/>
        </p:spPr>
      </p:sp>
      <p:sp>
        <p:nvSpPr>
          <p:cNvPr id="525316" name="Rectangle 3">
            <a:extLst>
              <a:ext uri="{FF2B5EF4-FFF2-40B4-BE49-F238E27FC236}">
                <a16:creationId xmlns:a16="http://schemas.microsoft.com/office/drawing/2014/main" id="{CF0C09F8-AF7E-F7E6-12B7-C776F6F462C0}"/>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7">
            <a:extLst>
              <a:ext uri="{FF2B5EF4-FFF2-40B4-BE49-F238E27FC236}">
                <a16:creationId xmlns:a16="http://schemas.microsoft.com/office/drawing/2014/main" id="{319F6097-DDB6-4BA2-1BE9-5A56A17ED7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1725E17-41F6-564F-95B8-078A31BA11C4}" type="slidenum">
              <a:rPr lang="en-US" altLang="en-US" sz="1200"/>
              <a:pPr/>
              <a:t>40</a:t>
            </a:fld>
            <a:endParaRPr lang="en-US" altLang="en-US" sz="1200" dirty="0"/>
          </a:p>
        </p:txBody>
      </p:sp>
      <p:sp>
        <p:nvSpPr>
          <p:cNvPr id="526339" name="Rectangle 2">
            <a:extLst>
              <a:ext uri="{FF2B5EF4-FFF2-40B4-BE49-F238E27FC236}">
                <a16:creationId xmlns:a16="http://schemas.microsoft.com/office/drawing/2014/main" id="{1AD63326-577F-F8A5-FC26-04093431F53A}"/>
              </a:ext>
            </a:extLst>
          </p:cNvPr>
          <p:cNvSpPr>
            <a:spLocks noGrp="1" noRot="1" noChangeAspect="1" noChangeArrowheads="1" noTextEdit="1"/>
          </p:cNvSpPr>
          <p:nvPr>
            <p:ph type="sldImg"/>
          </p:nvPr>
        </p:nvSpPr>
        <p:spPr>
          <a:solidFill>
            <a:srgbClr val="FFFFFF"/>
          </a:solidFill>
          <a:ln/>
        </p:spPr>
      </p:sp>
      <p:sp>
        <p:nvSpPr>
          <p:cNvPr id="526340" name="Rectangle 3">
            <a:extLst>
              <a:ext uri="{FF2B5EF4-FFF2-40B4-BE49-F238E27FC236}">
                <a16:creationId xmlns:a16="http://schemas.microsoft.com/office/drawing/2014/main" id="{831B9985-01E1-4AEF-ECF5-AF72AB877CB4}"/>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zh-CN" dirty="0"/>
              <a:t>Need to not only talk about Paul authorship, other opinions about others view of authorship</a:t>
            </a:r>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7">
            <a:extLst>
              <a:ext uri="{FF2B5EF4-FFF2-40B4-BE49-F238E27FC236}">
                <a16:creationId xmlns:a16="http://schemas.microsoft.com/office/drawing/2014/main" id="{657E2D45-A31E-7F7E-F801-BCDD946D74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4EB6C4-51DD-5E4E-8BD1-5FB462FC2FA6}"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495619" name="Rectangle 1026">
            <a:extLst>
              <a:ext uri="{FF2B5EF4-FFF2-40B4-BE49-F238E27FC236}">
                <a16:creationId xmlns:a16="http://schemas.microsoft.com/office/drawing/2014/main" id="{768BA866-BDEB-8EB8-A3D4-58D2C1FE9871}"/>
              </a:ext>
            </a:extLst>
          </p:cNvPr>
          <p:cNvSpPr>
            <a:spLocks noGrp="1" noRot="1" noChangeAspect="1" noChangeArrowheads="1" noTextEdit="1"/>
          </p:cNvSpPr>
          <p:nvPr>
            <p:ph type="sldImg"/>
          </p:nvPr>
        </p:nvSpPr>
        <p:spPr>
          <a:solidFill>
            <a:srgbClr val="FFFFFF"/>
          </a:solidFill>
          <a:ln/>
        </p:spPr>
      </p:sp>
      <p:sp>
        <p:nvSpPr>
          <p:cNvPr id="495620" name="Rectangle 1027">
            <a:extLst>
              <a:ext uri="{FF2B5EF4-FFF2-40B4-BE49-F238E27FC236}">
                <a16:creationId xmlns:a16="http://schemas.microsoft.com/office/drawing/2014/main" id="{E6D4D7EA-6118-ACD7-C1F7-34529855EF45}"/>
              </a:ext>
            </a:extLst>
          </p:cNvPr>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Our doctrine comes from the Bible. This is because the Bible is the only written record from God, inspired in its original manuscripts and the most useful weapon against false teaching.</a:t>
            </a:r>
          </a:p>
          <a:p>
            <a:endParaRPr lang="ar-JO" altLang="en-US" b="0"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7">
            <a:extLst>
              <a:ext uri="{FF2B5EF4-FFF2-40B4-BE49-F238E27FC236}">
                <a16:creationId xmlns:a16="http://schemas.microsoft.com/office/drawing/2014/main" id="{57781384-78CE-22ED-B919-1CCD9034CB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C8E9624-ED93-944B-9B40-21D6AB0A6E8A}" type="slidenum">
              <a:rPr lang="en-US" altLang="en-US" sz="1200"/>
              <a:pPr/>
              <a:t>41</a:t>
            </a:fld>
            <a:endParaRPr lang="en-US" altLang="en-US" sz="1200" dirty="0"/>
          </a:p>
        </p:txBody>
      </p:sp>
      <p:sp>
        <p:nvSpPr>
          <p:cNvPr id="527363" name="Rectangle 2">
            <a:extLst>
              <a:ext uri="{FF2B5EF4-FFF2-40B4-BE49-F238E27FC236}">
                <a16:creationId xmlns:a16="http://schemas.microsoft.com/office/drawing/2014/main" id="{3C4926D0-51B5-5D79-30F5-67EEB284FCB1}"/>
              </a:ext>
            </a:extLst>
          </p:cNvPr>
          <p:cNvSpPr>
            <a:spLocks noGrp="1" noRot="1" noChangeAspect="1" noChangeArrowheads="1" noTextEdit="1"/>
          </p:cNvSpPr>
          <p:nvPr>
            <p:ph type="sldImg"/>
          </p:nvPr>
        </p:nvSpPr>
        <p:spPr>
          <a:solidFill>
            <a:srgbClr val="FFFFFF"/>
          </a:solidFill>
          <a:ln/>
        </p:spPr>
      </p:sp>
      <p:sp>
        <p:nvSpPr>
          <p:cNvPr id="527364" name="Rectangle 3">
            <a:extLst>
              <a:ext uri="{FF2B5EF4-FFF2-40B4-BE49-F238E27FC236}">
                <a16:creationId xmlns:a16="http://schemas.microsoft.com/office/drawing/2014/main" id="{E8057168-5C90-EC45-58BB-B2B4DA928413}"/>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7">
            <a:extLst>
              <a:ext uri="{FF2B5EF4-FFF2-40B4-BE49-F238E27FC236}">
                <a16:creationId xmlns:a16="http://schemas.microsoft.com/office/drawing/2014/main" id="{021AAD0C-D2DE-BF45-D0AA-3F74C8CAC5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F0A880E-90C4-7345-9003-7E75B3C9EAF1}" type="slidenum">
              <a:rPr lang="en-US" altLang="en-US" sz="1200"/>
              <a:pPr/>
              <a:t>42</a:t>
            </a:fld>
            <a:endParaRPr lang="en-US" altLang="en-US" sz="1200" dirty="0"/>
          </a:p>
        </p:txBody>
      </p:sp>
      <p:sp>
        <p:nvSpPr>
          <p:cNvPr id="528387" name="Rectangle 2">
            <a:extLst>
              <a:ext uri="{FF2B5EF4-FFF2-40B4-BE49-F238E27FC236}">
                <a16:creationId xmlns:a16="http://schemas.microsoft.com/office/drawing/2014/main" id="{180D8D82-1C4E-27CB-7B7A-9E45119CC449}"/>
              </a:ext>
            </a:extLst>
          </p:cNvPr>
          <p:cNvSpPr>
            <a:spLocks noGrp="1" noRot="1" noChangeAspect="1" noChangeArrowheads="1" noTextEdit="1"/>
          </p:cNvSpPr>
          <p:nvPr>
            <p:ph type="sldImg"/>
          </p:nvPr>
        </p:nvSpPr>
        <p:spPr>
          <a:solidFill>
            <a:srgbClr val="FFFFFF"/>
          </a:solidFill>
          <a:ln/>
        </p:spPr>
      </p:sp>
      <p:sp>
        <p:nvSpPr>
          <p:cNvPr id="528388" name="Rectangle 3">
            <a:extLst>
              <a:ext uri="{FF2B5EF4-FFF2-40B4-BE49-F238E27FC236}">
                <a16:creationId xmlns:a16="http://schemas.microsoft.com/office/drawing/2014/main" id="{C68D1A2A-ABC6-7DD8-E232-0284F889308F}"/>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7">
            <a:extLst>
              <a:ext uri="{FF2B5EF4-FFF2-40B4-BE49-F238E27FC236}">
                <a16:creationId xmlns:a16="http://schemas.microsoft.com/office/drawing/2014/main" id="{D9DCE874-4B68-4C26-CE70-74D9001916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50101C6-4EDA-CD47-9FFB-418A62B5FE7A}" type="slidenum">
              <a:rPr lang="en-US" altLang="en-US" sz="1200"/>
              <a:pPr/>
              <a:t>43</a:t>
            </a:fld>
            <a:endParaRPr lang="en-US" altLang="en-US" sz="1200" dirty="0"/>
          </a:p>
        </p:txBody>
      </p:sp>
      <p:sp>
        <p:nvSpPr>
          <p:cNvPr id="529411" name="Rectangle 2">
            <a:extLst>
              <a:ext uri="{FF2B5EF4-FFF2-40B4-BE49-F238E27FC236}">
                <a16:creationId xmlns:a16="http://schemas.microsoft.com/office/drawing/2014/main" id="{D1C1CD8D-9D30-C3FF-2FE9-BFDDA4A3406B}"/>
              </a:ext>
            </a:extLst>
          </p:cNvPr>
          <p:cNvSpPr>
            <a:spLocks noGrp="1" noRot="1" noChangeAspect="1" noChangeArrowheads="1" noTextEdit="1"/>
          </p:cNvSpPr>
          <p:nvPr>
            <p:ph type="sldImg"/>
          </p:nvPr>
        </p:nvSpPr>
        <p:spPr>
          <a:solidFill>
            <a:srgbClr val="FFFFFF"/>
          </a:solidFill>
          <a:ln/>
        </p:spPr>
      </p:sp>
      <p:sp>
        <p:nvSpPr>
          <p:cNvPr id="529412" name="Rectangle 3">
            <a:extLst>
              <a:ext uri="{FF2B5EF4-FFF2-40B4-BE49-F238E27FC236}">
                <a16:creationId xmlns:a16="http://schemas.microsoft.com/office/drawing/2014/main" id="{A734C66D-9FE5-6B47-85EB-0B74E2CC7F4C}"/>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7">
            <a:extLst>
              <a:ext uri="{FF2B5EF4-FFF2-40B4-BE49-F238E27FC236}">
                <a16:creationId xmlns:a16="http://schemas.microsoft.com/office/drawing/2014/main" id="{ACDEF60E-6E52-8C3B-52A5-23844F2528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51442CF-AC77-D346-AD46-938FC080C374}" type="slidenum">
              <a:rPr lang="en-US" altLang="en-US" sz="1200"/>
              <a:pPr/>
              <a:t>44</a:t>
            </a:fld>
            <a:endParaRPr lang="en-US" altLang="en-US" sz="1200" dirty="0"/>
          </a:p>
        </p:txBody>
      </p:sp>
      <p:sp>
        <p:nvSpPr>
          <p:cNvPr id="530435" name="Rectangle 2">
            <a:extLst>
              <a:ext uri="{FF2B5EF4-FFF2-40B4-BE49-F238E27FC236}">
                <a16:creationId xmlns:a16="http://schemas.microsoft.com/office/drawing/2014/main" id="{9A4B8D1B-5D31-7C06-A20F-52700400D022}"/>
              </a:ext>
            </a:extLst>
          </p:cNvPr>
          <p:cNvSpPr>
            <a:spLocks noGrp="1" noRot="1" noChangeAspect="1" noChangeArrowheads="1" noTextEdit="1"/>
          </p:cNvSpPr>
          <p:nvPr>
            <p:ph type="sldImg"/>
          </p:nvPr>
        </p:nvSpPr>
        <p:spPr>
          <a:solidFill>
            <a:srgbClr val="FFFFFF"/>
          </a:solidFill>
          <a:ln/>
        </p:spPr>
      </p:sp>
      <p:sp>
        <p:nvSpPr>
          <p:cNvPr id="530436" name="Rectangle 3">
            <a:extLst>
              <a:ext uri="{FF2B5EF4-FFF2-40B4-BE49-F238E27FC236}">
                <a16:creationId xmlns:a16="http://schemas.microsoft.com/office/drawing/2014/main" id="{C90B7143-32F3-73E3-EB28-3D42036AB828}"/>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6" name="Shape 1456"/>
          <p:cNvSpPr>
            <a:spLocks noGrp="1" noRot="1" noChangeAspect="1"/>
          </p:cNvSpPr>
          <p:nvPr>
            <p:ph type="sldImg"/>
          </p:nvPr>
        </p:nvSpPr>
        <p:spPr>
          <a:prstGeom prst="rect">
            <a:avLst/>
          </a:prstGeom>
        </p:spPr>
        <p:txBody>
          <a:bodyPr/>
          <a:lstStyle/>
          <a:p>
            <a:endParaRPr/>
          </a:p>
        </p:txBody>
      </p:sp>
      <p:sp>
        <p:nvSpPr>
          <p:cNvPr id="1457" name="Shape 1457"/>
          <p:cNvSpPr>
            <a:spLocks noGrp="1"/>
          </p:cNvSpPr>
          <p:nvPr>
            <p:ph type="body" sz="quarter" idx="1"/>
          </p:nvPr>
        </p:nvSpPr>
        <p:spPr>
          <a:prstGeom prst="rect">
            <a:avLst/>
          </a:prstGeom>
        </p:spPr>
        <p:txBody>
          <a:bodyPr/>
          <a:lstStyle/>
          <a:p>
            <a:pPr>
              <a:defRPr>
                <a:latin typeface="Arial"/>
                <a:ea typeface="Arial"/>
                <a:cs typeface="Arial"/>
                <a:sym typeface="Arial"/>
              </a:defRPr>
            </a:pPr>
            <a:r>
              <a:rPr dirty="0">
                <a:cs typeface="Arial" panose="020B0604020202020204" pitchFamily="34" charset="0"/>
              </a:rPr>
              <a:t>Paul had finished reaching the Eastern Roman Empire by the time he wrote Titus—and even had just returned from Spain.</a:t>
            </a:r>
          </a:p>
          <a:p>
            <a:pPr>
              <a:defRPr>
                <a:latin typeface="Arial"/>
                <a:ea typeface="Arial"/>
                <a:cs typeface="Arial"/>
                <a:sym typeface="Arial"/>
              </a:defRPr>
            </a:pPr>
            <a:r>
              <a:rPr dirty="0">
                <a:cs typeface="Arial" panose="020B0604020202020204" pitchFamily="34" charset="0"/>
              </a:rPr>
              <a:t>__________</a:t>
            </a:r>
          </a:p>
          <a:p>
            <a:pPr>
              <a:defRPr>
                <a:latin typeface="Arial"/>
                <a:ea typeface="Arial"/>
                <a:cs typeface="Arial"/>
                <a:sym typeface="Arial"/>
              </a:defRPr>
            </a:pPr>
            <a:r>
              <a:rPr dirty="0">
                <a:cs typeface="Arial" panose="020B0604020202020204" pitchFamily="34" charset="0"/>
              </a:rPr>
              <a:t>NS-15-Pastorals-3</a:t>
            </a:r>
          </a:p>
          <a:p>
            <a:pPr>
              <a:defRPr>
                <a:latin typeface="Arial"/>
                <a:ea typeface="Arial"/>
                <a:cs typeface="Arial"/>
                <a:sym typeface="Arial"/>
              </a:defRPr>
            </a:pPr>
            <a:r>
              <a:rPr dirty="0">
                <a:cs typeface="Arial" panose="020B0604020202020204" pitchFamily="34" charset="0"/>
              </a:rPr>
              <a:t>NS-16-2 Timothy-87</a:t>
            </a:r>
          </a:p>
          <a:p>
            <a:pPr>
              <a:defRPr>
                <a:latin typeface="Arial"/>
                <a:ea typeface="Arial"/>
                <a:cs typeface="Arial"/>
                <a:sym typeface="Arial"/>
              </a:defRPr>
            </a:pPr>
            <a:r>
              <a:rPr dirty="0">
                <a:cs typeface="Arial" panose="020B0604020202020204" pitchFamily="34" charset="0"/>
              </a:rPr>
              <a:t>—————</a:t>
            </a:r>
          </a:p>
          <a:p>
            <a:pPr>
              <a:defRPr>
                <a:latin typeface="Arial"/>
                <a:ea typeface="Arial"/>
                <a:cs typeface="Arial"/>
                <a:sym typeface="Arial"/>
              </a:defRPr>
            </a:pPr>
            <a:r>
              <a:rPr dirty="0">
                <a:cs typeface="Arial" panose="020B0604020202020204" pitchFamily="34" charset="0"/>
              </a:rPr>
              <a:t>Freedom from Imprisonment	Spring 62–Fall 67</a:t>
            </a:r>
          </a:p>
          <a:p>
            <a:pPr>
              <a:defRPr>
                <a:latin typeface="Arial"/>
                <a:ea typeface="Arial"/>
                <a:cs typeface="Arial"/>
                <a:sym typeface="Arial"/>
              </a:defRPr>
            </a:pPr>
            <a:r>
              <a:rPr dirty="0">
                <a:cs typeface="Arial" panose="020B0604020202020204" pitchFamily="34" charset="0"/>
              </a:rPr>
              <a:t>Paul in Ephesus and Colosse (Timothy left at Ephesus)	Spring–Summer 62</a:t>
            </a:r>
          </a:p>
          <a:p>
            <a:pPr>
              <a:defRPr>
                <a:latin typeface="Arial"/>
                <a:ea typeface="Arial"/>
                <a:cs typeface="Arial"/>
                <a:sym typeface="Arial"/>
              </a:defRPr>
            </a:pPr>
            <a:r>
              <a:rPr dirty="0">
                <a:cs typeface="Arial" panose="020B0604020202020204" pitchFamily="34" charset="0"/>
              </a:rPr>
              <a:t>Peter travels to Rome	62</a:t>
            </a:r>
          </a:p>
          <a:p>
            <a:pPr>
              <a:defRPr>
                <a:latin typeface="Arial"/>
                <a:ea typeface="Arial"/>
                <a:cs typeface="Arial"/>
                <a:sym typeface="Arial"/>
              </a:defRPr>
            </a:pPr>
            <a:r>
              <a:rPr dirty="0">
                <a:cs typeface="Arial" panose="020B0604020202020204" pitchFamily="34" charset="0"/>
              </a:rPr>
              <a:t>Paul in Macedonia	late summer 62-winter 62/63</a:t>
            </a:r>
          </a:p>
          <a:p>
            <a:pPr>
              <a:defRPr>
                <a:latin typeface="Arial"/>
                <a:ea typeface="Arial"/>
                <a:cs typeface="Arial"/>
                <a:sym typeface="Arial"/>
              </a:defRPr>
            </a:pPr>
            <a:r>
              <a:rPr dirty="0">
                <a:cs typeface="Arial" panose="020B0604020202020204" pitchFamily="34" charset="0"/>
              </a:rPr>
              <a:t>1 Timothy written from Macedonia to Timothy in Ephesus	Fall 62</a:t>
            </a:r>
          </a:p>
          <a:p>
            <a:pPr>
              <a:defRPr>
                <a:latin typeface="Arial"/>
                <a:ea typeface="Arial"/>
                <a:cs typeface="Arial"/>
                <a:sym typeface="Arial"/>
              </a:defRPr>
            </a:pPr>
            <a:r>
              <a:rPr dirty="0">
                <a:cs typeface="Arial" panose="020B0604020202020204" pitchFamily="34" charset="0"/>
              </a:rPr>
              <a:t>Paul in Asia Minor	Spring 63-Spring 64</a:t>
            </a:r>
          </a:p>
          <a:p>
            <a:pPr>
              <a:defRPr>
                <a:latin typeface="Arial"/>
                <a:ea typeface="Arial"/>
                <a:cs typeface="Arial"/>
                <a:sym typeface="Arial"/>
              </a:defRPr>
            </a:pPr>
            <a:r>
              <a:rPr dirty="0">
                <a:cs typeface="Arial" panose="020B0604020202020204" pitchFamily="34" charset="0"/>
              </a:rPr>
              <a:t>Paul in Spain (anticipated in Rom. 15:24)	Spring 64-Spring 66</a:t>
            </a:r>
          </a:p>
          <a:p>
            <a:pPr>
              <a:defRPr>
                <a:latin typeface="Arial"/>
                <a:ea typeface="Arial"/>
                <a:cs typeface="Arial"/>
                <a:sym typeface="Arial"/>
              </a:defRPr>
            </a:pPr>
            <a:r>
              <a:rPr dirty="0">
                <a:cs typeface="Arial" panose="020B0604020202020204" pitchFamily="34" charset="0"/>
              </a:rPr>
              <a:t>Christians persecuted by Nero; Peter martyred	Summer 64</a:t>
            </a:r>
          </a:p>
          <a:p>
            <a:pPr>
              <a:defRPr>
                <a:latin typeface="Arial"/>
                <a:ea typeface="Arial"/>
                <a:cs typeface="Arial"/>
                <a:sym typeface="Arial"/>
              </a:defRPr>
            </a:pPr>
            <a:r>
              <a:rPr dirty="0">
                <a:cs typeface="Arial" panose="020B0604020202020204" pitchFamily="34" charset="0"/>
              </a:rPr>
              <a:t>Paul in Crete (Titus left there; Tit 1:5)	early Summer 66</a:t>
            </a:r>
          </a:p>
          <a:p>
            <a:pPr>
              <a:defRPr>
                <a:latin typeface="Arial"/>
                <a:ea typeface="Arial"/>
                <a:cs typeface="Arial"/>
                <a:sym typeface="Arial"/>
              </a:defRPr>
            </a:pPr>
            <a:r>
              <a:rPr dirty="0">
                <a:cs typeface="Arial" panose="020B0604020202020204" pitchFamily="34" charset="0"/>
              </a:rPr>
              <a:t>Paul in Asia Minor	Summer- Fall 66</a:t>
            </a:r>
          </a:p>
          <a:p>
            <a:pPr>
              <a:defRPr>
                <a:latin typeface="Arial"/>
                <a:ea typeface="Arial"/>
                <a:cs typeface="Arial"/>
                <a:sym typeface="Arial"/>
              </a:defRPr>
            </a:pPr>
            <a:r>
              <a:rPr dirty="0">
                <a:cs typeface="Arial" panose="020B0604020202020204" pitchFamily="34" charset="0"/>
              </a:rPr>
              <a:t>Titus written from Asia Minor to Titus in Crete	Summer 66</a:t>
            </a:r>
          </a:p>
          <a:p>
            <a:pPr>
              <a:defRPr>
                <a:latin typeface="Arial"/>
                <a:ea typeface="Arial"/>
                <a:cs typeface="Arial"/>
                <a:sym typeface="Arial"/>
              </a:defRPr>
            </a:pPr>
            <a:r>
              <a:rPr dirty="0">
                <a:cs typeface="Arial" panose="020B0604020202020204" pitchFamily="34" charset="0"/>
              </a:rPr>
              <a:t>Paul in Nicopolis (Tit 3:12)	Winter 66/67</a:t>
            </a:r>
          </a:p>
          <a:p>
            <a:pPr>
              <a:defRPr>
                <a:latin typeface="Arial"/>
                <a:ea typeface="Arial"/>
                <a:cs typeface="Arial"/>
                <a:sym typeface="Arial"/>
              </a:defRPr>
            </a:pPr>
            <a:r>
              <a:rPr dirty="0">
                <a:cs typeface="Arial" panose="020B0604020202020204" pitchFamily="34" charset="0"/>
              </a:rPr>
              <a:t>Paul in Troas (2 Tim 4:13), Macedonia and Greece	Spring– Fall 67</a:t>
            </a:r>
          </a:p>
          <a:p>
            <a:pPr>
              <a:defRPr>
                <a:latin typeface="Arial"/>
                <a:ea typeface="Arial"/>
                <a:cs typeface="Arial"/>
                <a:sym typeface="Arial"/>
              </a:defRPr>
            </a:pPr>
            <a:r>
              <a:rPr dirty="0">
                <a:cs typeface="Arial" panose="020B0604020202020204" pitchFamily="34" charset="0"/>
              </a:rPr>
              <a:t> </a:t>
            </a:r>
          </a:p>
          <a:p>
            <a:pPr>
              <a:defRPr>
                <a:latin typeface="Arial"/>
                <a:ea typeface="Arial"/>
                <a:cs typeface="Arial"/>
                <a:sym typeface="Arial"/>
              </a:defRPr>
            </a:pPr>
            <a:r>
              <a:rPr dirty="0">
                <a:cs typeface="Arial" panose="020B0604020202020204" pitchFamily="34" charset="0"/>
              </a:rPr>
              <a:t>Second Roman Imprisonment	Fall 67–Spring 68</a:t>
            </a:r>
          </a:p>
          <a:p>
            <a:pPr>
              <a:defRPr>
                <a:latin typeface="Arial"/>
                <a:ea typeface="Arial"/>
                <a:cs typeface="Arial"/>
                <a:sym typeface="Arial"/>
              </a:defRPr>
            </a:pPr>
            <a:r>
              <a:rPr dirty="0">
                <a:cs typeface="Arial" panose="020B0604020202020204" pitchFamily="34" charset="0"/>
              </a:rPr>
              <a:t>Paul arrested and brought to Rome	Fall 67</a:t>
            </a:r>
          </a:p>
          <a:p>
            <a:pPr>
              <a:defRPr>
                <a:latin typeface="Arial"/>
                <a:ea typeface="Arial"/>
                <a:cs typeface="Arial"/>
                <a:sym typeface="Arial"/>
              </a:defRPr>
            </a:pPr>
            <a:r>
              <a:rPr dirty="0">
                <a:cs typeface="Arial" panose="020B0604020202020204" pitchFamily="34" charset="0"/>
              </a:rPr>
              <a:t>2 Timothy written from Rome to Timothy in Ephesus	Fall 67</a:t>
            </a:r>
          </a:p>
          <a:p>
            <a:pPr>
              <a:defRPr>
                <a:latin typeface="Arial"/>
                <a:ea typeface="Arial"/>
                <a:cs typeface="Arial"/>
                <a:sym typeface="Arial"/>
              </a:defRPr>
            </a:pPr>
            <a:r>
              <a:rPr dirty="0">
                <a:cs typeface="Arial" panose="020B0604020202020204" pitchFamily="34" charset="0"/>
              </a:rPr>
              <a:t>Paul beheaded	Spring 68</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3" name="Shape 1473"/>
          <p:cNvSpPr>
            <a:spLocks noGrp="1" noRot="1" noChangeAspect="1"/>
          </p:cNvSpPr>
          <p:nvPr>
            <p:ph type="sldImg"/>
          </p:nvPr>
        </p:nvSpPr>
        <p:spPr>
          <a:prstGeom prst="rect">
            <a:avLst/>
          </a:prstGeom>
        </p:spPr>
        <p:txBody>
          <a:bodyPr/>
          <a:lstStyle/>
          <a:p>
            <a:endParaRPr/>
          </a:p>
        </p:txBody>
      </p:sp>
      <p:sp>
        <p:nvSpPr>
          <p:cNvPr id="1474" name="Shape 1474"/>
          <p:cNvSpPr>
            <a:spLocks noGrp="1"/>
          </p:cNvSpPr>
          <p:nvPr>
            <p:ph type="body" sz="quarter" idx="1"/>
          </p:nvPr>
        </p:nvSpPr>
        <p:spPr>
          <a:prstGeom prst="rect">
            <a:avLst/>
          </a:prstGeom>
        </p:spPr>
        <p:txBody>
          <a:bodyPr/>
          <a:lstStyle/>
          <a:p>
            <a:r>
              <a:rPr b="0"/>
              <a:t>Paul wrote the Prison Epistles while under house arrest in </a:t>
            </a:r>
            <a:r>
              <a:rPr lang="en-US" b="0"/>
              <a:t>Rome,</a:t>
            </a:r>
            <a:r>
              <a:rPr b="0"/>
              <a:t> recorded in the last two verses of Acts. </a:t>
            </a:r>
            <a:r>
              <a:rPr lang="en-US" b="0"/>
              <a:t>These took two years (AD 60-62) and</a:t>
            </a:r>
            <a:r>
              <a:rPr b="0"/>
              <a:t> were likely written in this order above. We are unsure whether Ephesians and Colossians were written at the same time, but they have many similarities. But it is nearly certain that Tychicus and Onesimus brought back to Colosse both the letter to the entire church and also </a:t>
            </a:r>
            <a:r>
              <a:rPr lang="en-US" b="0"/>
              <a:t>the</a:t>
            </a:r>
            <a:r>
              <a:rPr b="0"/>
              <a:t> personal letter to Philemon, who lived there and had the church meet in his house.</a:t>
            </a:r>
          </a:p>
          <a:p>
            <a:pPr>
              <a:defRPr>
                <a:latin typeface="Arial"/>
                <a:ea typeface="Arial"/>
                <a:cs typeface="Arial"/>
                <a:sym typeface="Arial"/>
              </a:defRPr>
            </a:pPr>
            <a:r>
              <a:rPr b="0"/>
              <a:t>—————</a:t>
            </a:r>
          </a:p>
          <a:p>
            <a:pPr>
              <a:defRPr>
                <a:latin typeface="Arial"/>
                <a:ea typeface="Arial"/>
                <a:cs typeface="Arial"/>
                <a:sym typeface="Arial"/>
              </a:defRPr>
            </a:pPr>
            <a:r>
              <a:rPr b="0"/>
              <a:t>Freedom from Imprisonment	Spring 62–Fall 67</a:t>
            </a:r>
          </a:p>
          <a:p>
            <a:pPr>
              <a:defRPr>
                <a:latin typeface="Arial"/>
                <a:ea typeface="Arial"/>
                <a:cs typeface="Arial"/>
                <a:sym typeface="Arial"/>
              </a:defRPr>
            </a:pPr>
            <a:r>
              <a:rPr b="0"/>
              <a:t>Paul in Ephesus and Colosse (Timothy left at Ephesus)	Spring–Summer 62</a:t>
            </a:r>
          </a:p>
          <a:p>
            <a:pPr>
              <a:defRPr>
                <a:latin typeface="Arial"/>
                <a:ea typeface="Arial"/>
                <a:cs typeface="Arial"/>
                <a:sym typeface="Arial"/>
              </a:defRPr>
            </a:pPr>
            <a:r>
              <a:rPr b="0"/>
              <a:t>Peter travels to Rome	62</a:t>
            </a:r>
            <a:endParaRPr lang="en-US" b="0"/>
          </a:p>
          <a:p>
            <a:pPr>
              <a:defRPr>
                <a:latin typeface="Arial"/>
                <a:ea typeface="Arial"/>
                <a:cs typeface="Arial"/>
                <a:sym typeface="Arial"/>
              </a:defRPr>
            </a:pPr>
            <a:r>
              <a:rPr lang="en-US" b="0"/>
              <a:t>_______________</a:t>
            </a:r>
          </a:p>
          <a:p>
            <a:pPr>
              <a:defRPr>
                <a:latin typeface="Arial"/>
                <a:ea typeface="Arial"/>
                <a:cs typeface="Arial"/>
                <a:sym typeface="Arial"/>
              </a:defRPr>
            </a:pPr>
            <a:r>
              <a:rPr lang="en-US" b="0"/>
              <a:t>NS-15-Pastorals-4</a:t>
            </a:r>
          </a:p>
          <a:p>
            <a:pPr>
              <a:defRPr>
                <a:latin typeface="Arial"/>
                <a:ea typeface="Arial"/>
                <a:cs typeface="Arial"/>
                <a:sym typeface="Arial"/>
              </a:defRPr>
            </a:pPr>
            <a:r>
              <a:rPr lang="en-US" b="0"/>
              <a:t>NS-15-1 Timothy-61</a:t>
            </a:r>
          </a:p>
          <a:p>
            <a:pPr>
              <a:defRPr>
                <a:latin typeface="Arial"/>
                <a:ea typeface="Arial"/>
                <a:cs typeface="Arial"/>
                <a:sym typeface="Arial"/>
              </a:defRPr>
            </a:pPr>
            <a:r>
              <a:rPr lang="en-US" b="0"/>
              <a:t>NS-16-2 Timothy-46</a:t>
            </a:r>
            <a:endParaRPr b="0"/>
          </a:p>
          <a:p>
            <a:endParaRPr b="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 name="Shape 1484"/>
          <p:cNvSpPr>
            <a:spLocks noGrp="1" noRot="1" noChangeAspect="1"/>
          </p:cNvSpPr>
          <p:nvPr>
            <p:ph type="sldImg"/>
          </p:nvPr>
        </p:nvSpPr>
        <p:spPr>
          <a:prstGeom prst="rect">
            <a:avLst/>
          </a:prstGeom>
        </p:spPr>
        <p:txBody>
          <a:bodyPr/>
          <a:lstStyle/>
          <a:p>
            <a:endParaRPr/>
          </a:p>
        </p:txBody>
      </p:sp>
      <p:sp>
        <p:nvSpPr>
          <p:cNvPr id="1485" name="Shape 1485"/>
          <p:cNvSpPr>
            <a:spLocks noGrp="1"/>
          </p:cNvSpPr>
          <p:nvPr>
            <p:ph type="body" sz="quarter" idx="1"/>
          </p:nvPr>
        </p:nvSpPr>
        <p:spPr>
          <a:prstGeom prst="rect">
            <a:avLst/>
          </a:prstGeom>
        </p:spPr>
        <p:txBody>
          <a:bodyPr/>
          <a:lstStyle/>
          <a:p>
            <a:r>
              <a:rPr dirty="0"/>
              <a:t>Paul wrote 1 Timothy shortly after being there himself—likely only months later. We benefit from him recording his instructions to Timothy rather than simply telling him verbally.</a:t>
            </a:r>
            <a:endParaRPr dirty="0">
              <a:ea typeface="Arial"/>
              <a:cs typeface="Arial" panose="020B0604020202020204" pitchFamily="34" charset="0"/>
              <a:sym typeface="Arial"/>
            </a:endParaRPr>
          </a:p>
          <a:p>
            <a:pPr>
              <a:defRPr>
                <a:latin typeface="Arial"/>
                <a:ea typeface="Arial"/>
                <a:cs typeface="Arial"/>
                <a:sym typeface="Arial"/>
              </a:defRPr>
            </a:pPr>
            <a:r>
              <a:rPr dirty="0">
                <a:cs typeface="Arial" panose="020B0604020202020204" pitchFamily="34" charset="0"/>
              </a:rPr>
              <a:t>—————</a:t>
            </a:r>
          </a:p>
          <a:p>
            <a:pPr>
              <a:defRPr>
                <a:latin typeface="Arial"/>
                <a:ea typeface="Arial"/>
                <a:cs typeface="Arial"/>
                <a:sym typeface="Arial"/>
              </a:defRPr>
            </a:pPr>
            <a:r>
              <a:rPr dirty="0">
                <a:cs typeface="Arial" panose="020B0604020202020204" pitchFamily="34" charset="0"/>
              </a:rPr>
              <a:t>Freedom from Imprisonment	Spring 62–Fall 67</a:t>
            </a:r>
          </a:p>
          <a:p>
            <a:pPr>
              <a:defRPr>
                <a:latin typeface="Arial"/>
                <a:ea typeface="Arial"/>
                <a:cs typeface="Arial"/>
                <a:sym typeface="Arial"/>
              </a:defRPr>
            </a:pPr>
            <a:r>
              <a:rPr dirty="0">
                <a:cs typeface="Arial" panose="020B0604020202020204" pitchFamily="34" charset="0"/>
              </a:rPr>
              <a:t>Paul in Ephesus and Colosse (Timothy left at Ephesus)	Spring–Summer 62</a:t>
            </a:r>
          </a:p>
          <a:p>
            <a:pPr>
              <a:defRPr>
                <a:latin typeface="Arial"/>
                <a:ea typeface="Arial"/>
                <a:cs typeface="Arial"/>
                <a:sym typeface="Arial"/>
              </a:defRPr>
            </a:pPr>
            <a:r>
              <a:rPr dirty="0">
                <a:cs typeface="Arial" panose="020B0604020202020204" pitchFamily="34" charset="0"/>
              </a:rPr>
              <a:t>Peter travels to Rome	62</a:t>
            </a:r>
          </a:p>
          <a:p>
            <a:pPr>
              <a:defRPr>
                <a:latin typeface="Arial"/>
                <a:ea typeface="Arial"/>
                <a:cs typeface="Arial"/>
                <a:sym typeface="Arial"/>
              </a:defRPr>
            </a:pPr>
            <a:r>
              <a:rPr dirty="0">
                <a:cs typeface="Arial" panose="020B0604020202020204" pitchFamily="34" charset="0"/>
              </a:rPr>
              <a:t>Paul in Macedonia	late summer 62-winter 62/63</a:t>
            </a:r>
          </a:p>
          <a:p>
            <a:pPr>
              <a:defRPr>
                <a:latin typeface="Arial"/>
                <a:ea typeface="Arial"/>
                <a:cs typeface="Arial"/>
                <a:sym typeface="Arial"/>
              </a:defRPr>
            </a:pPr>
            <a:r>
              <a:rPr dirty="0">
                <a:cs typeface="Arial" panose="020B0604020202020204" pitchFamily="34" charset="0"/>
              </a:rPr>
              <a:t>1 Timothy written from Macedonia to Timothy in Ephesus	Fall 62</a:t>
            </a:r>
          </a:p>
          <a:p>
            <a:pPr>
              <a:defRPr>
                <a:latin typeface="Arial"/>
                <a:ea typeface="Arial"/>
                <a:cs typeface="Arial"/>
                <a:sym typeface="Arial"/>
              </a:defRPr>
            </a:pPr>
            <a:r>
              <a:rPr dirty="0">
                <a:cs typeface="Arial" panose="020B0604020202020204" pitchFamily="34" charset="0"/>
              </a:rPr>
              <a:t>Paul in Asia Minor	Spring 63-Spring 64</a:t>
            </a:r>
          </a:p>
          <a:p>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107523" name="Rectangle 3"/>
          <p:cNvSpPr>
            <a:spLocks noGrp="1" noChangeArrowheads="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ea typeface="宋体" charset="0"/>
                <a:cs typeface="宋体" charset="0"/>
              </a:rPr>
              <a:t>Paul wrote 1 Timothy shortly after being there himself—likely only months later. We benefit from him recording his instructions to Timothy rather than simply telling him verbally.</a:t>
            </a:r>
            <a:endPar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Freedom from Imprisonment	Spring 62–Fall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Ephesus and Colosse (Timothy left at Ephesus)	Spring–Summer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Peter travels to Rome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Macedonia	late summer 62-winter 62/63</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1 Timothy written from Macedonia to Timothy in Ephesus	Fall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Asia Minor	Spring 63-Spring 64</a:t>
            </a:r>
          </a:p>
          <a:p>
            <a:pPr>
              <a:defRPr>
                <a:latin typeface="Arial"/>
                <a:ea typeface="Arial"/>
                <a:cs typeface="Arial"/>
                <a:sym typeface="Arial"/>
              </a:defRPr>
            </a:pPr>
            <a:r>
              <a:rPr lang="en-US" b="0"/>
              <a:t>_______________</a:t>
            </a:r>
          </a:p>
          <a:p>
            <a:pPr>
              <a:defRPr>
                <a:latin typeface="Arial"/>
                <a:ea typeface="Arial"/>
                <a:cs typeface="Arial"/>
                <a:sym typeface="Arial"/>
              </a:defRPr>
            </a:pPr>
            <a:r>
              <a:rPr lang="en-US" b="0"/>
              <a:t>NS-15-Pastorals-6</a:t>
            </a:r>
          </a:p>
          <a:p>
            <a:pPr>
              <a:defRPr>
                <a:latin typeface="Arial"/>
                <a:ea typeface="Arial"/>
                <a:cs typeface="Arial"/>
                <a:sym typeface="Arial"/>
              </a:defRPr>
            </a:pPr>
            <a:r>
              <a:rPr lang="en-US" b="0"/>
              <a:t>NS-15-1 Timothy-6</a:t>
            </a:r>
          </a:p>
          <a:p>
            <a:pPr>
              <a:defRPr>
                <a:latin typeface="Arial"/>
                <a:ea typeface="Arial"/>
                <a:cs typeface="Arial"/>
                <a:sym typeface="Arial"/>
              </a:defRPr>
            </a:pPr>
            <a:r>
              <a:rPr lang="en-US" b="0"/>
              <a:t>NS-16-2 Timothy-48</a:t>
            </a:r>
          </a:p>
          <a:p>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9497814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0" name="Shape 1510"/>
          <p:cNvSpPr>
            <a:spLocks noGrp="1" noRot="1" noChangeAspect="1"/>
          </p:cNvSpPr>
          <p:nvPr>
            <p:ph type="sldImg"/>
          </p:nvPr>
        </p:nvSpPr>
        <p:spPr>
          <a:prstGeom prst="rect">
            <a:avLst/>
          </a:prstGeom>
        </p:spPr>
        <p:txBody>
          <a:bodyPr/>
          <a:lstStyle/>
          <a:p>
            <a:endParaRPr/>
          </a:p>
        </p:txBody>
      </p:sp>
      <p:sp>
        <p:nvSpPr>
          <p:cNvPr id="1511" name="Shape 1511"/>
          <p:cNvSpPr>
            <a:spLocks noGrp="1"/>
          </p:cNvSpPr>
          <p:nvPr>
            <p:ph type="body" sz="quarter" idx="1"/>
          </p:nvPr>
        </p:nvSpPr>
        <p:spPr>
          <a:prstGeom prst="rect">
            <a:avLst/>
          </a:prstGeom>
        </p:spPr>
        <p:txBody>
          <a:bodyPr/>
          <a:lstStyle/>
          <a:p>
            <a:r>
              <a:rPr dirty="0"/>
              <a:t>Paul wrote 1 Timothy shortly after being there himself—likely only months later. We benefit from him recording his instructions to Timothy rather than simply telling him verbally.</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8" name="Shape 1538"/>
          <p:cNvSpPr>
            <a:spLocks noGrp="1" noRot="1" noChangeAspect="1"/>
          </p:cNvSpPr>
          <p:nvPr>
            <p:ph type="sldImg"/>
          </p:nvPr>
        </p:nvSpPr>
        <p:spPr>
          <a:prstGeom prst="rect">
            <a:avLst/>
          </a:prstGeom>
        </p:spPr>
        <p:txBody>
          <a:bodyPr/>
          <a:lstStyle/>
          <a:p>
            <a:endParaRPr/>
          </a:p>
        </p:txBody>
      </p:sp>
      <p:sp>
        <p:nvSpPr>
          <p:cNvPr id="1539" name="Shape 1539"/>
          <p:cNvSpPr>
            <a:spLocks noGrp="1"/>
          </p:cNvSpPr>
          <p:nvPr>
            <p:ph type="body" sz="quarter" idx="1"/>
          </p:nvPr>
        </p:nvSpPr>
        <p:spPr>
          <a:prstGeom prst="rect">
            <a:avLst/>
          </a:prstGeom>
        </p:spPr>
        <p:txBody>
          <a:bodyPr/>
          <a:lstStyle/>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Asia Minor	Spring 63-Spring 64</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Spain (anticipated in Rom. 15:24)	Spring 64-Spring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Christians persecuted by Nero; Peter martyred	Summer 64</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Crete (Titus left there; Tit 1:5)	early Summer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Asia Minor	Summer- Fall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Titus written from Asia Minor to Titus in Crete	Summer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Nicopolis (Tit 3:12)	Winter 66/67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Troas (2 Tim 4:13), Macedonia and Greece	Spring– 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 </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Second Roman Imprisonment	Fall 67–Spring 68</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arrested and brought to Rome	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2 Timothy written from Rome to Timothy in Ephesus	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beheaded	Spring 68</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pPr>
              <a:defRPr>
                <a:latin typeface="Arial"/>
                <a:ea typeface="Arial"/>
                <a:cs typeface="Arial"/>
                <a:sym typeface="Arial"/>
              </a:defRPr>
            </a:pPr>
            <a:r>
              <a:rPr lang="en-US" b="0"/>
              <a:t>_______________</a:t>
            </a:r>
          </a:p>
          <a:p>
            <a:pPr>
              <a:defRPr>
                <a:latin typeface="Arial"/>
                <a:ea typeface="Arial"/>
                <a:cs typeface="Arial"/>
                <a:sym typeface="Arial"/>
              </a:defRPr>
            </a:pPr>
            <a:r>
              <a:rPr lang="en-US" b="0"/>
              <a:t>NS-15-Pastorals-8</a:t>
            </a:r>
          </a:p>
          <a:p>
            <a:pPr>
              <a:defRPr>
                <a:latin typeface="Arial"/>
                <a:ea typeface="Arial"/>
                <a:cs typeface="Arial"/>
                <a:sym typeface="Arial"/>
              </a:defRPr>
            </a:pPr>
            <a:r>
              <a:rPr lang="en-US" b="0"/>
              <a:t>NS-15-1 Timothy-8</a:t>
            </a:r>
          </a:p>
          <a:p>
            <a:pPr>
              <a:defRPr>
                <a:latin typeface="Arial"/>
                <a:ea typeface="Arial"/>
                <a:cs typeface="Arial"/>
                <a:sym typeface="Arial"/>
              </a:defRPr>
            </a:pPr>
            <a:r>
              <a:rPr lang="en-US" b="0"/>
              <a:t>NS-16-2 Timothy-50</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7">
            <a:extLst>
              <a:ext uri="{FF2B5EF4-FFF2-40B4-BE49-F238E27FC236}">
                <a16:creationId xmlns:a16="http://schemas.microsoft.com/office/drawing/2014/main" id="{F96B983F-81FF-EC71-0F32-D34C19E301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189D7D0-7553-6545-A7A2-167A36B89287}" type="slidenum">
              <a:rPr kumimoji="0" lang="en-US" altLang="en-US" sz="1200" u="none" strike="noStrike" kern="1200" cap="none" spc="0" normalizeH="0" baseline="0" noProof="0">
                <a:ln>
                  <a:noFill/>
                </a:ln>
                <a:solidFill>
                  <a:srgbClr val="000000"/>
                </a:solidFill>
                <a:effectLst/>
                <a:uLnTx/>
                <a:uFillTx/>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altLang="en-US" sz="1200"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
        <p:nvSpPr>
          <p:cNvPr id="496643" name="Rectangle 2">
            <a:extLst>
              <a:ext uri="{FF2B5EF4-FFF2-40B4-BE49-F238E27FC236}">
                <a16:creationId xmlns:a16="http://schemas.microsoft.com/office/drawing/2014/main" id="{5BF9E494-4ABF-675A-D91A-EAEDBF25AD0B}"/>
              </a:ext>
            </a:extLst>
          </p:cNvPr>
          <p:cNvSpPr>
            <a:spLocks noGrp="1" noRot="1" noChangeAspect="1" noChangeArrowheads="1" noTextEdit="1"/>
          </p:cNvSpPr>
          <p:nvPr>
            <p:ph type="sldImg"/>
          </p:nvPr>
        </p:nvSpPr>
        <p:spPr>
          <a:solidFill>
            <a:srgbClr val="FFFFFF"/>
          </a:solidFill>
          <a:ln/>
        </p:spPr>
      </p:sp>
      <p:sp>
        <p:nvSpPr>
          <p:cNvPr id="496644" name="Rectangle 3">
            <a:extLst>
              <a:ext uri="{FF2B5EF4-FFF2-40B4-BE49-F238E27FC236}">
                <a16:creationId xmlns:a16="http://schemas.microsoft.com/office/drawing/2014/main" id="{9096CF00-FA29-81D2-4081-F83F0A9D5772}"/>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ea typeface="宋体" charset="0"/>
                <a:cs typeface="宋体" charset="0"/>
              </a:rPr>
              <a:t>Ours is not a quick skirmish or a brief battle. It is the war of the ages, so we must persevere in teaching the truth until all falsehood is vanquished. This will entail difficulty, as seen in the fact that Paul wrote this letter from a dungeon without windows or natural light. Yet, he had the spiritual light to dispel the darkness of heresies impacting the churches in the AD 60s. Therefore, he commissioned Timothy to preach the gospel to all who would listen.</a:t>
            </a:r>
          </a:p>
          <a:p>
            <a:pPr eaLnBrk="1" hangingPunct="1"/>
            <a:endParaRPr lang="ar-JO" altLang="en-US" b="0"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3" name="Shape 1553"/>
          <p:cNvSpPr>
            <a:spLocks noGrp="1" noRot="1" noChangeAspect="1"/>
          </p:cNvSpPr>
          <p:nvPr>
            <p:ph type="sldImg"/>
          </p:nvPr>
        </p:nvSpPr>
        <p:spPr>
          <a:prstGeom prst="rect">
            <a:avLst/>
          </a:prstGeom>
        </p:spPr>
        <p:txBody>
          <a:bodyPr/>
          <a:lstStyle/>
          <a:p>
            <a:endParaRPr/>
          </a:p>
        </p:txBody>
      </p:sp>
      <p:sp>
        <p:nvSpPr>
          <p:cNvPr id="1554" name="Shape 1554"/>
          <p:cNvSpPr>
            <a:spLocks noGrp="1"/>
          </p:cNvSpPr>
          <p:nvPr>
            <p:ph type="body" sz="quarter" idx="1"/>
          </p:nvPr>
        </p:nvSpPr>
        <p:spPr>
          <a:prstGeom prst="rect">
            <a:avLst/>
          </a:prstGeom>
        </p:spPr>
        <p:txBody>
          <a:bodyPr/>
          <a:lstStyle/>
          <a:p>
            <a:r>
              <a:rPr b="0" dirty="0"/>
              <a:t>Titus is in green as Paul wrote it while he was free to GO around to share the gospel.</a:t>
            </a:r>
          </a:p>
          <a:p>
            <a:r>
              <a:rPr b="0" dirty="0"/>
              <a:t>But 2 Timothy is purple to remind us that, while imprisoned again, he did this for royal purposes.</a:t>
            </a:r>
          </a:p>
          <a:p>
            <a:r>
              <a:rPr b="0" dirty="0"/>
              <a:t>Paul spent at least 5 of his final 11 years in prison:</a:t>
            </a:r>
          </a:p>
          <a:p>
            <a:r>
              <a:rPr b="0" dirty="0"/>
              <a:t>• AD 57-59 Caesarea for 2 years</a:t>
            </a:r>
          </a:p>
          <a:p>
            <a:r>
              <a:rPr b="0" dirty="0"/>
              <a:t>• AD 60-62 Rome for 2 years</a:t>
            </a:r>
          </a:p>
          <a:p>
            <a:r>
              <a:rPr b="0" dirty="0"/>
              <a:t>• AD 67-68 Rome for 1 year</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7">
            <a:extLst>
              <a:ext uri="{FF2B5EF4-FFF2-40B4-BE49-F238E27FC236}">
                <a16:creationId xmlns:a16="http://schemas.microsoft.com/office/drawing/2014/main" id="{0200D44A-A1AD-1E7B-4E15-A88FEA85F3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2156EF3-E0DC-9143-94E1-C45CF8B2C0AE}" type="slidenum">
              <a:rPr lang="en-US" altLang="en-US" sz="1200"/>
              <a:pPr/>
              <a:t>52</a:t>
            </a:fld>
            <a:endParaRPr lang="en-US" altLang="en-US" sz="1200" dirty="0"/>
          </a:p>
        </p:txBody>
      </p:sp>
      <p:sp>
        <p:nvSpPr>
          <p:cNvPr id="534531" name="Rectangle 2">
            <a:extLst>
              <a:ext uri="{FF2B5EF4-FFF2-40B4-BE49-F238E27FC236}">
                <a16:creationId xmlns:a16="http://schemas.microsoft.com/office/drawing/2014/main" id="{F119F09B-4E8F-1A20-7232-247A3C2C9F2A}"/>
              </a:ext>
            </a:extLst>
          </p:cNvPr>
          <p:cNvSpPr>
            <a:spLocks noGrp="1" noRot="1" noChangeAspect="1" noChangeArrowheads="1" noTextEdit="1"/>
          </p:cNvSpPr>
          <p:nvPr>
            <p:ph type="sldImg"/>
          </p:nvPr>
        </p:nvSpPr>
        <p:spPr>
          <a:solidFill>
            <a:srgbClr val="FFFFFF"/>
          </a:solidFill>
          <a:ln/>
        </p:spPr>
      </p:sp>
      <p:sp>
        <p:nvSpPr>
          <p:cNvPr id="534532" name="Rectangle 3">
            <a:extLst>
              <a:ext uri="{FF2B5EF4-FFF2-40B4-BE49-F238E27FC236}">
                <a16:creationId xmlns:a16="http://schemas.microsoft.com/office/drawing/2014/main" id="{4ADBC757-653A-C244-D5B1-88934FC8FC26}"/>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a:extLst>
              <a:ext uri="{FF2B5EF4-FFF2-40B4-BE49-F238E27FC236}">
                <a16:creationId xmlns:a16="http://schemas.microsoft.com/office/drawing/2014/main" id="{88EFD9A1-6F8A-DA1E-96B0-1E35B850C4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369B4D6-29C5-5D42-9060-BEED924D558B}" type="slidenum">
              <a:rPr lang="en-US" altLang="en-US" sz="1200"/>
              <a:pPr/>
              <a:t>53</a:t>
            </a:fld>
            <a:endParaRPr lang="en-US" altLang="en-US" sz="1200" dirty="0"/>
          </a:p>
        </p:txBody>
      </p:sp>
      <p:sp>
        <p:nvSpPr>
          <p:cNvPr id="535555" name="Rectangle 2">
            <a:extLst>
              <a:ext uri="{FF2B5EF4-FFF2-40B4-BE49-F238E27FC236}">
                <a16:creationId xmlns:a16="http://schemas.microsoft.com/office/drawing/2014/main" id="{53A8C82D-2012-E1B1-FDCC-A0726AB65A05}"/>
              </a:ext>
            </a:extLst>
          </p:cNvPr>
          <p:cNvSpPr>
            <a:spLocks noGrp="1" noRot="1" noChangeAspect="1" noChangeArrowheads="1" noTextEdit="1"/>
          </p:cNvSpPr>
          <p:nvPr>
            <p:ph type="sldImg"/>
          </p:nvPr>
        </p:nvSpPr>
        <p:spPr>
          <a:solidFill>
            <a:srgbClr val="FFFFFF"/>
          </a:solidFill>
          <a:ln/>
        </p:spPr>
      </p:sp>
      <p:sp>
        <p:nvSpPr>
          <p:cNvPr id="535556" name="Rectangle 3">
            <a:extLst>
              <a:ext uri="{FF2B5EF4-FFF2-40B4-BE49-F238E27FC236}">
                <a16:creationId xmlns:a16="http://schemas.microsoft.com/office/drawing/2014/main" id="{C752DAE3-13DF-8D9D-8B64-8FE7B462B36C}"/>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7">
            <a:extLst>
              <a:ext uri="{FF2B5EF4-FFF2-40B4-BE49-F238E27FC236}">
                <a16:creationId xmlns:a16="http://schemas.microsoft.com/office/drawing/2014/main" id="{6FA8D18A-795D-1022-DD9F-09168FFB82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8463156-712C-C14A-97C2-6500AEA7B12C}" type="slidenum">
              <a:rPr lang="en-US" altLang="en-US" sz="1200"/>
              <a:pPr/>
              <a:t>54</a:t>
            </a:fld>
            <a:endParaRPr lang="en-US" altLang="en-US" sz="1200" dirty="0"/>
          </a:p>
        </p:txBody>
      </p:sp>
      <p:sp>
        <p:nvSpPr>
          <p:cNvPr id="536579" name="Rectangle 2">
            <a:extLst>
              <a:ext uri="{FF2B5EF4-FFF2-40B4-BE49-F238E27FC236}">
                <a16:creationId xmlns:a16="http://schemas.microsoft.com/office/drawing/2014/main" id="{8B471814-A1EC-EE4B-E132-B72ABC268B86}"/>
              </a:ext>
            </a:extLst>
          </p:cNvPr>
          <p:cNvSpPr>
            <a:spLocks noGrp="1" noRot="1" noChangeAspect="1" noChangeArrowheads="1" noTextEdit="1"/>
          </p:cNvSpPr>
          <p:nvPr>
            <p:ph type="sldImg"/>
          </p:nvPr>
        </p:nvSpPr>
        <p:spPr>
          <a:solidFill>
            <a:srgbClr val="FFFFFF"/>
          </a:solidFill>
          <a:ln/>
        </p:spPr>
      </p:sp>
      <p:sp>
        <p:nvSpPr>
          <p:cNvPr id="536580" name="Rectangle 3">
            <a:extLst>
              <a:ext uri="{FF2B5EF4-FFF2-40B4-BE49-F238E27FC236}">
                <a16:creationId xmlns:a16="http://schemas.microsoft.com/office/drawing/2014/main" id="{90950178-4F3F-DD22-6A51-33E2C487F0BD}"/>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7">
            <a:extLst>
              <a:ext uri="{FF2B5EF4-FFF2-40B4-BE49-F238E27FC236}">
                <a16:creationId xmlns:a16="http://schemas.microsoft.com/office/drawing/2014/main" id="{A257AF4F-11AE-C9B7-92DC-ED4D199AF7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C98677A-F817-424C-ABC6-7ECC8B216305}" type="slidenum">
              <a:rPr lang="en-US" altLang="en-US" sz="1200">
                <a:solidFill>
                  <a:srgbClr val="000000"/>
                </a:solidFill>
              </a:rPr>
              <a:pPr/>
              <a:t>55</a:t>
            </a:fld>
            <a:endParaRPr lang="en-US" altLang="en-US" sz="1200" dirty="0">
              <a:solidFill>
                <a:srgbClr val="000000"/>
              </a:solidFill>
            </a:endParaRPr>
          </a:p>
        </p:txBody>
      </p:sp>
      <p:sp>
        <p:nvSpPr>
          <p:cNvPr id="537603" name="Rectangle 2">
            <a:extLst>
              <a:ext uri="{FF2B5EF4-FFF2-40B4-BE49-F238E27FC236}">
                <a16:creationId xmlns:a16="http://schemas.microsoft.com/office/drawing/2014/main" id="{99D86221-F966-079E-25BD-88450C6A3F5D}"/>
              </a:ext>
            </a:extLst>
          </p:cNvPr>
          <p:cNvSpPr>
            <a:spLocks noGrp="1" noRot="1" noChangeAspect="1" noChangeArrowheads="1" noTextEdit="1"/>
          </p:cNvSpPr>
          <p:nvPr>
            <p:ph type="sldImg"/>
          </p:nvPr>
        </p:nvSpPr>
        <p:spPr>
          <a:solidFill>
            <a:srgbClr val="FFFFFF"/>
          </a:solidFill>
          <a:ln/>
        </p:spPr>
      </p:sp>
      <p:sp>
        <p:nvSpPr>
          <p:cNvPr id="537604" name="Rectangle 3">
            <a:extLst>
              <a:ext uri="{FF2B5EF4-FFF2-40B4-BE49-F238E27FC236}">
                <a16:creationId xmlns:a16="http://schemas.microsoft.com/office/drawing/2014/main" id="{12087981-20B5-41A8-9F4F-AD7A79DACA21}"/>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r>
              <a:rPr lang="en-US" altLang="en-US" dirty="0"/>
              <a:t>Most of us would write the person closest to us—perhaps a spouse, parent, or child. Paul had none of these, except Timothy, whom he called “my dear son” (1:2). So what did Paul write Timothy?</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7">
            <a:extLst>
              <a:ext uri="{FF2B5EF4-FFF2-40B4-BE49-F238E27FC236}">
                <a16:creationId xmlns:a16="http://schemas.microsoft.com/office/drawing/2014/main" id="{3E98E3A0-EA1C-16C6-6344-31E7B4D938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8D059F4-6857-BB4D-94D5-1FC5F9BBA0FB}" type="slidenum">
              <a:rPr lang="en-US" altLang="en-US" sz="1200">
                <a:solidFill>
                  <a:srgbClr val="000000"/>
                </a:solidFill>
              </a:rPr>
              <a:pPr/>
              <a:t>56</a:t>
            </a:fld>
            <a:endParaRPr lang="en-US" altLang="en-US" sz="1200" dirty="0">
              <a:solidFill>
                <a:srgbClr val="000000"/>
              </a:solidFill>
            </a:endParaRPr>
          </a:p>
        </p:txBody>
      </p:sp>
      <p:sp>
        <p:nvSpPr>
          <p:cNvPr id="538627" name="Rectangle 2">
            <a:extLst>
              <a:ext uri="{FF2B5EF4-FFF2-40B4-BE49-F238E27FC236}">
                <a16:creationId xmlns:a16="http://schemas.microsoft.com/office/drawing/2014/main" id="{650962BE-04BF-5001-D1D7-66891472C668}"/>
              </a:ext>
            </a:extLst>
          </p:cNvPr>
          <p:cNvSpPr>
            <a:spLocks noGrp="1" noRot="1" noChangeAspect="1" noChangeArrowheads="1" noTextEdit="1"/>
          </p:cNvSpPr>
          <p:nvPr>
            <p:ph type="sldImg"/>
          </p:nvPr>
        </p:nvSpPr>
        <p:spPr>
          <a:solidFill>
            <a:srgbClr val="FFFFFF"/>
          </a:solidFill>
          <a:ln/>
        </p:spPr>
      </p:sp>
      <p:sp>
        <p:nvSpPr>
          <p:cNvPr id="538628" name="Rectangle 3">
            <a:extLst>
              <a:ext uri="{FF2B5EF4-FFF2-40B4-BE49-F238E27FC236}">
                <a16:creationId xmlns:a16="http://schemas.microsoft.com/office/drawing/2014/main" id="{D849E7FA-F06F-EAAD-C226-8D9D1ED0353E}"/>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7">
            <a:extLst>
              <a:ext uri="{FF2B5EF4-FFF2-40B4-BE49-F238E27FC236}">
                <a16:creationId xmlns:a16="http://schemas.microsoft.com/office/drawing/2014/main" id="{FA9F3F69-78B5-F5C9-98E4-44F41D01E7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9C5C7B0-380F-AF4E-906B-F1D46A9D17E1}" type="slidenum">
              <a:rPr lang="en-US" altLang="en-US" sz="1200">
                <a:solidFill>
                  <a:srgbClr val="000000"/>
                </a:solidFill>
              </a:rPr>
              <a:pPr/>
              <a:t>57</a:t>
            </a:fld>
            <a:endParaRPr lang="en-US" altLang="en-US" sz="1200" dirty="0">
              <a:solidFill>
                <a:srgbClr val="000000"/>
              </a:solidFill>
            </a:endParaRPr>
          </a:p>
        </p:txBody>
      </p:sp>
      <p:sp>
        <p:nvSpPr>
          <p:cNvPr id="539651" name="Rectangle 2">
            <a:extLst>
              <a:ext uri="{FF2B5EF4-FFF2-40B4-BE49-F238E27FC236}">
                <a16:creationId xmlns:a16="http://schemas.microsoft.com/office/drawing/2014/main" id="{36E82362-A60A-3569-BDF8-60AA74F06DEE}"/>
              </a:ext>
            </a:extLst>
          </p:cNvPr>
          <p:cNvSpPr>
            <a:spLocks noGrp="1" noRot="1" noChangeAspect="1" noChangeArrowheads="1" noTextEdit="1"/>
          </p:cNvSpPr>
          <p:nvPr>
            <p:ph type="sldImg"/>
          </p:nvPr>
        </p:nvSpPr>
        <p:spPr>
          <a:solidFill>
            <a:srgbClr val="FFFFFF"/>
          </a:solidFill>
          <a:ln/>
        </p:spPr>
      </p:sp>
      <p:sp>
        <p:nvSpPr>
          <p:cNvPr id="539652" name="Rectangle 3">
            <a:extLst>
              <a:ext uri="{FF2B5EF4-FFF2-40B4-BE49-F238E27FC236}">
                <a16:creationId xmlns:a16="http://schemas.microsoft.com/office/drawing/2014/main" id="{44604E70-3125-6A0F-B221-5ED10C50082A}"/>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7">
            <a:extLst>
              <a:ext uri="{FF2B5EF4-FFF2-40B4-BE49-F238E27FC236}">
                <a16:creationId xmlns:a16="http://schemas.microsoft.com/office/drawing/2014/main" id="{7FA4DBE2-D9B2-2B32-4239-1B8299B0CF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E267912-9B00-2645-8BFB-7CDEEB6FC6D1}" type="slidenum">
              <a:rPr lang="en-US" altLang="en-US" sz="1200">
                <a:solidFill>
                  <a:srgbClr val="000000"/>
                </a:solidFill>
              </a:rPr>
              <a:pPr/>
              <a:t>59</a:t>
            </a:fld>
            <a:endParaRPr lang="en-US" altLang="en-US" sz="1200" dirty="0">
              <a:solidFill>
                <a:srgbClr val="000000"/>
              </a:solidFill>
            </a:endParaRPr>
          </a:p>
        </p:txBody>
      </p:sp>
      <p:sp>
        <p:nvSpPr>
          <p:cNvPr id="541699" name="Rectangle 2">
            <a:extLst>
              <a:ext uri="{FF2B5EF4-FFF2-40B4-BE49-F238E27FC236}">
                <a16:creationId xmlns:a16="http://schemas.microsoft.com/office/drawing/2014/main" id="{419CEAD1-2102-5809-7B10-E5D5B17BB4AB}"/>
              </a:ext>
            </a:extLst>
          </p:cNvPr>
          <p:cNvSpPr>
            <a:spLocks noGrp="1" noRot="1" noChangeAspect="1" noChangeArrowheads="1" noTextEdit="1"/>
          </p:cNvSpPr>
          <p:nvPr>
            <p:ph type="sldImg"/>
          </p:nvPr>
        </p:nvSpPr>
        <p:spPr>
          <a:solidFill>
            <a:srgbClr val="FFFFFF"/>
          </a:solidFill>
          <a:ln/>
        </p:spPr>
      </p:sp>
      <p:sp>
        <p:nvSpPr>
          <p:cNvPr id="541700" name="Rectangle 3">
            <a:extLst>
              <a:ext uri="{FF2B5EF4-FFF2-40B4-BE49-F238E27FC236}">
                <a16:creationId xmlns:a16="http://schemas.microsoft.com/office/drawing/2014/main" id="{2A751670-5D91-4A7C-F619-4320BE5449D8}"/>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7">
            <a:extLst>
              <a:ext uri="{FF2B5EF4-FFF2-40B4-BE49-F238E27FC236}">
                <a16:creationId xmlns:a16="http://schemas.microsoft.com/office/drawing/2014/main" id="{5192F599-875C-7FBA-0BCD-C87753412F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BE0C75F-8F66-6945-81C2-9F2446A81C75}" type="slidenum">
              <a:rPr lang="en-US" altLang="en-US" sz="1200">
                <a:solidFill>
                  <a:srgbClr val="000000"/>
                </a:solidFill>
              </a:rPr>
              <a:pPr/>
              <a:t>60</a:t>
            </a:fld>
            <a:endParaRPr lang="en-US" altLang="en-US" sz="1200" dirty="0">
              <a:solidFill>
                <a:srgbClr val="000000"/>
              </a:solidFill>
            </a:endParaRPr>
          </a:p>
        </p:txBody>
      </p:sp>
      <p:sp>
        <p:nvSpPr>
          <p:cNvPr id="542723" name="Rectangle 2">
            <a:extLst>
              <a:ext uri="{FF2B5EF4-FFF2-40B4-BE49-F238E27FC236}">
                <a16:creationId xmlns:a16="http://schemas.microsoft.com/office/drawing/2014/main" id="{147D0314-5D10-CBA8-266D-424FD87B5BD1}"/>
              </a:ext>
            </a:extLst>
          </p:cNvPr>
          <p:cNvSpPr>
            <a:spLocks noGrp="1" noRot="1" noChangeAspect="1" noChangeArrowheads="1" noTextEdit="1"/>
          </p:cNvSpPr>
          <p:nvPr>
            <p:ph type="sldImg"/>
          </p:nvPr>
        </p:nvSpPr>
        <p:spPr>
          <a:solidFill>
            <a:srgbClr val="FFFFFF"/>
          </a:solidFill>
          <a:ln/>
        </p:spPr>
      </p:sp>
      <p:sp>
        <p:nvSpPr>
          <p:cNvPr id="542724" name="Rectangle 3">
            <a:extLst>
              <a:ext uri="{FF2B5EF4-FFF2-40B4-BE49-F238E27FC236}">
                <a16:creationId xmlns:a16="http://schemas.microsoft.com/office/drawing/2014/main" id="{C2AA0C51-ACA7-CD2E-727E-A6B2375D18E7}"/>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7">
            <a:extLst>
              <a:ext uri="{FF2B5EF4-FFF2-40B4-BE49-F238E27FC236}">
                <a16:creationId xmlns:a16="http://schemas.microsoft.com/office/drawing/2014/main" id="{4F7CC83A-4552-6F40-C290-1255D7A944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511ADF2-6DBB-B84F-893E-E18B327F20B1}" type="slidenum">
              <a:rPr lang="en-US" altLang="en-US" sz="1200">
                <a:solidFill>
                  <a:srgbClr val="000000"/>
                </a:solidFill>
              </a:rPr>
              <a:pPr/>
              <a:t>61</a:t>
            </a:fld>
            <a:endParaRPr lang="en-US" altLang="en-US" sz="1200" dirty="0">
              <a:solidFill>
                <a:srgbClr val="000000"/>
              </a:solidFill>
            </a:endParaRPr>
          </a:p>
        </p:txBody>
      </p:sp>
      <p:sp>
        <p:nvSpPr>
          <p:cNvPr id="543747" name="Rectangle 2">
            <a:extLst>
              <a:ext uri="{FF2B5EF4-FFF2-40B4-BE49-F238E27FC236}">
                <a16:creationId xmlns:a16="http://schemas.microsoft.com/office/drawing/2014/main" id="{6C74ADC5-4F3F-EF01-D0F0-722BC7042C59}"/>
              </a:ext>
            </a:extLst>
          </p:cNvPr>
          <p:cNvSpPr>
            <a:spLocks noGrp="1" noRot="1" noChangeAspect="1" noChangeArrowheads="1" noTextEdit="1"/>
          </p:cNvSpPr>
          <p:nvPr>
            <p:ph type="sldImg"/>
          </p:nvPr>
        </p:nvSpPr>
        <p:spPr>
          <a:solidFill>
            <a:srgbClr val="FFFFFF"/>
          </a:solidFill>
          <a:ln/>
        </p:spPr>
      </p:sp>
      <p:sp>
        <p:nvSpPr>
          <p:cNvPr id="543748" name="Rectangle 3">
            <a:extLst>
              <a:ext uri="{FF2B5EF4-FFF2-40B4-BE49-F238E27FC236}">
                <a16:creationId xmlns:a16="http://schemas.microsoft.com/office/drawing/2014/main" id="{FED22065-54F4-385F-5321-01DDB702464D}"/>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God's kingdom rule is eternal, but its next installment will last 1000 years until that millennial age is delivered over to the Father. Both of Paul's notations about the kingdom were in the final chapter that we have from his pen in the NT.</a:t>
            </a:r>
          </a:p>
          <a:p>
            <a:endParaRPr lang="en-US" b="0" dirty="0"/>
          </a:p>
        </p:txBody>
      </p:sp>
      <p:sp>
        <p:nvSpPr>
          <p:cNvPr id="4" name="Slide Number Placeholder 3"/>
          <p:cNvSpPr>
            <a:spLocks noGrp="1"/>
          </p:cNvSpPr>
          <p:nvPr>
            <p:ph type="sldNum" sz="quarter" idx="5"/>
          </p:nvPr>
        </p:nvSpPr>
        <p:spPr/>
        <p:txBody>
          <a:bodyPr/>
          <a:lstStyle/>
          <a:p>
            <a:fld id="{B79D5F8B-008F-C646-B89B-2F5C478A2E85}" type="slidenum">
              <a:rPr lang="en-US" altLang="en-US" smtClean="0"/>
              <a:pPr/>
              <a:t>6</a:t>
            </a:fld>
            <a:endParaRPr lang="en-US" altLang="en-US" dirty="0"/>
          </a:p>
        </p:txBody>
      </p:sp>
    </p:spTree>
    <p:extLst>
      <p:ext uri="{BB962C8B-B14F-4D97-AF65-F5344CB8AC3E}">
        <p14:creationId xmlns:p14="http://schemas.microsoft.com/office/powerpoint/2010/main" val="12074072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7">
            <a:extLst>
              <a:ext uri="{FF2B5EF4-FFF2-40B4-BE49-F238E27FC236}">
                <a16:creationId xmlns:a16="http://schemas.microsoft.com/office/drawing/2014/main" id="{775E45F2-F259-07B5-CA6B-6845583808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4E3C10AB-B48B-8B4D-A85B-DC01A5875C7D}" type="slidenum">
              <a:rPr lang="en-GB" altLang="en-US" sz="1200">
                <a:solidFill>
                  <a:srgbClr val="FFFFFF"/>
                </a:solidFill>
                <a:latin typeface="Comic Sans MS" panose="030F0902030302020204" pitchFamily="66" charset="0"/>
              </a:rPr>
              <a:pPr eaLnBrk="1" hangingPunct="1"/>
              <a:t>62</a:t>
            </a:fld>
            <a:endParaRPr lang="en-GB" altLang="en-US" sz="1200">
              <a:solidFill>
                <a:srgbClr val="FFFFFF"/>
              </a:solidFill>
              <a:latin typeface="Comic Sans MS" panose="030F0902030302020204" pitchFamily="66" charset="0"/>
            </a:endParaRPr>
          </a:p>
        </p:txBody>
      </p:sp>
      <p:sp>
        <p:nvSpPr>
          <p:cNvPr id="544771" name="Rectangle 1026">
            <a:extLst>
              <a:ext uri="{FF2B5EF4-FFF2-40B4-BE49-F238E27FC236}">
                <a16:creationId xmlns:a16="http://schemas.microsoft.com/office/drawing/2014/main" id="{8E32DA9E-FF82-8216-6C52-BF44EF291247}"/>
              </a:ext>
            </a:extLst>
          </p:cNvPr>
          <p:cNvSpPr>
            <a:spLocks noGrp="1" noRot="1" noChangeAspect="1" noChangeArrowheads="1" noTextEdit="1"/>
          </p:cNvSpPr>
          <p:nvPr>
            <p:ph type="sldImg"/>
          </p:nvPr>
        </p:nvSpPr>
        <p:spPr>
          <a:solidFill>
            <a:srgbClr val="FFFFFF"/>
          </a:solidFill>
          <a:ln/>
        </p:spPr>
      </p:sp>
      <p:sp>
        <p:nvSpPr>
          <p:cNvPr id="544772" name="Rectangle 1027">
            <a:extLst>
              <a:ext uri="{FF2B5EF4-FFF2-40B4-BE49-F238E27FC236}">
                <a16:creationId xmlns:a16="http://schemas.microsoft.com/office/drawing/2014/main" id="{F7768041-ABB3-9C31-D77C-E7A89BAFECDD}"/>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7">
            <a:extLst>
              <a:ext uri="{FF2B5EF4-FFF2-40B4-BE49-F238E27FC236}">
                <a16:creationId xmlns:a16="http://schemas.microsoft.com/office/drawing/2014/main" id="{42F9831A-3079-B3BC-E7B9-61AA6711F1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0F7EA623-CCF4-5E4F-AC14-3DEC32B5D197}" type="slidenum">
              <a:rPr lang="en-GB" altLang="en-US" sz="1200">
                <a:solidFill>
                  <a:srgbClr val="FFFFFF"/>
                </a:solidFill>
                <a:latin typeface="Comic Sans MS" panose="030F0902030302020204" pitchFamily="66" charset="0"/>
              </a:rPr>
              <a:pPr eaLnBrk="1" hangingPunct="1"/>
              <a:t>63</a:t>
            </a:fld>
            <a:endParaRPr lang="en-GB" altLang="en-US" sz="1200">
              <a:solidFill>
                <a:srgbClr val="FFFFFF"/>
              </a:solidFill>
              <a:latin typeface="Comic Sans MS" panose="030F0902030302020204" pitchFamily="66" charset="0"/>
            </a:endParaRPr>
          </a:p>
        </p:txBody>
      </p:sp>
      <p:sp>
        <p:nvSpPr>
          <p:cNvPr id="545795" name="Rectangle 1026">
            <a:extLst>
              <a:ext uri="{FF2B5EF4-FFF2-40B4-BE49-F238E27FC236}">
                <a16:creationId xmlns:a16="http://schemas.microsoft.com/office/drawing/2014/main" id="{0B204920-374A-4320-7217-8987F51A20EB}"/>
              </a:ext>
            </a:extLst>
          </p:cNvPr>
          <p:cNvSpPr>
            <a:spLocks noGrp="1" noRot="1" noChangeAspect="1" noChangeArrowheads="1" noTextEdit="1"/>
          </p:cNvSpPr>
          <p:nvPr>
            <p:ph type="sldImg"/>
          </p:nvPr>
        </p:nvSpPr>
        <p:spPr>
          <a:solidFill>
            <a:srgbClr val="FFFFFF"/>
          </a:solidFill>
          <a:ln/>
        </p:spPr>
      </p:sp>
      <p:sp>
        <p:nvSpPr>
          <p:cNvPr id="545796" name="Rectangle 1027">
            <a:extLst>
              <a:ext uri="{FF2B5EF4-FFF2-40B4-BE49-F238E27FC236}">
                <a16:creationId xmlns:a16="http://schemas.microsoft.com/office/drawing/2014/main" id="{A0680041-1005-9C95-0BDE-5143FE1C087C}"/>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Slide Image Placeholder 1">
            <a:extLst>
              <a:ext uri="{FF2B5EF4-FFF2-40B4-BE49-F238E27FC236}">
                <a16:creationId xmlns:a16="http://schemas.microsoft.com/office/drawing/2014/main" id="{90A91CF9-74BA-A4A0-FD27-CCAE244C3E1C}"/>
              </a:ext>
            </a:extLst>
          </p:cNvPr>
          <p:cNvSpPr>
            <a:spLocks noGrp="1" noRot="1" noChangeAspect="1" noTextEdit="1"/>
          </p:cNvSpPr>
          <p:nvPr>
            <p:ph type="sldImg"/>
          </p:nvPr>
        </p:nvSpPr>
        <p:spPr>
          <a:ln/>
        </p:spPr>
      </p:sp>
      <p:sp>
        <p:nvSpPr>
          <p:cNvPr id="546819" name="Notes Placeholder 2">
            <a:extLst>
              <a:ext uri="{FF2B5EF4-FFF2-40B4-BE49-F238E27FC236}">
                <a16:creationId xmlns:a16="http://schemas.microsoft.com/office/drawing/2014/main" id="{D9738985-51D1-6672-05F7-B5E0FBD271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t>Paul was warmly welcomed by the believers in AD 60 when he first came to Rome…</a:t>
            </a:r>
          </a:p>
        </p:txBody>
      </p:sp>
      <p:sp>
        <p:nvSpPr>
          <p:cNvPr id="546820" name="Slide Number Placeholder 3">
            <a:extLst>
              <a:ext uri="{FF2B5EF4-FFF2-40B4-BE49-F238E27FC236}">
                <a16:creationId xmlns:a16="http://schemas.microsoft.com/office/drawing/2014/main" id="{366D8147-2027-0639-61E2-5FB48D58E67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0F791A-6487-A14A-B285-3F54C72E6ED1}" type="slidenum">
              <a:rPr kumimoji="0" lang="en-US" altLang="en-US" sz="1200" u="none" strike="noStrike" kern="1200" cap="none" spc="0" normalizeH="0" baseline="0" noProof="0">
                <a:ln>
                  <a:noFill/>
                </a:ln>
                <a:solidFill>
                  <a:srgbClr val="000000"/>
                </a:solidFill>
                <a:effectLst/>
                <a:uLnTx/>
                <a:uFillTx/>
                <a:ea typeface="MS PGothic" panose="020B0600070205080204"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u="none" strike="noStrike" kern="1200" cap="none" spc="0" normalizeH="0" baseline="0" noProof="0" dirty="0">
              <a:ln>
                <a:noFill/>
              </a:ln>
              <a:solidFill>
                <a:srgbClr val="000000"/>
              </a:solidFill>
              <a:effectLst/>
              <a:uLnTx/>
              <a:uFillTx/>
              <a:ea typeface="MS PGothic" panose="020B0600070205080204"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7">
            <a:extLst>
              <a:ext uri="{FF2B5EF4-FFF2-40B4-BE49-F238E27FC236}">
                <a16:creationId xmlns:a16="http://schemas.microsoft.com/office/drawing/2014/main" id="{861B03DA-E8E3-5486-E6E4-64783BF676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612DD5C8-EEFA-6841-A66F-0AC7335BF25D}" type="slidenum">
              <a:rPr lang="en-GB" altLang="en-US" sz="1200">
                <a:solidFill>
                  <a:srgbClr val="FFFFFF"/>
                </a:solidFill>
                <a:latin typeface="Comic Sans MS" panose="030F0902030302020204" pitchFamily="66" charset="0"/>
              </a:rPr>
              <a:pPr eaLnBrk="1" hangingPunct="1"/>
              <a:t>65</a:t>
            </a:fld>
            <a:endParaRPr lang="en-GB" altLang="en-US" sz="1200">
              <a:solidFill>
                <a:srgbClr val="FFFFFF"/>
              </a:solidFill>
              <a:latin typeface="Comic Sans MS" panose="030F0902030302020204" pitchFamily="66" charset="0"/>
            </a:endParaRPr>
          </a:p>
        </p:txBody>
      </p:sp>
      <p:sp>
        <p:nvSpPr>
          <p:cNvPr id="547843" name="Rectangle 1026">
            <a:extLst>
              <a:ext uri="{FF2B5EF4-FFF2-40B4-BE49-F238E27FC236}">
                <a16:creationId xmlns:a16="http://schemas.microsoft.com/office/drawing/2014/main" id="{67FC8618-67C0-4F1E-E81A-92B5A272EB82}"/>
              </a:ext>
            </a:extLst>
          </p:cNvPr>
          <p:cNvSpPr>
            <a:spLocks noGrp="1" noRot="1" noChangeAspect="1" noChangeArrowheads="1" noTextEdit="1"/>
          </p:cNvSpPr>
          <p:nvPr>
            <p:ph type="sldImg"/>
          </p:nvPr>
        </p:nvSpPr>
        <p:spPr>
          <a:solidFill>
            <a:srgbClr val="FFFFFF"/>
          </a:solidFill>
          <a:ln/>
        </p:spPr>
      </p:sp>
      <p:sp>
        <p:nvSpPr>
          <p:cNvPr id="547844" name="Rectangle 1027">
            <a:extLst>
              <a:ext uri="{FF2B5EF4-FFF2-40B4-BE49-F238E27FC236}">
                <a16:creationId xmlns:a16="http://schemas.microsoft.com/office/drawing/2014/main" id="{A4455E52-0835-84E2-BD21-9479D0A96ACF}"/>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1" name="Shape 1591"/>
          <p:cNvSpPr>
            <a:spLocks noGrp="1" noRot="1" noChangeAspect="1"/>
          </p:cNvSpPr>
          <p:nvPr>
            <p:ph type="sldImg"/>
          </p:nvPr>
        </p:nvSpPr>
        <p:spPr>
          <a:prstGeom prst="rect">
            <a:avLst/>
          </a:prstGeom>
        </p:spPr>
        <p:txBody>
          <a:bodyPr/>
          <a:lstStyle/>
          <a:p>
            <a:endParaRPr/>
          </a:p>
        </p:txBody>
      </p:sp>
      <p:sp>
        <p:nvSpPr>
          <p:cNvPr id="1592" name="Shape 1592"/>
          <p:cNvSpPr>
            <a:spLocks noGrp="1"/>
          </p:cNvSpPr>
          <p:nvPr>
            <p:ph type="body" sz="quarter" idx="1"/>
          </p:nvPr>
        </p:nvSpPr>
        <p:spPr>
          <a:prstGeom prst="rect">
            <a:avLst/>
          </a:prstGeom>
        </p:spPr>
        <p:txBody>
          <a:bodyPr/>
          <a:lstStyle/>
          <a:p>
            <a:pPr>
              <a:defRPr>
                <a:latin typeface="Arial"/>
                <a:ea typeface="Arial"/>
                <a:cs typeface="Arial"/>
                <a:sym typeface="Arial"/>
              </a:defRPr>
            </a:pPr>
            <a:r>
              <a:rPr dirty="0">
                <a:cs typeface="Arial" panose="020B0604020202020204" pitchFamily="34" charset="0"/>
              </a:rPr>
              <a:t>These last three letters of Paul are called the Pastoral Epistles.</a:t>
            </a:r>
          </a:p>
          <a:p>
            <a:pPr>
              <a:defRPr>
                <a:latin typeface="Arial"/>
                <a:ea typeface="Arial"/>
                <a:cs typeface="Arial"/>
                <a:sym typeface="Arial"/>
              </a:defRPr>
            </a:pPr>
            <a:r>
              <a:rPr dirty="0">
                <a:cs typeface="Arial" panose="020B0604020202020204" pitchFamily="34" charset="0"/>
              </a:rPr>
              <a:t>They show the most advanced theology of local church life and shepherding the flock—but this makes sense since Paul and the church had learned much in the previous 30 years since the church had begun.</a:t>
            </a:r>
          </a:p>
          <a:p>
            <a:pPr>
              <a:defRPr>
                <a:latin typeface="Arial"/>
                <a:ea typeface="Arial"/>
                <a:cs typeface="Arial"/>
                <a:sym typeface="Arial"/>
              </a:defRPr>
            </a:pPr>
            <a:r>
              <a:rPr dirty="0">
                <a:cs typeface="Arial" panose="020B0604020202020204" pitchFamily="34" charset="0"/>
              </a:rPr>
              <a:t>Sadly, most NT scholars today do not believe that Paul wrote these letters and many date them in the second century. I guess they think that Paul was a slow learner!</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Slide Image Placeholder 1">
            <a:extLst>
              <a:ext uri="{FF2B5EF4-FFF2-40B4-BE49-F238E27FC236}">
                <a16:creationId xmlns:a16="http://schemas.microsoft.com/office/drawing/2014/main" id="{DE37ABA1-995A-6F11-5705-0404B674C83B}"/>
              </a:ext>
            </a:extLst>
          </p:cNvPr>
          <p:cNvSpPr>
            <a:spLocks noGrp="1" noRot="1" noChangeAspect="1" noTextEdit="1"/>
          </p:cNvSpPr>
          <p:nvPr>
            <p:ph type="sldImg"/>
          </p:nvPr>
        </p:nvSpPr>
        <p:spPr>
          <a:ln/>
        </p:spPr>
      </p:sp>
      <p:sp>
        <p:nvSpPr>
          <p:cNvPr id="549891" name="Notes Placeholder 2">
            <a:extLst>
              <a:ext uri="{FF2B5EF4-FFF2-40B4-BE49-F238E27FC236}">
                <a16:creationId xmlns:a16="http://schemas.microsoft.com/office/drawing/2014/main" id="{B9A3750A-2B01-9C5A-5204-452FE665DE5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JO" altLang="en-US" dirty="0"/>
          </a:p>
        </p:txBody>
      </p:sp>
      <p:sp>
        <p:nvSpPr>
          <p:cNvPr id="549892" name="Slide Number Placeholder 3">
            <a:extLst>
              <a:ext uri="{FF2B5EF4-FFF2-40B4-BE49-F238E27FC236}">
                <a16:creationId xmlns:a16="http://schemas.microsoft.com/office/drawing/2014/main" id="{85967A6A-C212-CA2B-27D7-6DD6AFF3888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C92C30DD-2B7D-264F-8270-77B0DB46442A}" type="slidenum">
              <a:rPr lang="en-US" altLang="en-US" sz="1200">
                <a:solidFill>
                  <a:srgbClr val="000000"/>
                </a:solidFill>
                <a:latin typeface="Calibri" panose="020F0502020204030204" pitchFamily="34" charset="0"/>
              </a:rPr>
              <a:pPr eaLnBrk="1" hangingPunct="1"/>
              <a:t>67</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Slide Image Placeholder 1">
            <a:extLst>
              <a:ext uri="{FF2B5EF4-FFF2-40B4-BE49-F238E27FC236}">
                <a16:creationId xmlns:a16="http://schemas.microsoft.com/office/drawing/2014/main" id="{02D09929-0F8C-B031-4515-504411FB5CD2}"/>
              </a:ext>
            </a:extLst>
          </p:cNvPr>
          <p:cNvSpPr>
            <a:spLocks noGrp="1" noRot="1" noChangeAspect="1" noTextEdit="1"/>
          </p:cNvSpPr>
          <p:nvPr>
            <p:ph type="sldImg"/>
          </p:nvPr>
        </p:nvSpPr>
        <p:spPr>
          <a:ln/>
        </p:spPr>
      </p:sp>
      <p:sp>
        <p:nvSpPr>
          <p:cNvPr id="550915" name="Notes Placeholder 2">
            <a:extLst>
              <a:ext uri="{FF2B5EF4-FFF2-40B4-BE49-F238E27FC236}">
                <a16:creationId xmlns:a16="http://schemas.microsoft.com/office/drawing/2014/main" id="{6E6DC52C-1FD9-2216-0D5C-60965214B7E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traditional site of the Apostle Paul</a:t>
            </a:r>
            <a:r>
              <a:rPr lang="fr-FR" altLang="ja-JP" dirty="0"/>
              <a:t>'</a:t>
            </a:r>
            <a:r>
              <a:rPr lang="en-US" altLang="ja-JP" dirty="0"/>
              <a:t>s and the Apostle Peter</a:t>
            </a:r>
            <a:r>
              <a:rPr lang="fr-FR" altLang="ja-JP" dirty="0"/>
              <a:t>'</a:t>
            </a:r>
            <a:r>
              <a:rPr lang="en-US" altLang="ja-JP" dirty="0"/>
              <a:t>s imprisonment in Rome, this prison was simply known as "Carcer" ("prison") in Paul</a:t>
            </a:r>
            <a:r>
              <a:rPr lang="fr-FR" altLang="ja-JP" dirty="0"/>
              <a:t>'</a:t>
            </a:r>
            <a:r>
              <a:rPr lang="en-US" altLang="ja-JP" dirty="0"/>
              <a:t>s day.  "Mamertine" was attributed to the prison in the Medieval Period. —Todd Bolen, </a:t>
            </a:r>
            <a:r>
              <a:rPr lang="en-US" altLang="ja-JP" dirty="0" err="1"/>
              <a:t>BiblePlaces.com</a:t>
            </a:r>
            <a:endParaRPr lang="en-US" altLang="ja-JP" dirty="0"/>
          </a:p>
          <a:p>
            <a:endParaRPr lang="en-US" altLang="en-US" dirty="0"/>
          </a:p>
        </p:txBody>
      </p:sp>
      <p:sp>
        <p:nvSpPr>
          <p:cNvPr id="550916" name="Slide Number Placeholder 3">
            <a:extLst>
              <a:ext uri="{FF2B5EF4-FFF2-40B4-BE49-F238E27FC236}">
                <a16:creationId xmlns:a16="http://schemas.microsoft.com/office/drawing/2014/main" id="{9F21E5BD-89D4-56AC-953A-D727AEBF79F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78EDE0B-9F6F-BA4A-AB13-863879010D05}" type="slidenum">
              <a:rPr kumimoji="0" lang="en-US" altLang="en-US" sz="1200" u="none" strike="noStrike" kern="1200" cap="none" spc="0" normalizeH="0" baseline="0" noProof="0">
                <a:ln>
                  <a:noFill/>
                </a:ln>
                <a:solidFill>
                  <a:srgbClr val="000000"/>
                </a:solidFill>
                <a:effectLst/>
                <a:uLnTx/>
                <a:uFillTx/>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altLang="en-US" sz="1200"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Slide Image Placeholder 1">
            <a:extLst>
              <a:ext uri="{FF2B5EF4-FFF2-40B4-BE49-F238E27FC236}">
                <a16:creationId xmlns:a16="http://schemas.microsoft.com/office/drawing/2014/main" id="{11D2C4C8-CD1F-E884-D0E0-69F4C587C357}"/>
              </a:ext>
            </a:extLst>
          </p:cNvPr>
          <p:cNvSpPr>
            <a:spLocks noGrp="1" noRot="1" noChangeAspect="1" noTextEdit="1"/>
          </p:cNvSpPr>
          <p:nvPr>
            <p:ph type="sldImg"/>
          </p:nvPr>
        </p:nvSpPr>
        <p:spPr>
          <a:ln/>
        </p:spPr>
      </p:sp>
      <p:sp>
        <p:nvSpPr>
          <p:cNvPr id="551939" name="Notes Placeholder 2">
            <a:extLst>
              <a:ext uri="{FF2B5EF4-FFF2-40B4-BE49-F238E27FC236}">
                <a16:creationId xmlns:a16="http://schemas.microsoft.com/office/drawing/2014/main" id="{40F28A1E-C943-B09F-8DFB-CF95133CE4C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Right across the street from the prison was the most famous location in all the Roman Empire—the Forum, or the seat of power for the Republic.</a:t>
            </a:r>
          </a:p>
        </p:txBody>
      </p:sp>
      <p:sp>
        <p:nvSpPr>
          <p:cNvPr id="551940" name="Slide Number Placeholder 3">
            <a:extLst>
              <a:ext uri="{FF2B5EF4-FFF2-40B4-BE49-F238E27FC236}">
                <a16:creationId xmlns:a16="http://schemas.microsoft.com/office/drawing/2014/main" id="{2EF28432-BAD7-0A54-8F3B-429D1994FE3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44B05DB-C1E3-8B44-9E08-E237A7C7566B}" type="slidenum">
              <a:rPr lang="en-US" altLang="en-US" sz="1200"/>
              <a:pPr/>
              <a:t>69</a:t>
            </a:fld>
            <a:endParaRPr lang="en-US" altLang="en-US" sz="1200"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Slide Image Placeholder 1">
            <a:extLst>
              <a:ext uri="{FF2B5EF4-FFF2-40B4-BE49-F238E27FC236}">
                <a16:creationId xmlns:a16="http://schemas.microsoft.com/office/drawing/2014/main" id="{EAB58E98-CE7B-6C2E-1351-27C89A0380F1}"/>
              </a:ext>
            </a:extLst>
          </p:cNvPr>
          <p:cNvSpPr>
            <a:spLocks noGrp="1" noRot="1" noChangeAspect="1" noTextEdit="1"/>
          </p:cNvSpPr>
          <p:nvPr>
            <p:ph type="sldImg"/>
          </p:nvPr>
        </p:nvSpPr>
        <p:spPr>
          <a:ln/>
        </p:spPr>
      </p:sp>
      <p:sp>
        <p:nvSpPr>
          <p:cNvPr id="552963" name="Notes Placeholder 2">
            <a:extLst>
              <a:ext uri="{FF2B5EF4-FFF2-40B4-BE49-F238E27FC236}">
                <a16:creationId xmlns:a16="http://schemas.microsoft.com/office/drawing/2014/main" id="{005BB88F-3E4C-0205-1B93-BC19F529E3F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In Paul’s day, the Forum was spectacular. It continued to grow in magnificence until the fourth century AD, when Rome was destroyed.</a:t>
            </a:r>
          </a:p>
        </p:txBody>
      </p:sp>
      <p:sp>
        <p:nvSpPr>
          <p:cNvPr id="552964" name="Slide Number Placeholder 3">
            <a:extLst>
              <a:ext uri="{FF2B5EF4-FFF2-40B4-BE49-F238E27FC236}">
                <a16:creationId xmlns:a16="http://schemas.microsoft.com/office/drawing/2014/main" id="{2F769738-1568-4A52-FC11-DF501A776BC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DE8B43C-90B5-5442-9778-4BFAC167C644}" type="slidenum">
              <a:rPr lang="en-US" altLang="en-US" sz="1200"/>
              <a:pPr/>
              <a:t>70</a:t>
            </a:fld>
            <a:endParaRPr lang="en-US" altLang="en-US" sz="1200"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wonder if Paul knew that Caesar was just across the street!</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71</a:t>
            </a:fld>
            <a:endParaRPr lang="en-US" dirty="0"/>
          </a:p>
        </p:txBody>
      </p:sp>
    </p:spTree>
    <p:extLst>
      <p:ext uri="{BB962C8B-B14F-4D97-AF65-F5344CB8AC3E}">
        <p14:creationId xmlns:p14="http://schemas.microsoft.com/office/powerpoint/2010/main" val="4041382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"promise of life…in Christ" stems from the new covenant that brings life, as Paul also noted in 2 Corinthians…</a:t>
            </a:r>
          </a:p>
          <a:p>
            <a:endParaRPr lang="en-US"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宋体" charset="-122"/>
                <a:cs typeface="宋体" charset="-122"/>
              </a:rPr>
              <a:t>2Cor. 3:6 He has enabled us to be ministers of his new covenant. This is a covenant not of written laws, but of the Spirit. The old written covenant ends in death, but under the new covenant, the Spirit gives life.</a:t>
            </a:r>
          </a:p>
          <a:p>
            <a:endParaRPr lang="en-US" b="0" dirty="0"/>
          </a:p>
          <a:p>
            <a:endParaRPr lang="en-US" b="0" dirty="0"/>
          </a:p>
        </p:txBody>
      </p:sp>
      <p:sp>
        <p:nvSpPr>
          <p:cNvPr id="4" name="Slide Number Placeholder 3"/>
          <p:cNvSpPr>
            <a:spLocks noGrp="1"/>
          </p:cNvSpPr>
          <p:nvPr>
            <p:ph type="sldNum" sz="quarter" idx="5"/>
          </p:nvPr>
        </p:nvSpPr>
        <p:spPr/>
        <p:txBody>
          <a:bodyPr/>
          <a:lstStyle/>
          <a:p>
            <a:fld id="{B79D5F8B-008F-C646-B89B-2F5C478A2E85}" type="slidenum">
              <a:rPr lang="en-US" altLang="en-US" smtClean="0"/>
              <a:pPr/>
              <a:t>7</a:t>
            </a:fld>
            <a:endParaRPr lang="en-US" altLang="en-US" dirty="0"/>
          </a:p>
        </p:txBody>
      </p:sp>
    </p:spTree>
    <p:extLst>
      <p:ext uri="{BB962C8B-B14F-4D97-AF65-F5344CB8AC3E}">
        <p14:creationId xmlns:p14="http://schemas.microsoft.com/office/powerpoint/2010/main" val="15933087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Slide Image Placeholder 1">
            <a:extLst>
              <a:ext uri="{FF2B5EF4-FFF2-40B4-BE49-F238E27FC236}">
                <a16:creationId xmlns:a16="http://schemas.microsoft.com/office/drawing/2014/main" id="{080937EB-E19F-813D-A8FF-4A9EE72AA4BF}"/>
              </a:ext>
            </a:extLst>
          </p:cNvPr>
          <p:cNvSpPr>
            <a:spLocks noGrp="1" noRot="1" noChangeAspect="1" noTextEdit="1"/>
          </p:cNvSpPr>
          <p:nvPr>
            <p:ph type="sldImg"/>
          </p:nvPr>
        </p:nvSpPr>
        <p:spPr>
          <a:ln/>
        </p:spPr>
      </p:sp>
      <p:sp>
        <p:nvSpPr>
          <p:cNvPr id="555011" name="Notes Placeholder 2">
            <a:extLst>
              <a:ext uri="{FF2B5EF4-FFF2-40B4-BE49-F238E27FC236}">
                <a16:creationId xmlns:a16="http://schemas.microsoft.com/office/drawing/2014/main" id="{C76F329A-7F56-75AD-1515-9F74D89B637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Buildings then were tightly compacted together as they did not need large expressways for vehicles.</a:t>
            </a:r>
          </a:p>
        </p:txBody>
      </p:sp>
      <p:sp>
        <p:nvSpPr>
          <p:cNvPr id="555012" name="Slide Number Placeholder 3">
            <a:extLst>
              <a:ext uri="{FF2B5EF4-FFF2-40B4-BE49-F238E27FC236}">
                <a16:creationId xmlns:a16="http://schemas.microsoft.com/office/drawing/2014/main" id="{911E188C-56EA-F353-E7BB-9D45397D477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AECBF79-889F-B64F-A8EC-DD1103C2B1B0}" type="slidenum">
              <a:rPr lang="en-US" altLang="en-US" sz="1200"/>
              <a:pPr/>
              <a:t>72</a:t>
            </a:fld>
            <a:endParaRPr lang="en-US" altLang="en-US" sz="1200"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Slide Image Placeholder 1">
            <a:extLst>
              <a:ext uri="{FF2B5EF4-FFF2-40B4-BE49-F238E27FC236}">
                <a16:creationId xmlns:a16="http://schemas.microsoft.com/office/drawing/2014/main" id="{CBE4EA0D-749C-6D5D-95A5-6F55E7F497BE}"/>
              </a:ext>
            </a:extLst>
          </p:cNvPr>
          <p:cNvSpPr>
            <a:spLocks noGrp="1" noRot="1" noChangeAspect="1" noTextEdit="1"/>
          </p:cNvSpPr>
          <p:nvPr>
            <p:ph type="sldImg"/>
          </p:nvPr>
        </p:nvSpPr>
        <p:spPr>
          <a:ln/>
        </p:spPr>
      </p:sp>
      <p:sp>
        <p:nvSpPr>
          <p:cNvPr id="556035" name="Notes Placeholder 2">
            <a:extLst>
              <a:ext uri="{FF2B5EF4-FFF2-40B4-BE49-F238E27FC236}">
                <a16:creationId xmlns:a16="http://schemas.microsoft.com/office/drawing/2014/main" id="{ADD95CB1-83C2-AED2-CDCC-9F40BD2F2AF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Such buildings included theatres and municipal structures.</a:t>
            </a:r>
          </a:p>
        </p:txBody>
      </p:sp>
      <p:sp>
        <p:nvSpPr>
          <p:cNvPr id="556036" name="Slide Number Placeholder 3">
            <a:extLst>
              <a:ext uri="{FF2B5EF4-FFF2-40B4-BE49-F238E27FC236}">
                <a16:creationId xmlns:a16="http://schemas.microsoft.com/office/drawing/2014/main" id="{31B96929-608F-0BB1-CCFD-8AAB3BDFA87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AAAD34E-0995-DC42-B726-F5AB4F6E093A}" type="slidenum">
              <a:rPr lang="en-US" altLang="en-US" sz="1200"/>
              <a:pPr/>
              <a:t>73</a:t>
            </a:fld>
            <a:endParaRPr lang="en-US" altLang="en-US" sz="1200"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Slide Image Placeholder 1">
            <a:extLst>
              <a:ext uri="{FF2B5EF4-FFF2-40B4-BE49-F238E27FC236}">
                <a16:creationId xmlns:a16="http://schemas.microsoft.com/office/drawing/2014/main" id="{D0FAF4B2-672B-7E9C-17B9-4DCEF46545DD}"/>
              </a:ext>
            </a:extLst>
          </p:cNvPr>
          <p:cNvSpPr>
            <a:spLocks noGrp="1" noRot="1" noChangeAspect="1" noTextEdit="1"/>
          </p:cNvSpPr>
          <p:nvPr>
            <p:ph type="sldImg"/>
          </p:nvPr>
        </p:nvSpPr>
        <p:spPr>
          <a:ln/>
        </p:spPr>
      </p:sp>
      <p:sp>
        <p:nvSpPr>
          <p:cNvPr id="557059" name="Notes Placeholder 2">
            <a:extLst>
              <a:ext uri="{FF2B5EF4-FFF2-40B4-BE49-F238E27FC236}">
                <a16:creationId xmlns:a16="http://schemas.microsoft.com/office/drawing/2014/main" id="{7AD2E9BC-196E-ECE0-CD35-F1388BA5C83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You can visit the Curia now where aristocratic senators sat in chairs on either side. Toa large extent, their influence had waned by Pauls’ time, as the days of the Republic had given way to the whims of the Emperor, whose power was unchecked.</a:t>
            </a:r>
          </a:p>
          <a:p>
            <a:endParaRPr lang="en-US" altLang="en-US" dirty="0"/>
          </a:p>
          <a:p>
            <a:r>
              <a:rPr lang="en-US" altLang="en-US" dirty="0"/>
              <a:t>http://</a:t>
            </a:r>
            <a:r>
              <a:rPr lang="en-US" altLang="en-US" dirty="0" err="1"/>
              <a:t>www.vroma.org</a:t>
            </a:r>
            <a:r>
              <a:rPr lang="en-US" altLang="en-US" dirty="0"/>
              <a:t>/~</a:t>
            </a:r>
            <a:r>
              <a:rPr lang="en-US" altLang="en-US" dirty="0" err="1"/>
              <a:t>bmcmanus</a:t>
            </a:r>
            <a:r>
              <a:rPr lang="en-US" altLang="en-US" dirty="0"/>
              <a:t>/</a:t>
            </a:r>
            <a:r>
              <a:rPr lang="en-US" altLang="en-US" dirty="0" err="1"/>
              <a:t>curiainterior.html</a:t>
            </a:r>
            <a:endParaRPr lang="en-US" altLang="en-US" dirty="0"/>
          </a:p>
        </p:txBody>
      </p:sp>
      <p:sp>
        <p:nvSpPr>
          <p:cNvPr id="557060" name="Slide Number Placeholder 3">
            <a:extLst>
              <a:ext uri="{FF2B5EF4-FFF2-40B4-BE49-F238E27FC236}">
                <a16:creationId xmlns:a16="http://schemas.microsoft.com/office/drawing/2014/main" id="{47002225-D0CC-7435-09C0-F5626D4CB83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0746D14-4CEC-3648-98E3-CEBD4D95E332}" type="slidenum">
              <a:rPr lang="en-US" altLang="en-US" sz="1200">
                <a:solidFill>
                  <a:srgbClr val="000000"/>
                </a:solidFill>
              </a:rPr>
              <a:pPr/>
              <a:t>74</a:t>
            </a:fld>
            <a:endParaRPr lang="en-US" altLang="en-US" sz="1200" dirty="0">
              <a:solidFill>
                <a:srgbClr val="000000"/>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Slide Image Placeholder 1">
            <a:extLst>
              <a:ext uri="{FF2B5EF4-FFF2-40B4-BE49-F238E27FC236}">
                <a16:creationId xmlns:a16="http://schemas.microsoft.com/office/drawing/2014/main" id="{D398DF9A-5F05-2F67-2A48-47A0C5A76688}"/>
              </a:ext>
            </a:extLst>
          </p:cNvPr>
          <p:cNvSpPr>
            <a:spLocks noGrp="1" noRot="1" noChangeAspect="1" noTextEdit="1"/>
          </p:cNvSpPr>
          <p:nvPr>
            <p:ph type="sldImg"/>
          </p:nvPr>
        </p:nvSpPr>
        <p:spPr>
          <a:ln/>
        </p:spPr>
      </p:sp>
      <p:sp>
        <p:nvSpPr>
          <p:cNvPr id="558083" name="Notes Placeholder 2">
            <a:extLst>
              <a:ext uri="{FF2B5EF4-FFF2-40B4-BE49-F238E27FC236}">
                <a16:creationId xmlns:a16="http://schemas.microsoft.com/office/drawing/2014/main" id="{C6790FC8-7148-0B6E-9FF4-3A4460FB06C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dirty="0"/>
              <a:t>The Forum is in ruins today, but the ideas born here have overtaken the world in the past century, where we have seen that rise of republics like the United States, Singapore, and Taiwan. Similar to this would be the largest democracy in the world, India. </a:t>
            </a:r>
          </a:p>
        </p:txBody>
      </p:sp>
      <p:sp>
        <p:nvSpPr>
          <p:cNvPr id="558084" name="Slide Number Placeholder 3">
            <a:extLst>
              <a:ext uri="{FF2B5EF4-FFF2-40B4-BE49-F238E27FC236}">
                <a16:creationId xmlns:a16="http://schemas.microsoft.com/office/drawing/2014/main" id="{F4B94B87-C231-DD79-4D2F-B46F16B1A41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C805415-C6A9-804F-A0C1-6F7FE7615887}" type="slidenum">
              <a:rPr lang="en-US" altLang="en-US" sz="1200"/>
              <a:pPr/>
              <a:t>75</a:t>
            </a:fld>
            <a:endParaRPr lang="en-US" altLang="en-US" sz="1200"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Slide Image Placeholder 1">
            <a:extLst>
              <a:ext uri="{FF2B5EF4-FFF2-40B4-BE49-F238E27FC236}">
                <a16:creationId xmlns:a16="http://schemas.microsoft.com/office/drawing/2014/main" id="{B3FD9A62-B824-2312-FF40-C37AA20AB67A}"/>
              </a:ext>
            </a:extLst>
          </p:cNvPr>
          <p:cNvSpPr>
            <a:spLocks noGrp="1" noRot="1" noChangeAspect="1" noTextEdit="1"/>
          </p:cNvSpPr>
          <p:nvPr>
            <p:ph type="sldImg"/>
          </p:nvPr>
        </p:nvSpPr>
        <p:spPr>
          <a:ln/>
        </p:spPr>
      </p:sp>
      <p:sp>
        <p:nvSpPr>
          <p:cNvPr id="559107" name="Notes Placeholder 2">
            <a:extLst>
              <a:ext uri="{FF2B5EF4-FFF2-40B4-BE49-F238E27FC236}">
                <a16:creationId xmlns:a16="http://schemas.microsoft.com/office/drawing/2014/main" id="{884AFAFF-3B79-B9E0-67B7-CD0C303910C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So now we return to </a:t>
            </a:r>
            <a:r>
              <a:rPr lang="ar-SA" altLang="en-US" dirty="0"/>
              <a:t>2 تيموثاوس</a:t>
            </a:r>
            <a:r>
              <a:rPr lang="en-US" altLang="en-US" dirty="0"/>
              <a:t>, Paul’s last letter. Imagine you were given time to write your final letter the morning of your execution. Who would you write? What would you say? Tell the person next to you.</a:t>
            </a:r>
          </a:p>
        </p:txBody>
      </p:sp>
      <p:sp>
        <p:nvSpPr>
          <p:cNvPr id="559108" name="Slide Number Placeholder 3">
            <a:extLst>
              <a:ext uri="{FF2B5EF4-FFF2-40B4-BE49-F238E27FC236}">
                <a16:creationId xmlns:a16="http://schemas.microsoft.com/office/drawing/2014/main" id="{27762A64-F72C-461A-0C4C-605F2D85564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3C32C9E-6F1D-D04D-864E-B21C92A0B249}" type="slidenum">
              <a:rPr lang="en-US" altLang="en-US" sz="1200"/>
              <a:pPr/>
              <a:t>76</a:t>
            </a:fld>
            <a:endParaRPr lang="en-US" altLang="en-US" sz="1200"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EBAD-A36E-18CB-1059-28F5689BF753}"/>
            </a:ext>
          </a:extLst>
        </p:cNvPr>
        <p:cNvGrpSpPr/>
        <p:nvPr/>
      </p:nvGrpSpPr>
      <p:grpSpPr>
        <a:xfrm>
          <a:off x="0" y="0"/>
          <a:ext cx="0" cy="0"/>
          <a:chOff x="0" y="0"/>
          <a:chExt cx="0" cy="0"/>
        </a:xfrm>
      </p:grpSpPr>
      <p:sp>
        <p:nvSpPr>
          <p:cNvPr id="497666" name="Rectangle 7">
            <a:extLst>
              <a:ext uri="{FF2B5EF4-FFF2-40B4-BE49-F238E27FC236}">
                <a16:creationId xmlns:a16="http://schemas.microsoft.com/office/drawing/2014/main" id="{E0C309BE-C79F-A115-F297-5CE6C9DD60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8AB4D4E-F466-AE40-B177-56054F87E7A2}"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97667" name="Rectangle 2">
            <a:extLst>
              <a:ext uri="{FF2B5EF4-FFF2-40B4-BE49-F238E27FC236}">
                <a16:creationId xmlns:a16="http://schemas.microsoft.com/office/drawing/2014/main" id="{867C26FA-576E-0228-1EB9-56623232CEA0}"/>
              </a:ext>
            </a:extLst>
          </p:cNvPr>
          <p:cNvSpPr>
            <a:spLocks noGrp="1" noRot="1" noChangeAspect="1" noChangeArrowheads="1" noTextEdit="1"/>
          </p:cNvSpPr>
          <p:nvPr>
            <p:ph type="sldImg"/>
          </p:nvPr>
        </p:nvSpPr>
        <p:spPr>
          <a:solidFill>
            <a:srgbClr val="FFFFFF"/>
          </a:solidFill>
          <a:ln/>
        </p:spPr>
      </p:sp>
      <p:sp>
        <p:nvSpPr>
          <p:cNvPr id="497668" name="Rectangle 3">
            <a:extLst>
              <a:ext uri="{FF2B5EF4-FFF2-40B4-BE49-F238E27FC236}">
                <a16:creationId xmlns:a16="http://schemas.microsoft.com/office/drawing/2014/main" id="{12F2C7D5-32D2-D040-3DD9-D8D47D80A0D0}"/>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r>
              <a:rPr lang="en-US" b="0" dirty="0">
                <a:ea typeface="宋体" charset="0"/>
                <a:cs typeface="宋体" charset="0"/>
              </a:rPr>
              <a:t>Notice how the entire letter is about the need to persevere in correct belief (sound doctrine), whether in the present or the future. This is because opposition to the gospel would never let up, so heresy has not paused since Paul penned this letter.</a:t>
            </a:r>
          </a:p>
          <a:p>
            <a:pPr eaLnBrk="1" hangingPunct="1"/>
            <a:endParaRPr lang="en-US" b="0" dirty="0">
              <a:ea typeface="宋体" charset="0"/>
              <a:cs typeface="宋体" charset="0"/>
            </a:endParaRPr>
          </a:p>
          <a:p>
            <a:pPr eaLnBrk="1" hangingPunct="1"/>
            <a:r>
              <a:rPr lang="en-US" b="0" dirty="0">
                <a:ea typeface="宋体" charset="0"/>
                <a:cs typeface="宋体" charset="0"/>
              </a:rPr>
              <a:t>Another way to express perseverance is faithfulness, seen especially by preaching God's truth in the gospel. </a:t>
            </a:r>
          </a:p>
          <a:p>
            <a:pPr eaLnBrk="1" hangingPunct="1"/>
            <a:r>
              <a:rPr lang="en-US" altLang="en-US" b="0" dirty="0"/>
              <a:t>____________</a:t>
            </a:r>
          </a:p>
          <a:p>
            <a:pPr eaLnBrk="1" hangingPunct="1"/>
            <a:r>
              <a:rPr lang="en-US" altLang="en-US" b="0" dirty="0"/>
              <a:t>NS-16-2Tim-10, 77, 114</a:t>
            </a:r>
            <a:endParaRPr lang="ar-JO" altLang="en-US" b="0" dirty="0"/>
          </a:p>
          <a:p>
            <a:pPr eaLnBrk="1" hangingPunct="1"/>
            <a:endParaRPr lang="ar-JO" altLang="en-US" dirty="0"/>
          </a:p>
        </p:txBody>
      </p:sp>
    </p:spTree>
    <p:extLst>
      <p:ext uri="{BB962C8B-B14F-4D97-AF65-F5344CB8AC3E}">
        <p14:creationId xmlns:p14="http://schemas.microsoft.com/office/powerpoint/2010/main" val="128974097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7">
            <a:extLst>
              <a:ext uri="{FF2B5EF4-FFF2-40B4-BE49-F238E27FC236}">
                <a16:creationId xmlns:a16="http://schemas.microsoft.com/office/drawing/2014/main" id="{7A58A5AE-774E-1CF0-A51A-9CB12230D7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BCE2DA9-196E-4742-B6D8-F0EDC7F6E0DB}" type="slidenum">
              <a:rPr lang="en-US" altLang="en-US" sz="1200">
                <a:solidFill>
                  <a:srgbClr val="000000"/>
                </a:solidFill>
              </a:rPr>
              <a:pPr/>
              <a:t>78</a:t>
            </a:fld>
            <a:endParaRPr lang="en-US" altLang="en-US" sz="1200" dirty="0">
              <a:solidFill>
                <a:srgbClr val="000000"/>
              </a:solidFill>
            </a:endParaRPr>
          </a:p>
        </p:txBody>
      </p:sp>
      <p:sp>
        <p:nvSpPr>
          <p:cNvPr id="561155" name="Rectangle 2">
            <a:extLst>
              <a:ext uri="{FF2B5EF4-FFF2-40B4-BE49-F238E27FC236}">
                <a16:creationId xmlns:a16="http://schemas.microsoft.com/office/drawing/2014/main" id="{82BC41A9-38AD-50FD-2C28-4D73638933BA}"/>
              </a:ext>
            </a:extLst>
          </p:cNvPr>
          <p:cNvSpPr>
            <a:spLocks noGrp="1" noRot="1" noChangeAspect="1" noChangeArrowheads="1" noTextEdit="1"/>
          </p:cNvSpPr>
          <p:nvPr>
            <p:ph type="sldImg"/>
          </p:nvPr>
        </p:nvSpPr>
        <p:spPr>
          <a:solidFill>
            <a:srgbClr val="FFFFFF"/>
          </a:solidFill>
          <a:ln/>
        </p:spPr>
      </p:sp>
      <p:sp>
        <p:nvSpPr>
          <p:cNvPr id="561156" name="Rectangle 3">
            <a:extLst>
              <a:ext uri="{FF2B5EF4-FFF2-40B4-BE49-F238E27FC236}">
                <a16:creationId xmlns:a16="http://schemas.microsoft.com/office/drawing/2014/main" id="{22C5F97D-6FF1-C0F2-8AB5-D161D82C9C1D}"/>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7">
            <a:extLst>
              <a:ext uri="{FF2B5EF4-FFF2-40B4-BE49-F238E27FC236}">
                <a16:creationId xmlns:a16="http://schemas.microsoft.com/office/drawing/2014/main" id="{6395045E-EEF0-9B25-A43D-D6F82D0A85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743063B-D046-FE4C-88F2-B2911AEA626E}" type="slidenum">
              <a:rPr lang="en-US" altLang="en-US" sz="1200"/>
              <a:pPr/>
              <a:t>79</a:t>
            </a:fld>
            <a:endParaRPr lang="en-US" altLang="en-US" sz="1200" dirty="0"/>
          </a:p>
        </p:txBody>
      </p:sp>
      <p:sp>
        <p:nvSpPr>
          <p:cNvPr id="562179" name="Rectangle 2">
            <a:extLst>
              <a:ext uri="{FF2B5EF4-FFF2-40B4-BE49-F238E27FC236}">
                <a16:creationId xmlns:a16="http://schemas.microsoft.com/office/drawing/2014/main" id="{B980FF6A-D722-99A5-858A-E26A4BE0F21A}"/>
              </a:ext>
            </a:extLst>
          </p:cNvPr>
          <p:cNvSpPr>
            <a:spLocks noGrp="1" noRot="1" noChangeAspect="1" noChangeArrowheads="1" noTextEdit="1"/>
          </p:cNvSpPr>
          <p:nvPr>
            <p:ph type="sldImg"/>
          </p:nvPr>
        </p:nvSpPr>
        <p:spPr>
          <a:solidFill>
            <a:srgbClr val="FFFFFF"/>
          </a:solidFill>
          <a:ln/>
        </p:spPr>
      </p:sp>
      <p:sp>
        <p:nvSpPr>
          <p:cNvPr id="562180" name="Rectangle 3">
            <a:extLst>
              <a:ext uri="{FF2B5EF4-FFF2-40B4-BE49-F238E27FC236}">
                <a16:creationId xmlns:a16="http://schemas.microsoft.com/office/drawing/2014/main" id="{4AA3A4EE-E8EE-A458-D989-1DDCFCBBF622}"/>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3832975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Rectangle 7">
            <a:extLst>
              <a:ext uri="{FF2B5EF4-FFF2-40B4-BE49-F238E27FC236}">
                <a16:creationId xmlns:a16="http://schemas.microsoft.com/office/drawing/2014/main" id="{C78B263C-4587-7AB9-BB76-13035D2BD6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A944CEA5-60A5-CE41-B14F-5B3677EF740F}" type="slidenum">
              <a:rPr lang="en-GB" altLang="en-US" sz="1200">
                <a:solidFill>
                  <a:srgbClr val="FFFFFF"/>
                </a:solidFill>
                <a:latin typeface="Comic Sans MS" panose="030F0902030302020204" pitchFamily="66" charset="0"/>
              </a:rPr>
              <a:pPr eaLnBrk="1" hangingPunct="1"/>
              <a:t>81</a:t>
            </a:fld>
            <a:endParaRPr lang="en-GB" altLang="en-US" sz="1200">
              <a:solidFill>
                <a:srgbClr val="FFFFFF"/>
              </a:solidFill>
              <a:latin typeface="Comic Sans MS" panose="030F0902030302020204" pitchFamily="66" charset="0"/>
            </a:endParaRPr>
          </a:p>
        </p:txBody>
      </p:sp>
      <p:sp>
        <p:nvSpPr>
          <p:cNvPr id="564227" name="Rectangle 1026">
            <a:extLst>
              <a:ext uri="{FF2B5EF4-FFF2-40B4-BE49-F238E27FC236}">
                <a16:creationId xmlns:a16="http://schemas.microsoft.com/office/drawing/2014/main" id="{1E9A726F-9D12-1DDD-42C3-9FA31A854349}"/>
              </a:ext>
            </a:extLst>
          </p:cNvPr>
          <p:cNvSpPr>
            <a:spLocks noGrp="1" noRot="1" noChangeAspect="1" noChangeArrowheads="1" noTextEdit="1"/>
          </p:cNvSpPr>
          <p:nvPr>
            <p:ph type="sldImg"/>
          </p:nvPr>
        </p:nvSpPr>
        <p:spPr>
          <a:solidFill>
            <a:srgbClr val="FFFFFF"/>
          </a:solidFill>
          <a:ln/>
        </p:spPr>
      </p:sp>
      <p:sp>
        <p:nvSpPr>
          <p:cNvPr id="564228" name="Rectangle 1027">
            <a:extLst>
              <a:ext uri="{FF2B5EF4-FFF2-40B4-BE49-F238E27FC236}">
                <a16:creationId xmlns:a16="http://schemas.microsoft.com/office/drawing/2014/main" id="{BDE54A80-3C3B-4C88-AEA0-985AEE25BA26}"/>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 key requirement of a wise person is to understand salvation through faith in Christ Jesus, and this comes from knowing God's Word, the Bible. So, the formula and order are Bible—Salvation—Wisdom.</a:t>
            </a:r>
          </a:p>
          <a:p>
            <a:endParaRPr lang="en-US" b="0" dirty="0"/>
          </a:p>
          <a:p>
            <a:r>
              <a:rPr lang="en-US" sz="1200" b="0" kern="1200" dirty="0">
                <a:solidFill>
                  <a:schemeClr val="tx1"/>
                </a:solidFill>
                <a:effectLst/>
                <a:latin typeface="Arial" charset="0"/>
                <a:ea typeface="宋体" charset="-122"/>
                <a:cs typeface="宋体" charset="-122"/>
              </a:rPr>
              <a:t>2Tim. 3:15 You have been taught the holy Scriptures from childhood, and they have given you the wisdom to receive the salvation that comes by trusting in Christ Jesus.</a:t>
            </a:r>
          </a:p>
          <a:p>
            <a:endParaRPr lang="en-US" sz="1200" b="0" kern="1200" dirty="0">
              <a:solidFill>
                <a:schemeClr val="tx1"/>
              </a:solidFill>
              <a:effectLst/>
              <a:latin typeface="Arial" charset="0"/>
              <a:ea typeface="宋体" charset="-122"/>
              <a:cs typeface="宋体" charset="-122"/>
            </a:endParaRPr>
          </a:p>
          <a:p>
            <a:r>
              <a:rPr lang="en-US" sz="1200" b="0" kern="1200" dirty="0">
                <a:solidFill>
                  <a:schemeClr val="tx1"/>
                </a:solidFill>
                <a:effectLst/>
                <a:latin typeface="Arial" charset="0"/>
                <a:ea typeface="宋体" charset="-122"/>
                <a:cs typeface="宋体" charset="-122"/>
              </a:rPr>
              <a:t>2Tim. 2:10 So I am willing to endure anything if it will bring salvation and eternal glory in Christ Jesus to those God has chosen. </a:t>
            </a:r>
          </a:p>
          <a:p>
            <a:endParaRPr lang="en-US" b="0" dirty="0"/>
          </a:p>
          <a:p>
            <a:endParaRPr lang="en-US" b="0" dirty="0"/>
          </a:p>
        </p:txBody>
      </p:sp>
      <p:sp>
        <p:nvSpPr>
          <p:cNvPr id="4" name="Slide Number Placeholder 3"/>
          <p:cNvSpPr>
            <a:spLocks noGrp="1"/>
          </p:cNvSpPr>
          <p:nvPr>
            <p:ph type="sldNum" sz="quarter" idx="5"/>
          </p:nvPr>
        </p:nvSpPr>
        <p:spPr/>
        <p:txBody>
          <a:bodyPr/>
          <a:lstStyle/>
          <a:p>
            <a:fld id="{B79D5F8B-008F-C646-B89B-2F5C478A2E85}" type="slidenum">
              <a:rPr lang="en-US" altLang="en-US" smtClean="0"/>
              <a:pPr/>
              <a:t>8</a:t>
            </a:fld>
            <a:endParaRPr lang="en-US" altLang="en-US" dirty="0"/>
          </a:p>
        </p:txBody>
      </p:sp>
    </p:spTree>
    <p:extLst>
      <p:ext uri="{BB962C8B-B14F-4D97-AF65-F5344CB8AC3E}">
        <p14:creationId xmlns:p14="http://schemas.microsoft.com/office/powerpoint/2010/main" val="402737096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7">
            <a:extLst>
              <a:ext uri="{FF2B5EF4-FFF2-40B4-BE49-F238E27FC236}">
                <a16:creationId xmlns:a16="http://schemas.microsoft.com/office/drawing/2014/main" id="{1E43AC03-8170-079A-C23B-6DB5891310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DECFEBB2-E9F2-8240-B041-9770EE2E36D8}" type="slidenum">
              <a:rPr lang="en-GB" altLang="en-US" sz="1200">
                <a:solidFill>
                  <a:srgbClr val="FFFFFF"/>
                </a:solidFill>
                <a:latin typeface="Comic Sans MS" panose="030F0902030302020204" pitchFamily="66" charset="0"/>
              </a:rPr>
              <a:pPr eaLnBrk="1" hangingPunct="1"/>
              <a:t>82</a:t>
            </a:fld>
            <a:endParaRPr lang="en-GB" altLang="en-US" sz="1200">
              <a:solidFill>
                <a:srgbClr val="FFFFFF"/>
              </a:solidFill>
              <a:latin typeface="Comic Sans MS" panose="030F0902030302020204" pitchFamily="66" charset="0"/>
            </a:endParaRPr>
          </a:p>
        </p:txBody>
      </p:sp>
      <p:sp>
        <p:nvSpPr>
          <p:cNvPr id="565251" name="Rectangle 1026">
            <a:extLst>
              <a:ext uri="{FF2B5EF4-FFF2-40B4-BE49-F238E27FC236}">
                <a16:creationId xmlns:a16="http://schemas.microsoft.com/office/drawing/2014/main" id="{60A34242-FCAE-43BE-3F16-EF3C321F4816}"/>
              </a:ext>
            </a:extLst>
          </p:cNvPr>
          <p:cNvSpPr>
            <a:spLocks noGrp="1" noRot="1" noChangeAspect="1" noChangeArrowheads="1" noTextEdit="1"/>
          </p:cNvSpPr>
          <p:nvPr>
            <p:ph type="sldImg"/>
          </p:nvPr>
        </p:nvSpPr>
        <p:spPr>
          <a:solidFill>
            <a:srgbClr val="FFFFFF"/>
          </a:solidFill>
          <a:ln/>
        </p:spPr>
      </p:sp>
      <p:sp>
        <p:nvSpPr>
          <p:cNvPr id="565252" name="Rectangle 1027">
            <a:extLst>
              <a:ext uri="{FF2B5EF4-FFF2-40B4-BE49-F238E27FC236}">
                <a16:creationId xmlns:a16="http://schemas.microsoft.com/office/drawing/2014/main" id="{25CF9EA9-C234-149D-27F1-4B7F3CB7F800}"/>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7">
            <a:extLst>
              <a:ext uri="{FF2B5EF4-FFF2-40B4-BE49-F238E27FC236}">
                <a16:creationId xmlns:a16="http://schemas.microsoft.com/office/drawing/2014/main" id="{7ABF7329-6BDA-DD2A-4B34-BB0E93A765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7CE769F-13F9-0B4B-853B-D4D33E282F9B}"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83</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499715" name="Rectangle 1026">
            <a:extLst>
              <a:ext uri="{FF2B5EF4-FFF2-40B4-BE49-F238E27FC236}">
                <a16:creationId xmlns:a16="http://schemas.microsoft.com/office/drawing/2014/main" id="{0AB32431-2C54-4B3D-38A5-0BD6125D381A}"/>
              </a:ext>
            </a:extLst>
          </p:cNvPr>
          <p:cNvSpPr>
            <a:spLocks noGrp="1" noRot="1" noChangeAspect="1" noChangeArrowheads="1" noTextEdit="1"/>
          </p:cNvSpPr>
          <p:nvPr>
            <p:ph type="sldImg"/>
          </p:nvPr>
        </p:nvSpPr>
        <p:spPr>
          <a:solidFill>
            <a:srgbClr val="FFFFFF"/>
          </a:solidFill>
          <a:ln/>
        </p:spPr>
      </p:sp>
      <p:sp>
        <p:nvSpPr>
          <p:cNvPr id="499716" name="Rectangle 1027">
            <a:extLst>
              <a:ext uri="{FF2B5EF4-FFF2-40B4-BE49-F238E27FC236}">
                <a16:creationId xmlns:a16="http://schemas.microsoft.com/office/drawing/2014/main" id="{E56E05C1-1B17-734A-01D4-47BF79FDF54A}"/>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t>This is called “apostasy.” It literally means a turning away by rejecting.</a:t>
            </a:r>
          </a:p>
          <a:p>
            <a:r>
              <a:rPr lang="en-US" altLang="en-US" dirty="0"/>
              <a:t>Sometimes this means that the person no longer claims to be a Christian—but in other cases, the person still claims the name of Jesus (professes Christ) but has turned away from a key doctrine of the faith. </a:t>
            </a:r>
          </a:p>
          <a:p>
            <a:endParaRPr lang="en-US" altLang="en-US" dirty="0"/>
          </a:p>
        </p:txBody>
      </p:sp>
    </p:spTree>
    <p:extLst>
      <p:ext uri="{BB962C8B-B14F-4D97-AF65-F5344CB8AC3E}">
        <p14:creationId xmlns:p14="http://schemas.microsoft.com/office/powerpoint/2010/main" val="109354444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7">
            <a:extLst>
              <a:ext uri="{FF2B5EF4-FFF2-40B4-BE49-F238E27FC236}">
                <a16:creationId xmlns:a16="http://schemas.microsoft.com/office/drawing/2014/main" id="{9A5041C3-49F3-F6A8-0FCE-447F5FDF7C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944C02C-7599-C74A-8A53-4B790626C479}"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504835" name="Rectangle 1026">
            <a:extLst>
              <a:ext uri="{FF2B5EF4-FFF2-40B4-BE49-F238E27FC236}">
                <a16:creationId xmlns:a16="http://schemas.microsoft.com/office/drawing/2014/main" id="{F15C3ADC-7DC3-D482-B220-59EE8AFF7FBD}"/>
              </a:ext>
            </a:extLst>
          </p:cNvPr>
          <p:cNvSpPr>
            <a:spLocks noGrp="1" noRot="1" noChangeAspect="1" noChangeArrowheads="1" noTextEdit="1"/>
          </p:cNvSpPr>
          <p:nvPr>
            <p:ph type="sldImg"/>
          </p:nvPr>
        </p:nvSpPr>
        <p:spPr>
          <a:solidFill>
            <a:srgbClr val="FFFFFF"/>
          </a:solidFill>
          <a:ln/>
        </p:spPr>
      </p:sp>
      <p:sp>
        <p:nvSpPr>
          <p:cNvPr id="504836" name="Rectangle 1027">
            <a:extLst>
              <a:ext uri="{FF2B5EF4-FFF2-40B4-BE49-F238E27FC236}">
                <a16:creationId xmlns:a16="http://schemas.microsoft.com/office/drawing/2014/main" id="{22806844-E3F5-1E47-9FCD-202E3424E74C}"/>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extLst>
      <p:ext uri="{BB962C8B-B14F-4D97-AF65-F5344CB8AC3E}">
        <p14:creationId xmlns:p14="http://schemas.microsoft.com/office/powerpoint/2010/main" val="157395831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7">
            <a:extLst>
              <a:ext uri="{FF2B5EF4-FFF2-40B4-BE49-F238E27FC236}">
                <a16:creationId xmlns:a16="http://schemas.microsoft.com/office/drawing/2014/main" id="{B4B87A28-CEFF-D2B6-D691-1D899A23E5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1528ECF8-A1CA-C247-984B-86C693B632E3}" type="slidenum">
              <a:rPr lang="en-GB" altLang="en-US" sz="1200">
                <a:solidFill>
                  <a:srgbClr val="FFFFFF"/>
                </a:solidFill>
                <a:latin typeface="Comic Sans MS" panose="030F0902030302020204" pitchFamily="66" charset="0"/>
              </a:rPr>
              <a:pPr eaLnBrk="1" hangingPunct="1"/>
              <a:t>85</a:t>
            </a:fld>
            <a:endParaRPr lang="en-GB" altLang="en-US" sz="1200">
              <a:solidFill>
                <a:srgbClr val="FFFFFF"/>
              </a:solidFill>
              <a:latin typeface="Comic Sans MS" panose="030F0902030302020204" pitchFamily="66" charset="0"/>
            </a:endParaRPr>
          </a:p>
        </p:txBody>
      </p:sp>
      <p:sp>
        <p:nvSpPr>
          <p:cNvPr id="568323" name="Rectangle 1026">
            <a:extLst>
              <a:ext uri="{FF2B5EF4-FFF2-40B4-BE49-F238E27FC236}">
                <a16:creationId xmlns:a16="http://schemas.microsoft.com/office/drawing/2014/main" id="{470A271F-2650-EDA6-912F-D707748D9705}"/>
              </a:ext>
            </a:extLst>
          </p:cNvPr>
          <p:cNvSpPr>
            <a:spLocks noGrp="1" noRot="1" noChangeAspect="1" noChangeArrowheads="1" noTextEdit="1"/>
          </p:cNvSpPr>
          <p:nvPr>
            <p:ph type="sldImg"/>
          </p:nvPr>
        </p:nvSpPr>
        <p:spPr>
          <a:solidFill>
            <a:srgbClr val="FFFFFF"/>
          </a:solidFill>
          <a:ln/>
        </p:spPr>
      </p:sp>
      <p:sp>
        <p:nvSpPr>
          <p:cNvPr id="568324" name="Rectangle 1027">
            <a:extLst>
              <a:ext uri="{FF2B5EF4-FFF2-40B4-BE49-F238E27FC236}">
                <a16:creationId xmlns:a16="http://schemas.microsoft.com/office/drawing/2014/main" id="{53D995F2-4B85-D9A3-8D23-F6DF84076CBF}"/>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t>First Lesbian Bishop Orders Crosses Replaced with Islamic Symbols to Make them Feel More at Ease</a:t>
            </a:r>
          </a:p>
          <a:p>
            <a:r>
              <a:rPr lang="en-US" altLang="en-US" dirty="0"/>
              <a:t>________</a:t>
            </a:r>
          </a:p>
          <a:p>
            <a:r>
              <a:rPr lang="en-US" altLang="en-US" dirty="0"/>
              <a:t>https://</a:t>
            </a:r>
            <a:r>
              <a:rPr lang="en-US" altLang="en-US" dirty="0" err="1"/>
              <a:t>www.firesidechat.news</a:t>
            </a:r>
            <a:r>
              <a:rPr lang="en-US" altLang="en-US" dirty="0"/>
              <a:t>/2019/08/22/first-lesbian-bishop-orders-church-crosses-replaced-with-islamic-symbols-to-make-them-feel-more-at-ease.html</a:t>
            </a:r>
          </a:p>
          <a:p>
            <a:endParaRPr lang="en-US" altLang="en-US" dirty="0"/>
          </a:p>
          <a:p>
            <a:r>
              <a:rPr lang="en-US" altLang="en-US" dirty="0"/>
              <a:t>__________________</a:t>
            </a:r>
          </a:p>
          <a:p>
            <a:r>
              <a:rPr lang="en-US" altLang="en-US" dirty="0"/>
              <a:t>The Great Apostasy </a:t>
            </a:r>
          </a:p>
          <a:p>
            <a:r>
              <a:rPr lang="en-US" altLang="en-US" dirty="0"/>
              <a:t>Posted On January 5th, 2015   </a:t>
            </a:r>
          </a:p>
          <a:p>
            <a:r>
              <a:rPr lang="en-US" altLang="en-US" dirty="0"/>
              <a:t>AKA:   The Great Falling Away</a:t>
            </a:r>
          </a:p>
          <a:p>
            <a:r>
              <a:rPr lang="en-US" altLang="en-US" dirty="0"/>
              <a:t>https://</a:t>
            </a:r>
            <a:r>
              <a:rPr lang="en-US" altLang="en-US" dirty="0" err="1"/>
              <a:t>www.prophecyindex.org</a:t>
            </a:r>
            <a:r>
              <a:rPr lang="en-US" altLang="en-US" dirty="0"/>
              <a:t>/prophecies/view/</a:t>
            </a:r>
            <a:r>
              <a:rPr lang="en-US" altLang="en-US" dirty="0" err="1"/>
              <a:t>the_great_apostasy</a:t>
            </a:r>
            <a:r>
              <a:rPr lang="en-US" altLang="en-US" dirty="0"/>
              <a:t>/</a:t>
            </a:r>
          </a:p>
          <a:p>
            <a:endParaRPr lang="en-US" alt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7">
            <a:extLst>
              <a:ext uri="{FF2B5EF4-FFF2-40B4-BE49-F238E27FC236}">
                <a16:creationId xmlns:a16="http://schemas.microsoft.com/office/drawing/2014/main" id="{C3D77FB3-16CA-16D1-C583-CF36B229D1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554F0A99-12EA-4C47-A238-F36AF1032C2C}" type="slidenum">
              <a:rPr lang="en-GB" altLang="en-US" sz="1200">
                <a:solidFill>
                  <a:srgbClr val="FFFFFF"/>
                </a:solidFill>
                <a:latin typeface="Comic Sans MS" panose="030F0902030302020204" pitchFamily="66" charset="0"/>
              </a:rPr>
              <a:pPr eaLnBrk="1" hangingPunct="1"/>
              <a:t>86</a:t>
            </a:fld>
            <a:endParaRPr lang="en-GB" altLang="en-US" sz="1200">
              <a:solidFill>
                <a:srgbClr val="FFFFFF"/>
              </a:solidFill>
              <a:latin typeface="Comic Sans MS" panose="030F0902030302020204" pitchFamily="66" charset="0"/>
            </a:endParaRPr>
          </a:p>
        </p:txBody>
      </p:sp>
      <p:sp>
        <p:nvSpPr>
          <p:cNvPr id="569347" name="Rectangle 1026">
            <a:extLst>
              <a:ext uri="{FF2B5EF4-FFF2-40B4-BE49-F238E27FC236}">
                <a16:creationId xmlns:a16="http://schemas.microsoft.com/office/drawing/2014/main" id="{A35B5CE5-4122-C38D-7C9F-4770E33E6469}"/>
              </a:ext>
            </a:extLst>
          </p:cNvPr>
          <p:cNvSpPr>
            <a:spLocks noGrp="1" noRot="1" noChangeAspect="1" noChangeArrowheads="1" noTextEdit="1"/>
          </p:cNvSpPr>
          <p:nvPr>
            <p:ph type="sldImg"/>
          </p:nvPr>
        </p:nvSpPr>
        <p:spPr>
          <a:solidFill>
            <a:srgbClr val="FFFFFF"/>
          </a:solidFill>
          <a:ln/>
        </p:spPr>
      </p:sp>
      <p:sp>
        <p:nvSpPr>
          <p:cNvPr id="569348" name="Rectangle 1027">
            <a:extLst>
              <a:ext uri="{FF2B5EF4-FFF2-40B4-BE49-F238E27FC236}">
                <a16:creationId xmlns:a16="http://schemas.microsoft.com/office/drawing/2014/main" id="{7ECB30E6-E986-30FF-0EC1-63B82C0CC83C}"/>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t>https://</a:t>
            </a:r>
            <a:r>
              <a:rPr lang="en-US" altLang="en-US" dirty="0" err="1"/>
              <a:t>www.lifenews.com</a:t>
            </a:r>
            <a:r>
              <a:rPr lang="en-US" altLang="en-US" dirty="0"/>
              <a:t>/2019/07/11/christian-and-jewish-clergy-bless-abortion-clinic-claim-god-is-present-in-this-space/</a:t>
            </a:r>
          </a:p>
          <a:p>
            <a:endParaRPr lang="en-US" alt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Rectangle 7">
            <a:extLst>
              <a:ext uri="{FF2B5EF4-FFF2-40B4-BE49-F238E27FC236}">
                <a16:creationId xmlns:a16="http://schemas.microsoft.com/office/drawing/2014/main" id="{0B37F81C-FC81-41B4-E72F-392414F34E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A42F70EF-2B00-AB4C-93F1-31C87D44E33E}" type="slidenum">
              <a:rPr lang="en-GB" altLang="en-US" sz="1200">
                <a:solidFill>
                  <a:srgbClr val="FFFFFF"/>
                </a:solidFill>
                <a:latin typeface="Comic Sans MS" panose="030F0902030302020204" pitchFamily="66" charset="0"/>
              </a:rPr>
              <a:pPr eaLnBrk="1" hangingPunct="1"/>
              <a:t>87</a:t>
            </a:fld>
            <a:endParaRPr lang="en-GB" altLang="en-US" sz="1200">
              <a:solidFill>
                <a:srgbClr val="FFFFFF"/>
              </a:solidFill>
              <a:latin typeface="Comic Sans MS" panose="030F0902030302020204" pitchFamily="66" charset="0"/>
            </a:endParaRPr>
          </a:p>
        </p:txBody>
      </p:sp>
      <p:sp>
        <p:nvSpPr>
          <p:cNvPr id="570371" name="Rectangle 1026">
            <a:extLst>
              <a:ext uri="{FF2B5EF4-FFF2-40B4-BE49-F238E27FC236}">
                <a16:creationId xmlns:a16="http://schemas.microsoft.com/office/drawing/2014/main" id="{519E5440-3C36-0A79-E280-18538136BED0}"/>
              </a:ext>
            </a:extLst>
          </p:cNvPr>
          <p:cNvSpPr>
            <a:spLocks noGrp="1" noRot="1" noChangeAspect="1" noChangeArrowheads="1" noTextEdit="1"/>
          </p:cNvSpPr>
          <p:nvPr>
            <p:ph type="sldImg"/>
          </p:nvPr>
        </p:nvSpPr>
        <p:spPr>
          <a:solidFill>
            <a:srgbClr val="FFFFFF"/>
          </a:solidFill>
          <a:ln/>
        </p:spPr>
      </p:sp>
      <p:sp>
        <p:nvSpPr>
          <p:cNvPr id="570372" name="Rectangle 1027">
            <a:extLst>
              <a:ext uri="{FF2B5EF4-FFF2-40B4-BE49-F238E27FC236}">
                <a16:creationId xmlns:a16="http://schemas.microsoft.com/office/drawing/2014/main" id="{7E667BDD-5722-E84E-4747-B9C15667FA62}"/>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t>Kenneth Copeland owns TWO private jets and has his own airport at his home in Texas!</a:t>
            </a:r>
          </a:p>
          <a:p>
            <a:endParaRPr lang="en-US" altLang="en-US" dirty="0"/>
          </a:p>
          <a:p>
            <a:r>
              <a:rPr lang="en-US" altLang="en-US" dirty="0"/>
              <a:t>Watch the 4-minute clip below</a:t>
            </a:r>
          </a:p>
          <a:p>
            <a:r>
              <a:rPr lang="en-US" altLang="en-US" dirty="0"/>
              <a:t>______</a:t>
            </a:r>
          </a:p>
          <a:p>
            <a:endParaRPr lang="en-US" altLang="en-US" dirty="0"/>
          </a:p>
          <a:p>
            <a:r>
              <a:rPr lang="en-US" altLang="en-US" dirty="0"/>
              <a:t>https://</a:t>
            </a:r>
            <a:r>
              <a:rPr lang="en-US" altLang="en-US" dirty="0" err="1"/>
              <a:t>www.insideedition.com</a:t>
            </a:r>
            <a:r>
              <a:rPr lang="en-US" altLang="en-US" dirty="0"/>
              <a:t>/investigation-shows-televangelists-living-lavish-lifestyles-52662</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Rectangle 7">
            <a:extLst>
              <a:ext uri="{FF2B5EF4-FFF2-40B4-BE49-F238E27FC236}">
                <a16:creationId xmlns:a16="http://schemas.microsoft.com/office/drawing/2014/main" id="{6F185775-9F77-4D7F-BE52-8C2827B0EE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A0E375DE-1006-A246-B3BF-30536E18CD4A}" type="slidenum">
              <a:rPr lang="en-GB" altLang="en-US" sz="1200">
                <a:solidFill>
                  <a:srgbClr val="FFFFFF"/>
                </a:solidFill>
                <a:latin typeface="Comic Sans MS" panose="030F0902030302020204" pitchFamily="66" charset="0"/>
              </a:rPr>
              <a:pPr eaLnBrk="1" hangingPunct="1"/>
              <a:t>88</a:t>
            </a:fld>
            <a:endParaRPr lang="en-GB" altLang="en-US" sz="1200">
              <a:solidFill>
                <a:srgbClr val="FFFFFF"/>
              </a:solidFill>
              <a:latin typeface="Comic Sans MS" panose="030F0902030302020204" pitchFamily="66" charset="0"/>
            </a:endParaRPr>
          </a:p>
        </p:txBody>
      </p:sp>
      <p:sp>
        <p:nvSpPr>
          <p:cNvPr id="571395" name="Rectangle 1026">
            <a:extLst>
              <a:ext uri="{FF2B5EF4-FFF2-40B4-BE49-F238E27FC236}">
                <a16:creationId xmlns:a16="http://schemas.microsoft.com/office/drawing/2014/main" id="{26296CEB-01AA-894F-7300-7DA1E420BC30}"/>
              </a:ext>
            </a:extLst>
          </p:cNvPr>
          <p:cNvSpPr>
            <a:spLocks noGrp="1" noRot="1" noChangeAspect="1" noChangeArrowheads="1" noTextEdit="1"/>
          </p:cNvSpPr>
          <p:nvPr>
            <p:ph type="sldImg"/>
          </p:nvPr>
        </p:nvSpPr>
        <p:spPr>
          <a:solidFill>
            <a:srgbClr val="FFFFFF"/>
          </a:solidFill>
          <a:ln/>
        </p:spPr>
      </p:sp>
      <p:sp>
        <p:nvSpPr>
          <p:cNvPr id="571396" name="Rectangle 1027">
            <a:extLst>
              <a:ext uri="{FF2B5EF4-FFF2-40B4-BE49-F238E27FC236}">
                <a16:creationId xmlns:a16="http://schemas.microsoft.com/office/drawing/2014/main" id="{5CF868D7-4B0F-B619-0FF2-A59B7946726E}"/>
              </a:ext>
            </a:extLst>
          </p:cNvPr>
          <p:cNvSpPr>
            <a:spLocks noGrp="1" noChangeArrowheads="1"/>
          </p:cNvSpPr>
          <p:nvPr>
            <p:ph type="body" idx="1"/>
          </p:nvPr>
        </p:nvSpPr>
        <p:spPr>
          <a:solidFill>
            <a:srgbClr val="FFFFFF"/>
          </a:solidFill>
          <a:ln>
            <a:solidFill>
              <a:srgbClr val="000000"/>
            </a:solidFill>
          </a:ln>
        </p:spPr>
        <p:txBody>
          <a:bodyPr/>
          <a:lstStyle/>
          <a:p>
            <a:r>
              <a:rPr lang="en-SG" altLang="en-US" dirty="0"/>
              <a:t>Therefore go out from their midst, and be separate from them, says the Lord, and touch no unclean thing; then I will welcome you…</a:t>
            </a:r>
          </a:p>
          <a:p>
            <a:r>
              <a:rPr lang="en-SG" altLang="en-US" dirty="0">
                <a:hlinkClick r:id="rId3"/>
              </a:rPr>
              <a:t>2 Corinthians 6:17</a:t>
            </a:r>
            <a:r>
              <a:rPr lang="en-SG" altLang="en-US" dirty="0"/>
              <a:t> </a:t>
            </a:r>
          </a:p>
          <a:p>
            <a:endParaRPr lang="en-SG" altLang="en-US" dirty="0"/>
          </a:p>
          <a:p>
            <a:r>
              <a:rPr lang="en-SG" altLang="en-US" dirty="0"/>
              <a:t>This is not satire, this really happened. Joel Osteen, one of the modern-day princes of the Word of Faith prosperity gospel movement, </a:t>
            </a:r>
            <a:r>
              <a:rPr lang="en-SG" altLang="en-US" dirty="0">
                <a:hlinkClick r:id="rId4"/>
              </a:rPr>
              <a:t>was seen</a:t>
            </a:r>
            <a:r>
              <a:rPr lang="en-SG" altLang="en-US" dirty="0"/>
              <a:t> at Lady </a:t>
            </a:r>
            <a:r>
              <a:rPr lang="en-SG" altLang="en-US" dirty="0" err="1"/>
              <a:t>Gaga’s</a:t>
            </a:r>
            <a:r>
              <a:rPr lang="en-SG" altLang="en-US" dirty="0"/>
              <a:t> pride celebration at Apollo </a:t>
            </a:r>
            <a:r>
              <a:rPr lang="en-SG" altLang="en-US" dirty="0" err="1"/>
              <a:t>Theater</a:t>
            </a:r>
            <a:r>
              <a:rPr lang="en-SG" altLang="en-US" dirty="0"/>
              <a:t> on Monday night. The New York Daily News reports,</a:t>
            </a:r>
          </a:p>
          <a:p>
            <a:endParaRPr lang="en-SG" altLang="en-US" dirty="0"/>
          </a:p>
          <a:p>
            <a:r>
              <a:rPr lang="en-SG" altLang="en-US" dirty="0"/>
              <a:t>Poehler wasn’t the only heavy hitter in the crowd. From Alaska </a:t>
            </a:r>
            <a:r>
              <a:rPr lang="en-SG" altLang="en-US" dirty="0" err="1"/>
              <a:t>Thunderf</a:t>
            </a:r>
            <a:r>
              <a:rPr lang="en-SG" altLang="en-US" dirty="0"/>
              <a:t>–k, a drag performer who won Season 2 of “RuPaul’s Drag Race All Stars” to the controversial televangelist and anti-LGBTQ pastor Joel Osteen, the event drew an eclectic mix of fans, industry insiders and celebrities, from the movies (Catherine Zeta-Jones, Michael Douglas), the music universe (Clive Davis, Adam Lambert), the fashion world (Alexander Wang), television (John Oliver, Camila Mendes) and the America’s gay Royal couple and Harlem residents Neil Patrick Harris and husband David Burtka.</a:t>
            </a:r>
          </a:p>
          <a:p>
            <a:endParaRPr lang="en-SG" altLang="en-US" dirty="0"/>
          </a:p>
          <a:p>
            <a:r>
              <a:rPr lang="en-SG" altLang="en-US" dirty="0"/>
              <a:t>Osteen’s presence was curious, because Gaga has championed LGBTQ causes.</a:t>
            </a:r>
          </a:p>
          <a:p>
            <a:r>
              <a:rPr lang="en-SG" altLang="en-US" dirty="0"/>
              <a:t>Lady Gaga is known for her </a:t>
            </a:r>
            <a:r>
              <a:rPr lang="en-SG" altLang="en-US" dirty="0" err="1"/>
              <a:t>risque</a:t>
            </a:r>
            <a:r>
              <a:rPr lang="en-SG" altLang="en-US" dirty="0"/>
              <a:t> performances and lack of modest attire. Being that Osteen is a charlatan who has been given over to the lusts of this world and bilks millions of people for every dime they have, it comes as no surprise that he and his wife, Victoria, would immerse themselves in the culture of demonic influence, sex, and greed. It was reported that Osteen was wearing a blue blazer while his wife was wearing a long, black dress. A picture of the two can be seen </a:t>
            </a:r>
            <a:r>
              <a:rPr lang="en-SG" altLang="en-US" dirty="0">
                <a:hlinkClick r:id="rId5"/>
              </a:rPr>
              <a:t>here</a:t>
            </a:r>
            <a:r>
              <a:rPr lang="en-SG" altLang="en-US" dirty="0"/>
              <a:t>.</a:t>
            </a:r>
            <a:br>
              <a:rPr lang="en-SG" altLang="en-US" dirty="0"/>
            </a:br>
            <a:endParaRPr lang="en-SG" altLang="en-US" dirty="0"/>
          </a:p>
          <a:p>
            <a:r>
              <a:rPr lang="en-SG" altLang="en-US" dirty="0"/>
              <a:t>Interestingly, Osteen </a:t>
            </a:r>
            <a:r>
              <a:rPr lang="en-SG" altLang="en-US" dirty="0">
                <a:hlinkClick r:id="rId6"/>
              </a:rPr>
              <a:t>asserted a few years ago</a:t>
            </a:r>
            <a:r>
              <a:rPr lang="en-SG" altLang="en-US" dirty="0"/>
              <a:t> that he believes that the Scriptures are clear that homosexuality is a sin. Yet, he has continuously softened his tone and downplayed the significance toward homosexuality since then. In an effort to remain culturally relevant and inclusive, Osteen </a:t>
            </a:r>
            <a:r>
              <a:rPr lang="en-SG" altLang="en-US" dirty="0">
                <a:hlinkClick r:id="rId7"/>
              </a:rPr>
              <a:t>generally avoids the topic</a:t>
            </a:r>
            <a:r>
              <a:rPr lang="en-SG" altLang="en-US" dirty="0"/>
              <a:t> altogether. </a:t>
            </a:r>
          </a:p>
          <a:p>
            <a:endParaRPr lang="en-SG" altLang="en-US" dirty="0"/>
          </a:p>
          <a:p>
            <a:r>
              <a:rPr lang="en-SG" altLang="en-US" dirty="0"/>
              <a:t>Osteen’s ministry has produced a number of look-alike worldly money-hungry pastors, including his very own apprentice, John Gray, who was caught cheating on his wife and </a:t>
            </a:r>
            <a:r>
              <a:rPr lang="en-SG" altLang="en-US" dirty="0">
                <a:hlinkClick r:id="rId8"/>
              </a:rPr>
              <a:t>made amends to her</a:t>
            </a:r>
            <a:r>
              <a:rPr lang="en-SG" altLang="en-US" dirty="0"/>
              <a:t> by buying her a $200 thousand Lamborghini </a:t>
            </a:r>
            <a:r>
              <a:rPr lang="en-SG" altLang="en-US" dirty="0">
                <a:hlinkClick r:id="rId9"/>
              </a:rPr>
              <a:t>while living in a $1.8 million home</a:t>
            </a:r>
            <a:r>
              <a:rPr lang="en-SG" altLang="en-US" dirty="0"/>
              <a:t> paid for by his church.</a:t>
            </a:r>
          </a:p>
          <a:p>
            <a:r>
              <a:rPr lang="en-US" altLang="en-US" dirty="0"/>
              <a:t>________________</a:t>
            </a:r>
          </a:p>
          <a:p>
            <a:endParaRPr lang="en-US" altLang="en-US" dirty="0"/>
          </a:p>
          <a:p>
            <a:r>
              <a:rPr lang="en-US" altLang="en-US" dirty="0"/>
              <a:t>https://</a:t>
            </a:r>
            <a:r>
              <a:rPr lang="en-US" altLang="en-US" dirty="0" err="1"/>
              <a:t>reformationcharlotte.org</a:t>
            </a:r>
            <a:r>
              <a:rPr lang="en-US" altLang="en-US" dirty="0"/>
              <a:t>/2019/06/26/</a:t>
            </a:r>
            <a:r>
              <a:rPr lang="en-US" altLang="en-US" dirty="0" err="1"/>
              <a:t>joel</a:t>
            </a:r>
            <a:r>
              <a:rPr lang="en-US" altLang="en-US" dirty="0"/>
              <a:t>-</a:t>
            </a:r>
            <a:r>
              <a:rPr lang="en-US" altLang="en-US" dirty="0" err="1"/>
              <a:t>osteen</a:t>
            </a:r>
            <a:r>
              <a:rPr lang="en-US" altLang="en-US" dirty="0"/>
              <a:t>-celebrates-</a:t>
            </a:r>
            <a:r>
              <a:rPr lang="en-US" altLang="en-US" dirty="0" err="1"/>
              <a:t>lgbtq</a:t>
            </a:r>
            <a:r>
              <a:rPr lang="en-US" altLang="en-US" dirty="0"/>
              <a:t>-pride-at-lady-gaga-event/</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7">
            <a:extLst>
              <a:ext uri="{FF2B5EF4-FFF2-40B4-BE49-F238E27FC236}">
                <a16:creationId xmlns:a16="http://schemas.microsoft.com/office/drawing/2014/main" id="{FB6567C9-DBCA-FB2B-43D7-9E86CB9030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87D3B6C6-90D3-5C47-A5BF-4866F7994D6B}" type="slidenum">
              <a:rPr lang="en-GB" altLang="en-US" sz="1200">
                <a:solidFill>
                  <a:srgbClr val="FFFFFF"/>
                </a:solidFill>
                <a:latin typeface="Comic Sans MS" panose="030F0902030302020204" pitchFamily="66" charset="0"/>
              </a:rPr>
              <a:pPr eaLnBrk="1" hangingPunct="1"/>
              <a:t>89</a:t>
            </a:fld>
            <a:endParaRPr lang="en-GB" altLang="en-US" sz="1200">
              <a:solidFill>
                <a:srgbClr val="FFFFFF"/>
              </a:solidFill>
              <a:latin typeface="Comic Sans MS" panose="030F0902030302020204" pitchFamily="66" charset="0"/>
            </a:endParaRPr>
          </a:p>
        </p:txBody>
      </p:sp>
      <p:sp>
        <p:nvSpPr>
          <p:cNvPr id="572419" name="Rectangle 1026">
            <a:extLst>
              <a:ext uri="{FF2B5EF4-FFF2-40B4-BE49-F238E27FC236}">
                <a16:creationId xmlns:a16="http://schemas.microsoft.com/office/drawing/2014/main" id="{F93C36B3-9570-8916-0232-3CEAF246D04E}"/>
              </a:ext>
            </a:extLst>
          </p:cNvPr>
          <p:cNvSpPr>
            <a:spLocks noGrp="1" noRot="1" noChangeAspect="1" noChangeArrowheads="1" noTextEdit="1"/>
          </p:cNvSpPr>
          <p:nvPr>
            <p:ph type="sldImg"/>
          </p:nvPr>
        </p:nvSpPr>
        <p:spPr>
          <a:solidFill>
            <a:srgbClr val="FFFFFF"/>
          </a:solidFill>
          <a:ln/>
        </p:spPr>
      </p:sp>
      <p:sp>
        <p:nvSpPr>
          <p:cNvPr id="572420" name="Rectangle 1027">
            <a:extLst>
              <a:ext uri="{FF2B5EF4-FFF2-40B4-BE49-F238E27FC236}">
                <a16:creationId xmlns:a16="http://schemas.microsoft.com/office/drawing/2014/main" id="{95BE927C-CE96-13CA-577B-EC6C8EA04CB6}"/>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t>Will you be walking with Jesus ten years from now? </a:t>
            </a:r>
          </a:p>
          <a:p>
            <a:r>
              <a:rPr lang="en-US" altLang="en-US" dirty="0"/>
              <a:t>What should you do now to make sure you are faithful then?</a:t>
            </a:r>
            <a:r>
              <a:rPr lang="en-SG" altLang="en-US" dirty="0"/>
              <a:t> </a:t>
            </a:r>
          </a:p>
          <a:p>
            <a:r>
              <a:rPr lang="en-US" altLang="en-US" dirty="0"/>
              <a:t>What can you do now to make sure you are following the Lord faithfully in the future?</a:t>
            </a:r>
            <a:r>
              <a:rPr lang="en-SG" altLang="en-US" dirty="0"/>
              <a:t> </a:t>
            </a:r>
            <a:endParaRPr lang="en-US" altLang="en-US" dirty="0">
              <a:ea typeface="MS PGothic" panose="020B0600070205080204" pitchFamily="34" charset="-128"/>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ar-JO" sz="1200" b="0" dirty="0">
                <a:effectLst/>
                <a:latin typeface="Calibri" panose="020F0502020204030204" pitchFamily="34" charset="0"/>
                <a:ea typeface="Calibri" panose="020F0502020204030204" pitchFamily="34" charset="0"/>
                <a:cs typeface="Arial" panose="020B0604020202020204" pitchFamily="34" charset="0"/>
              </a:rPr>
              <a:t>في الوقت الذي كتب فيه بولس الرسول رسالته إلى أهل رومية، كان قد رأى حركة زرع الكنيسة تصل إلى الجزء الشرقي من الإمبراطوريَّة! وقد نوّه عن ذلك في رومية 15. </a:t>
            </a:r>
            <a:endParaRPr lang="en-US" sz="1200" b="0" dirty="0">
              <a:effectLst/>
              <a:latin typeface="Calibri" panose="020F0502020204030204" pitchFamily="34" charset="0"/>
              <a:ea typeface="Calibri" panose="020F0502020204030204" pitchFamily="34" charset="0"/>
              <a:cs typeface="Arial" panose="020B0604020202020204" pitchFamily="34" charset="0"/>
            </a:endParaRPr>
          </a:p>
          <a:p>
            <a:pPr eaLnBrk="1" hangingPunct="1"/>
            <a:endParaRPr lang="en-US" b="0" dirty="0">
              <a:latin typeface="Times" charset="0"/>
              <a:ea typeface="ＭＳ Ｐゴシック" charset="0"/>
              <a:cs typeface="ＭＳ Ｐゴシック" charset="0"/>
            </a:endParaRPr>
          </a:p>
          <a:p>
            <a:pPr>
              <a:defRPr/>
            </a:pPr>
            <a:r>
              <a:rPr lang="en-US" sz="1200" b="0" kern="1200" dirty="0">
                <a:solidFill>
                  <a:srgbClr val="000000"/>
                </a:solidFill>
                <a:latin typeface="Times New Roman" pitchFamily="16" charset="0"/>
                <a:ea typeface="ＭＳ Ｐゴシック" charset="-128"/>
                <a:cs typeface="ＭＳ Ｐゴシック" charset="-128"/>
              </a:rPr>
              <a:t>We may suppose that heresies take a long time to develop, but the New Testament teaches otherwise.  Within a generation of Christ</a:t>
            </a:r>
            <a:r>
              <a:rPr lang="fr-FR" sz="1200" b="0" kern="1200" dirty="0">
                <a:solidFill>
                  <a:srgbClr val="000000"/>
                </a:solidFill>
                <a:latin typeface="Times New Roman" pitchFamily="16" charset="0"/>
                <a:ea typeface="ＭＳ Ｐゴシック" charset="-128"/>
                <a:cs typeface="ＭＳ Ｐゴシック" charset="-128"/>
              </a:rPr>
              <a:t>'</a:t>
            </a:r>
            <a:r>
              <a:rPr lang="en-US" sz="1200" b="0" kern="1200" dirty="0">
                <a:solidFill>
                  <a:srgbClr val="000000"/>
                </a:solidFill>
                <a:latin typeface="Times New Roman" pitchFamily="16" charset="0"/>
                <a:ea typeface="ＭＳ Ｐゴシック" charset="-128"/>
                <a:cs typeface="ＭＳ Ｐゴシック" charset="-128"/>
              </a:rPr>
              <a:t>s life, many false systems developed.  Paul writes in the AD 60s, just prior to his beheading, that many had fallen into the snare of deceptive teaching</a:t>
            </a:r>
            <a:r>
              <a:rPr lang="en-SG" sz="1200" b="0" kern="1200" dirty="0">
                <a:solidFill>
                  <a:srgbClr val="000000"/>
                </a:solidFill>
                <a:latin typeface="Times New Roman" pitchFamily="16" charset="0"/>
                <a:ea typeface="ＭＳ Ｐゴシック" charset="-128"/>
                <a:cs typeface="ＭＳ Ｐゴシック" charset="-128"/>
              </a:rPr>
              <a:t>.</a:t>
            </a:r>
          </a:p>
          <a:p>
            <a:endParaRPr lang="en-US" b="0" dirty="0"/>
          </a:p>
          <a:p>
            <a:r>
              <a:rPr lang="en-US" b="0" dirty="0"/>
              <a:t>Yet nearly all of Paul's writings responded to a heresy. This means that he took false doctrine seriously, in contrast to the church of our day in many circumstances.</a:t>
            </a:r>
          </a:p>
          <a:p>
            <a:endParaRPr lang="en-US" b="0" dirty="0"/>
          </a:p>
          <a:p>
            <a:r>
              <a:rPr lang="en-US" b="0" dirty="0"/>
              <a:t>Paul wrote while traveling, imprisoned, or to key leaders.</a:t>
            </a:r>
          </a:p>
          <a:p>
            <a:endParaRPr lang="en-US" b="0" dirty="0"/>
          </a:p>
          <a:p>
            <a:pPr>
              <a:defRPr/>
            </a:pPr>
            <a:r>
              <a:rPr lang="en-US" b="0" dirty="0"/>
              <a:t>Observations about chronology:</a:t>
            </a:r>
          </a:p>
          <a:p>
            <a:pPr marL="228600" indent="-228600">
              <a:buFontTx/>
              <a:buAutoNum type="arabicPeriod"/>
              <a:defRPr/>
            </a:pPr>
            <a:r>
              <a:rPr lang="en-US" b="0" dirty="0"/>
              <a:t>Gospels were not written first, but throughout the NT era</a:t>
            </a:r>
          </a:p>
          <a:p>
            <a:pPr marL="228600" indent="-228600">
              <a:buFontTx/>
              <a:buAutoNum type="arabicPeriod"/>
              <a:defRPr/>
            </a:pPr>
            <a:r>
              <a:rPr lang="en-US" b="0" dirty="0"/>
              <a:t>Evangelistic letters preceded pastoral</a:t>
            </a:r>
          </a:p>
          <a:p>
            <a:pPr marL="228600" indent="-228600">
              <a:buFontTx/>
              <a:buAutoNum type="arabicPeriod"/>
              <a:defRPr/>
            </a:pPr>
            <a:r>
              <a:rPr lang="en-US" b="0" dirty="0"/>
              <a:t>Rough letter (Galatians) preceded smoother ones</a:t>
            </a:r>
          </a:p>
          <a:p>
            <a:pPr marL="0" indent="0">
              <a:buFont typeface="Arial" panose="020B0604020202020204" pitchFamily="34" charset="0"/>
              <a:buNone/>
            </a:pPr>
            <a:r>
              <a:rPr lang="en-US" b="0" dirty="0"/>
              <a:t>_______________</a:t>
            </a:r>
          </a:p>
          <a:p>
            <a:pPr marL="0" indent="0">
              <a:buFont typeface="Arial" panose="020B0604020202020204" pitchFamily="34" charset="0"/>
              <a:buNone/>
            </a:pPr>
            <a:r>
              <a:rPr lang="en-US" b="0" dirty="0"/>
              <a:t>Common-493</a:t>
            </a:r>
          </a:p>
          <a:p>
            <a:pPr marL="0" indent="0">
              <a:buFont typeface="Arial" panose="020B0604020202020204" pitchFamily="34" charset="0"/>
              <a:buNone/>
            </a:pPr>
            <a:r>
              <a:rPr lang="en-US" b="0" dirty="0"/>
              <a:t>NS-00-NT Introduction-97</a:t>
            </a:r>
          </a:p>
          <a:p>
            <a:pPr eaLnBrk="1" hangingPunct="1">
              <a:spcBef>
                <a:spcPct val="0"/>
              </a:spcBef>
            </a:pPr>
            <a:r>
              <a:rPr lang="en-US" b="0" dirty="0">
                <a:latin typeface="Arial" charset="0"/>
                <a:ea typeface="ＭＳ Ｐゴシック" charset="0"/>
                <a:cs typeface="ＭＳ Ｐゴシック" charset="0"/>
              </a:rPr>
              <a:t>NS-03-Luke1-12-slide 65</a:t>
            </a:r>
          </a:p>
          <a:p>
            <a:pPr eaLnBrk="1" hangingPunct="1">
              <a:spcBef>
                <a:spcPct val="0"/>
              </a:spcBef>
            </a:pPr>
            <a:r>
              <a:rPr lang="en-US" b="0" dirty="0">
                <a:latin typeface="Arial" charset="0"/>
                <a:ea typeface="ＭＳ Ｐゴシック" charset="0"/>
                <a:cs typeface="ＭＳ Ｐゴシック" charset="0"/>
              </a:rPr>
              <a:t>NS-06-MissionaryEpistles-2</a:t>
            </a:r>
          </a:p>
          <a:p>
            <a:pPr eaLnBrk="1" hangingPunct="1">
              <a:spcBef>
                <a:spcPct val="0"/>
              </a:spcBef>
            </a:pPr>
            <a:r>
              <a:rPr lang="en-US" b="0" dirty="0">
                <a:latin typeface="Arial" charset="0"/>
                <a:ea typeface="ＭＳ Ｐゴシック" charset="0"/>
                <a:cs typeface="ＭＳ Ｐゴシック" charset="0"/>
              </a:rPr>
              <a:t>NS-06-Rom1-2-slide 16</a:t>
            </a:r>
          </a:p>
          <a:p>
            <a:pPr eaLnBrk="1" hangingPunct="1">
              <a:spcBef>
                <a:spcPct val="0"/>
              </a:spcBef>
            </a:pPr>
            <a:r>
              <a:rPr lang="en-US" b="0" dirty="0">
                <a:latin typeface="Arial" charset="0"/>
                <a:ea typeface="ＭＳ Ｐゴシック" charset="0"/>
                <a:cs typeface="ＭＳ Ｐゴシック" charset="0"/>
              </a:rPr>
              <a:t>NS-07-1Cor1-9-slide 23</a:t>
            </a:r>
            <a:endParaRPr lang="en-US" b="0" u="none" dirty="0">
              <a:latin typeface="Arial" charset="0"/>
              <a:ea typeface="ＭＳ Ｐゴシック" charset="0"/>
              <a:cs typeface="ＭＳ Ｐゴシック" charset="0"/>
            </a:endParaRPr>
          </a:p>
          <a:p>
            <a:pPr eaLnBrk="1" hangingPunct="1">
              <a:spcBef>
                <a:spcPct val="0"/>
              </a:spcBef>
            </a:pPr>
            <a:r>
              <a:rPr lang="en-US" b="0" u="none" dirty="0">
                <a:latin typeface="Arial" charset="0"/>
                <a:ea typeface="ＭＳ Ｐゴシック" charset="0"/>
              </a:rPr>
              <a:t>NS-08-2Cor-27</a:t>
            </a:r>
          </a:p>
          <a:p>
            <a:pPr eaLnBrk="1" hangingPunct="1">
              <a:spcBef>
                <a:spcPct val="0"/>
              </a:spcBef>
            </a:pPr>
            <a:r>
              <a:rPr lang="en-US" b="0" u="none" dirty="0">
                <a:latin typeface="Arial" charset="0"/>
                <a:ea typeface="ＭＳ Ｐゴシック" charset="0"/>
              </a:rPr>
              <a:t>NS-10-Pauline Epistles-3</a:t>
            </a:r>
          </a:p>
          <a:p>
            <a:pPr eaLnBrk="1" hangingPunct="1">
              <a:spcBef>
                <a:spcPct val="0"/>
              </a:spcBef>
            </a:pPr>
            <a:r>
              <a:rPr lang="en-US" b="0" u="none" dirty="0">
                <a:latin typeface="Arial" charset="0"/>
                <a:ea typeface="ＭＳ Ｐゴシック" charset="0"/>
              </a:rPr>
              <a:t>NS-10-Prison Epistles-2</a:t>
            </a:r>
          </a:p>
          <a:p>
            <a:pPr eaLnBrk="1" hangingPunct="1">
              <a:spcBef>
                <a:spcPct val="0"/>
              </a:spcBef>
            </a:pPr>
            <a:r>
              <a:rPr lang="en-US" b="0" u="none" dirty="0">
                <a:latin typeface="Arial" charset="0"/>
                <a:ea typeface="ＭＳ Ｐゴシック" charset="0"/>
              </a:rPr>
              <a:t>NS-11-Philippians-15, 40</a:t>
            </a:r>
          </a:p>
          <a:p>
            <a:pPr eaLnBrk="1" hangingPunct="1">
              <a:spcBef>
                <a:spcPct val="0"/>
              </a:spcBef>
            </a:pPr>
            <a:r>
              <a:rPr lang="en-US" b="0" u="none" dirty="0">
                <a:latin typeface="Arial" charset="0"/>
                <a:ea typeface="ＭＳ Ｐゴシック" charset="0"/>
              </a:rPr>
              <a:t>NS-12-Colossians-22, 24, 304</a:t>
            </a:r>
            <a:endParaRPr lang="en-US" b="0" u="none" dirty="0"/>
          </a:p>
          <a:p>
            <a:r>
              <a:rPr lang="en-US" b="0" u="none" dirty="0">
                <a:latin typeface="Arial" charset="0"/>
                <a:ea typeface="ＭＳ Ｐゴシック" charset="0"/>
              </a:rPr>
              <a:t>NS-15-Pastoral Epistles-2</a:t>
            </a:r>
          </a:p>
          <a:p>
            <a:r>
              <a:rPr lang="en-US" b="0" u="none" dirty="0">
                <a:latin typeface="Arial" charset="0"/>
                <a:ea typeface="ＭＳ Ｐゴシック" charset="0"/>
              </a:rPr>
              <a:t>NS-16-2Tim-15, 90</a:t>
            </a:r>
          </a:p>
          <a:p>
            <a:r>
              <a:rPr lang="en-US" b="0" u="none" dirty="0">
                <a:latin typeface="Arial" charset="0"/>
                <a:ea typeface="ＭＳ Ｐゴシック" charset="0"/>
                <a:cs typeface="ＭＳ Ｐゴシック" charset="0"/>
              </a:rPr>
              <a:t>NS-17-Titus-30</a:t>
            </a:r>
          </a:p>
        </p:txBody>
      </p:sp>
      <p:sp>
        <p:nvSpPr>
          <p:cNvPr id="4" name="Slide Number Placeholder 3"/>
          <p:cNvSpPr>
            <a:spLocks noGrp="1"/>
          </p:cNvSpPr>
          <p:nvPr>
            <p:ph type="sldNum" sz="quarter" idx="5"/>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4817AE6-2AD1-6342-9A47-5FCA98C94FA0}" type="slidenum">
              <a:rPr kumimoji="0" lang="en-US" sz="1200" b="0" i="0" u="none" strike="noStrike" kern="1200" cap="none" spc="0" normalizeH="0" baseline="0" noProof="0" smtClean="0">
                <a:ln>
                  <a:noFill/>
                </a:ln>
                <a:solidFill>
                  <a:srgbClr val="000000"/>
                </a:solidFill>
                <a:effectLst/>
                <a:uLnTx/>
                <a:uFillTx/>
                <a:latin typeface="Calibri" charset="0"/>
                <a:ea typeface="ＭＳ Ｐゴシック" charset="0"/>
                <a:cs typeface="Times New Roman"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90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Times New Roman" charset="0"/>
            </a:endParaRPr>
          </a:p>
        </p:txBody>
      </p:sp>
    </p:spTree>
    <p:extLst>
      <p:ext uri="{BB962C8B-B14F-4D97-AF65-F5344CB8AC3E}">
        <p14:creationId xmlns:p14="http://schemas.microsoft.com/office/powerpoint/2010/main" val="195692393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Slide Image Placeholder 1">
            <a:extLst>
              <a:ext uri="{FF2B5EF4-FFF2-40B4-BE49-F238E27FC236}">
                <a16:creationId xmlns:a16="http://schemas.microsoft.com/office/drawing/2014/main" id="{758DAE47-0BA6-B128-AA92-81E010FA1B37}"/>
              </a:ext>
            </a:extLst>
          </p:cNvPr>
          <p:cNvSpPr>
            <a:spLocks noGrp="1" noRot="1" noChangeAspect="1" noTextEdit="1"/>
          </p:cNvSpPr>
          <p:nvPr>
            <p:ph type="sldImg"/>
          </p:nvPr>
        </p:nvSpPr>
        <p:spPr>
          <a:ln/>
        </p:spPr>
      </p:sp>
      <p:sp>
        <p:nvSpPr>
          <p:cNvPr id="574467" name="Notes Placeholder 2">
            <a:extLst>
              <a:ext uri="{FF2B5EF4-FFF2-40B4-BE49-F238E27FC236}">
                <a16:creationId xmlns:a16="http://schemas.microsoft.com/office/drawing/2014/main" id="{A2B316B2-3B06-3D28-7077-58E6BCD8C39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ea typeface="MS PGothic" panose="020B0600070205080204" pitchFamily="34" charset="-128"/>
              </a:rPr>
              <a:t>Paul had finished reaching the Eastern Roman Empire by the time he wrote Titus—and even had just returned from Spain. Yet he soon was captured and brought to Rome a second time, where he wrote 2 Timothy. </a:t>
            </a:r>
            <a:endParaRPr lang="en-SG" altLang="en-US" b="0" dirty="0">
              <a:ea typeface="MS PGothic" panose="020B0600070205080204" pitchFamily="34" charset="-128"/>
            </a:endParaRPr>
          </a:p>
          <a:p>
            <a:endParaRPr lang="en-US" altLang="en-US" b="0" dirty="0">
              <a:ea typeface="MS PGothic" panose="020B0600070205080204" pitchFamily="34" charset="-128"/>
              <a:cs typeface="Arial" panose="020B0604020202020204" pitchFamily="34" charset="0"/>
            </a:endParaRPr>
          </a:p>
          <a:p>
            <a:r>
              <a:rPr lang="en-US" altLang="en-US" b="0" dirty="0">
                <a:ea typeface="MS PGothic" panose="020B0600070205080204" pitchFamily="34" charset="-128"/>
                <a:cs typeface="Arial" panose="020B0604020202020204" pitchFamily="34" charset="0"/>
              </a:rPr>
              <a:t>—————</a:t>
            </a:r>
          </a:p>
          <a:p>
            <a:endParaRPr lang="en-US" altLang="en-US" b="0" dirty="0">
              <a:ea typeface="MS PGothic" panose="020B0600070205080204" pitchFamily="34" charset="-128"/>
              <a:cs typeface="Arial" panose="020B0604020202020204" pitchFamily="34" charset="0"/>
            </a:endParaRPr>
          </a:p>
          <a:p>
            <a:r>
              <a:rPr lang="en-US" altLang="en-US" b="0" dirty="0">
                <a:ea typeface="MS PGothic" panose="020B0600070205080204" pitchFamily="34" charset="-128"/>
                <a:cs typeface="Arial" panose="020B0604020202020204" pitchFamily="34" charset="0"/>
              </a:rPr>
              <a:t>Freedom from Imprisonment	Spring 62–Fall 67</a:t>
            </a:r>
            <a:endParaRPr lang="en-SG" altLang="en-US" b="0" dirty="0">
              <a:ea typeface="MS PGothic" panose="020B0600070205080204" pitchFamily="34" charset="-128"/>
              <a:cs typeface="Arial" panose="020B0604020202020204" pitchFamily="34" charset="0"/>
            </a:endParaRPr>
          </a:p>
          <a:p>
            <a:r>
              <a:rPr lang="en-US" altLang="en-US" b="0" dirty="0">
                <a:ea typeface="MS PGothic" panose="020B0600070205080204" pitchFamily="34" charset="-128"/>
                <a:cs typeface="Arial" panose="020B0604020202020204" pitchFamily="34" charset="0"/>
              </a:rPr>
              <a:t>Paul in Ephesus and Colosse (Timothy left at Ephesus)	Spring–Summer 62</a:t>
            </a:r>
            <a:endParaRPr lang="en-SG" altLang="en-US" b="0" dirty="0">
              <a:ea typeface="MS PGothic" panose="020B0600070205080204" pitchFamily="34" charset="-128"/>
              <a:cs typeface="Arial" panose="020B0604020202020204" pitchFamily="34" charset="0"/>
            </a:endParaRPr>
          </a:p>
          <a:p>
            <a:r>
              <a:rPr lang="en-US" altLang="en-US" b="0" dirty="0">
                <a:ea typeface="MS PGothic" panose="020B0600070205080204" pitchFamily="34" charset="-128"/>
                <a:cs typeface="Arial" panose="020B0604020202020204" pitchFamily="34" charset="0"/>
              </a:rPr>
              <a:t>Peter travels to Rome	62</a:t>
            </a:r>
            <a:endParaRPr lang="en-SG" altLang="en-US" b="0" dirty="0">
              <a:ea typeface="MS PGothic" panose="020B0600070205080204" pitchFamily="34" charset="-128"/>
              <a:cs typeface="Arial" panose="020B0604020202020204" pitchFamily="34" charset="0"/>
            </a:endParaRPr>
          </a:p>
          <a:p>
            <a:r>
              <a:rPr lang="en-US" altLang="en-US" b="0" dirty="0">
                <a:ea typeface="MS PGothic" panose="020B0600070205080204" pitchFamily="34" charset="-128"/>
                <a:cs typeface="Arial" panose="020B0604020202020204" pitchFamily="34" charset="0"/>
              </a:rPr>
              <a:t>Paul in Macedonia	late summer 62-winter 62/63</a:t>
            </a:r>
            <a:endParaRPr lang="en-SG" altLang="en-US" b="0" dirty="0">
              <a:ea typeface="MS PGothic" panose="020B0600070205080204" pitchFamily="34" charset="-128"/>
              <a:cs typeface="Arial" panose="020B0604020202020204" pitchFamily="34" charset="0"/>
            </a:endParaRPr>
          </a:p>
          <a:p>
            <a:r>
              <a:rPr lang="en-US" altLang="en-US" b="0" dirty="0">
                <a:ea typeface="MS PGothic" panose="020B0600070205080204" pitchFamily="34" charset="-128"/>
                <a:cs typeface="Arial" panose="020B0604020202020204" pitchFamily="34" charset="0"/>
              </a:rPr>
              <a:t>1 Timothy written from Macedonia to Timothy in Ephesus	Fall 62</a:t>
            </a:r>
            <a:endParaRPr lang="en-SG" altLang="en-US" b="0" dirty="0">
              <a:ea typeface="MS PGothic" panose="020B0600070205080204" pitchFamily="34" charset="-128"/>
              <a:cs typeface="Arial" panose="020B0604020202020204" pitchFamily="34" charset="0"/>
            </a:endParaRPr>
          </a:p>
          <a:p>
            <a:r>
              <a:rPr lang="en-US" altLang="en-US" b="0" dirty="0">
                <a:ea typeface="MS PGothic" panose="020B0600070205080204" pitchFamily="34" charset="-128"/>
                <a:cs typeface="Arial" panose="020B0604020202020204" pitchFamily="34" charset="0"/>
              </a:rPr>
              <a:t>Paul in Asia Minor	Spring 63-Spring 64</a:t>
            </a:r>
            <a:endParaRPr lang="en-SG" altLang="en-US" b="0" dirty="0">
              <a:ea typeface="MS PGothic" panose="020B0600070205080204" pitchFamily="34" charset="-128"/>
              <a:cs typeface="Arial" panose="020B0604020202020204" pitchFamily="34" charset="0"/>
            </a:endParaRPr>
          </a:p>
          <a:p>
            <a:r>
              <a:rPr lang="en-US" altLang="en-US" b="0" dirty="0">
                <a:ea typeface="MS PGothic" panose="020B0600070205080204" pitchFamily="34" charset="-128"/>
                <a:cs typeface="Arial" panose="020B0604020202020204" pitchFamily="34" charset="0"/>
              </a:rPr>
              <a:t>Paul in Spain (anticipated in Rom. 15:24)	Spring 64-Spring 66</a:t>
            </a:r>
            <a:endParaRPr lang="en-SG" altLang="en-US" b="0" dirty="0">
              <a:ea typeface="MS PGothic" panose="020B0600070205080204" pitchFamily="34" charset="-128"/>
              <a:cs typeface="Arial" panose="020B0604020202020204" pitchFamily="34" charset="0"/>
            </a:endParaRPr>
          </a:p>
          <a:p>
            <a:r>
              <a:rPr lang="en-US" altLang="en-US" b="0" dirty="0">
                <a:ea typeface="MS PGothic" panose="020B0600070205080204" pitchFamily="34" charset="-128"/>
                <a:cs typeface="Arial" panose="020B0604020202020204" pitchFamily="34" charset="0"/>
              </a:rPr>
              <a:t>Christians persecuted by Nero; Peter martyred	Summer 64</a:t>
            </a:r>
            <a:endParaRPr lang="en-SG" altLang="en-US" b="0" dirty="0">
              <a:ea typeface="MS PGothic" panose="020B0600070205080204" pitchFamily="34" charset="-128"/>
              <a:cs typeface="Arial" panose="020B0604020202020204" pitchFamily="34" charset="0"/>
            </a:endParaRPr>
          </a:p>
          <a:p>
            <a:r>
              <a:rPr lang="en-US" altLang="en-US" b="0" dirty="0">
                <a:ea typeface="MS PGothic" panose="020B0600070205080204" pitchFamily="34" charset="-128"/>
                <a:cs typeface="Arial" panose="020B0604020202020204" pitchFamily="34" charset="0"/>
              </a:rPr>
              <a:t>Paul in Crete (Titus left there; Tit 1:5)	early Summer 66</a:t>
            </a:r>
            <a:endParaRPr lang="en-SG" altLang="en-US" b="0" dirty="0">
              <a:ea typeface="MS PGothic" panose="020B0600070205080204" pitchFamily="34" charset="-128"/>
              <a:cs typeface="Arial" panose="020B0604020202020204" pitchFamily="34" charset="0"/>
            </a:endParaRPr>
          </a:p>
          <a:p>
            <a:r>
              <a:rPr lang="en-US" altLang="en-US" b="0" dirty="0">
                <a:ea typeface="MS PGothic" panose="020B0600070205080204" pitchFamily="34" charset="-128"/>
                <a:cs typeface="Arial" panose="020B0604020202020204" pitchFamily="34" charset="0"/>
              </a:rPr>
              <a:t>Paul in Asia Minor	Summer- Fall 66</a:t>
            </a:r>
            <a:endParaRPr lang="en-SG" altLang="en-US" b="0" dirty="0">
              <a:ea typeface="MS PGothic" panose="020B0600070205080204" pitchFamily="34" charset="-128"/>
              <a:cs typeface="Arial" panose="020B0604020202020204" pitchFamily="34" charset="0"/>
            </a:endParaRPr>
          </a:p>
          <a:p>
            <a:r>
              <a:rPr lang="en-US" altLang="en-US" b="0" dirty="0">
                <a:ea typeface="MS PGothic" panose="020B0600070205080204" pitchFamily="34" charset="-128"/>
                <a:cs typeface="Arial" panose="020B0604020202020204" pitchFamily="34" charset="0"/>
              </a:rPr>
              <a:t>Titus written from Asia Minor to Titus in Crete	Summer 66</a:t>
            </a:r>
            <a:endParaRPr lang="en-SG" altLang="en-US" b="0" dirty="0">
              <a:ea typeface="MS PGothic" panose="020B0600070205080204" pitchFamily="34" charset="-128"/>
              <a:cs typeface="Arial" panose="020B0604020202020204" pitchFamily="34" charset="0"/>
            </a:endParaRPr>
          </a:p>
          <a:p>
            <a:r>
              <a:rPr lang="en-US" altLang="en-US" b="0" dirty="0">
                <a:ea typeface="MS PGothic" panose="020B0600070205080204" pitchFamily="34" charset="-128"/>
                <a:cs typeface="Arial" panose="020B0604020202020204" pitchFamily="34" charset="0"/>
              </a:rPr>
              <a:t>Paul in Nicopolis (Tit 3:12)	Winter 66/67</a:t>
            </a:r>
            <a:endParaRPr lang="en-SG" altLang="en-US" b="0" dirty="0">
              <a:ea typeface="MS PGothic" panose="020B0600070205080204" pitchFamily="34" charset="-128"/>
              <a:cs typeface="Arial" panose="020B0604020202020204" pitchFamily="34" charset="0"/>
            </a:endParaRPr>
          </a:p>
          <a:p>
            <a:r>
              <a:rPr lang="en-US" altLang="en-US" b="0" dirty="0">
                <a:ea typeface="MS PGothic" panose="020B0600070205080204" pitchFamily="34" charset="-128"/>
                <a:cs typeface="Arial" panose="020B0604020202020204" pitchFamily="34" charset="0"/>
              </a:rPr>
              <a:t>Paul in Troas (2 Tim 4:13), Macedonia and Greece	Spring– Fall 67</a:t>
            </a:r>
            <a:endParaRPr lang="en-SG" altLang="en-US" b="0" dirty="0">
              <a:ea typeface="MS PGothic" panose="020B0600070205080204" pitchFamily="34" charset="-128"/>
              <a:cs typeface="Arial" panose="020B0604020202020204" pitchFamily="34" charset="0"/>
            </a:endParaRPr>
          </a:p>
          <a:p>
            <a:r>
              <a:rPr lang="en-US" altLang="en-US" b="0" dirty="0">
                <a:ea typeface="MS PGothic" panose="020B0600070205080204" pitchFamily="34" charset="-128"/>
                <a:cs typeface="Arial" panose="020B0604020202020204" pitchFamily="34" charset="0"/>
              </a:rPr>
              <a:t> </a:t>
            </a:r>
            <a:endParaRPr lang="en-SG" altLang="en-US" b="0" dirty="0">
              <a:ea typeface="MS PGothic" panose="020B0600070205080204" pitchFamily="34" charset="-128"/>
              <a:cs typeface="Arial" panose="020B0604020202020204" pitchFamily="34" charset="0"/>
            </a:endParaRPr>
          </a:p>
          <a:p>
            <a:r>
              <a:rPr lang="en-US" altLang="en-US" b="0" dirty="0">
                <a:ea typeface="MS PGothic" panose="020B0600070205080204" pitchFamily="34" charset="-128"/>
                <a:cs typeface="Arial" panose="020B0604020202020204" pitchFamily="34" charset="0"/>
              </a:rPr>
              <a:t>Second Roman Imprisonment	Fall 67–Spring 68</a:t>
            </a:r>
            <a:endParaRPr lang="en-SG" altLang="en-US" b="0" dirty="0">
              <a:ea typeface="MS PGothic" panose="020B0600070205080204" pitchFamily="34" charset="-128"/>
              <a:cs typeface="Arial" panose="020B0604020202020204" pitchFamily="34" charset="0"/>
            </a:endParaRPr>
          </a:p>
          <a:p>
            <a:r>
              <a:rPr lang="en-US" altLang="en-US" b="0" dirty="0">
                <a:ea typeface="MS PGothic" panose="020B0600070205080204" pitchFamily="34" charset="-128"/>
                <a:cs typeface="Arial" panose="020B0604020202020204" pitchFamily="34" charset="0"/>
              </a:rPr>
              <a:t>Paul arrested and brought to Rome	Fall 67</a:t>
            </a:r>
            <a:endParaRPr lang="en-SG" altLang="en-US" b="0" dirty="0">
              <a:ea typeface="MS PGothic" panose="020B0600070205080204" pitchFamily="34" charset="-128"/>
              <a:cs typeface="Arial" panose="020B0604020202020204" pitchFamily="34" charset="0"/>
            </a:endParaRPr>
          </a:p>
          <a:p>
            <a:r>
              <a:rPr lang="en-US" altLang="en-US" b="0" dirty="0">
                <a:ea typeface="MS PGothic" panose="020B0600070205080204" pitchFamily="34" charset="-128"/>
                <a:cs typeface="Arial" panose="020B0604020202020204" pitchFamily="34" charset="0"/>
              </a:rPr>
              <a:t>2 Timothy written from Rome to Timothy in Ephesus	Fall 67</a:t>
            </a:r>
            <a:endParaRPr lang="en-SG" altLang="en-US" b="0" dirty="0">
              <a:ea typeface="MS PGothic" panose="020B0600070205080204" pitchFamily="34" charset="-128"/>
              <a:cs typeface="Arial" panose="020B0604020202020204" pitchFamily="34" charset="0"/>
            </a:endParaRPr>
          </a:p>
          <a:p>
            <a:r>
              <a:rPr lang="en-US" altLang="en-US" b="0" dirty="0">
                <a:ea typeface="MS PGothic" panose="020B0600070205080204" pitchFamily="34" charset="-128"/>
                <a:cs typeface="Arial" panose="020B0604020202020204" pitchFamily="34" charset="0"/>
              </a:rPr>
              <a:t>Paul beheaded	Spring 68</a:t>
            </a:r>
            <a:endParaRPr lang="en-SG" altLang="en-US" b="0" dirty="0">
              <a:ea typeface="MS PGothic" panose="020B0600070205080204" pitchFamily="34" charset="-128"/>
              <a:cs typeface="Arial" panose="020B0604020202020204" pitchFamily="34" charset="0"/>
            </a:endParaRPr>
          </a:p>
          <a:p>
            <a:endParaRPr lang="en-US" altLang="en-US" b="0" dirty="0">
              <a:cs typeface="Arial" panose="020B0604020202020204" pitchFamily="34" charset="0"/>
            </a:endParaRPr>
          </a:p>
        </p:txBody>
      </p:sp>
      <p:sp>
        <p:nvSpPr>
          <p:cNvPr id="574468" name="Slide Number Placeholder 3">
            <a:extLst>
              <a:ext uri="{FF2B5EF4-FFF2-40B4-BE49-F238E27FC236}">
                <a16:creationId xmlns:a16="http://schemas.microsoft.com/office/drawing/2014/main" id="{DC8F99A3-FD9B-2578-C8E3-A2E831764A1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5943581C-5A05-374D-9B19-E1DFC35A3FB3}" type="slidenum">
              <a:rPr lang="en-US" altLang="en-US" sz="1200">
                <a:solidFill>
                  <a:srgbClr val="000000"/>
                </a:solidFill>
              </a:rPr>
              <a:pPr eaLnBrk="1" hangingPunct="1"/>
              <a:t>91</a:t>
            </a:fld>
            <a:endParaRPr lang="en-US" altLang="en-US" sz="1200" dirty="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Paul wrote in the center of the empire where, literally, across the street Nero was claiming to be a god in the Forum's Senate building called the Curia. Yet, Paul knew that, unlike Jesus who defeated death, Nero had baseless claims of deity.</a:t>
            </a:r>
          </a:p>
          <a:p>
            <a:endParaRPr lang="en-US" b="0" dirty="0"/>
          </a:p>
          <a:p>
            <a:r>
              <a:rPr lang="en-US" sz="1200" b="0" kern="1200" dirty="0">
                <a:solidFill>
                  <a:schemeClr val="tx1"/>
                </a:solidFill>
                <a:effectLst/>
                <a:latin typeface="Arial" charset="0"/>
                <a:ea typeface="宋体" charset="-122"/>
                <a:cs typeface="宋体" charset="-122"/>
              </a:rPr>
              <a:t>2Tim. 1:8    So never be ashamed to tell others about our Lord. And don’t be ashamed of me, either, even though I’m in prison for him. With the strength God gives you, be ready to suffer with me for the sake of the Good News.</a:t>
            </a:r>
          </a:p>
          <a:p>
            <a:endParaRPr lang="en-US" sz="1200" b="0" kern="1200" dirty="0">
              <a:solidFill>
                <a:schemeClr val="tx1"/>
              </a:solidFill>
              <a:effectLst/>
              <a:latin typeface="Arial" charset="0"/>
              <a:ea typeface="宋体" charset="-122"/>
              <a:cs typeface="宋体" charset="-122"/>
            </a:endParaRPr>
          </a:p>
          <a:p>
            <a:r>
              <a:rPr lang="en-US" sz="1200" b="0" kern="1200" dirty="0">
                <a:solidFill>
                  <a:schemeClr val="tx1"/>
                </a:solidFill>
                <a:effectLst/>
                <a:latin typeface="Arial" charset="0"/>
                <a:ea typeface="宋体" charset="-122"/>
                <a:cs typeface="宋体" charset="-122"/>
              </a:rPr>
              <a:t>2Tim. 2:19    But God’s truth stands firm like a foundation stone with this inscription: “The LORD knows those who are his,” and “All who belong to the LORD must turn away from evil.”</a:t>
            </a:r>
          </a:p>
          <a:p>
            <a:endParaRPr lang="en-US" sz="1200" b="0" kern="1200" dirty="0">
              <a:solidFill>
                <a:schemeClr val="tx1"/>
              </a:solidFill>
              <a:effectLst/>
              <a:latin typeface="Arial" charset="0"/>
              <a:ea typeface="宋体" charset="-122"/>
              <a:cs typeface="宋体" charset="-122"/>
            </a:endParaRPr>
          </a:p>
          <a:p>
            <a:r>
              <a:rPr lang="en-US" sz="1200" b="0" kern="1200" dirty="0">
                <a:solidFill>
                  <a:schemeClr val="tx1"/>
                </a:solidFill>
                <a:effectLst/>
                <a:latin typeface="Arial" charset="0"/>
                <a:ea typeface="宋体" charset="-122"/>
                <a:cs typeface="宋体" charset="-122"/>
              </a:rPr>
              <a:t>2Tim. 4:8 And now the prize awaits me—the crown of righteousness, which the Lord, the righteous Judge, will give me on the day of his return. And the prize is not just for me but for all who eagerly look forward to his appearing. </a:t>
            </a:r>
          </a:p>
          <a:p>
            <a:endParaRPr lang="en-US" b="0" dirty="0"/>
          </a:p>
          <a:p>
            <a:endParaRPr lang="en-US" b="0" dirty="0"/>
          </a:p>
        </p:txBody>
      </p:sp>
      <p:sp>
        <p:nvSpPr>
          <p:cNvPr id="4" name="Slide Number Placeholder 3"/>
          <p:cNvSpPr>
            <a:spLocks noGrp="1"/>
          </p:cNvSpPr>
          <p:nvPr>
            <p:ph type="sldNum" sz="quarter" idx="5"/>
          </p:nvPr>
        </p:nvSpPr>
        <p:spPr/>
        <p:txBody>
          <a:bodyPr/>
          <a:lstStyle/>
          <a:p>
            <a:fld id="{B79D5F8B-008F-C646-B89B-2F5C478A2E85}" type="slidenum">
              <a:rPr lang="en-US" altLang="en-US" smtClean="0"/>
              <a:pPr/>
              <a:t>9</a:t>
            </a:fld>
            <a:endParaRPr lang="en-US" altLang="en-US" dirty="0"/>
          </a:p>
        </p:txBody>
      </p:sp>
    </p:spTree>
    <p:extLst>
      <p:ext uri="{BB962C8B-B14F-4D97-AF65-F5344CB8AC3E}">
        <p14:creationId xmlns:p14="http://schemas.microsoft.com/office/powerpoint/2010/main" val="265737247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Slide Image Placeholder 1">
            <a:extLst>
              <a:ext uri="{FF2B5EF4-FFF2-40B4-BE49-F238E27FC236}">
                <a16:creationId xmlns:a16="http://schemas.microsoft.com/office/drawing/2014/main" id="{2E9B4A3B-50B7-39F9-EA55-E22D32074A8C}"/>
              </a:ext>
            </a:extLst>
          </p:cNvPr>
          <p:cNvSpPr>
            <a:spLocks noGrp="1" noRot="1" noChangeAspect="1" noTextEdit="1"/>
          </p:cNvSpPr>
          <p:nvPr>
            <p:ph type="sldImg"/>
          </p:nvPr>
        </p:nvSpPr>
        <p:spPr>
          <a:ln/>
        </p:spPr>
      </p:sp>
      <p:sp>
        <p:nvSpPr>
          <p:cNvPr id="575491" name="Notes Placeholder 2">
            <a:extLst>
              <a:ext uri="{FF2B5EF4-FFF2-40B4-BE49-F238E27FC236}">
                <a16:creationId xmlns:a16="http://schemas.microsoft.com/office/drawing/2014/main" id="{295FB4B7-04CF-DA57-0BB9-287C215BF94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400" b="0" dirty="0"/>
              <a:t>What had changed between Pauls’ two imprisonments in Rome? Much! One key event was the Great Fire at Rome in July AD 64.</a:t>
            </a:r>
          </a:p>
        </p:txBody>
      </p:sp>
      <p:sp>
        <p:nvSpPr>
          <p:cNvPr id="575492" name="Slide Number Placeholder 3">
            <a:extLst>
              <a:ext uri="{FF2B5EF4-FFF2-40B4-BE49-F238E27FC236}">
                <a16:creationId xmlns:a16="http://schemas.microsoft.com/office/drawing/2014/main" id="{6A0A221F-8EAE-831E-E2CE-49DA14AA7EB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40E9261-4838-AC46-A277-6A2013F62060}" type="slidenum">
              <a:rPr lang="en-US" altLang="en-US" sz="1200">
                <a:solidFill>
                  <a:srgbClr val="000000"/>
                </a:solidFill>
              </a:rPr>
              <a:pPr/>
              <a:t>92</a:t>
            </a:fld>
            <a:endParaRPr lang="en-US" altLang="en-US" sz="1200" dirty="0">
              <a:solidFill>
                <a:srgbClr val="000000"/>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Slide Image Placeholder 1">
            <a:extLst>
              <a:ext uri="{FF2B5EF4-FFF2-40B4-BE49-F238E27FC236}">
                <a16:creationId xmlns:a16="http://schemas.microsoft.com/office/drawing/2014/main" id="{4FC044A1-6CB7-BE23-DF5F-340709E7C66D}"/>
              </a:ext>
            </a:extLst>
          </p:cNvPr>
          <p:cNvSpPr>
            <a:spLocks noGrp="1" noRot="1" noChangeAspect="1" noTextEdit="1"/>
          </p:cNvSpPr>
          <p:nvPr>
            <p:ph type="sldImg"/>
          </p:nvPr>
        </p:nvSpPr>
        <p:spPr>
          <a:ln/>
        </p:spPr>
      </p:sp>
      <p:sp>
        <p:nvSpPr>
          <p:cNvPr id="576515" name="Notes Placeholder 2">
            <a:extLst>
              <a:ext uri="{FF2B5EF4-FFF2-40B4-BE49-F238E27FC236}">
                <a16:creationId xmlns:a16="http://schemas.microsoft.com/office/drawing/2014/main" id="{F2BF5139-C7DE-E381-76A5-1C530E4FD52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t>You can see that all legal protections for Christians were removed  by the time Paul returned to Rome’s prison system a second time. </a:t>
            </a:r>
          </a:p>
        </p:txBody>
      </p:sp>
      <p:sp>
        <p:nvSpPr>
          <p:cNvPr id="576516" name="Slide Number Placeholder 3">
            <a:extLst>
              <a:ext uri="{FF2B5EF4-FFF2-40B4-BE49-F238E27FC236}">
                <a16:creationId xmlns:a16="http://schemas.microsoft.com/office/drawing/2014/main" id="{7790B949-D9C7-4FAE-238D-AFAD35395B3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B87F650-CAAB-5748-9A55-4912912D45D9}" type="slidenum">
              <a:rPr lang="en-US" altLang="en-US" sz="1200">
                <a:solidFill>
                  <a:srgbClr val="000000"/>
                </a:solidFill>
              </a:rPr>
              <a:pPr/>
              <a:t>93</a:t>
            </a:fld>
            <a:endParaRPr lang="en-US" altLang="en-US" sz="1200" dirty="0">
              <a:solidFill>
                <a:srgbClr val="000000"/>
              </a:solidFil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Slide Image Placeholder 1">
            <a:extLst>
              <a:ext uri="{FF2B5EF4-FFF2-40B4-BE49-F238E27FC236}">
                <a16:creationId xmlns:a16="http://schemas.microsoft.com/office/drawing/2014/main" id="{04F0CDBB-D631-AAAB-EE82-897560864811}"/>
              </a:ext>
            </a:extLst>
          </p:cNvPr>
          <p:cNvSpPr>
            <a:spLocks noGrp="1" noRot="1" noChangeAspect="1" noTextEdit="1"/>
          </p:cNvSpPr>
          <p:nvPr>
            <p:ph type="sldImg"/>
          </p:nvPr>
        </p:nvSpPr>
        <p:spPr>
          <a:ln/>
        </p:spPr>
      </p:sp>
      <p:sp>
        <p:nvSpPr>
          <p:cNvPr id="577539" name="Notes Placeholder 2">
            <a:extLst>
              <a:ext uri="{FF2B5EF4-FFF2-40B4-BE49-F238E27FC236}">
                <a16:creationId xmlns:a16="http://schemas.microsoft.com/office/drawing/2014/main" id="{F9B08934-74C7-D39A-547B-78D28A1F34C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t>Seven years later the first imprisonment under house arrest, the situation was entirely different.  Nero had initiated a persecution of believers and it was very unpopular to be a Christian.  May had denied the faith and most had gone underground to the catacombs if they still continued in the faith.</a:t>
            </a:r>
          </a:p>
        </p:txBody>
      </p:sp>
      <p:sp>
        <p:nvSpPr>
          <p:cNvPr id="577540" name="Slide Number Placeholder 3">
            <a:extLst>
              <a:ext uri="{FF2B5EF4-FFF2-40B4-BE49-F238E27FC236}">
                <a16:creationId xmlns:a16="http://schemas.microsoft.com/office/drawing/2014/main" id="{5248BCA0-7389-5296-BF25-F157EAA220B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3E0BCD1-332A-384C-8207-E76650B43892}" type="slidenum">
              <a:rPr lang="en-US" altLang="en-US" sz="1200">
                <a:solidFill>
                  <a:srgbClr val="000000"/>
                </a:solidFill>
              </a:rPr>
              <a:pPr/>
              <a:t>94</a:t>
            </a:fld>
            <a:endParaRPr lang="en-US" altLang="en-US" sz="1200" dirty="0">
              <a:solidFill>
                <a:srgbClr val="000000"/>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Slide Image Placeholder 1">
            <a:extLst>
              <a:ext uri="{FF2B5EF4-FFF2-40B4-BE49-F238E27FC236}">
                <a16:creationId xmlns:a16="http://schemas.microsoft.com/office/drawing/2014/main" id="{B2A0093B-9E7B-343A-2AAB-75BBA4649F64}"/>
              </a:ext>
            </a:extLst>
          </p:cNvPr>
          <p:cNvSpPr>
            <a:spLocks noGrp="1" noRot="1" noChangeAspect="1" noTextEdit="1"/>
          </p:cNvSpPr>
          <p:nvPr>
            <p:ph type="sldImg"/>
          </p:nvPr>
        </p:nvSpPr>
        <p:spPr>
          <a:ln/>
        </p:spPr>
      </p:sp>
      <p:sp>
        <p:nvSpPr>
          <p:cNvPr id="578563" name="Notes Placeholder 2">
            <a:extLst>
              <a:ext uri="{FF2B5EF4-FFF2-40B4-BE49-F238E27FC236}">
                <a16:creationId xmlns:a16="http://schemas.microsoft.com/office/drawing/2014/main" id="{D5137E96-0B7B-8382-7759-BD6A92FAA57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t>Life was lonely for a very relational man like Paul at this point. Most of his friends had either escaped Rome or fallen away from the Faith.</a:t>
            </a:r>
          </a:p>
          <a:p>
            <a:r>
              <a:rPr lang="en-US" altLang="en-US" b="0" dirty="0"/>
              <a:t>_______</a:t>
            </a:r>
          </a:p>
          <a:p>
            <a:r>
              <a:rPr lang="en-US" altLang="en-US" b="0" dirty="0"/>
              <a:t>NS-16-2 Timothy—slides 95, 253</a:t>
            </a:r>
          </a:p>
        </p:txBody>
      </p:sp>
      <p:sp>
        <p:nvSpPr>
          <p:cNvPr id="578564" name="Slide Number Placeholder 3">
            <a:extLst>
              <a:ext uri="{FF2B5EF4-FFF2-40B4-BE49-F238E27FC236}">
                <a16:creationId xmlns:a16="http://schemas.microsoft.com/office/drawing/2014/main" id="{A3A06A6E-EFC1-8245-4D6E-69A9F14917D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511F3EC-EACF-1E48-A22C-882002661566}" type="slidenum">
              <a:rPr lang="en-US" altLang="en-US" sz="1200">
                <a:solidFill>
                  <a:srgbClr val="000000"/>
                </a:solidFill>
              </a:rPr>
              <a:pPr/>
              <a:t>95</a:t>
            </a:fld>
            <a:endParaRPr lang="en-US" altLang="en-US" sz="1200" dirty="0">
              <a:solidFill>
                <a:srgbClr val="000000"/>
              </a:solidFil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Slide Image Placeholder 1">
            <a:extLst>
              <a:ext uri="{FF2B5EF4-FFF2-40B4-BE49-F238E27FC236}">
                <a16:creationId xmlns:a16="http://schemas.microsoft.com/office/drawing/2014/main" id="{1B49950D-2266-5F5C-8C5C-3A8358419C44}"/>
              </a:ext>
            </a:extLst>
          </p:cNvPr>
          <p:cNvSpPr>
            <a:spLocks noGrp="1" noRot="1" noChangeAspect="1" noTextEdit="1"/>
          </p:cNvSpPr>
          <p:nvPr>
            <p:ph type="sldImg"/>
          </p:nvPr>
        </p:nvSpPr>
        <p:spPr>
          <a:ln/>
        </p:spPr>
      </p:sp>
      <p:sp>
        <p:nvSpPr>
          <p:cNvPr id="579587" name="Notes Placeholder 2">
            <a:extLst>
              <a:ext uri="{FF2B5EF4-FFF2-40B4-BE49-F238E27FC236}">
                <a16:creationId xmlns:a16="http://schemas.microsoft.com/office/drawing/2014/main" id="{45D06D62-3BB5-C084-F012-1C2ACDF741A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t>Serving Jesus includes times when we feel like no one else is with us in terms of their presence and prayers. But Jesus remains, despite the failures of people.</a:t>
            </a:r>
          </a:p>
        </p:txBody>
      </p:sp>
      <p:sp>
        <p:nvSpPr>
          <p:cNvPr id="579588" name="Slide Number Placeholder 3">
            <a:extLst>
              <a:ext uri="{FF2B5EF4-FFF2-40B4-BE49-F238E27FC236}">
                <a16:creationId xmlns:a16="http://schemas.microsoft.com/office/drawing/2014/main" id="{78E1FD31-3C8F-9AFA-A0FD-5CC3E1716F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F6A6DE9-5491-D84D-8576-78BCBB5236D0}" type="slidenum">
              <a:rPr lang="en-US" altLang="en-US" sz="1200">
                <a:solidFill>
                  <a:srgbClr val="000000"/>
                </a:solidFill>
              </a:rPr>
              <a:pPr/>
              <a:t>96</a:t>
            </a:fld>
            <a:endParaRPr lang="en-US" altLang="en-US" sz="1200" dirty="0">
              <a:solidFill>
                <a:srgbClr val="000000"/>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Slide Image Placeholder 1">
            <a:extLst>
              <a:ext uri="{FF2B5EF4-FFF2-40B4-BE49-F238E27FC236}">
                <a16:creationId xmlns:a16="http://schemas.microsoft.com/office/drawing/2014/main" id="{C8EB84C2-8BC6-2122-AA81-D5543C6D7D9A}"/>
              </a:ext>
            </a:extLst>
          </p:cNvPr>
          <p:cNvSpPr>
            <a:spLocks noGrp="1" noRot="1" noChangeAspect="1" noTextEdit="1"/>
          </p:cNvSpPr>
          <p:nvPr>
            <p:ph type="sldImg"/>
          </p:nvPr>
        </p:nvSpPr>
        <p:spPr>
          <a:ln/>
        </p:spPr>
      </p:sp>
      <p:sp>
        <p:nvSpPr>
          <p:cNvPr id="580611" name="Notes Placeholder 2">
            <a:extLst>
              <a:ext uri="{FF2B5EF4-FFF2-40B4-BE49-F238E27FC236}">
                <a16:creationId xmlns:a16="http://schemas.microsoft.com/office/drawing/2014/main" id="{DBF3F086-DABA-F350-2BD9-B7FD3958662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t>I wonder if Paul knew that Caesar was just across the street!</a:t>
            </a:r>
          </a:p>
        </p:txBody>
      </p:sp>
      <p:sp>
        <p:nvSpPr>
          <p:cNvPr id="580612" name="Slide Number Placeholder 3">
            <a:extLst>
              <a:ext uri="{FF2B5EF4-FFF2-40B4-BE49-F238E27FC236}">
                <a16:creationId xmlns:a16="http://schemas.microsoft.com/office/drawing/2014/main" id="{0B9404DC-89D8-386B-6063-D1FD743EB5A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779F7AC-7D27-B34A-AB64-07E0E95ADE9D}" type="slidenum">
              <a:rPr lang="en-US" altLang="en-US" sz="1200">
                <a:solidFill>
                  <a:srgbClr val="000000"/>
                </a:solidFill>
              </a:rPr>
              <a:pPr/>
              <a:t>97</a:t>
            </a:fld>
            <a:endParaRPr lang="en-US" altLang="en-US" sz="1200" dirty="0">
              <a:solidFill>
                <a:srgbClr val="000000"/>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Slide Image Placeholder 1">
            <a:extLst>
              <a:ext uri="{FF2B5EF4-FFF2-40B4-BE49-F238E27FC236}">
                <a16:creationId xmlns:a16="http://schemas.microsoft.com/office/drawing/2014/main" id="{94CF3381-B8B1-97EE-26D0-D69DF8A53EBB}"/>
              </a:ext>
            </a:extLst>
          </p:cNvPr>
          <p:cNvSpPr>
            <a:spLocks noGrp="1" noRot="1" noChangeAspect="1" noTextEdit="1"/>
          </p:cNvSpPr>
          <p:nvPr>
            <p:ph type="sldImg"/>
          </p:nvPr>
        </p:nvSpPr>
        <p:spPr>
          <a:ln/>
        </p:spPr>
      </p:sp>
      <p:sp>
        <p:nvSpPr>
          <p:cNvPr id="581635" name="Notes Placeholder 2">
            <a:extLst>
              <a:ext uri="{FF2B5EF4-FFF2-40B4-BE49-F238E27FC236}">
                <a16:creationId xmlns:a16="http://schemas.microsoft.com/office/drawing/2014/main" id="{2B4A1581-5842-E4C7-E14D-942D0F8A306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t>The Forum was filled with buildings and monuments honoring the emperors and generals who expanded the Empire. In AD 80, the Coliseum was completed and can be seen in the rear left. It was funded by the gold seized from burning Herod’s temple in Jerusalem. </a:t>
            </a:r>
          </a:p>
        </p:txBody>
      </p:sp>
      <p:sp>
        <p:nvSpPr>
          <p:cNvPr id="581636" name="Slide Number Placeholder 3">
            <a:extLst>
              <a:ext uri="{FF2B5EF4-FFF2-40B4-BE49-F238E27FC236}">
                <a16:creationId xmlns:a16="http://schemas.microsoft.com/office/drawing/2014/main" id="{9AF6A407-BE22-BEE3-95DC-82BDDA2A527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58E2D13-653F-1244-BBAD-21B17A7EAE0F}" type="slidenum">
              <a:rPr lang="en-US" altLang="en-US" sz="1200">
                <a:solidFill>
                  <a:srgbClr val="000000"/>
                </a:solidFill>
              </a:rPr>
              <a:pPr/>
              <a:t>98</a:t>
            </a:fld>
            <a:endParaRPr lang="en-US" altLang="en-US" sz="1200" dirty="0">
              <a:solidFill>
                <a:srgbClr val="000000"/>
              </a:solidFil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Slide Image Placeholder 1">
            <a:extLst>
              <a:ext uri="{FF2B5EF4-FFF2-40B4-BE49-F238E27FC236}">
                <a16:creationId xmlns:a16="http://schemas.microsoft.com/office/drawing/2014/main" id="{727F6AD4-5DAB-2D04-8656-6A8165219239}"/>
              </a:ext>
            </a:extLst>
          </p:cNvPr>
          <p:cNvSpPr>
            <a:spLocks noGrp="1" noRot="1" noChangeAspect="1" noTextEdit="1"/>
          </p:cNvSpPr>
          <p:nvPr>
            <p:ph type="sldImg"/>
          </p:nvPr>
        </p:nvSpPr>
        <p:spPr>
          <a:ln/>
        </p:spPr>
      </p:sp>
      <p:sp>
        <p:nvSpPr>
          <p:cNvPr id="582659" name="Notes Placeholder 2">
            <a:extLst>
              <a:ext uri="{FF2B5EF4-FFF2-40B4-BE49-F238E27FC236}">
                <a16:creationId xmlns:a16="http://schemas.microsoft.com/office/drawing/2014/main" id="{A9C3755F-8B83-3A37-47EB-70F90353F2E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t>Honestly, Susan and I had a very difficult time finding the prison where Paul was held. It wasn’t on any of the tourist maps! Yet, finally, we found it on “Peter in Prison Street”!</a:t>
            </a:r>
          </a:p>
        </p:txBody>
      </p:sp>
      <p:sp>
        <p:nvSpPr>
          <p:cNvPr id="582660" name="Slide Number Placeholder 3">
            <a:extLst>
              <a:ext uri="{FF2B5EF4-FFF2-40B4-BE49-F238E27FC236}">
                <a16:creationId xmlns:a16="http://schemas.microsoft.com/office/drawing/2014/main" id="{F7F61D3A-9FC3-3172-8C04-3B440C98BA0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C9F5565-656C-9C45-A1A4-2D99E067EF49}" type="slidenum">
              <a:rPr lang="en-US" altLang="en-US" sz="1200">
                <a:solidFill>
                  <a:srgbClr val="000000"/>
                </a:solidFill>
              </a:rPr>
              <a:pPr/>
              <a:t>99</a:t>
            </a:fld>
            <a:endParaRPr lang="en-US" altLang="en-US" sz="1200" dirty="0">
              <a:solidFill>
                <a:srgbClr val="000000"/>
              </a:solidFil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Slide Image Placeholder 1">
            <a:extLst>
              <a:ext uri="{FF2B5EF4-FFF2-40B4-BE49-F238E27FC236}">
                <a16:creationId xmlns:a16="http://schemas.microsoft.com/office/drawing/2014/main" id="{F1EEAF9E-7941-1557-15F4-C416298B2AFA}"/>
              </a:ext>
            </a:extLst>
          </p:cNvPr>
          <p:cNvSpPr>
            <a:spLocks noGrp="1" noRot="1" noChangeAspect="1" noTextEdit="1"/>
          </p:cNvSpPr>
          <p:nvPr>
            <p:ph type="sldImg"/>
          </p:nvPr>
        </p:nvSpPr>
        <p:spPr>
          <a:ln/>
        </p:spPr>
      </p:sp>
      <p:sp>
        <p:nvSpPr>
          <p:cNvPr id="583683" name="Notes Placeholder 2">
            <a:extLst>
              <a:ext uri="{FF2B5EF4-FFF2-40B4-BE49-F238E27FC236}">
                <a16:creationId xmlns:a16="http://schemas.microsoft.com/office/drawing/2014/main" id="{458CC8E3-7122-76D2-D5FE-F75C6E1E01D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t>The thought struck me that I could be free to visit the place 2000 years after Paul lost his freedom on this street. He even lost his life.</a:t>
            </a:r>
          </a:p>
        </p:txBody>
      </p:sp>
      <p:sp>
        <p:nvSpPr>
          <p:cNvPr id="583684" name="Slide Number Placeholder 3">
            <a:extLst>
              <a:ext uri="{FF2B5EF4-FFF2-40B4-BE49-F238E27FC236}">
                <a16:creationId xmlns:a16="http://schemas.microsoft.com/office/drawing/2014/main" id="{2FCBE569-A9BC-8B5F-B6C2-E3FBD6B4C96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ECFD21E-83C4-544F-8D8A-B26A8FC13670}" type="slidenum">
              <a:rPr lang="en-US" altLang="en-US" sz="1200">
                <a:solidFill>
                  <a:srgbClr val="000000"/>
                </a:solidFill>
              </a:rPr>
              <a:pPr/>
              <a:t>100</a:t>
            </a:fld>
            <a:endParaRPr lang="en-US" altLang="en-US" sz="1200" dirty="0">
              <a:solidFill>
                <a:srgbClr val="000000"/>
              </a:solidFil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Slide Image Placeholder 1">
            <a:extLst>
              <a:ext uri="{FF2B5EF4-FFF2-40B4-BE49-F238E27FC236}">
                <a16:creationId xmlns:a16="http://schemas.microsoft.com/office/drawing/2014/main" id="{6744BC84-213E-6531-B227-9B9475D41322}"/>
              </a:ext>
            </a:extLst>
          </p:cNvPr>
          <p:cNvSpPr>
            <a:spLocks noGrp="1" noRot="1" noChangeAspect="1" noTextEdit="1"/>
          </p:cNvSpPr>
          <p:nvPr>
            <p:ph type="sldImg"/>
          </p:nvPr>
        </p:nvSpPr>
        <p:spPr>
          <a:ln/>
        </p:spPr>
      </p:sp>
      <p:sp>
        <p:nvSpPr>
          <p:cNvPr id="584707" name="Notes Placeholder 2">
            <a:extLst>
              <a:ext uri="{FF2B5EF4-FFF2-40B4-BE49-F238E27FC236}">
                <a16:creationId xmlns:a16="http://schemas.microsoft.com/office/drawing/2014/main" id="{EE7C5327-795C-C98E-C4C0-CA5B69196FC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t>Tourists can visit the prison for a small sum—if you can find it!</a:t>
            </a:r>
          </a:p>
          <a:p>
            <a:endParaRPr lang="en-US" altLang="en-US" b="0" dirty="0"/>
          </a:p>
          <a:p>
            <a:r>
              <a:rPr lang="en-US" altLang="en-US" b="0" dirty="0"/>
              <a:t>—Todd Bolen, </a:t>
            </a:r>
            <a:r>
              <a:rPr lang="en-US" altLang="en-US" b="0" dirty="0" err="1"/>
              <a:t>BiblePlaces.com</a:t>
            </a:r>
            <a:endParaRPr lang="en-US" altLang="en-US" b="0" dirty="0"/>
          </a:p>
          <a:p>
            <a:endParaRPr lang="en-US" altLang="en-US" b="0" dirty="0"/>
          </a:p>
        </p:txBody>
      </p:sp>
      <p:sp>
        <p:nvSpPr>
          <p:cNvPr id="584708" name="Slide Number Placeholder 3">
            <a:extLst>
              <a:ext uri="{FF2B5EF4-FFF2-40B4-BE49-F238E27FC236}">
                <a16:creationId xmlns:a16="http://schemas.microsoft.com/office/drawing/2014/main" id="{79EE2162-3F08-9EC7-8D27-BD828B38CE4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1BACD8B-2E03-8E4E-BD01-0DA175CD8467}" type="slidenum">
              <a:rPr lang="en-US" altLang="en-US" sz="1200">
                <a:solidFill>
                  <a:srgbClr val="000000"/>
                </a:solidFill>
              </a:rPr>
              <a:pPr/>
              <a:t>101</a:t>
            </a:fld>
            <a:endParaRPr lang="en-US" altLang="en-US" sz="1200" dirty="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4.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4.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4.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4.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4.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4.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4.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4.xml"/></Relationships>
</file>

<file path=ppt/slideLayouts/_rels/slideLayout43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4.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4.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4.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4.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6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4.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7.xml"/></Relationships>
</file>

<file path=ppt/slideLayouts/_rels/slideLayout47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7.xml"/></Relationships>
</file>

<file path=ppt/slideLayouts/_rels/slideLayout47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7.xml"/></Relationships>
</file>

<file path=ppt/slideLayouts/_rels/slideLayout48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7.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7.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7.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7.xml"/></Relationships>
</file>

<file path=ppt/slideLayouts/_rels/slideLayout48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3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37.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7.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7.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0.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0.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0.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0.xml"/></Relationships>
</file>

<file path=ppt/slideLayouts/_rels/slideLayout5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0.xml"/></Relationships>
</file>

<file path=ppt/slideLayouts/_rels/slideLayout5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4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0.xml"/></Relationships>
</file>

<file path=ppt/slideLayouts/_rels/slideLayout54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0.xml"/></Relationships>
</file>

<file path=ppt/slideLayouts/_rels/slideLayout55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0.xml"/></Relationships>
</file>

<file path=ppt/slideLayouts/_rels/slideLayout55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0.xml"/></Relationships>
</file>

<file path=ppt/slideLayouts/_rels/slideLayout55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0.xml"/></Relationships>
</file>

<file path=ppt/slideLayouts/_rels/slideLayout55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0.xml"/></Relationships>
</file>

<file path=ppt/slideLayouts/_rels/slideLayout55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0.xml"/></Relationships>
</file>

<file path=ppt/slideLayouts/_rels/slideLayout55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0.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8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0.xml"/></Relationships>
</file>

<file path=ppt/slideLayouts/_rels/slideLayout58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0.xml"/></Relationships>
</file>

<file path=ppt/slideLayouts/_rels/slideLayout58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0.xml"/></Relationships>
</file>

<file path=ppt/slideLayouts/_rels/slideLayout59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0.xml"/></Relationships>
</file>

<file path=ppt/slideLayouts/_rels/slideLayout59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0.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9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0.xml"/></Relationships>
</file>

<file path=ppt/slideLayouts/_rels/slideLayout59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0.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a:extLst>
              <a:ext uri="{FF2B5EF4-FFF2-40B4-BE49-F238E27FC236}">
                <a16:creationId xmlns:a16="http://schemas.microsoft.com/office/drawing/2014/main" id="{5153C76D-2FA5-E076-AEC3-120522771C29}"/>
              </a:ext>
            </a:extLst>
          </p:cNvPr>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w="9525">
            <a:noFill/>
            <a:miter lim="800000"/>
            <a:headEnd/>
            <a:tailEnd/>
          </a:ln>
        </p:spPr>
        <p:txBody>
          <a:bodyPr wrap="none" anchor="ctr"/>
          <a:lstStyle/>
          <a:p>
            <a:pPr algn="ctr" eaLnBrk="1" hangingPunct="1">
              <a:defRPr/>
            </a:pPr>
            <a:endParaRPr kumimoji="1" lang="en-US">
              <a:latin typeface="Times New Roman" pitchFamily="18" charset="0"/>
              <a:ea typeface="ＭＳ Ｐゴシック" pitchFamily="34" charset="-128"/>
            </a:endParaRPr>
          </a:p>
        </p:txBody>
      </p:sp>
      <p:pic>
        <p:nvPicPr>
          <p:cNvPr id="5" name="Picture 3" descr="minispir">
            <a:extLst>
              <a:ext uri="{FF2B5EF4-FFF2-40B4-BE49-F238E27FC236}">
                <a16:creationId xmlns:a16="http://schemas.microsoft.com/office/drawing/2014/main" id="{E0D80013-68FA-0974-8C46-2AC9EC6CA7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descr="Canvas">
            <a:extLst>
              <a:ext uri="{FF2B5EF4-FFF2-40B4-BE49-F238E27FC236}">
                <a16:creationId xmlns:a16="http://schemas.microsoft.com/office/drawing/2014/main" id="{6D37F4F8-ACE1-F9A2-7B70-3E0807997542}"/>
              </a:ext>
            </a:extLst>
          </p:cNvPr>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w="9525">
            <a:noFill/>
            <a:miter lim="800000"/>
            <a:headEnd/>
            <a:tailEnd/>
          </a:ln>
        </p:spPr>
        <p:txBody>
          <a:bodyPr wrap="none" anchor="ctr"/>
          <a:lstStyle/>
          <a:p>
            <a:pPr algn="ctr" eaLnBrk="1" hangingPunct="1">
              <a:defRPr/>
            </a:pPr>
            <a:endParaRPr kumimoji="1" lang="en-US">
              <a:latin typeface="Times New Roman" pitchFamily="18" charset="0"/>
              <a:ea typeface="ＭＳ Ｐゴシック" pitchFamily="34" charset="-128"/>
            </a:endParaRPr>
          </a:p>
        </p:txBody>
      </p:sp>
      <p:pic>
        <p:nvPicPr>
          <p:cNvPr id="7" name="Picture 5" descr="minispir">
            <a:extLst>
              <a:ext uri="{FF2B5EF4-FFF2-40B4-BE49-F238E27FC236}">
                <a16:creationId xmlns:a16="http://schemas.microsoft.com/office/drawing/2014/main" id="{75F1A57E-B37E-16AE-552F-C7BA6D418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38919"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a:extLst>
              <a:ext uri="{FF2B5EF4-FFF2-40B4-BE49-F238E27FC236}">
                <a16:creationId xmlns:a16="http://schemas.microsoft.com/office/drawing/2014/main" id="{BF044A02-933F-AAF9-A4B0-9FC3EC5F5B95}"/>
              </a:ext>
            </a:extLst>
          </p:cNvPr>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a:extLst>
              <a:ext uri="{FF2B5EF4-FFF2-40B4-BE49-F238E27FC236}">
                <a16:creationId xmlns:a16="http://schemas.microsoft.com/office/drawing/2014/main" id="{3CC06876-B4B5-04E1-9696-88C715B5A840}"/>
              </a:ext>
            </a:extLst>
          </p:cNvPr>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a:extLst>
              <a:ext uri="{FF2B5EF4-FFF2-40B4-BE49-F238E27FC236}">
                <a16:creationId xmlns:a16="http://schemas.microsoft.com/office/drawing/2014/main" id="{AA2FD23E-9F30-5279-4AC7-AB1D005B54E5}"/>
              </a:ext>
            </a:extLst>
          </p:cNvPr>
          <p:cNvSpPr>
            <a:spLocks noGrp="1" noChangeArrowheads="1"/>
          </p:cNvSpPr>
          <p:nvPr>
            <p:ph type="sldNum" sz="quarter" idx="12"/>
          </p:nvPr>
        </p:nvSpPr>
        <p:spPr>
          <a:xfrm>
            <a:off x="6951663" y="6096000"/>
            <a:ext cx="1905000" cy="457200"/>
          </a:xfrm>
        </p:spPr>
        <p:txBody>
          <a:bodyPr/>
          <a:lstStyle>
            <a:lvl1pPr>
              <a:defRPr/>
            </a:lvl1pPr>
          </a:lstStyle>
          <a:p>
            <a:fld id="{F16A8CBA-CA84-E14A-82B6-51B57C1074EE}" type="slidenum">
              <a:rPr lang="en-US" altLang="en-US"/>
              <a:pPr/>
              <a:t>‹#›</a:t>
            </a:fld>
            <a:endParaRPr lang="en-US" altLang="en-US"/>
          </a:p>
        </p:txBody>
      </p:sp>
    </p:spTree>
    <p:extLst>
      <p:ext uri="{BB962C8B-B14F-4D97-AF65-F5344CB8AC3E}">
        <p14:creationId xmlns:p14="http://schemas.microsoft.com/office/powerpoint/2010/main" val="3571489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386EBC34-3AFC-BA2E-4812-36AEFF7A8D3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4270BAC5-D2CE-8158-300A-09069A940D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31107C76-AE43-4506-60A1-165986E04334}"/>
              </a:ext>
            </a:extLst>
          </p:cNvPr>
          <p:cNvSpPr>
            <a:spLocks noGrp="1" noChangeArrowheads="1"/>
          </p:cNvSpPr>
          <p:nvPr>
            <p:ph type="sldNum" sz="quarter" idx="12"/>
          </p:nvPr>
        </p:nvSpPr>
        <p:spPr>
          <a:ln/>
        </p:spPr>
        <p:txBody>
          <a:bodyPr/>
          <a:lstStyle>
            <a:lvl1pPr>
              <a:defRPr/>
            </a:lvl1pPr>
          </a:lstStyle>
          <a:p>
            <a:fld id="{0F8E818C-6949-8B49-8973-4CE906B68665}" type="slidenum">
              <a:rPr lang="en-US" altLang="en-US"/>
              <a:pPr/>
              <a:t>‹#›</a:t>
            </a:fld>
            <a:endParaRPr lang="en-US" altLang="en-US"/>
          </a:p>
        </p:txBody>
      </p:sp>
    </p:spTree>
    <p:extLst>
      <p:ext uri="{BB962C8B-B14F-4D97-AF65-F5344CB8AC3E}">
        <p14:creationId xmlns:p14="http://schemas.microsoft.com/office/powerpoint/2010/main" val="27328159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974A2AC-D44E-6CFE-F8F7-5F5299B171F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6FADCD7-43EA-FEC5-73CD-96626115E9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BA83333-DE7F-C801-9BFE-2C6D9B1D1215}"/>
              </a:ext>
            </a:extLst>
          </p:cNvPr>
          <p:cNvSpPr>
            <a:spLocks noGrp="1" noChangeArrowheads="1"/>
          </p:cNvSpPr>
          <p:nvPr>
            <p:ph type="sldNum" sz="quarter" idx="12"/>
          </p:nvPr>
        </p:nvSpPr>
        <p:spPr>
          <a:ln/>
        </p:spPr>
        <p:txBody>
          <a:bodyPr/>
          <a:lstStyle>
            <a:lvl1pPr>
              <a:defRPr/>
            </a:lvl1pPr>
          </a:lstStyle>
          <a:p>
            <a:fld id="{EE4AE2C7-7EE2-AA4B-88E0-FF71BC744BAF}" type="slidenum">
              <a:rPr lang="en-US" altLang="en-US"/>
              <a:pPr/>
              <a:t>‹#›</a:t>
            </a:fld>
            <a:endParaRPr lang="en-US" altLang="en-US"/>
          </a:p>
        </p:txBody>
      </p:sp>
    </p:spTree>
    <p:extLst>
      <p:ext uri="{BB962C8B-B14F-4D97-AF65-F5344CB8AC3E}">
        <p14:creationId xmlns:p14="http://schemas.microsoft.com/office/powerpoint/2010/main" val="38251438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DE64634-6384-21FD-5A2E-AC8C291ACD9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F3C9E77-F194-601B-163E-48C073B84F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2D0EED7-F43E-8807-A4FF-02BC3461852E}"/>
              </a:ext>
            </a:extLst>
          </p:cNvPr>
          <p:cNvSpPr>
            <a:spLocks noGrp="1" noChangeArrowheads="1"/>
          </p:cNvSpPr>
          <p:nvPr>
            <p:ph type="sldNum" sz="quarter" idx="12"/>
          </p:nvPr>
        </p:nvSpPr>
        <p:spPr>
          <a:ln/>
        </p:spPr>
        <p:txBody>
          <a:bodyPr/>
          <a:lstStyle>
            <a:lvl1pPr>
              <a:defRPr/>
            </a:lvl1pPr>
          </a:lstStyle>
          <a:p>
            <a:fld id="{566F547F-0E59-EA48-839C-CC232EB535F2}" type="slidenum">
              <a:rPr lang="en-US" altLang="en-US"/>
              <a:pPr/>
              <a:t>‹#›</a:t>
            </a:fld>
            <a:endParaRPr lang="en-US" altLang="en-US"/>
          </a:p>
        </p:txBody>
      </p:sp>
    </p:spTree>
    <p:extLst>
      <p:ext uri="{BB962C8B-B14F-4D97-AF65-F5344CB8AC3E}">
        <p14:creationId xmlns:p14="http://schemas.microsoft.com/office/powerpoint/2010/main" val="38206575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E74D8BE-540F-EAAD-BAF6-EB4BDE742EC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701BC8A-B932-439D-251E-5A4AA67D14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EB5EEF7-1D89-14E9-D565-E4FFDB9E42F7}"/>
              </a:ext>
            </a:extLst>
          </p:cNvPr>
          <p:cNvSpPr>
            <a:spLocks noGrp="1" noChangeArrowheads="1"/>
          </p:cNvSpPr>
          <p:nvPr>
            <p:ph type="sldNum" sz="quarter" idx="12"/>
          </p:nvPr>
        </p:nvSpPr>
        <p:spPr>
          <a:ln/>
        </p:spPr>
        <p:txBody>
          <a:bodyPr/>
          <a:lstStyle>
            <a:lvl1pPr>
              <a:defRPr/>
            </a:lvl1pPr>
          </a:lstStyle>
          <a:p>
            <a:fld id="{BC77087F-4D6B-754F-9617-C52DDC110E9B}" type="slidenum">
              <a:rPr lang="en-US" altLang="en-US"/>
              <a:pPr/>
              <a:t>‹#›</a:t>
            </a:fld>
            <a:endParaRPr lang="en-US" altLang="en-US"/>
          </a:p>
        </p:txBody>
      </p:sp>
    </p:spTree>
    <p:extLst>
      <p:ext uri="{BB962C8B-B14F-4D97-AF65-F5344CB8AC3E}">
        <p14:creationId xmlns:p14="http://schemas.microsoft.com/office/powerpoint/2010/main" val="2249497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1B20127-2010-4A3B-C71C-883F51FC52D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8DC1282-F7F2-2C70-E0F0-6619E17B01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96F0B2D-23A5-B30E-3E4D-CA048B846701}"/>
              </a:ext>
            </a:extLst>
          </p:cNvPr>
          <p:cNvSpPr>
            <a:spLocks noGrp="1" noChangeArrowheads="1"/>
          </p:cNvSpPr>
          <p:nvPr>
            <p:ph type="sldNum" sz="quarter" idx="12"/>
          </p:nvPr>
        </p:nvSpPr>
        <p:spPr>
          <a:ln/>
        </p:spPr>
        <p:txBody>
          <a:bodyPr/>
          <a:lstStyle>
            <a:lvl1pPr>
              <a:defRPr/>
            </a:lvl1pPr>
          </a:lstStyle>
          <a:p>
            <a:fld id="{EFE15118-B6EF-E94A-B7CA-8B89C5A5468A}" type="slidenum">
              <a:rPr lang="en-US" altLang="en-US"/>
              <a:pPr/>
              <a:t>‹#›</a:t>
            </a:fld>
            <a:endParaRPr lang="en-US" altLang="en-US"/>
          </a:p>
        </p:txBody>
      </p:sp>
    </p:spTree>
    <p:extLst>
      <p:ext uri="{BB962C8B-B14F-4D97-AF65-F5344CB8AC3E}">
        <p14:creationId xmlns:p14="http://schemas.microsoft.com/office/powerpoint/2010/main" val="26520523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51F5277-B886-DECF-2BEF-B19FEED3199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8BA4604-ECAD-C5F8-604D-1E80889279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372D52B-182C-7AAF-014F-170003E95DB0}"/>
              </a:ext>
            </a:extLst>
          </p:cNvPr>
          <p:cNvSpPr>
            <a:spLocks noGrp="1" noChangeArrowheads="1"/>
          </p:cNvSpPr>
          <p:nvPr>
            <p:ph type="sldNum" sz="quarter" idx="12"/>
          </p:nvPr>
        </p:nvSpPr>
        <p:spPr>
          <a:ln/>
        </p:spPr>
        <p:txBody>
          <a:bodyPr/>
          <a:lstStyle>
            <a:lvl1pPr>
              <a:defRPr/>
            </a:lvl1pPr>
          </a:lstStyle>
          <a:p>
            <a:fld id="{D863A1DB-5D94-E84F-A611-9AE32138B6B1}" type="slidenum">
              <a:rPr lang="en-US" altLang="en-US"/>
              <a:pPr/>
              <a:t>‹#›</a:t>
            </a:fld>
            <a:endParaRPr lang="en-US" altLang="en-US"/>
          </a:p>
        </p:txBody>
      </p:sp>
    </p:spTree>
    <p:extLst>
      <p:ext uri="{BB962C8B-B14F-4D97-AF65-F5344CB8AC3E}">
        <p14:creationId xmlns:p14="http://schemas.microsoft.com/office/powerpoint/2010/main" val="142260366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F9F7033-8D88-2213-D836-3DC3CF001B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3F686AC-FEA6-F21C-6322-37AB684608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4E9E691-B65A-B37E-AE83-7F41BE6F3273}"/>
              </a:ext>
            </a:extLst>
          </p:cNvPr>
          <p:cNvSpPr>
            <a:spLocks noGrp="1" noChangeArrowheads="1"/>
          </p:cNvSpPr>
          <p:nvPr>
            <p:ph type="sldNum" sz="quarter" idx="12"/>
          </p:nvPr>
        </p:nvSpPr>
        <p:spPr>
          <a:ln/>
        </p:spPr>
        <p:txBody>
          <a:bodyPr/>
          <a:lstStyle>
            <a:lvl1pPr>
              <a:defRPr/>
            </a:lvl1pPr>
          </a:lstStyle>
          <a:p>
            <a:fld id="{E7C5D668-1CF1-0D49-AE23-B772EA025261}" type="slidenum">
              <a:rPr lang="en-US" altLang="en-US"/>
              <a:pPr/>
              <a:t>‹#›</a:t>
            </a:fld>
            <a:endParaRPr lang="en-US" altLang="en-US"/>
          </a:p>
        </p:txBody>
      </p:sp>
    </p:spTree>
    <p:extLst>
      <p:ext uri="{BB962C8B-B14F-4D97-AF65-F5344CB8AC3E}">
        <p14:creationId xmlns:p14="http://schemas.microsoft.com/office/powerpoint/2010/main" val="35048653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92201F6D-FFA7-94D2-A2AA-5EE7DC5D22F5}"/>
              </a:ext>
            </a:extLst>
          </p:cNvPr>
          <p:cNvGrpSpPr>
            <a:grpSpLocks/>
          </p:cNvGrpSpPr>
          <p:nvPr/>
        </p:nvGrpSpPr>
        <p:grpSpPr bwMode="auto">
          <a:xfrm>
            <a:off x="0" y="0"/>
            <a:ext cx="9148763" cy="6851650"/>
            <a:chOff x="1" y="0"/>
            <a:chExt cx="5763" cy="4316"/>
          </a:xfrm>
        </p:grpSpPr>
        <p:sp>
          <p:nvSpPr>
            <p:cNvPr id="5" name="Freeform 3">
              <a:extLst>
                <a:ext uri="{FF2B5EF4-FFF2-40B4-BE49-F238E27FC236}">
                  <a16:creationId xmlns:a16="http://schemas.microsoft.com/office/drawing/2014/main" id="{90636569-A350-0B26-2489-B7B303756A15}"/>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6" name="Freeform 4">
              <a:extLst>
                <a:ext uri="{FF2B5EF4-FFF2-40B4-BE49-F238E27FC236}">
                  <a16:creationId xmlns:a16="http://schemas.microsoft.com/office/drawing/2014/main" id="{99A760F6-8006-6DA7-93EF-E22C5658609E}"/>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7" name="Freeform 5">
              <a:extLst>
                <a:ext uri="{FF2B5EF4-FFF2-40B4-BE49-F238E27FC236}">
                  <a16:creationId xmlns:a16="http://schemas.microsoft.com/office/drawing/2014/main" id="{29BED88E-D865-F888-9A85-0015BA7369F9}"/>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grpSp>
          <p:nvGrpSpPr>
            <p:cNvPr id="8" name="Group 6">
              <a:extLst>
                <a:ext uri="{FF2B5EF4-FFF2-40B4-BE49-F238E27FC236}">
                  <a16:creationId xmlns:a16="http://schemas.microsoft.com/office/drawing/2014/main" id="{E3CD9300-947F-AA06-5761-A2DDB9B822C6}"/>
                </a:ext>
              </a:extLst>
            </p:cNvPr>
            <p:cNvGrpSpPr>
              <a:grpSpLocks/>
            </p:cNvGrpSpPr>
            <p:nvPr/>
          </p:nvGrpSpPr>
          <p:grpSpPr bwMode="auto">
            <a:xfrm>
              <a:off x="288" y="0"/>
              <a:ext cx="5098" cy="4316"/>
              <a:chOff x="288" y="0"/>
              <a:chExt cx="5098" cy="4316"/>
            </a:xfrm>
          </p:grpSpPr>
          <p:sp>
            <p:nvSpPr>
              <p:cNvPr id="28" name="Freeform 7">
                <a:extLst>
                  <a:ext uri="{FF2B5EF4-FFF2-40B4-BE49-F238E27FC236}">
                    <a16:creationId xmlns:a16="http://schemas.microsoft.com/office/drawing/2014/main" id="{C516ECC6-2CF7-07A4-1D85-CAEA65B80EC8}"/>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29" name="Freeform 8">
                <a:extLst>
                  <a:ext uri="{FF2B5EF4-FFF2-40B4-BE49-F238E27FC236}">
                    <a16:creationId xmlns:a16="http://schemas.microsoft.com/office/drawing/2014/main" id="{3CE0860B-9EEF-82F7-03D1-7651C47EC18C}"/>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 name="Freeform 9">
                <a:extLst>
                  <a:ext uri="{FF2B5EF4-FFF2-40B4-BE49-F238E27FC236}">
                    <a16:creationId xmlns:a16="http://schemas.microsoft.com/office/drawing/2014/main" id="{5614401B-1BED-B83B-DB39-56339398E737}"/>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1" name="Freeform 10">
                <a:extLst>
                  <a:ext uri="{FF2B5EF4-FFF2-40B4-BE49-F238E27FC236}">
                    <a16:creationId xmlns:a16="http://schemas.microsoft.com/office/drawing/2014/main" id="{7CC7ED7A-77D4-4968-4400-350D736554C6}"/>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2" name="Freeform 11">
                <a:extLst>
                  <a:ext uri="{FF2B5EF4-FFF2-40B4-BE49-F238E27FC236}">
                    <a16:creationId xmlns:a16="http://schemas.microsoft.com/office/drawing/2014/main" id="{BAEDB1C6-1437-A84E-F34E-60A215BA0E75}"/>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3" name="Freeform 12">
                <a:extLst>
                  <a:ext uri="{FF2B5EF4-FFF2-40B4-BE49-F238E27FC236}">
                    <a16:creationId xmlns:a16="http://schemas.microsoft.com/office/drawing/2014/main" id="{0BEBC393-111C-E970-F615-09866FE1B081}"/>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4" name="Freeform 13">
                <a:extLst>
                  <a:ext uri="{FF2B5EF4-FFF2-40B4-BE49-F238E27FC236}">
                    <a16:creationId xmlns:a16="http://schemas.microsoft.com/office/drawing/2014/main" id="{4A8A0C57-5CBB-38BB-8F4D-81D58E484F80}"/>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5" name="Freeform 14">
                <a:extLst>
                  <a:ext uri="{FF2B5EF4-FFF2-40B4-BE49-F238E27FC236}">
                    <a16:creationId xmlns:a16="http://schemas.microsoft.com/office/drawing/2014/main" id="{F5B3D1E9-ECE1-AE0E-4868-31C704E3DB74}"/>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6" name="Freeform 15">
                <a:extLst>
                  <a:ext uri="{FF2B5EF4-FFF2-40B4-BE49-F238E27FC236}">
                    <a16:creationId xmlns:a16="http://schemas.microsoft.com/office/drawing/2014/main" id="{D7F66EC1-A4EE-2CE6-07B0-AFED9D632006}"/>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7" name="Freeform 16">
                <a:extLst>
                  <a:ext uri="{FF2B5EF4-FFF2-40B4-BE49-F238E27FC236}">
                    <a16:creationId xmlns:a16="http://schemas.microsoft.com/office/drawing/2014/main" id="{555E1670-E8F1-5359-A269-915CB27A6A25}"/>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8" name="Freeform 17">
                <a:extLst>
                  <a:ext uri="{FF2B5EF4-FFF2-40B4-BE49-F238E27FC236}">
                    <a16:creationId xmlns:a16="http://schemas.microsoft.com/office/drawing/2014/main" id="{8AC4031F-446F-7CEB-05B6-03CB2C41DFFE}"/>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9" name="Freeform 18">
                <a:extLst>
                  <a:ext uri="{FF2B5EF4-FFF2-40B4-BE49-F238E27FC236}">
                    <a16:creationId xmlns:a16="http://schemas.microsoft.com/office/drawing/2014/main" id="{2ED27434-41A9-3270-433B-24A3279F789D}"/>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40" name="Freeform 19">
                <a:extLst>
                  <a:ext uri="{FF2B5EF4-FFF2-40B4-BE49-F238E27FC236}">
                    <a16:creationId xmlns:a16="http://schemas.microsoft.com/office/drawing/2014/main" id="{1980A4AB-93BD-4E5C-4C15-B6D59886B834}"/>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grpSp>
        <p:sp>
          <p:nvSpPr>
            <p:cNvPr id="9" name="Freeform 20">
              <a:extLst>
                <a:ext uri="{FF2B5EF4-FFF2-40B4-BE49-F238E27FC236}">
                  <a16:creationId xmlns:a16="http://schemas.microsoft.com/office/drawing/2014/main" id="{8DCC4ECC-DA15-F0E5-AEDC-E40D00F16129}"/>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0" name="Freeform 21">
              <a:extLst>
                <a:ext uri="{FF2B5EF4-FFF2-40B4-BE49-F238E27FC236}">
                  <a16:creationId xmlns:a16="http://schemas.microsoft.com/office/drawing/2014/main" id="{DFD15225-042C-AA9C-3454-8AFA315FD041}"/>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1" name="Freeform 22">
              <a:extLst>
                <a:ext uri="{FF2B5EF4-FFF2-40B4-BE49-F238E27FC236}">
                  <a16:creationId xmlns:a16="http://schemas.microsoft.com/office/drawing/2014/main" id="{BCB30FD3-10A7-45AB-3762-3A2CFCA61A96}"/>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 name="Freeform 23">
              <a:extLst>
                <a:ext uri="{FF2B5EF4-FFF2-40B4-BE49-F238E27FC236}">
                  <a16:creationId xmlns:a16="http://schemas.microsoft.com/office/drawing/2014/main" id="{38E28F10-B6E7-4742-B49B-989F481EDF29}"/>
                </a:ext>
              </a:extLst>
            </p:cNvPr>
            <p:cNvSpPr>
              <a:spLocks/>
            </p:cNvSpPr>
            <p:nvPr/>
          </p:nvSpPr>
          <p:spPr bwMode="hidden">
            <a:xfrm>
              <a:off x="5041" y="0"/>
              <a:ext cx="719" cy="845"/>
            </a:xfrm>
            <a:custGeom>
              <a:avLst/>
              <a:gdLst>
                <a:gd name="T0" fmla="*/ 765 w 717"/>
                <a:gd name="T1" fmla="*/ 845 h 845"/>
                <a:gd name="T2" fmla="*/ 765 w 717"/>
                <a:gd name="T3" fmla="*/ 821 h 845"/>
                <a:gd name="T4" fmla="*/ 622 w 717"/>
                <a:gd name="T5" fmla="*/ 605 h 845"/>
                <a:gd name="T6" fmla="*/ 430 w 717"/>
                <a:gd name="T7" fmla="*/ 396 h 845"/>
                <a:gd name="T8" fmla="*/ 245 w 717"/>
                <a:gd name="T9" fmla="*/ 192 h 845"/>
                <a:gd name="T10" fmla="*/ 17 w 717"/>
                <a:gd name="T11" fmla="*/ 0 h 845"/>
                <a:gd name="T12" fmla="*/ 0 w 717"/>
                <a:gd name="T13" fmla="*/ 0 h 845"/>
                <a:gd name="T14" fmla="*/ 233 w 717"/>
                <a:gd name="T15" fmla="*/ 198 h 845"/>
                <a:gd name="T16" fmla="*/ 424 w 717"/>
                <a:gd name="T17" fmla="*/ 408 h 845"/>
                <a:gd name="T18" fmla="*/ 616 w 717"/>
                <a:gd name="T19" fmla="*/ 623 h 845"/>
                <a:gd name="T20" fmla="*/ 765 w 717"/>
                <a:gd name="T21" fmla="*/ 845 h 845"/>
                <a:gd name="T22" fmla="*/ 76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3" name="Freeform 24">
              <a:extLst>
                <a:ext uri="{FF2B5EF4-FFF2-40B4-BE49-F238E27FC236}">
                  <a16:creationId xmlns:a16="http://schemas.microsoft.com/office/drawing/2014/main" id="{A3FFBB74-FDB3-F551-2238-CCF74B1CFFCC}"/>
                </a:ext>
              </a:extLst>
            </p:cNvPr>
            <p:cNvSpPr>
              <a:spLocks/>
            </p:cNvSpPr>
            <p:nvPr/>
          </p:nvSpPr>
          <p:spPr bwMode="hidden">
            <a:xfrm>
              <a:off x="5352" y="0"/>
              <a:ext cx="408" cy="414"/>
            </a:xfrm>
            <a:custGeom>
              <a:avLst/>
              <a:gdLst>
                <a:gd name="T0" fmla="*/ 431 w 407"/>
                <a:gd name="T1" fmla="*/ 414 h 414"/>
                <a:gd name="T2" fmla="*/ 431 w 407"/>
                <a:gd name="T3" fmla="*/ 396 h 414"/>
                <a:gd name="T4" fmla="*/ 246 w 407"/>
                <a:gd name="T5" fmla="*/ 192 h 414"/>
                <a:gd name="T6" fmla="*/ 12 w 407"/>
                <a:gd name="T7" fmla="*/ 0 h 414"/>
                <a:gd name="T8" fmla="*/ 0 w 407"/>
                <a:gd name="T9" fmla="*/ 0 h 414"/>
                <a:gd name="T10" fmla="*/ 108 w 407"/>
                <a:gd name="T11" fmla="*/ 102 h 414"/>
                <a:gd name="T12" fmla="*/ 240 w 407"/>
                <a:gd name="T13" fmla="*/ 204 h 414"/>
                <a:gd name="T14" fmla="*/ 431 w 407"/>
                <a:gd name="T15" fmla="*/ 414 h 414"/>
                <a:gd name="T16" fmla="*/ 43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4" name="Freeform 25">
              <a:extLst>
                <a:ext uri="{FF2B5EF4-FFF2-40B4-BE49-F238E27FC236}">
                  <a16:creationId xmlns:a16="http://schemas.microsoft.com/office/drawing/2014/main" id="{95F95F3B-069B-A805-3724-10106AD45F98}"/>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5" name="Freeform 26">
              <a:extLst>
                <a:ext uri="{FF2B5EF4-FFF2-40B4-BE49-F238E27FC236}">
                  <a16:creationId xmlns:a16="http://schemas.microsoft.com/office/drawing/2014/main" id="{1948CDEA-9DE6-A461-8116-0CF6507A2E5C}"/>
                </a:ext>
              </a:extLst>
            </p:cNvPr>
            <p:cNvSpPr>
              <a:spLocks/>
            </p:cNvSpPr>
            <p:nvPr/>
          </p:nvSpPr>
          <p:spPr bwMode="hidden">
            <a:xfrm>
              <a:off x="6" y="0"/>
              <a:ext cx="588" cy="599"/>
            </a:xfrm>
            <a:custGeom>
              <a:avLst/>
              <a:gdLst>
                <a:gd name="T0" fmla="*/ 634 w 586"/>
                <a:gd name="T1" fmla="*/ 0 h 599"/>
                <a:gd name="T2" fmla="*/ 616 w 586"/>
                <a:gd name="T3" fmla="*/ 0 h 599"/>
                <a:gd name="T4" fmla="*/ 431 w 586"/>
                <a:gd name="T5" fmla="*/ 132 h 599"/>
                <a:gd name="T6" fmla="*/ 281 w 586"/>
                <a:gd name="T7" fmla="*/ 270 h 599"/>
                <a:gd name="T8" fmla="*/ 120 w 586"/>
                <a:gd name="T9" fmla="*/ 420 h 599"/>
                <a:gd name="T10" fmla="*/ 0 w 586"/>
                <a:gd name="T11" fmla="*/ 575 h 599"/>
                <a:gd name="T12" fmla="*/ 0 w 586"/>
                <a:gd name="T13" fmla="*/ 599 h 599"/>
                <a:gd name="T14" fmla="*/ 120 w 586"/>
                <a:gd name="T15" fmla="*/ 432 h 599"/>
                <a:gd name="T16" fmla="*/ 281 w 586"/>
                <a:gd name="T17" fmla="*/ 282 h 599"/>
                <a:gd name="T18" fmla="*/ 437 w 586"/>
                <a:gd name="T19" fmla="*/ 138 h 599"/>
                <a:gd name="T20" fmla="*/ 634 w 586"/>
                <a:gd name="T21" fmla="*/ 0 h 599"/>
                <a:gd name="T22" fmla="*/ 63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6" name="Freeform 27">
              <a:extLst>
                <a:ext uri="{FF2B5EF4-FFF2-40B4-BE49-F238E27FC236}">
                  <a16:creationId xmlns:a16="http://schemas.microsoft.com/office/drawing/2014/main" id="{F7C70E62-5B93-AE92-C46A-3F523C61ABB9}"/>
                </a:ext>
              </a:extLst>
            </p:cNvPr>
            <p:cNvSpPr>
              <a:spLocks/>
            </p:cNvSpPr>
            <p:nvPr/>
          </p:nvSpPr>
          <p:spPr bwMode="hidden">
            <a:xfrm>
              <a:off x="6" y="0"/>
              <a:ext cx="270" cy="252"/>
            </a:xfrm>
            <a:custGeom>
              <a:avLst/>
              <a:gdLst>
                <a:gd name="T0" fmla="*/ 293 w 269"/>
                <a:gd name="T1" fmla="*/ 0 h 252"/>
                <a:gd name="T2" fmla="*/ 275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3 w 269"/>
                <a:gd name="T15" fmla="*/ 0 h 252"/>
                <a:gd name="T16" fmla="*/ 293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7" name="Line 28">
              <a:extLst>
                <a:ext uri="{FF2B5EF4-FFF2-40B4-BE49-F238E27FC236}">
                  <a16:creationId xmlns:a16="http://schemas.microsoft.com/office/drawing/2014/main" id="{26C0C74D-1CC3-8FE4-8F4C-CAC585301895}"/>
                </a:ext>
              </a:extLst>
            </p:cNvPr>
            <p:cNvSpPr>
              <a:spLocks noChangeShapeType="1"/>
            </p:cNvSpPr>
            <p:nvPr/>
          </p:nvSpPr>
          <p:spPr bwMode="hidden">
            <a:xfrm>
              <a:off x="1" y="2749"/>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8" name="Line 29">
              <a:extLst>
                <a:ext uri="{FF2B5EF4-FFF2-40B4-BE49-F238E27FC236}">
                  <a16:creationId xmlns:a16="http://schemas.microsoft.com/office/drawing/2014/main" id="{ECE79FC3-6DF3-702D-72F8-5E456B343A74}"/>
                </a:ext>
              </a:extLst>
            </p:cNvPr>
            <p:cNvSpPr>
              <a:spLocks noChangeShapeType="1"/>
            </p:cNvSpPr>
            <p:nvPr/>
          </p:nvSpPr>
          <p:spPr bwMode="hidden">
            <a:xfrm>
              <a:off x="1" y="2356"/>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9" name="Line 30">
              <a:extLst>
                <a:ext uri="{FF2B5EF4-FFF2-40B4-BE49-F238E27FC236}">
                  <a16:creationId xmlns:a16="http://schemas.microsoft.com/office/drawing/2014/main" id="{0E431F9E-9BDA-EC46-5761-D2340EF28860}"/>
                </a:ext>
              </a:extLst>
            </p:cNvPr>
            <p:cNvSpPr>
              <a:spLocks noChangeShapeType="1"/>
            </p:cNvSpPr>
            <p:nvPr/>
          </p:nvSpPr>
          <p:spPr bwMode="hidden">
            <a:xfrm>
              <a:off x="1" y="3142"/>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nvGrpSpPr>
            <p:cNvPr id="20" name="Group 31">
              <a:extLst>
                <a:ext uri="{FF2B5EF4-FFF2-40B4-BE49-F238E27FC236}">
                  <a16:creationId xmlns:a16="http://schemas.microsoft.com/office/drawing/2014/main" id="{BB9F78CA-45F3-7B61-938D-E957DFA46EAB}"/>
                </a:ext>
              </a:extLst>
            </p:cNvPr>
            <p:cNvGrpSpPr>
              <a:grpSpLocks/>
            </p:cNvGrpSpPr>
            <p:nvPr/>
          </p:nvGrpSpPr>
          <p:grpSpPr bwMode="auto">
            <a:xfrm>
              <a:off x="1" y="392"/>
              <a:ext cx="5758" cy="1571"/>
              <a:chOff x="1" y="392"/>
              <a:chExt cx="5758" cy="1571"/>
            </a:xfrm>
          </p:grpSpPr>
          <p:sp>
            <p:nvSpPr>
              <p:cNvPr id="23" name="Line 32">
                <a:extLst>
                  <a:ext uri="{FF2B5EF4-FFF2-40B4-BE49-F238E27FC236}">
                    <a16:creationId xmlns:a16="http://schemas.microsoft.com/office/drawing/2014/main" id="{A0C52D6F-1B5E-D366-4D44-C56DAFB24BF1}"/>
                  </a:ext>
                </a:extLst>
              </p:cNvPr>
              <p:cNvSpPr>
                <a:spLocks noChangeShapeType="1"/>
              </p:cNvSpPr>
              <p:nvPr userDrawn="1"/>
            </p:nvSpPr>
            <p:spPr bwMode="hidden">
              <a:xfrm>
                <a:off x="1" y="784"/>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 name="Line 33">
                <a:extLst>
                  <a:ext uri="{FF2B5EF4-FFF2-40B4-BE49-F238E27FC236}">
                    <a16:creationId xmlns:a16="http://schemas.microsoft.com/office/drawing/2014/main" id="{3796882A-7FDD-F4DB-C6F0-D61A73407638}"/>
                  </a:ext>
                </a:extLst>
              </p:cNvPr>
              <p:cNvSpPr>
                <a:spLocks noChangeShapeType="1"/>
              </p:cNvSpPr>
              <p:nvPr userDrawn="1"/>
            </p:nvSpPr>
            <p:spPr bwMode="hidden">
              <a:xfrm>
                <a:off x="1" y="1963"/>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5" name="Line 34">
                <a:extLst>
                  <a:ext uri="{FF2B5EF4-FFF2-40B4-BE49-F238E27FC236}">
                    <a16:creationId xmlns:a16="http://schemas.microsoft.com/office/drawing/2014/main" id="{951D8911-5C6D-D5BA-F465-EB0BDFB4B0BE}"/>
                  </a:ext>
                </a:extLst>
              </p:cNvPr>
              <p:cNvSpPr>
                <a:spLocks noChangeShapeType="1"/>
              </p:cNvSpPr>
              <p:nvPr userDrawn="1"/>
            </p:nvSpPr>
            <p:spPr bwMode="hidden">
              <a:xfrm>
                <a:off x="1" y="1570"/>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6" name="Line 35">
                <a:extLst>
                  <a:ext uri="{FF2B5EF4-FFF2-40B4-BE49-F238E27FC236}">
                    <a16:creationId xmlns:a16="http://schemas.microsoft.com/office/drawing/2014/main" id="{50DFB5BE-EA7F-8C7B-194C-47BF95F79BD4}"/>
                  </a:ext>
                </a:extLst>
              </p:cNvPr>
              <p:cNvSpPr>
                <a:spLocks noChangeShapeType="1"/>
              </p:cNvSpPr>
              <p:nvPr userDrawn="1"/>
            </p:nvSpPr>
            <p:spPr bwMode="hidden">
              <a:xfrm>
                <a:off x="1" y="1177"/>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7" name="Line 36">
                <a:extLst>
                  <a:ext uri="{FF2B5EF4-FFF2-40B4-BE49-F238E27FC236}">
                    <a16:creationId xmlns:a16="http://schemas.microsoft.com/office/drawing/2014/main" id="{56A911C7-D74D-AE9C-E80B-0217E93B5152}"/>
                  </a:ext>
                </a:extLst>
              </p:cNvPr>
              <p:cNvSpPr>
                <a:spLocks noChangeShapeType="1"/>
              </p:cNvSpPr>
              <p:nvPr userDrawn="1"/>
            </p:nvSpPr>
            <p:spPr bwMode="hidden">
              <a:xfrm>
                <a:off x="1" y="392"/>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21" name="Line 37">
              <a:extLst>
                <a:ext uri="{FF2B5EF4-FFF2-40B4-BE49-F238E27FC236}">
                  <a16:creationId xmlns:a16="http://schemas.microsoft.com/office/drawing/2014/main" id="{D3B5BFC3-6F92-CA54-4454-CB039CEFBC9A}"/>
                </a:ext>
              </a:extLst>
            </p:cNvPr>
            <p:cNvSpPr>
              <a:spLocks noChangeShapeType="1"/>
            </p:cNvSpPr>
            <p:nvPr/>
          </p:nvSpPr>
          <p:spPr bwMode="hidden">
            <a:xfrm>
              <a:off x="1" y="3928"/>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2" name="Line 38">
              <a:extLst>
                <a:ext uri="{FF2B5EF4-FFF2-40B4-BE49-F238E27FC236}">
                  <a16:creationId xmlns:a16="http://schemas.microsoft.com/office/drawing/2014/main" id="{1F350B26-A9BA-447B-45F4-16581B42BFEA}"/>
                </a:ext>
              </a:extLst>
            </p:cNvPr>
            <p:cNvSpPr>
              <a:spLocks noChangeShapeType="1"/>
            </p:cNvSpPr>
            <p:nvPr/>
          </p:nvSpPr>
          <p:spPr bwMode="hidden">
            <a:xfrm>
              <a:off x="1" y="3535"/>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4135" name="Rectangle 39"/>
          <p:cNvSpPr>
            <a:spLocks noGrp="1" noChangeArrowheads="1"/>
          </p:cNvSpPr>
          <p:nvPr>
            <p:ph type="ctrTitle" sz="quarter"/>
          </p:nvPr>
        </p:nvSpPr>
        <p:spPr>
          <a:xfrm>
            <a:off x="685800" y="1692275"/>
            <a:ext cx="7772400" cy="1736725"/>
          </a:xfrm>
        </p:spPr>
        <p:txBody>
          <a:bodyPr anchor="b"/>
          <a:lstStyle>
            <a:lvl1pPr>
              <a:defRPr sz="5400" b="1" i="0">
                <a:latin typeface="Arial" panose="020B0604020202020204" pitchFamily="34" charset="0"/>
              </a:defRPr>
            </a:lvl1pPr>
          </a:lstStyle>
          <a:p>
            <a:r>
              <a:rPr lang="en-US" dirty="0"/>
              <a:t>Click to edit Master title style</a:t>
            </a:r>
          </a:p>
        </p:txBody>
      </p:sp>
      <p:sp>
        <p:nvSpPr>
          <p:cNvPr id="413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a:extLst>
              <a:ext uri="{FF2B5EF4-FFF2-40B4-BE49-F238E27FC236}">
                <a16:creationId xmlns:a16="http://schemas.microsoft.com/office/drawing/2014/main" id="{73594FA2-FD58-C32F-93FD-884B2AE8A90B}"/>
              </a:ext>
            </a:extLst>
          </p:cNvPr>
          <p:cNvSpPr>
            <a:spLocks noGrp="1" noChangeArrowheads="1"/>
          </p:cNvSpPr>
          <p:nvPr>
            <p:ph type="dt" sz="quarter" idx="10"/>
          </p:nvPr>
        </p:nvSpPr>
        <p:spPr/>
        <p:txBody>
          <a:bodyPr/>
          <a:lstStyle>
            <a:lvl1pPr>
              <a:defRPr/>
            </a:lvl1pPr>
          </a:lstStyle>
          <a:p>
            <a:pPr>
              <a:defRPr/>
            </a:pPr>
            <a:endParaRPr lang="en-US"/>
          </a:p>
        </p:txBody>
      </p:sp>
      <p:sp>
        <p:nvSpPr>
          <p:cNvPr id="42" name="Rectangle 42">
            <a:extLst>
              <a:ext uri="{FF2B5EF4-FFF2-40B4-BE49-F238E27FC236}">
                <a16:creationId xmlns:a16="http://schemas.microsoft.com/office/drawing/2014/main" id="{9D7A4859-1D37-F666-8419-6B916D68D11F}"/>
              </a:ext>
            </a:extLst>
          </p:cNvPr>
          <p:cNvSpPr>
            <a:spLocks noGrp="1" noChangeArrowheads="1"/>
          </p:cNvSpPr>
          <p:nvPr>
            <p:ph type="ftr" sz="quarter" idx="11"/>
          </p:nvPr>
        </p:nvSpPr>
        <p:spPr/>
        <p:txBody>
          <a:bodyPr/>
          <a:lstStyle>
            <a:lvl1pPr>
              <a:defRPr/>
            </a:lvl1pPr>
          </a:lstStyle>
          <a:p>
            <a:pPr>
              <a:defRPr/>
            </a:pPr>
            <a:endParaRPr lang="en-US"/>
          </a:p>
        </p:txBody>
      </p:sp>
      <p:sp>
        <p:nvSpPr>
          <p:cNvPr id="43" name="Rectangle 43">
            <a:extLst>
              <a:ext uri="{FF2B5EF4-FFF2-40B4-BE49-F238E27FC236}">
                <a16:creationId xmlns:a16="http://schemas.microsoft.com/office/drawing/2014/main" id="{102FEC83-B133-972D-EC35-4F9EF3F52C6C}"/>
              </a:ext>
            </a:extLst>
          </p:cNvPr>
          <p:cNvSpPr>
            <a:spLocks noGrp="1" noChangeArrowheads="1"/>
          </p:cNvSpPr>
          <p:nvPr>
            <p:ph type="sldNum" sz="quarter" idx="12"/>
          </p:nvPr>
        </p:nvSpPr>
        <p:spPr/>
        <p:txBody>
          <a:bodyPr/>
          <a:lstStyle>
            <a:lvl1pPr>
              <a:defRPr/>
            </a:lvl1pPr>
          </a:lstStyle>
          <a:p>
            <a:fld id="{BF943BA1-A3B4-B642-A6B8-6B521F3F89CD}" type="slidenum">
              <a:rPr lang="en-US" altLang="en-US"/>
              <a:pPr/>
              <a:t>‹#›</a:t>
            </a:fld>
            <a:endParaRPr lang="en-US" altLang="en-US"/>
          </a:p>
        </p:txBody>
      </p:sp>
    </p:spTree>
    <p:extLst>
      <p:ext uri="{BB962C8B-B14F-4D97-AF65-F5344CB8AC3E}">
        <p14:creationId xmlns:p14="http://schemas.microsoft.com/office/powerpoint/2010/main" val="17187077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60968A0E-C78C-F2C0-7DA4-40A4F2A9F5F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EA4C1989-2AC0-D489-56F9-D0375FA093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518D5931-B33E-BDF9-15C0-9F5E0BEB9B7B}"/>
              </a:ext>
            </a:extLst>
          </p:cNvPr>
          <p:cNvSpPr>
            <a:spLocks noGrp="1" noChangeArrowheads="1"/>
          </p:cNvSpPr>
          <p:nvPr>
            <p:ph type="sldNum" sz="quarter" idx="12"/>
          </p:nvPr>
        </p:nvSpPr>
        <p:spPr>
          <a:ln/>
        </p:spPr>
        <p:txBody>
          <a:bodyPr/>
          <a:lstStyle>
            <a:lvl1pPr>
              <a:defRPr/>
            </a:lvl1pPr>
          </a:lstStyle>
          <a:p>
            <a:fld id="{1BDDB689-DE92-2E4E-8BF5-AAEF8FDA4890}" type="slidenum">
              <a:rPr lang="en-US" altLang="en-US"/>
              <a:pPr/>
              <a:t>‹#›</a:t>
            </a:fld>
            <a:endParaRPr lang="en-US" altLang="en-US"/>
          </a:p>
        </p:txBody>
      </p:sp>
    </p:spTree>
    <p:extLst>
      <p:ext uri="{BB962C8B-B14F-4D97-AF65-F5344CB8AC3E}">
        <p14:creationId xmlns:p14="http://schemas.microsoft.com/office/powerpoint/2010/main" val="2187146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a:extLst>
              <a:ext uri="{FF2B5EF4-FFF2-40B4-BE49-F238E27FC236}">
                <a16:creationId xmlns:a16="http://schemas.microsoft.com/office/drawing/2014/main" id="{DB6532FD-875E-3BB3-6EF7-C9239E559F7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5DA0A086-CC02-1435-599C-AA9FA62C94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2ECD949E-2DAE-CC0A-E8E0-0FBE17E438C0}"/>
              </a:ext>
            </a:extLst>
          </p:cNvPr>
          <p:cNvSpPr>
            <a:spLocks noGrp="1" noChangeArrowheads="1"/>
          </p:cNvSpPr>
          <p:nvPr>
            <p:ph type="sldNum" sz="quarter" idx="12"/>
          </p:nvPr>
        </p:nvSpPr>
        <p:spPr>
          <a:ln/>
        </p:spPr>
        <p:txBody>
          <a:bodyPr/>
          <a:lstStyle>
            <a:lvl1pPr>
              <a:defRPr/>
            </a:lvl1pPr>
          </a:lstStyle>
          <a:p>
            <a:fld id="{102A116E-8C0F-304E-B2C6-FEA254B4359B}" type="slidenum">
              <a:rPr lang="en-US" altLang="en-US"/>
              <a:pPr/>
              <a:t>‹#›</a:t>
            </a:fld>
            <a:endParaRPr lang="en-US" altLang="en-US"/>
          </a:p>
        </p:txBody>
      </p:sp>
    </p:spTree>
    <p:extLst>
      <p:ext uri="{BB962C8B-B14F-4D97-AF65-F5344CB8AC3E}">
        <p14:creationId xmlns:p14="http://schemas.microsoft.com/office/powerpoint/2010/main" val="37923573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828D4116-E955-EC2F-4DED-0E0F835BD48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DBF9FA2E-D0C7-C95F-7A2A-DFC4554B1A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226E82B2-E6AB-4043-4241-941BED3D33FD}"/>
              </a:ext>
            </a:extLst>
          </p:cNvPr>
          <p:cNvSpPr>
            <a:spLocks noGrp="1" noChangeArrowheads="1"/>
          </p:cNvSpPr>
          <p:nvPr>
            <p:ph type="sldNum" sz="quarter" idx="12"/>
          </p:nvPr>
        </p:nvSpPr>
        <p:spPr>
          <a:ln/>
        </p:spPr>
        <p:txBody>
          <a:bodyPr/>
          <a:lstStyle>
            <a:lvl1pPr>
              <a:defRPr/>
            </a:lvl1pPr>
          </a:lstStyle>
          <a:p>
            <a:fld id="{98B72BDC-DC2A-5A49-8100-E3585616D84D}" type="slidenum">
              <a:rPr lang="en-US" altLang="en-US"/>
              <a:pPr/>
              <a:t>‹#›</a:t>
            </a:fld>
            <a:endParaRPr lang="en-US" altLang="en-US"/>
          </a:p>
        </p:txBody>
      </p:sp>
    </p:spTree>
    <p:extLst>
      <p:ext uri="{BB962C8B-B14F-4D97-AF65-F5344CB8AC3E}">
        <p14:creationId xmlns:p14="http://schemas.microsoft.com/office/powerpoint/2010/main" val="204156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47F2655F-088A-0174-8D2F-A63DAAB4E02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DF7E14D7-1A3B-07A9-AB17-C322073F56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F7DFC6E4-9222-3521-758C-E333EDCED5E9}"/>
              </a:ext>
            </a:extLst>
          </p:cNvPr>
          <p:cNvSpPr>
            <a:spLocks noGrp="1" noChangeArrowheads="1"/>
          </p:cNvSpPr>
          <p:nvPr>
            <p:ph type="sldNum" sz="quarter" idx="12"/>
          </p:nvPr>
        </p:nvSpPr>
        <p:spPr>
          <a:ln/>
        </p:spPr>
        <p:txBody>
          <a:bodyPr/>
          <a:lstStyle>
            <a:lvl1pPr>
              <a:defRPr/>
            </a:lvl1pPr>
          </a:lstStyle>
          <a:p>
            <a:fld id="{382A1AB0-1D02-8745-8AC8-24BE127D8938}" type="slidenum">
              <a:rPr lang="en-US" altLang="en-US"/>
              <a:pPr/>
              <a:t>‹#›</a:t>
            </a:fld>
            <a:endParaRPr lang="en-US" altLang="en-US"/>
          </a:p>
        </p:txBody>
      </p:sp>
    </p:spTree>
    <p:extLst>
      <p:ext uri="{BB962C8B-B14F-4D97-AF65-F5344CB8AC3E}">
        <p14:creationId xmlns:p14="http://schemas.microsoft.com/office/powerpoint/2010/main" val="172574333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a:extLst>
              <a:ext uri="{FF2B5EF4-FFF2-40B4-BE49-F238E27FC236}">
                <a16:creationId xmlns:a16="http://schemas.microsoft.com/office/drawing/2014/main" id="{2C5623C4-2BCC-1F06-EAB7-2E5512FDF4B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1">
            <a:extLst>
              <a:ext uri="{FF2B5EF4-FFF2-40B4-BE49-F238E27FC236}">
                <a16:creationId xmlns:a16="http://schemas.microsoft.com/office/drawing/2014/main" id="{FA8D5DB7-F143-8F0A-9E99-B50FA728AF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2">
            <a:extLst>
              <a:ext uri="{FF2B5EF4-FFF2-40B4-BE49-F238E27FC236}">
                <a16:creationId xmlns:a16="http://schemas.microsoft.com/office/drawing/2014/main" id="{6DAFF313-559F-D947-6E7B-774018F4F101}"/>
              </a:ext>
            </a:extLst>
          </p:cNvPr>
          <p:cNvSpPr>
            <a:spLocks noGrp="1" noChangeArrowheads="1"/>
          </p:cNvSpPr>
          <p:nvPr>
            <p:ph type="sldNum" sz="quarter" idx="12"/>
          </p:nvPr>
        </p:nvSpPr>
        <p:spPr>
          <a:ln/>
        </p:spPr>
        <p:txBody>
          <a:bodyPr/>
          <a:lstStyle>
            <a:lvl1pPr>
              <a:defRPr/>
            </a:lvl1pPr>
          </a:lstStyle>
          <a:p>
            <a:fld id="{337CA666-7B68-AD47-86D0-69ED0B210ECA}" type="slidenum">
              <a:rPr lang="en-US" altLang="en-US"/>
              <a:pPr/>
              <a:t>‹#›</a:t>
            </a:fld>
            <a:endParaRPr lang="en-US" altLang="en-US"/>
          </a:p>
        </p:txBody>
      </p:sp>
    </p:spTree>
    <p:extLst>
      <p:ext uri="{BB962C8B-B14F-4D97-AF65-F5344CB8AC3E}">
        <p14:creationId xmlns:p14="http://schemas.microsoft.com/office/powerpoint/2010/main" val="33228411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0">
            <a:extLst>
              <a:ext uri="{FF2B5EF4-FFF2-40B4-BE49-F238E27FC236}">
                <a16:creationId xmlns:a16="http://schemas.microsoft.com/office/drawing/2014/main" id="{3377252D-BDF8-7C64-920C-E5DEED67EC8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1">
            <a:extLst>
              <a:ext uri="{FF2B5EF4-FFF2-40B4-BE49-F238E27FC236}">
                <a16:creationId xmlns:a16="http://schemas.microsoft.com/office/drawing/2014/main" id="{07900F53-0D0F-2D9E-0515-633B62897D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2">
            <a:extLst>
              <a:ext uri="{FF2B5EF4-FFF2-40B4-BE49-F238E27FC236}">
                <a16:creationId xmlns:a16="http://schemas.microsoft.com/office/drawing/2014/main" id="{34DDA29C-1805-0C54-F372-50E243842805}"/>
              </a:ext>
            </a:extLst>
          </p:cNvPr>
          <p:cNvSpPr>
            <a:spLocks noGrp="1" noChangeArrowheads="1"/>
          </p:cNvSpPr>
          <p:nvPr>
            <p:ph type="sldNum" sz="quarter" idx="12"/>
          </p:nvPr>
        </p:nvSpPr>
        <p:spPr>
          <a:ln/>
        </p:spPr>
        <p:txBody>
          <a:bodyPr/>
          <a:lstStyle>
            <a:lvl1pPr>
              <a:defRPr/>
            </a:lvl1pPr>
          </a:lstStyle>
          <a:p>
            <a:fld id="{F97FD148-FFA7-984B-A642-CE37CFCA65A4}" type="slidenum">
              <a:rPr lang="en-US" altLang="en-US"/>
              <a:pPr/>
              <a:t>‹#›</a:t>
            </a:fld>
            <a:endParaRPr lang="en-US" altLang="en-US"/>
          </a:p>
        </p:txBody>
      </p:sp>
    </p:spTree>
    <p:extLst>
      <p:ext uri="{BB962C8B-B14F-4D97-AF65-F5344CB8AC3E}">
        <p14:creationId xmlns:p14="http://schemas.microsoft.com/office/powerpoint/2010/main" val="30736616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id="{6D95008B-D691-42E2-E00C-0066C117EBB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1">
            <a:extLst>
              <a:ext uri="{FF2B5EF4-FFF2-40B4-BE49-F238E27FC236}">
                <a16:creationId xmlns:a16="http://schemas.microsoft.com/office/drawing/2014/main" id="{D542A901-53B2-432E-3B59-E360D646D4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2">
            <a:extLst>
              <a:ext uri="{FF2B5EF4-FFF2-40B4-BE49-F238E27FC236}">
                <a16:creationId xmlns:a16="http://schemas.microsoft.com/office/drawing/2014/main" id="{12F438AE-BCE7-6D1B-4127-5E895C097113}"/>
              </a:ext>
            </a:extLst>
          </p:cNvPr>
          <p:cNvSpPr>
            <a:spLocks noGrp="1" noChangeArrowheads="1"/>
          </p:cNvSpPr>
          <p:nvPr>
            <p:ph type="sldNum" sz="quarter" idx="12"/>
          </p:nvPr>
        </p:nvSpPr>
        <p:spPr>
          <a:ln/>
        </p:spPr>
        <p:txBody>
          <a:bodyPr/>
          <a:lstStyle>
            <a:lvl1pPr>
              <a:defRPr/>
            </a:lvl1pPr>
          </a:lstStyle>
          <a:p>
            <a:fld id="{1464D462-C0A0-C044-BA47-9ADDC7E6B1A8}" type="slidenum">
              <a:rPr lang="en-US" altLang="en-US"/>
              <a:pPr/>
              <a:t>‹#›</a:t>
            </a:fld>
            <a:endParaRPr lang="en-US" altLang="en-US"/>
          </a:p>
        </p:txBody>
      </p:sp>
    </p:spTree>
    <p:extLst>
      <p:ext uri="{BB962C8B-B14F-4D97-AF65-F5344CB8AC3E}">
        <p14:creationId xmlns:p14="http://schemas.microsoft.com/office/powerpoint/2010/main" val="278706063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50A2C1D3-C137-FFF4-931B-ED0F834D9D9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492732C0-A376-C52D-9C88-4BFB666CEA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1BB73365-382E-6151-3A39-DCF84430031B}"/>
              </a:ext>
            </a:extLst>
          </p:cNvPr>
          <p:cNvSpPr>
            <a:spLocks noGrp="1" noChangeArrowheads="1"/>
          </p:cNvSpPr>
          <p:nvPr>
            <p:ph type="sldNum" sz="quarter" idx="12"/>
          </p:nvPr>
        </p:nvSpPr>
        <p:spPr>
          <a:ln/>
        </p:spPr>
        <p:txBody>
          <a:bodyPr/>
          <a:lstStyle>
            <a:lvl1pPr>
              <a:defRPr/>
            </a:lvl1pPr>
          </a:lstStyle>
          <a:p>
            <a:fld id="{2FABD841-2EC4-2241-A283-08503D383F82}" type="slidenum">
              <a:rPr lang="en-US" altLang="en-US"/>
              <a:pPr/>
              <a:t>‹#›</a:t>
            </a:fld>
            <a:endParaRPr lang="en-US" altLang="en-US"/>
          </a:p>
        </p:txBody>
      </p:sp>
    </p:spTree>
    <p:extLst>
      <p:ext uri="{BB962C8B-B14F-4D97-AF65-F5344CB8AC3E}">
        <p14:creationId xmlns:p14="http://schemas.microsoft.com/office/powerpoint/2010/main" val="27926936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1D5633EB-A15C-66CB-5899-1560115ABEE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AA90D281-1597-95B0-7148-F0AC60BC67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3FF45FA1-AB0F-1C6F-DC81-4BF76DDC0DB8}"/>
              </a:ext>
            </a:extLst>
          </p:cNvPr>
          <p:cNvSpPr>
            <a:spLocks noGrp="1" noChangeArrowheads="1"/>
          </p:cNvSpPr>
          <p:nvPr>
            <p:ph type="sldNum" sz="quarter" idx="12"/>
          </p:nvPr>
        </p:nvSpPr>
        <p:spPr>
          <a:ln/>
        </p:spPr>
        <p:txBody>
          <a:bodyPr/>
          <a:lstStyle>
            <a:lvl1pPr>
              <a:defRPr/>
            </a:lvl1pPr>
          </a:lstStyle>
          <a:p>
            <a:fld id="{AA06B3CE-424F-8746-A2F4-1E59A4D294CE}" type="slidenum">
              <a:rPr lang="en-US" altLang="en-US"/>
              <a:pPr/>
              <a:t>‹#›</a:t>
            </a:fld>
            <a:endParaRPr lang="en-US" altLang="en-US"/>
          </a:p>
        </p:txBody>
      </p:sp>
    </p:spTree>
    <p:extLst>
      <p:ext uri="{BB962C8B-B14F-4D97-AF65-F5344CB8AC3E}">
        <p14:creationId xmlns:p14="http://schemas.microsoft.com/office/powerpoint/2010/main" val="374217901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2EF3FDE7-5502-2574-BC2F-BF5150675A7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F528C06F-2542-24F2-79DB-1E43D74720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8772A5AD-5854-1263-4040-B3AE04E99F97}"/>
              </a:ext>
            </a:extLst>
          </p:cNvPr>
          <p:cNvSpPr>
            <a:spLocks noGrp="1" noChangeArrowheads="1"/>
          </p:cNvSpPr>
          <p:nvPr>
            <p:ph type="sldNum" sz="quarter" idx="12"/>
          </p:nvPr>
        </p:nvSpPr>
        <p:spPr>
          <a:ln/>
        </p:spPr>
        <p:txBody>
          <a:bodyPr/>
          <a:lstStyle>
            <a:lvl1pPr>
              <a:defRPr/>
            </a:lvl1pPr>
          </a:lstStyle>
          <a:p>
            <a:fld id="{3BE60CB3-2BD7-904E-BA2C-A70A0B548BAB}" type="slidenum">
              <a:rPr lang="en-US" altLang="en-US"/>
              <a:pPr/>
              <a:t>‹#›</a:t>
            </a:fld>
            <a:endParaRPr lang="en-US" altLang="en-US"/>
          </a:p>
        </p:txBody>
      </p:sp>
    </p:spTree>
    <p:extLst>
      <p:ext uri="{BB962C8B-B14F-4D97-AF65-F5344CB8AC3E}">
        <p14:creationId xmlns:p14="http://schemas.microsoft.com/office/powerpoint/2010/main" val="183040691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F7E4D3DA-08B8-800D-D090-DA390FA5D54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8A2172FB-1104-16FD-1F48-5E38A5399F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3DD35382-8A89-3A5C-0F2B-F5F0CAAC1F8F}"/>
              </a:ext>
            </a:extLst>
          </p:cNvPr>
          <p:cNvSpPr>
            <a:spLocks noGrp="1" noChangeArrowheads="1"/>
          </p:cNvSpPr>
          <p:nvPr>
            <p:ph type="sldNum" sz="quarter" idx="12"/>
          </p:nvPr>
        </p:nvSpPr>
        <p:spPr>
          <a:ln/>
        </p:spPr>
        <p:txBody>
          <a:bodyPr/>
          <a:lstStyle>
            <a:lvl1pPr>
              <a:defRPr/>
            </a:lvl1pPr>
          </a:lstStyle>
          <a:p>
            <a:fld id="{B0E1D66D-3571-8F4B-90F2-45960E1A2BB1}" type="slidenum">
              <a:rPr lang="en-US" altLang="en-US"/>
              <a:pPr/>
              <a:t>‹#›</a:t>
            </a:fld>
            <a:endParaRPr lang="en-US" altLang="en-US"/>
          </a:p>
        </p:txBody>
      </p:sp>
    </p:spTree>
    <p:extLst>
      <p:ext uri="{BB962C8B-B14F-4D97-AF65-F5344CB8AC3E}">
        <p14:creationId xmlns:p14="http://schemas.microsoft.com/office/powerpoint/2010/main" val="5711448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a:extLst>
              <a:ext uri="{FF2B5EF4-FFF2-40B4-BE49-F238E27FC236}">
                <a16:creationId xmlns:a16="http://schemas.microsoft.com/office/drawing/2014/main" id="{0A16E3C9-1E8E-AE5D-3B79-956D386DEF1A}"/>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41">
            <a:extLst>
              <a:ext uri="{FF2B5EF4-FFF2-40B4-BE49-F238E27FC236}">
                <a16:creationId xmlns:a16="http://schemas.microsoft.com/office/drawing/2014/main" id="{91B96383-EC40-2ED3-EFC7-584DF90827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42">
            <a:extLst>
              <a:ext uri="{FF2B5EF4-FFF2-40B4-BE49-F238E27FC236}">
                <a16:creationId xmlns:a16="http://schemas.microsoft.com/office/drawing/2014/main" id="{EDE00C1A-1C6E-DD36-7FB5-EA708E10FDC9}"/>
              </a:ext>
            </a:extLst>
          </p:cNvPr>
          <p:cNvSpPr>
            <a:spLocks noGrp="1" noChangeArrowheads="1"/>
          </p:cNvSpPr>
          <p:nvPr>
            <p:ph type="sldNum" sz="quarter" idx="12"/>
          </p:nvPr>
        </p:nvSpPr>
        <p:spPr>
          <a:ln/>
        </p:spPr>
        <p:txBody>
          <a:bodyPr/>
          <a:lstStyle>
            <a:lvl1pPr>
              <a:defRPr/>
            </a:lvl1pPr>
          </a:lstStyle>
          <a:p>
            <a:fld id="{9300F9B5-B03F-4444-BE8B-4BC29C0DD129}" type="slidenum">
              <a:rPr lang="en-US" altLang="en-US"/>
              <a:pPr/>
              <a:t>‹#›</a:t>
            </a:fld>
            <a:endParaRPr lang="en-US" altLang="en-US"/>
          </a:p>
        </p:txBody>
      </p:sp>
    </p:spTree>
    <p:extLst>
      <p:ext uri="{BB962C8B-B14F-4D97-AF65-F5344CB8AC3E}">
        <p14:creationId xmlns:p14="http://schemas.microsoft.com/office/powerpoint/2010/main" val="214249383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a:extLst>
              <a:ext uri="{FF2B5EF4-FFF2-40B4-BE49-F238E27FC236}">
                <a16:creationId xmlns:a16="http://schemas.microsoft.com/office/drawing/2014/main" id="{12540B72-0B33-148A-E85E-021E2B05734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1">
            <a:extLst>
              <a:ext uri="{FF2B5EF4-FFF2-40B4-BE49-F238E27FC236}">
                <a16:creationId xmlns:a16="http://schemas.microsoft.com/office/drawing/2014/main" id="{7D1B7E32-802A-B9E6-8158-1199AC5EFA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2">
            <a:extLst>
              <a:ext uri="{FF2B5EF4-FFF2-40B4-BE49-F238E27FC236}">
                <a16:creationId xmlns:a16="http://schemas.microsoft.com/office/drawing/2014/main" id="{1C8BE52D-C60A-69D1-09D3-391582A7E6E8}"/>
              </a:ext>
            </a:extLst>
          </p:cNvPr>
          <p:cNvSpPr>
            <a:spLocks noGrp="1" noChangeArrowheads="1"/>
          </p:cNvSpPr>
          <p:nvPr>
            <p:ph type="sldNum" sz="quarter" idx="12"/>
          </p:nvPr>
        </p:nvSpPr>
        <p:spPr>
          <a:ln/>
        </p:spPr>
        <p:txBody>
          <a:bodyPr/>
          <a:lstStyle>
            <a:lvl1pPr>
              <a:defRPr/>
            </a:lvl1pPr>
          </a:lstStyle>
          <a:p>
            <a:fld id="{1E671BCA-7791-F240-A776-453DF22B711C}" type="slidenum">
              <a:rPr lang="en-US" altLang="en-US"/>
              <a:pPr/>
              <a:t>‹#›</a:t>
            </a:fld>
            <a:endParaRPr lang="en-US" altLang="en-US"/>
          </a:p>
        </p:txBody>
      </p:sp>
    </p:spTree>
    <p:extLst>
      <p:ext uri="{BB962C8B-B14F-4D97-AF65-F5344CB8AC3E}">
        <p14:creationId xmlns:p14="http://schemas.microsoft.com/office/powerpoint/2010/main" val="51823926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22"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pPr lvl="0"/>
            <a:r>
              <a:rPr lang="en-US" noProof="0" dirty="0"/>
              <a:t>Click to edit Master title style</a:t>
            </a:r>
          </a:p>
        </p:txBody>
      </p:sp>
      <p:sp>
        <p:nvSpPr>
          <p:cNvPr id="81923"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pPr lvl="0"/>
            <a:r>
              <a:rPr lang="en-US" noProof="0" dirty="0"/>
              <a:t>Click to edit Master subtitle style</a:t>
            </a:r>
          </a:p>
        </p:txBody>
      </p:sp>
      <p:sp>
        <p:nvSpPr>
          <p:cNvPr id="4" name="Rectangle 4">
            <a:extLst>
              <a:ext uri="{FF2B5EF4-FFF2-40B4-BE49-F238E27FC236}">
                <a16:creationId xmlns:a16="http://schemas.microsoft.com/office/drawing/2014/main" id="{E0BFF8A5-F1AE-7C78-8BFE-9F7264D66C79}"/>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F03B9B79-8085-E5A7-6448-7B2ECC605F9C}"/>
              </a:ext>
            </a:extLst>
          </p:cNvPr>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B2A6C534-83BA-F782-9B04-C972FD4C3E29}"/>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763E4323-5F60-D24B-9977-E6E56A9F50A4}" type="slidenum">
              <a:rPr lang="en-US" altLang="en-US" smtClean="0"/>
              <a:pPr/>
              <a:t>‹#›</a:t>
            </a:fld>
            <a:endParaRPr lang="en-US" altLang="en-US" dirty="0"/>
          </a:p>
        </p:txBody>
      </p:sp>
    </p:spTree>
    <p:extLst>
      <p:ext uri="{BB962C8B-B14F-4D97-AF65-F5344CB8AC3E}">
        <p14:creationId xmlns:p14="http://schemas.microsoft.com/office/powerpoint/2010/main" val="13971319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DC44C8D-A28E-AF78-7A5F-EC7E9E8B055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91F6F54-8DA4-2C6B-2319-879808C224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876D2AE-A44F-AB89-D58C-D4DBEEA00B72}"/>
              </a:ext>
            </a:extLst>
          </p:cNvPr>
          <p:cNvSpPr>
            <a:spLocks noGrp="1" noChangeArrowheads="1"/>
          </p:cNvSpPr>
          <p:nvPr>
            <p:ph type="sldNum" sz="quarter" idx="12"/>
          </p:nvPr>
        </p:nvSpPr>
        <p:spPr>
          <a:ln/>
        </p:spPr>
        <p:txBody>
          <a:bodyPr/>
          <a:lstStyle>
            <a:lvl1pPr>
              <a:defRPr/>
            </a:lvl1pPr>
          </a:lstStyle>
          <a:p>
            <a:fld id="{AC5DAD82-EAE9-B54C-B7EB-8FD8CE88A1C1}" type="slidenum">
              <a:rPr lang="en-US" altLang="en-US"/>
              <a:pPr/>
              <a:t>‹#›</a:t>
            </a:fld>
            <a:endParaRPr lang="en-US" altLang="en-US"/>
          </a:p>
        </p:txBody>
      </p:sp>
    </p:spTree>
    <p:extLst>
      <p:ext uri="{BB962C8B-B14F-4D97-AF65-F5344CB8AC3E}">
        <p14:creationId xmlns:p14="http://schemas.microsoft.com/office/powerpoint/2010/main" val="194049783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9D112DC9-2E72-13F7-FFFF-962251B987D1}"/>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2686F024-247D-6EBD-1342-8A243A1760A8}"/>
              </a:ext>
            </a:extLst>
          </p:cNvPr>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3ED908D2-9E2D-983B-D9EB-4D4240F4C2F7}"/>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46B0B4E2-3131-AD42-BC06-D709FC515697}" type="slidenum">
              <a:rPr lang="en-US" altLang="en-US" smtClean="0"/>
              <a:pPr/>
              <a:t>‹#›</a:t>
            </a:fld>
            <a:endParaRPr lang="en-US" altLang="en-US" dirty="0"/>
          </a:p>
        </p:txBody>
      </p:sp>
    </p:spTree>
    <p:extLst>
      <p:ext uri="{BB962C8B-B14F-4D97-AF65-F5344CB8AC3E}">
        <p14:creationId xmlns:p14="http://schemas.microsoft.com/office/powerpoint/2010/main" val="295454458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66ECEDAA-6BFD-F3E7-C652-9C1F49E26D49}"/>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8DA1D92F-5E76-B518-27A3-A591216D0A21}"/>
              </a:ext>
            </a:extLst>
          </p:cNvPr>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082AF93A-8BBA-F2ED-67D9-C68279BA2B91}"/>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8CF346E8-7424-7B4D-82D3-1824149C6C20}" type="slidenum">
              <a:rPr lang="en-US" altLang="en-US" smtClean="0"/>
              <a:pPr/>
              <a:t>‹#›</a:t>
            </a:fld>
            <a:endParaRPr lang="en-US" altLang="en-US" dirty="0"/>
          </a:p>
        </p:txBody>
      </p:sp>
    </p:spTree>
    <p:extLst>
      <p:ext uri="{BB962C8B-B14F-4D97-AF65-F5344CB8AC3E}">
        <p14:creationId xmlns:p14="http://schemas.microsoft.com/office/powerpoint/2010/main" val="130169657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7871911-AC5F-CC6A-91E9-64CC29013EF9}"/>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Footer Placeholder 5">
            <a:extLst>
              <a:ext uri="{FF2B5EF4-FFF2-40B4-BE49-F238E27FC236}">
                <a16:creationId xmlns:a16="http://schemas.microsoft.com/office/drawing/2014/main" id="{989F137F-65B1-EB48-3D5D-0D036EF85496}"/>
              </a:ext>
            </a:extLst>
          </p:cNvPr>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Slide Number Placeholder 6">
            <a:extLst>
              <a:ext uri="{FF2B5EF4-FFF2-40B4-BE49-F238E27FC236}">
                <a16:creationId xmlns:a16="http://schemas.microsoft.com/office/drawing/2014/main" id="{D061ACE1-91AD-6C09-4E9F-0E6E072265AD}"/>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2B23ACAD-5A89-024D-8A30-83809C0EF316}" type="slidenum">
              <a:rPr lang="en-US" altLang="en-US" smtClean="0"/>
              <a:pPr/>
              <a:t>‹#›</a:t>
            </a:fld>
            <a:endParaRPr lang="en-US" altLang="en-US" dirty="0"/>
          </a:p>
        </p:txBody>
      </p:sp>
    </p:spTree>
    <p:extLst>
      <p:ext uri="{BB962C8B-B14F-4D97-AF65-F5344CB8AC3E}">
        <p14:creationId xmlns:p14="http://schemas.microsoft.com/office/powerpoint/2010/main" val="87342200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C588DE57-95DD-5678-A147-E9960EA1A951}"/>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a:extLst>
              <a:ext uri="{FF2B5EF4-FFF2-40B4-BE49-F238E27FC236}">
                <a16:creationId xmlns:a16="http://schemas.microsoft.com/office/drawing/2014/main" id="{9445A08D-985E-84AB-1162-9D6A03425569}"/>
              </a:ext>
            </a:extLst>
          </p:cNvPr>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a:extLst>
              <a:ext uri="{FF2B5EF4-FFF2-40B4-BE49-F238E27FC236}">
                <a16:creationId xmlns:a16="http://schemas.microsoft.com/office/drawing/2014/main" id="{FEFBE7A8-DC3F-1B96-0CDB-92B32BE548B3}"/>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02CA8935-E5C5-8044-BC48-AAC2EC9D333B}" type="slidenum">
              <a:rPr lang="en-US" altLang="en-US" smtClean="0"/>
              <a:pPr/>
              <a:t>‹#›</a:t>
            </a:fld>
            <a:endParaRPr lang="en-US" altLang="en-US" dirty="0"/>
          </a:p>
        </p:txBody>
      </p:sp>
    </p:spTree>
    <p:extLst>
      <p:ext uri="{BB962C8B-B14F-4D97-AF65-F5344CB8AC3E}">
        <p14:creationId xmlns:p14="http://schemas.microsoft.com/office/powerpoint/2010/main" val="298256651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AC243662-6957-9197-D397-F8569314CBC2}"/>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12AC941B-043F-202D-0A93-32BF14CE3EE0}"/>
              </a:ext>
            </a:extLst>
          </p:cNvPr>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220DE21D-DDFD-94FA-DFF9-1B5FCE903C61}"/>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DB43C572-CE58-274C-AB7F-9AD1E6B61598}" type="slidenum">
              <a:rPr lang="en-US" altLang="en-US" smtClean="0"/>
              <a:pPr/>
              <a:t>‹#›</a:t>
            </a:fld>
            <a:endParaRPr lang="en-US" altLang="en-US" dirty="0"/>
          </a:p>
        </p:txBody>
      </p:sp>
    </p:spTree>
    <p:extLst>
      <p:ext uri="{BB962C8B-B14F-4D97-AF65-F5344CB8AC3E}">
        <p14:creationId xmlns:p14="http://schemas.microsoft.com/office/powerpoint/2010/main" val="43125712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31F818A-6332-0302-AD68-051981404CF8}"/>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a:extLst>
              <a:ext uri="{FF2B5EF4-FFF2-40B4-BE49-F238E27FC236}">
                <a16:creationId xmlns:a16="http://schemas.microsoft.com/office/drawing/2014/main" id="{D2821654-A69D-1EEC-5F8D-4DF30B9536B5}"/>
              </a:ext>
            </a:extLst>
          </p:cNvPr>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a:extLst>
              <a:ext uri="{FF2B5EF4-FFF2-40B4-BE49-F238E27FC236}">
                <a16:creationId xmlns:a16="http://schemas.microsoft.com/office/drawing/2014/main" id="{7AFB5738-2522-9F03-99B0-9A5D2D5C7999}"/>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C5D6C5A7-88F6-BA4D-A9AE-64C40871CDBE}" type="slidenum">
              <a:rPr lang="en-US" altLang="en-US" smtClean="0"/>
              <a:pPr/>
              <a:t>‹#›</a:t>
            </a:fld>
            <a:endParaRPr lang="en-US" altLang="en-US" dirty="0"/>
          </a:p>
        </p:txBody>
      </p:sp>
    </p:spTree>
    <p:extLst>
      <p:ext uri="{BB962C8B-B14F-4D97-AF65-F5344CB8AC3E}">
        <p14:creationId xmlns:p14="http://schemas.microsoft.com/office/powerpoint/2010/main" val="21549263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C109B6C5-D810-1455-264E-82C36E24E476}"/>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Footer Placeholder 5">
            <a:extLst>
              <a:ext uri="{FF2B5EF4-FFF2-40B4-BE49-F238E27FC236}">
                <a16:creationId xmlns:a16="http://schemas.microsoft.com/office/drawing/2014/main" id="{64184B2B-AC42-F1C3-EFEF-32892275EF26}"/>
              </a:ext>
            </a:extLst>
          </p:cNvPr>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Slide Number Placeholder 6">
            <a:extLst>
              <a:ext uri="{FF2B5EF4-FFF2-40B4-BE49-F238E27FC236}">
                <a16:creationId xmlns:a16="http://schemas.microsoft.com/office/drawing/2014/main" id="{7FA0B5E5-72F8-7DA3-5B02-6FDC1C068C8F}"/>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778ED2BC-1F8A-9244-9987-A0015CC962E3}" type="slidenum">
              <a:rPr lang="en-US" altLang="en-US" smtClean="0"/>
              <a:pPr/>
              <a:t>‹#›</a:t>
            </a:fld>
            <a:endParaRPr lang="en-US" altLang="en-US" dirty="0"/>
          </a:p>
        </p:txBody>
      </p:sp>
    </p:spTree>
    <p:extLst>
      <p:ext uri="{BB962C8B-B14F-4D97-AF65-F5344CB8AC3E}">
        <p14:creationId xmlns:p14="http://schemas.microsoft.com/office/powerpoint/2010/main" val="196839302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51BFF387-AC96-638F-9138-D39BEA24FE04}"/>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Footer Placeholder 5">
            <a:extLst>
              <a:ext uri="{FF2B5EF4-FFF2-40B4-BE49-F238E27FC236}">
                <a16:creationId xmlns:a16="http://schemas.microsoft.com/office/drawing/2014/main" id="{C6F12674-5577-4470-2461-714782DC82AF}"/>
              </a:ext>
            </a:extLst>
          </p:cNvPr>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Slide Number Placeholder 6">
            <a:extLst>
              <a:ext uri="{FF2B5EF4-FFF2-40B4-BE49-F238E27FC236}">
                <a16:creationId xmlns:a16="http://schemas.microsoft.com/office/drawing/2014/main" id="{F90C90FC-E397-9901-972C-6A6A30AA75AD}"/>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DE68B7FE-21A2-5F46-ACA8-27FCCB9636CE}" type="slidenum">
              <a:rPr lang="en-US" altLang="en-US" smtClean="0"/>
              <a:pPr/>
              <a:t>‹#›</a:t>
            </a:fld>
            <a:endParaRPr lang="en-US" altLang="en-US" dirty="0"/>
          </a:p>
        </p:txBody>
      </p:sp>
    </p:spTree>
    <p:extLst>
      <p:ext uri="{BB962C8B-B14F-4D97-AF65-F5344CB8AC3E}">
        <p14:creationId xmlns:p14="http://schemas.microsoft.com/office/powerpoint/2010/main" val="126270976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1B8F84EA-15DC-50F1-C565-57184EC44F24}"/>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76D1B99C-1353-CF90-2DF9-42EBE0949A70}"/>
              </a:ext>
            </a:extLst>
          </p:cNvPr>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18AE8100-9C98-D01A-D563-71A425BC21E4}"/>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6E2D926A-6383-FD42-9E6E-AA18AD449103}" type="slidenum">
              <a:rPr lang="en-US" altLang="en-US" smtClean="0"/>
              <a:pPr/>
              <a:t>‹#›</a:t>
            </a:fld>
            <a:endParaRPr lang="en-US" altLang="en-US" dirty="0"/>
          </a:p>
        </p:txBody>
      </p:sp>
    </p:spTree>
    <p:extLst>
      <p:ext uri="{BB962C8B-B14F-4D97-AF65-F5344CB8AC3E}">
        <p14:creationId xmlns:p14="http://schemas.microsoft.com/office/powerpoint/2010/main" val="35669015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C55695D2-3483-5EE1-A96D-AF724255093B}"/>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6E1F3078-4BE0-4E88-3FDD-458FD7E00782}"/>
              </a:ext>
            </a:extLst>
          </p:cNvPr>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EB36DD2A-723A-1F58-C0F5-4E0E35BB5F01}"/>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15BF25FC-22BF-CC4B-B06D-20599E518E53}" type="slidenum">
              <a:rPr lang="en-US" altLang="en-US" smtClean="0"/>
              <a:pPr/>
              <a:t>‹#›</a:t>
            </a:fld>
            <a:endParaRPr lang="en-US" altLang="en-US" dirty="0"/>
          </a:p>
        </p:txBody>
      </p:sp>
    </p:spTree>
    <p:extLst>
      <p:ext uri="{BB962C8B-B14F-4D97-AF65-F5344CB8AC3E}">
        <p14:creationId xmlns:p14="http://schemas.microsoft.com/office/powerpoint/2010/main" val="2292548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36511CC-B885-B93A-3CE4-31BD98245C1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7FE958-B4AB-721D-13EF-DD9CC56108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2366CEF-66F4-02EC-4E0E-0E3CC5E3D93A}"/>
              </a:ext>
            </a:extLst>
          </p:cNvPr>
          <p:cNvSpPr>
            <a:spLocks noGrp="1" noChangeArrowheads="1"/>
          </p:cNvSpPr>
          <p:nvPr>
            <p:ph type="sldNum" sz="quarter" idx="12"/>
          </p:nvPr>
        </p:nvSpPr>
        <p:spPr>
          <a:ln/>
        </p:spPr>
        <p:txBody>
          <a:bodyPr/>
          <a:lstStyle>
            <a:lvl1pPr>
              <a:defRPr/>
            </a:lvl1pPr>
          </a:lstStyle>
          <a:p>
            <a:fld id="{F100C400-874C-9C40-A9AE-272501D5A8B9}" type="slidenum">
              <a:rPr lang="en-US" altLang="en-US"/>
              <a:pPr/>
              <a:t>‹#›</a:t>
            </a:fld>
            <a:endParaRPr lang="en-US" altLang="en-US"/>
          </a:p>
        </p:txBody>
      </p:sp>
    </p:spTree>
    <p:extLst>
      <p:ext uri="{BB962C8B-B14F-4D97-AF65-F5344CB8AC3E}">
        <p14:creationId xmlns:p14="http://schemas.microsoft.com/office/powerpoint/2010/main" val="410185539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387F29BE-BF00-EC99-EBB4-15C519D22AFC}"/>
              </a:ext>
            </a:extLst>
          </p:cNvPr>
          <p:cNvSpPr>
            <a:spLocks noGrp="1" noChangeArrowheads="1"/>
          </p:cNvSpPr>
          <p:nvPr>
            <p:ph type="dt" sz="half" idx="10"/>
          </p:nvPr>
        </p:nvSpPr>
        <p:spPr/>
        <p:txBody>
          <a:bodyPr/>
          <a:lstStyle>
            <a:lvl1pPr algn="ctr" eaLnBrk="0" hangingPunct="0">
              <a:spcBef>
                <a:spcPct val="20000"/>
              </a:spcBef>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7E0DBA6B-64A7-F46F-B17B-173FEDBE2371}"/>
              </a:ext>
            </a:extLst>
          </p:cNvPr>
          <p:cNvSpPr>
            <a:spLocks noGrp="1" noChangeArrowheads="1"/>
          </p:cNvSpPr>
          <p:nvPr>
            <p:ph type="ftr" sz="quarter" idx="11"/>
          </p:nvPr>
        </p:nvSpPr>
        <p:spPr/>
        <p:txBody>
          <a:bodyPr/>
          <a:lstStyle>
            <a:lvl1pPr eaLnBrk="0" hangingPunct="0">
              <a:spcBef>
                <a:spcPct val="20000"/>
              </a:spcBef>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823F20A3-A3DE-535C-3652-0AD70C005102}"/>
              </a:ext>
            </a:extLst>
          </p:cNvPr>
          <p:cNvSpPr>
            <a:spLocks noGrp="1" noChangeArrowheads="1"/>
          </p:cNvSpPr>
          <p:nvPr>
            <p:ph type="sldNum" sz="quarter" idx="12"/>
          </p:nvPr>
        </p:nvSpPr>
        <p:spPr/>
        <p:txBody>
          <a:bodyPr/>
          <a:lstStyle>
            <a:lvl1pPr eaLnBrk="0" hangingPunct="0">
              <a:spcBef>
                <a:spcPct val="20000"/>
              </a:spcBef>
              <a:defRPr b="1" i="0">
                <a:latin typeface="Arial" panose="020B0604020202020204" pitchFamily="34" charset="0"/>
              </a:defRPr>
            </a:lvl1pPr>
          </a:lstStyle>
          <a:p>
            <a:fld id="{7A10DCB6-8FDD-BB49-A061-56526E87B451}" type="slidenum">
              <a:rPr lang="en-US" altLang="en-US" smtClean="0"/>
              <a:pPr/>
              <a:t>‹#›</a:t>
            </a:fld>
            <a:endParaRPr lang="en-US" altLang="en-US" dirty="0"/>
          </a:p>
        </p:txBody>
      </p:sp>
    </p:spTree>
    <p:extLst>
      <p:ext uri="{BB962C8B-B14F-4D97-AF65-F5344CB8AC3E}">
        <p14:creationId xmlns:p14="http://schemas.microsoft.com/office/powerpoint/2010/main" val="391053475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067092F1-6503-ECBA-9801-D8780998F7F8}"/>
              </a:ext>
            </a:extLst>
          </p:cNvPr>
          <p:cNvSpPr>
            <a:spLocks noGrp="1" noChangeArrowheads="1"/>
          </p:cNvSpPr>
          <p:nvPr>
            <p:ph type="dt" sz="half" idx="10"/>
          </p:nvPr>
        </p:nvSpPr>
        <p:spPr/>
        <p:txBody>
          <a:bodyPr/>
          <a:lstStyle>
            <a:lvl1pPr algn="ctr" eaLnBrk="0" hangingPunct="0">
              <a:spcBef>
                <a:spcPct val="20000"/>
              </a:spcBef>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79E0E415-A51B-F5FE-BC8B-FDD85D57A618}"/>
              </a:ext>
            </a:extLst>
          </p:cNvPr>
          <p:cNvSpPr>
            <a:spLocks noGrp="1" noChangeArrowheads="1"/>
          </p:cNvSpPr>
          <p:nvPr>
            <p:ph type="ftr" sz="quarter" idx="11"/>
          </p:nvPr>
        </p:nvSpPr>
        <p:spPr/>
        <p:txBody>
          <a:bodyPr/>
          <a:lstStyle>
            <a:lvl1pPr eaLnBrk="0" hangingPunct="0">
              <a:spcBef>
                <a:spcPct val="20000"/>
              </a:spcBef>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464D0A62-0587-6C7F-3CCE-57053ABF54B1}"/>
              </a:ext>
            </a:extLst>
          </p:cNvPr>
          <p:cNvSpPr>
            <a:spLocks noGrp="1" noChangeArrowheads="1"/>
          </p:cNvSpPr>
          <p:nvPr>
            <p:ph type="sldNum" sz="quarter" idx="12"/>
          </p:nvPr>
        </p:nvSpPr>
        <p:spPr/>
        <p:txBody>
          <a:bodyPr/>
          <a:lstStyle>
            <a:lvl1pPr eaLnBrk="0" hangingPunct="0">
              <a:spcBef>
                <a:spcPct val="20000"/>
              </a:spcBef>
              <a:defRPr b="1" i="0">
                <a:latin typeface="Arial" panose="020B0604020202020204" pitchFamily="34" charset="0"/>
              </a:defRPr>
            </a:lvl1pPr>
          </a:lstStyle>
          <a:p>
            <a:fld id="{6081B3DD-9938-4B42-9875-2CD2D0906B4A}" type="slidenum">
              <a:rPr lang="en-US" altLang="en-US" smtClean="0"/>
              <a:pPr/>
              <a:t>‹#›</a:t>
            </a:fld>
            <a:endParaRPr lang="en-US" altLang="en-US" dirty="0"/>
          </a:p>
        </p:txBody>
      </p:sp>
    </p:spTree>
    <p:extLst>
      <p:ext uri="{BB962C8B-B14F-4D97-AF65-F5344CB8AC3E}">
        <p14:creationId xmlns:p14="http://schemas.microsoft.com/office/powerpoint/2010/main" val="268853629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74D061DC-CF0D-9709-EC97-1EE6114DC504}"/>
              </a:ext>
            </a:extLst>
          </p:cNvPr>
          <p:cNvSpPr>
            <a:spLocks noGrp="1" noChangeArrowheads="1"/>
          </p:cNvSpPr>
          <p:nvPr>
            <p:ph type="dt" sz="half" idx="10"/>
          </p:nvPr>
        </p:nvSpPr>
        <p:spPr/>
        <p:txBody>
          <a:bodyPr/>
          <a:lstStyle>
            <a:lvl1pPr algn="ctr" eaLnBrk="0" hangingPunct="0">
              <a:spcBef>
                <a:spcPct val="20000"/>
              </a:spcBef>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3A9DA769-AF8E-4648-2C80-1E967DB1E101}"/>
              </a:ext>
            </a:extLst>
          </p:cNvPr>
          <p:cNvSpPr>
            <a:spLocks noGrp="1" noChangeArrowheads="1"/>
          </p:cNvSpPr>
          <p:nvPr>
            <p:ph type="ftr" sz="quarter" idx="11"/>
          </p:nvPr>
        </p:nvSpPr>
        <p:spPr/>
        <p:txBody>
          <a:bodyPr/>
          <a:lstStyle>
            <a:lvl1pPr eaLnBrk="0" hangingPunct="0">
              <a:spcBef>
                <a:spcPct val="20000"/>
              </a:spcBef>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D0405FD8-B67A-5C27-21C4-05F950F776C4}"/>
              </a:ext>
            </a:extLst>
          </p:cNvPr>
          <p:cNvSpPr>
            <a:spLocks noGrp="1" noChangeArrowheads="1"/>
          </p:cNvSpPr>
          <p:nvPr>
            <p:ph type="sldNum" sz="quarter" idx="12"/>
          </p:nvPr>
        </p:nvSpPr>
        <p:spPr/>
        <p:txBody>
          <a:bodyPr/>
          <a:lstStyle>
            <a:lvl1pPr eaLnBrk="0" hangingPunct="0">
              <a:spcBef>
                <a:spcPct val="20000"/>
              </a:spcBef>
              <a:defRPr b="1" i="0">
                <a:latin typeface="Arial" panose="020B0604020202020204" pitchFamily="34" charset="0"/>
              </a:defRPr>
            </a:lvl1pPr>
          </a:lstStyle>
          <a:p>
            <a:fld id="{EA2F923B-72F8-354C-BF18-D9A2C8CD322A}" type="slidenum">
              <a:rPr lang="en-US" altLang="en-US" smtClean="0"/>
              <a:pPr/>
              <a:t>‹#›</a:t>
            </a:fld>
            <a:endParaRPr lang="en-US" altLang="en-US" dirty="0"/>
          </a:p>
        </p:txBody>
      </p:sp>
    </p:spTree>
    <p:extLst>
      <p:ext uri="{BB962C8B-B14F-4D97-AF65-F5344CB8AC3E}">
        <p14:creationId xmlns:p14="http://schemas.microsoft.com/office/powerpoint/2010/main" val="160168405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EEAC6DD-5D3B-5DCD-A2A9-0F14F7B9DC9B}"/>
              </a:ext>
            </a:extLst>
          </p:cNvPr>
          <p:cNvSpPr>
            <a:spLocks noGrp="1" noChangeArrowheads="1"/>
          </p:cNvSpPr>
          <p:nvPr>
            <p:ph type="dt" sz="half" idx="10"/>
          </p:nvPr>
        </p:nvSpPr>
        <p:spPr/>
        <p:txBody>
          <a:bodyPr/>
          <a:lstStyle>
            <a:lvl1pPr algn="ctr" eaLnBrk="0" hangingPunct="0">
              <a:spcBef>
                <a:spcPct val="20000"/>
              </a:spcBef>
              <a:defRPr b="1" i="0">
                <a:latin typeface="Arial" panose="020B0604020202020204" pitchFamily="34" charset="0"/>
              </a:defRPr>
            </a:lvl1pPr>
          </a:lstStyle>
          <a:p>
            <a:pPr>
              <a:defRPr/>
            </a:pPr>
            <a:endParaRPr lang="en-US" dirty="0"/>
          </a:p>
        </p:txBody>
      </p:sp>
      <p:sp>
        <p:nvSpPr>
          <p:cNvPr id="6" name="Footer Placeholder 5">
            <a:extLst>
              <a:ext uri="{FF2B5EF4-FFF2-40B4-BE49-F238E27FC236}">
                <a16:creationId xmlns:a16="http://schemas.microsoft.com/office/drawing/2014/main" id="{1965FF72-2A9E-F250-AF91-33AED9232D40}"/>
              </a:ext>
            </a:extLst>
          </p:cNvPr>
          <p:cNvSpPr>
            <a:spLocks noGrp="1" noChangeArrowheads="1"/>
          </p:cNvSpPr>
          <p:nvPr>
            <p:ph type="ftr" sz="quarter" idx="11"/>
          </p:nvPr>
        </p:nvSpPr>
        <p:spPr/>
        <p:txBody>
          <a:bodyPr/>
          <a:lstStyle>
            <a:lvl1pPr eaLnBrk="0" hangingPunct="0">
              <a:spcBef>
                <a:spcPct val="20000"/>
              </a:spcBef>
              <a:defRPr b="1" i="0">
                <a:latin typeface="Arial" panose="020B0604020202020204" pitchFamily="34" charset="0"/>
              </a:defRPr>
            </a:lvl1pPr>
          </a:lstStyle>
          <a:p>
            <a:pPr>
              <a:defRPr/>
            </a:pPr>
            <a:endParaRPr lang="en-US" dirty="0"/>
          </a:p>
        </p:txBody>
      </p:sp>
      <p:sp>
        <p:nvSpPr>
          <p:cNvPr id="7" name="Slide Number Placeholder 6">
            <a:extLst>
              <a:ext uri="{FF2B5EF4-FFF2-40B4-BE49-F238E27FC236}">
                <a16:creationId xmlns:a16="http://schemas.microsoft.com/office/drawing/2014/main" id="{ED783C11-317B-3C8D-CB9D-6A82C63ACD73}"/>
              </a:ext>
            </a:extLst>
          </p:cNvPr>
          <p:cNvSpPr>
            <a:spLocks noGrp="1" noChangeArrowheads="1"/>
          </p:cNvSpPr>
          <p:nvPr>
            <p:ph type="sldNum" sz="quarter" idx="12"/>
          </p:nvPr>
        </p:nvSpPr>
        <p:spPr/>
        <p:txBody>
          <a:bodyPr/>
          <a:lstStyle>
            <a:lvl1pPr eaLnBrk="0" hangingPunct="0">
              <a:spcBef>
                <a:spcPct val="20000"/>
              </a:spcBef>
              <a:defRPr b="1" i="0">
                <a:latin typeface="Arial" panose="020B0604020202020204" pitchFamily="34" charset="0"/>
              </a:defRPr>
            </a:lvl1pPr>
          </a:lstStyle>
          <a:p>
            <a:fld id="{618B8E28-5A85-E843-BBAC-73F3CDA880AE}" type="slidenum">
              <a:rPr lang="en-US" altLang="en-US" smtClean="0"/>
              <a:pPr/>
              <a:t>‹#›</a:t>
            </a:fld>
            <a:endParaRPr lang="en-US" altLang="en-US" dirty="0"/>
          </a:p>
        </p:txBody>
      </p:sp>
    </p:spTree>
    <p:extLst>
      <p:ext uri="{BB962C8B-B14F-4D97-AF65-F5344CB8AC3E}">
        <p14:creationId xmlns:p14="http://schemas.microsoft.com/office/powerpoint/2010/main" val="91677647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33658BEB-6122-22AF-D35D-D22821802310}"/>
              </a:ext>
            </a:extLst>
          </p:cNvPr>
          <p:cNvSpPr>
            <a:spLocks noGrp="1" noChangeArrowheads="1"/>
          </p:cNvSpPr>
          <p:nvPr>
            <p:ph type="dt" sz="half" idx="10"/>
          </p:nvPr>
        </p:nvSpPr>
        <p:spPr/>
        <p:txBody>
          <a:bodyPr/>
          <a:lstStyle>
            <a:lvl1pPr algn="ctr" eaLnBrk="0" hangingPunct="0">
              <a:spcBef>
                <a:spcPct val="20000"/>
              </a:spcBef>
              <a:defRPr b="1" i="0">
                <a:latin typeface="Arial" panose="020B0604020202020204" pitchFamily="34" charset="0"/>
              </a:defRPr>
            </a:lvl1pPr>
          </a:lstStyle>
          <a:p>
            <a:pPr>
              <a:defRPr/>
            </a:pPr>
            <a:endParaRPr lang="en-US" dirty="0"/>
          </a:p>
        </p:txBody>
      </p:sp>
      <p:sp>
        <p:nvSpPr>
          <p:cNvPr id="8" name="Rectangle 5">
            <a:extLst>
              <a:ext uri="{FF2B5EF4-FFF2-40B4-BE49-F238E27FC236}">
                <a16:creationId xmlns:a16="http://schemas.microsoft.com/office/drawing/2014/main" id="{8EEA8635-8481-0B86-DF0E-5F72799200C8}"/>
              </a:ext>
            </a:extLst>
          </p:cNvPr>
          <p:cNvSpPr>
            <a:spLocks noGrp="1" noChangeArrowheads="1"/>
          </p:cNvSpPr>
          <p:nvPr>
            <p:ph type="ftr" sz="quarter" idx="11"/>
          </p:nvPr>
        </p:nvSpPr>
        <p:spPr/>
        <p:txBody>
          <a:bodyPr/>
          <a:lstStyle>
            <a:lvl1pPr eaLnBrk="0" hangingPunct="0">
              <a:spcBef>
                <a:spcPct val="20000"/>
              </a:spcBef>
              <a:defRPr b="1" i="0">
                <a:latin typeface="Arial" panose="020B0604020202020204" pitchFamily="34" charset="0"/>
              </a:defRPr>
            </a:lvl1pPr>
          </a:lstStyle>
          <a:p>
            <a:pPr>
              <a:defRPr/>
            </a:pPr>
            <a:endParaRPr lang="en-US" dirty="0"/>
          </a:p>
        </p:txBody>
      </p:sp>
      <p:sp>
        <p:nvSpPr>
          <p:cNvPr id="9" name="Rectangle 6">
            <a:extLst>
              <a:ext uri="{FF2B5EF4-FFF2-40B4-BE49-F238E27FC236}">
                <a16:creationId xmlns:a16="http://schemas.microsoft.com/office/drawing/2014/main" id="{1F0D0601-C6DC-E91C-A317-711C1E66D25D}"/>
              </a:ext>
            </a:extLst>
          </p:cNvPr>
          <p:cNvSpPr>
            <a:spLocks noGrp="1" noChangeArrowheads="1"/>
          </p:cNvSpPr>
          <p:nvPr>
            <p:ph type="sldNum" sz="quarter" idx="12"/>
          </p:nvPr>
        </p:nvSpPr>
        <p:spPr/>
        <p:txBody>
          <a:bodyPr/>
          <a:lstStyle>
            <a:lvl1pPr eaLnBrk="0" hangingPunct="0">
              <a:spcBef>
                <a:spcPct val="20000"/>
              </a:spcBef>
              <a:defRPr b="1" i="0">
                <a:latin typeface="Arial" panose="020B0604020202020204" pitchFamily="34" charset="0"/>
              </a:defRPr>
            </a:lvl1pPr>
          </a:lstStyle>
          <a:p>
            <a:fld id="{AE96D3B4-F5A6-5347-9E81-DC939A2EF716}" type="slidenum">
              <a:rPr lang="en-US" altLang="en-US" smtClean="0"/>
              <a:pPr/>
              <a:t>‹#›</a:t>
            </a:fld>
            <a:endParaRPr lang="en-US" altLang="en-US" dirty="0"/>
          </a:p>
        </p:txBody>
      </p:sp>
    </p:spTree>
    <p:extLst>
      <p:ext uri="{BB962C8B-B14F-4D97-AF65-F5344CB8AC3E}">
        <p14:creationId xmlns:p14="http://schemas.microsoft.com/office/powerpoint/2010/main" val="289217151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8FC3F056-1FDD-EE7D-3813-AE0BB1D7AC25}"/>
              </a:ext>
            </a:extLst>
          </p:cNvPr>
          <p:cNvSpPr>
            <a:spLocks noGrp="1" noChangeArrowheads="1"/>
          </p:cNvSpPr>
          <p:nvPr>
            <p:ph type="dt" sz="half" idx="10"/>
          </p:nvPr>
        </p:nvSpPr>
        <p:spPr/>
        <p:txBody>
          <a:bodyPr/>
          <a:lstStyle>
            <a:lvl1pPr algn="ctr" eaLnBrk="0" hangingPunct="0">
              <a:spcBef>
                <a:spcPct val="20000"/>
              </a:spcBef>
              <a:defRPr b="1" i="0">
                <a:latin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27DD076D-84CD-CBEA-3789-2ED49039BA71}"/>
              </a:ext>
            </a:extLst>
          </p:cNvPr>
          <p:cNvSpPr>
            <a:spLocks noGrp="1" noChangeArrowheads="1"/>
          </p:cNvSpPr>
          <p:nvPr>
            <p:ph type="ftr" sz="quarter" idx="11"/>
          </p:nvPr>
        </p:nvSpPr>
        <p:spPr/>
        <p:txBody>
          <a:bodyPr/>
          <a:lstStyle>
            <a:lvl1pPr eaLnBrk="0" hangingPunct="0">
              <a:spcBef>
                <a:spcPct val="20000"/>
              </a:spcBef>
              <a:defRPr b="1" i="0">
                <a:latin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8D0B8228-1027-F161-50E0-728893619827}"/>
              </a:ext>
            </a:extLst>
          </p:cNvPr>
          <p:cNvSpPr>
            <a:spLocks noGrp="1" noChangeArrowheads="1"/>
          </p:cNvSpPr>
          <p:nvPr>
            <p:ph type="sldNum" sz="quarter" idx="12"/>
          </p:nvPr>
        </p:nvSpPr>
        <p:spPr/>
        <p:txBody>
          <a:bodyPr/>
          <a:lstStyle>
            <a:lvl1pPr eaLnBrk="0" hangingPunct="0">
              <a:spcBef>
                <a:spcPct val="20000"/>
              </a:spcBef>
              <a:defRPr b="1" i="0">
                <a:latin typeface="Arial" panose="020B0604020202020204" pitchFamily="34" charset="0"/>
              </a:defRPr>
            </a:lvl1pPr>
          </a:lstStyle>
          <a:p>
            <a:fld id="{A841B05D-4C4B-6647-A393-DAFFC2894054}" type="slidenum">
              <a:rPr lang="en-US" altLang="en-US" smtClean="0"/>
              <a:pPr/>
              <a:t>‹#›</a:t>
            </a:fld>
            <a:endParaRPr lang="en-US" altLang="en-US" dirty="0"/>
          </a:p>
        </p:txBody>
      </p:sp>
    </p:spTree>
    <p:extLst>
      <p:ext uri="{BB962C8B-B14F-4D97-AF65-F5344CB8AC3E}">
        <p14:creationId xmlns:p14="http://schemas.microsoft.com/office/powerpoint/2010/main" val="56778860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7A1B4B3-0C2C-DE0A-393A-86E67A0D16D0}"/>
              </a:ext>
            </a:extLst>
          </p:cNvPr>
          <p:cNvSpPr>
            <a:spLocks noGrp="1" noChangeArrowheads="1"/>
          </p:cNvSpPr>
          <p:nvPr>
            <p:ph type="dt" sz="half" idx="10"/>
          </p:nvPr>
        </p:nvSpPr>
        <p:spPr/>
        <p:txBody>
          <a:bodyPr/>
          <a:lstStyle>
            <a:lvl1pPr algn="ctr" eaLnBrk="0" hangingPunct="0">
              <a:spcBef>
                <a:spcPct val="20000"/>
              </a:spcBef>
              <a:defRPr b="1" i="0">
                <a:latin typeface="Arial" panose="020B0604020202020204" pitchFamily="34" charset="0"/>
              </a:defRPr>
            </a:lvl1pPr>
          </a:lstStyle>
          <a:p>
            <a:pPr>
              <a:defRPr/>
            </a:pPr>
            <a:endParaRPr lang="en-US" dirty="0"/>
          </a:p>
        </p:txBody>
      </p:sp>
      <p:sp>
        <p:nvSpPr>
          <p:cNvPr id="3" name="Rectangle 5">
            <a:extLst>
              <a:ext uri="{FF2B5EF4-FFF2-40B4-BE49-F238E27FC236}">
                <a16:creationId xmlns:a16="http://schemas.microsoft.com/office/drawing/2014/main" id="{DC939157-9DDF-5692-E436-822D83394584}"/>
              </a:ext>
            </a:extLst>
          </p:cNvPr>
          <p:cNvSpPr>
            <a:spLocks noGrp="1" noChangeArrowheads="1"/>
          </p:cNvSpPr>
          <p:nvPr>
            <p:ph type="ftr" sz="quarter" idx="11"/>
          </p:nvPr>
        </p:nvSpPr>
        <p:spPr/>
        <p:txBody>
          <a:bodyPr/>
          <a:lstStyle>
            <a:lvl1pPr eaLnBrk="0" hangingPunct="0">
              <a:spcBef>
                <a:spcPct val="20000"/>
              </a:spcBef>
              <a:defRPr b="1" i="0">
                <a:latin typeface="Arial" panose="020B0604020202020204" pitchFamily="34" charset="0"/>
              </a:defRPr>
            </a:lvl1pPr>
          </a:lstStyle>
          <a:p>
            <a:pPr>
              <a:defRPr/>
            </a:pPr>
            <a:endParaRPr lang="en-US" dirty="0"/>
          </a:p>
        </p:txBody>
      </p:sp>
      <p:sp>
        <p:nvSpPr>
          <p:cNvPr id="4" name="Rectangle 6">
            <a:extLst>
              <a:ext uri="{FF2B5EF4-FFF2-40B4-BE49-F238E27FC236}">
                <a16:creationId xmlns:a16="http://schemas.microsoft.com/office/drawing/2014/main" id="{0B5D9DB2-5D7D-7FB3-23F8-7965714F683B}"/>
              </a:ext>
            </a:extLst>
          </p:cNvPr>
          <p:cNvSpPr>
            <a:spLocks noGrp="1" noChangeArrowheads="1"/>
          </p:cNvSpPr>
          <p:nvPr>
            <p:ph type="sldNum" sz="quarter" idx="12"/>
          </p:nvPr>
        </p:nvSpPr>
        <p:spPr/>
        <p:txBody>
          <a:bodyPr/>
          <a:lstStyle>
            <a:lvl1pPr eaLnBrk="0" hangingPunct="0">
              <a:spcBef>
                <a:spcPct val="20000"/>
              </a:spcBef>
              <a:defRPr b="1" i="0">
                <a:latin typeface="Arial" panose="020B0604020202020204" pitchFamily="34" charset="0"/>
              </a:defRPr>
            </a:lvl1pPr>
          </a:lstStyle>
          <a:p>
            <a:fld id="{60DB6244-CB18-5841-9CD2-4AFB20E8E595}" type="slidenum">
              <a:rPr lang="en-US" altLang="en-US" smtClean="0"/>
              <a:pPr/>
              <a:t>‹#›</a:t>
            </a:fld>
            <a:endParaRPr lang="en-US" altLang="en-US" dirty="0"/>
          </a:p>
        </p:txBody>
      </p:sp>
    </p:spTree>
    <p:extLst>
      <p:ext uri="{BB962C8B-B14F-4D97-AF65-F5344CB8AC3E}">
        <p14:creationId xmlns:p14="http://schemas.microsoft.com/office/powerpoint/2010/main" val="418618821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7EC03656-75C1-A481-2D95-43D5984225F8}"/>
              </a:ext>
            </a:extLst>
          </p:cNvPr>
          <p:cNvSpPr>
            <a:spLocks noGrp="1" noChangeArrowheads="1"/>
          </p:cNvSpPr>
          <p:nvPr>
            <p:ph type="dt" sz="half" idx="10"/>
          </p:nvPr>
        </p:nvSpPr>
        <p:spPr/>
        <p:txBody>
          <a:bodyPr/>
          <a:lstStyle>
            <a:lvl1pPr algn="ctr" eaLnBrk="0" hangingPunct="0">
              <a:spcBef>
                <a:spcPct val="20000"/>
              </a:spcBef>
              <a:defRPr b="1" i="0">
                <a:latin typeface="Arial" panose="020B0604020202020204" pitchFamily="34" charset="0"/>
              </a:defRPr>
            </a:lvl1pPr>
          </a:lstStyle>
          <a:p>
            <a:pPr>
              <a:defRPr/>
            </a:pPr>
            <a:endParaRPr lang="en-US" dirty="0"/>
          </a:p>
        </p:txBody>
      </p:sp>
      <p:sp>
        <p:nvSpPr>
          <p:cNvPr id="6" name="Footer Placeholder 5">
            <a:extLst>
              <a:ext uri="{FF2B5EF4-FFF2-40B4-BE49-F238E27FC236}">
                <a16:creationId xmlns:a16="http://schemas.microsoft.com/office/drawing/2014/main" id="{2552B512-34CA-1C2B-34B5-30C637B77B78}"/>
              </a:ext>
            </a:extLst>
          </p:cNvPr>
          <p:cNvSpPr>
            <a:spLocks noGrp="1" noChangeArrowheads="1"/>
          </p:cNvSpPr>
          <p:nvPr>
            <p:ph type="ftr" sz="quarter" idx="11"/>
          </p:nvPr>
        </p:nvSpPr>
        <p:spPr/>
        <p:txBody>
          <a:bodyPr/>
          <a:lstStyle>
            <a:lvl1pPr eaLnBrk="0" hangingPunct="0">
              <a:spcBef>
                <a:spcPct val="20000"/>
              </a:spcBef>
              <a:defRPr b="1" i="0">
                <a:latin typeface="Arial" panose="020B0604020202020204" pitchFamily="34" charset="0"/>
              </a:defRPr>
            </a:lvl1pPr>
          </a:lstStyle>
          <a:p>
            <a:pPr>
              <a:defRPr/>
            </a:pPr>
            <a:endParaRPr lang="en-US" dirty="0"/>
          </a:p>
        </p:txBody>
      </p:sp>
      <p:sp>
        <p:nvSpPr>
          <p:cNvPr id="7" name="Slide Number Placeholder 6">
            <a:extLst>
              <a:ext uri="{FF2B5EF4-FFF2-40B4-BE49-F238E27FC236}">
                <a16:creationId xmlns:a16="http://schemas.microsoft.com/office/drawing/2014/main" id="{31B548E5-2504-8A6C-1D8B-5B3936E07CDD}"/>
              </a:ext>
            </a:extLst>
          </p:cNvPr>
          <p:cNvSpPr>
            <a:spLocks noGrp="1" noChangeArrowheads="1"/>
          </p:cNvSpPr>
          <p:nvPr>
            <p:ph type="sldNum" sz="quarter" idx="12"/>
          </p:nvPr>
        </p:nvSpPr>
        <p:spPr/>
        <p:txBody>
          <a:bodyPr/>
          <a:lstStyle>
            <a:lvl1pPr eaLnBrk="0" hangingPunct="0">
              <a:spcBef>
                <a:spcPct val="20000"/>
              </a:spcBef>
              <a:defRPr b="1" i="0">
                <a:latin typeface="Arial" panose="020B0604020202020204" pitchFamily="34" charset="0"/>
              </a:defRPr>
            </a:lvl1pPr>
          </a:lstStyle>
          <a:p>
            <a:fld id="{ACAE043A-64A9-264B-96AB-B1D02159948D}" type="slidenum">
              <a:rPr lang="en-US" altLang="en-US" smtClean="0"/>
              <a:pPr/>
              <a:t>‹#›</a:t>
            </a:fld>
            <a:endParaRPr lang="en-US" altLang="en-US" dirty="0"/>
          </a:p>
        </p:txBody>
      </p:sp>
    </p:spTree>
    <p:extLst>
      <p:ext uri="{BB962C8B-B14F-4D97-AF65-F5344CB8AC3E}">
        <p14:creationId xmlns:p14="http://schemas.microsoft.com/office/powerpoint/2010/main" val="230517855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FD54F904-2FF8-C646-A5D8-E8996B1416CD}"/>
              </a:ext>
            </a:extLst>
          </p:cNvPr>
          <p:cNvSpPr>
            <a:spLocks noGrp="1" noChangeArrowheads="1"/>
          </p:cNvSpPr>
          <p:nvPr>
            <p:ph type="dt" sz="half" idx="10"/>
          </p:nvPr>
        </p:nvSpPr>
        <p:spPr/>
        <p:txBody>
          <a:bodyPr/>
          <a:lstStyle>
            <a:lvl1pPr algn="ctr" eaLnBrk="0" hangingPunct="0">
              <a:spcBef>
                <a:spcPct val="20000"/>
              </a:spcBef>
              <a:defRPr b="1" i="0">
                <a:latin typeface="Arial" panose="020B0604020202020204" pitchFamily="34" charset="0"/>
              </a:defRPr>
            </a:lvl1pPr>
          </a:lstStyle>
          <a:p>
            <a:pPr>
              <a:defRPr/>
            </a:pPr>
            <a:endParaRPr lang="en-US" dirty="0"/>
          </a:p>
        </p:txBody>
      </p:sp>
      <p:sp>
        <p:nvSpPr>
          <p:cNvPr id="6" name="Footer Placeholder 5">
            <a:extLst>
              <a:ext uri="{FF2B5EF4-FFF2-40B4-BE49-F238E27FC236}">
                <a16:creationId xmlns:a16="http://schemas.microsoft.com/office/drawing/2014/main" id="{A3A43B6C-46C3-B75C-21ED-4A39326C5A0F}"/>
              </a:ext>
            </a:extLst>
          </p:cNvPr>
          <p:cNvSpPr>
            <a:spLocks noGrp="1" noChangeArrowheads="1"/>
          </p:cNvSpPr>
          <p:nvPr>
            <p:ph type="ftr" sz="quarter" idx="11"/>
          </p:nvPr>
        </p:nvSpPr>
        <p:spPr/>
        <p:txBody>
          <a:bodyPr/>
          <a:lstStyle>
            <a:lvl1pPr eaLnBrk="0" hangingPunct="0">
              <a:spcBef>
                <a:spcPct val="20000"/>
              </a:spcBef>
              <a:defRPr b="1" i="0">
                <a:latin typeface="Arial" panose="020B0604020202020204" pitchFamily="34" charset="0"/>
              </a:defRPr>
            </a:lvl1pPr>
          </a:lstStyle>
          <a:p>
            <a:pPr>
              <a:defRPr/>
            </a:pPr>
            <a:endParaRPr lang="en-US" dirty="0"/>
          </a:p>
        </p:txBody>
      </p:sp>
      <p:sp>
        <p:nvSpPr>
          <p:cNvPr id="7" name="Slide Number Placeholder 6">
            <a:extLst>
              <a:ext uri="{FF2B5EF4-FFF2-40B4-BE49-F238E27FC236}">
                <a16:creationId xmlns:a16="http://schemas.microsoft.com/office/drawing/2014/main" id="{ADAE1402-EE7C-D829-38C3-D139869C330E}"/>
              </a:ext>
            </a:extLst>
          </p:cNvPr>
          <p:cNvSpPr>
            <a:spLocks noGrp="1" noChangeArrowheads="1"/>
          </p:cNvSpPr>
          <p:nvPr>
            <p:ph type="sldNum" sz="quarter" idx="12"/>
          </p:nvPr>
        </p:nvSpPr>
        <p:spPr/>
        <p:txBody>
          <a:bodyPr/>
          <a:lstStyle>
            <a:lvl1pPr eaLnBrk="0" hangingPunct="0">
              <a:spcBef>
                <a:spcPct val="20000"/>
              </a:spcBef>
              <a:defRPr b="1" i="0">
                <a:latin typeface="Arial" panose="020B0604020202020204" pitchFamily="34" charset="0"/>
              </a:defRPr>
            </a:lvl1pPr>
          </a:lstStyle>
          <a:p>
            <a:fld id="{CCF0D973-97AC-AB42-A239-882175FF26B9}" type="slidenum">
              <a:rPr lang="en-US" altLang="en-US" smtClean="0"/>
              <a:pPr/>
              <a:t>‹#›</a:t>
            </a:fld>
            <a:endParaRPr lang="en-US" altLang="en-US" dirty="0"/>
          </a:p>
        </p:txBody>
      </p:sp>
    </p:spTree>
    <p:extLst>
      <p:ext uri="{BB962C8B-B14F-4D97-AF65-F5344CB8AC3E}">
        <p14:creationId xmlns:p14="http://schemas.microsoft.com/office/powerpoint/2010/main" val="358579556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9A7C7FEA-F2AB-0607-11EA-19EEF89BC60C}"/>
              </a:ext>
            </a:extLst>
          </p:cNvPr>
          <p:cNvSpPr>
            <a:spLocks noGrp="1" noChangeArrowheads="1"/>
          </p:cNvSpPr>
          <p:nvPr>
            <p:ph type="dt" sz="half" idx="10"/>
          </p:nvPr>
        </p:nvSpPr>
        <p:spPr/>
        <p:txBody>
          <a:bodyPr/>
          <a:lstStyle>
            <a:lvl1pPr algn="ctr" eaLnBrk="0" hangingPunct="0">
              <a:spcBef>
                <a:spcPct val="20000"/>
              </a:spcBef>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CD3ACB51-437C-13CC-C0D2-16EED7730F5A}"/>
              </a:ext>
            </a:extLst>
          </p:cNvPr>
          <p:cNvSpPr>
            <a:spLocks noGrp="1" noChangeArrowheads="1"/>
          </p:cNvSpPr>
          <p:nvPr>
            <p:ph type="ftr" sz="quarter" idx="11"/>
          </p:nvPr>
        </p:nvSpPr>
        <p:spPr/>
        <p:txBody>
          <a:bodyPr/>
          <a:lstStyle>
            <a:lvl1pPr eaLnBrk="0" hangingPunct="0">
              <a:spcBef>
                <a:spcPct val="20000"/>
              </a:spcBef>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918DAF54-A429-A418-60B0-B25F0D42E43D}"/>
              </a:ext>
            </a:extLst>
          </p:cNvPr>
          <p:cNvSpPr>
            <a:spLocks noGrp="1" noChangeArrowheads="1"/>
          </p:cNvSpPr>
          <p:nvPr>
            <p:ph type="sldNum" sz="quarter" idx="12"/>
          </p:nvPr>
        </p:nvSpPr>
        <p:spPr/>
        <p:txBody>
          <a:bodyPr/>
          <a:lstStyle>
            <a:lvl1pPr eaLnBrk="0" hangingPunct="0">
              <a:spcBef>
                <a:spcPct val="20000"/>
              </a:spcBef>
              <a:defRPr b="1" i="0">
                <a:latin typeface="Arial" panose="020B0604020202020204" pitchFamily="34" charset="0"/>
              </a:defRPr>
            </a:lvl1pPr>
          </a:lstStyle>
          <a:p>
            <a:fld id="{3D54A1BD-D5FE-6C44-803A-F15902361AA5}" type="slidenum">
              <a:rPr lang="en-US" altLang="en-US" smtClean="0"/>
              <a:pPr/>
              <a:t>‹#›</a:t>
            </a:fld>
            <a:endParaRPr lang="en-US" altLang="en-US" dirty="0"/>
          </a:p>
        </p:txBody>
      </p:sp>
    </p:spTree>
    <p:extLst>
      <p:ext uri="{BB962C8B-B14F-4D97-AF65-F5344CB8AC3E}">
        <p14:creationId xmlns:p14="http://schemas.microsoft.com/office/powerpoint/2010/main" val="790081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2E9FEB6-CE48-9FA1-5847-37FB30F4FE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3A77113-ABD7-1D06-9E95-CBB5C71DBC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524FFF7-B9AB-AF39-55EC-2FFF8FC2AE0C}"/>
              </a:ext>
            </a:extLst>
          </p:cNvPr>
          <p:cNvSpPr>
            <a:spLocks noGrp="1" noChangeArrowheads="1"/>
          </p:cNvSpPr>
          <p:nvPr>
            <p:ph type="sldNum" sz="quarter" idx="12"/>
          </p:nvPr>
        </p:nvSpPr>
        <p:spPr>
          <a:ln/>
        </p:spPr>
        <p:txBody>
          <a:bodyPr/>
          <a:lstStyle>
            <a:lvl1pPr>
              <a:defRPr/>
            </a:lvl1pPr>
          </a:lstStyle>
          <a:p>
            <a:fld id="{4A5FB63E-E280-1D43-BC9B-AE47411A7762}" type="slidenum">
              <a:rPr lang="en-US" altLang="en-US"/>
              <a:pPr/>
              <a:t>‹#›</a:t>
            </a:fld>
            <a:endParaRPr lang="en-US" altLang="en-US"/>
          </a:p>
        </p:txBody>
      </p:sp>
    </p:spTree>
    <p:extLst>
      <p:ext uri="{BB962C8B-B14F-4D97-AF65-F5344CB8AC3E}">
        <p14:creationId xmlns:p14="http://schemas.microsoft.com/office/powerpoint/2010/main" val="234188767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4C8290AC-F1DD-660A-F661-AAF2E415C0BA}"/>
              </a:ext>
            </a:extLst>
          </p:cNvPr>
          <p:cNvSpPr>
            <a:spLocks noGrp="1" noChangeArrowheads="1"/>
          </p:cNvSpPr>
          <p:nvPr>
            <p:ph type="dt" sz="half" idx="10"/>
          </p:nvPr>
        </p:nvSpPr>
        <p:spPr/>
        <p:txBody>
          <a:bodyPr/>
          <a:lstStyle>
            <a:lvl1pPr algn="ctr" eaLnBrk="0" hangingPunct="0">
              <a:spcBef>
                <a:spcPct val="20000"/>
              </a:spcBef>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3C212AE7-D438-622A-047D-D72B3C6FFBED}"/>
              </a:ext>
            </a:extLst>
          </p:cNvPr>
          <p:cNvSpPr>
            <a:spLocks noGrp="1" noChangeArrowheads="1"/>
          </p:cNvSpPr>
          <p:nvPr>
            <p:ph type="ftr" sz="quarter" idx="11"/>
          </p:nvPr>
        </p:nvSpPr>
        <p:spPr/>
        <p:txBody>
          <a:bodyPr/>
          <a:lstStyle>
            <a:lvl1pPr eaLnBrk="0" hangingPunct="0">
              <a:spcBef>
                <a:spcPct val="20000"/>
              </a:spcBef>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8E8F7541-81A5-7B12-2EC6-CF2F940CF329}"/>
              </a:ext>
            </a:extLst>
          </p:cNvPr>
          <p:cNvSpPr>
            <a:spLocks noGrp="1" noChangeArrowheads="1"/>
          </p:cNvSpPr>
          <p:nvPr>
            <p:ph type="sldNum" sz="quarter" idx="12"/>
          </p:nvPr>
        </p:nvSpPr>
        <p:spPr/>
        <p:txBody>
          <a:bodyPr/>
          <a:lstStyle>
            <a:lvl1pPr eaLnBrk="0" hangingPunct="0">
              <a:spcBef>
                <a:spcPct val="20000"/>
              </a:spcBef>
              <a:defRPr b="1" i="0">
                <a:latin typeface="Arial" panose="020B0604020202020204" pitchFamily="34" charset="0"/>
              </a:defRPr>
            </a:lvl1pPr>
          </a:lstStyle>
          <a:p>
            <a:fld id="{C7FEBFB1-7E8C-F54A-A8EB-D8CF3C1CE975}" type="slidenum">
              <a:rPr lang="en-US" altLang="en-US" smtClean="0"/>
              <a:pPr/>
              <a:t>‹#›</a:t>
            </a:fld>
            <a:endParaRPr lang="en-US" altLang="en-US" dirty="0"/>
          </a:p>
        </p:txBody>
      </p:sp>
    </p:spTree>
    <p:extLst>
      <p:ext uri="{BB962C8B-B14F-4D97-AF65-F5344CB8AC3E}">
        <p14:creationId xmlns:p14="http://schemas.microsoft.com/office/powerpoint/2010/main" val="230692996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892969" y="1187648"/>
            <a:ext cx="7358063" cy="2437805"/>
          </a:xfrm>
          <a:prstGeom prst="rect">
            <a:avLst/>
          </a:prstGeom>
        </p:spPr>
        <p:txBody>
          <a:bodyPr anchor="b"/>
          <a:lstStyle/>
          <a:p>
            <a:pPr lvl="0"/>
            <a:r>
              <a:t>Title Text</a:t>
            </a:r>
          </a:p>
        </p:txBody>
      </p:sp>
      <p:sp>
        <p:nvSpPr>
          <p:cNvPr id="6" name="Shape 6"/>
          <p:cNvSpPr>
            <a:spLocks noGrp="1"/>
          </p:cNvSpPr>
          <p:nvPr>
            <p:ph type="body" idx="1"/>
          </p:nvPr>
        </p:nvSpPr>
        <p:spPr>
          <a:xfrm>
            <a:off x="892969" y="3643313"/>
            <a:ext cx="7358063" cy="1026914"/>
          </a:xfrm>
          <a:prstGeom prst="rect">
            <a:avLst/>
          </a:prstGeom>
        </p:spPr>
        <p:txBody>
          <a:bodyPr anchor="t"/>
          <a:lstStyle>
            <a:lvl1pPr marL="0" indent="0" algn="ctr">
              <a:spcBef>
                <a:spcPts val="0"/>
              </a:spcBef>
              <a:buSzTx/>
              <a:buNone/>
              <a:defRPr sz="2500"/>
            </a:lvl1pPr>
            <a:lvl2pPr marL="0" indent="160729" algn="ctr">
              <a:spcBef>
                <a:spcPts val="0"/>
              </a:spcBef>
              <a:buSzTx/>
              <a:buNone/>
              <a:defRPr sz="2500"/>
            </a:lvl2pPr>
            <a:lvl3pPr marL="0" indent="321457" algn="ctr">
              <a:spcBef>
                <a:spcPts val="0"/>
              </a:spcBef>
              <a:buSzTx/>
              <a:buNone/>
              <a:defRPr sz="2500"/>
            </a:lvl3pPr>
            <a:lvl4pPr marL="0" indent="482186" algn="ctr">
              <a:spcBef>
                <a:spcPts val="0"/>
              </a:spcBef>
              <a:buSzTx/>
              <a:buNone/>
              <a:defRPr sz="2500"/>
            </a:lvl4pPr>
            <a:lvl5pPr marL="0" indent="642915" algn="ctr">
              <a:spcBef>
                <a:spcPts val="0"/>
              </a:spcBef>
              <a:buSzTx/>
              <a:buNone/>
              <a:defRPr sz="2500"/>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766852255"/>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892969" y="4697016"/>
            <a:ext cx="7358063" cy="892969"/>
          </a:xfrm>
          <a:prstGeom prst="rect">
            <a:avLst/>
          </a:prstGeom>
        </p:spPr>
        <p:txBody>
          <a:bodyPr anchor="b"/>
          <a:lstStyle/>
          <a:p>
            <a:pPr lvl="0"/>
            <a:r>
              <a:t>Title Text</a:t>
            </a:r>
          </a:p>
        </p:txBody>
      </p:sp>
      <p:sp>
        <p:nvSpPr>
          <p:cNvPr id="9" name="Shape 9"/>
          <p:cNvSpPr>
            <a:spLocks noGrp="1"/>
          </p:cNvSpPr>
          <p:nvPr>
            <p:ph type="body" idx="1"/>
          </p:nvPr>
        </p:nvSpPr>
        <p:spPr>
          <a:xfrm>
            <a:off x="892969" y="5509617"/>
            <a:ext cx="7358063" cy="1026914"/>
          </a:xfrm>
          <a:prstGeom prst="rect">
            <a:avLst/>
          </a:prstGeom>
        </p:spPr>
        <p:txBody>
          <a:bodyPr anchor="t"/>
          <a:lstStyle>
            <a:lvl1pPr marL="0" indent="0" algn="ctr">
              <a:spcBef>
                <a:spcPts val="0"/>
              </a:spcBef>
              <a:buSzTx/>
              <a:buNone/>
              <a:defRPr sz="2500"/>
            </a:lvl1pPr>
            <a:lvl2pPr marL="0" indent="160729" algn="ctr">
              <a:spcBef>
                <a:spcPts val="0"/>
              </a:spcBef>
              <a:buSzTx/>
              <a:buNone/>
              <a:defRPr sz="2500"/>
            </a:lvl2pPr>
            <a:lvl3pPr marL="0" indent="321457" algn="ctr">
              <a:spcBef>
                <a:spcPts val="0"/>
              </a:spcBef>
              <a:buSzTx/>
              <a:buNone/>
              <a:defRPr sz="2500"/>
            </a:lvl3pPr>
            <a:lvl4pPr marL="0" indent="482186" algn="ctr">
              <a:spcBef>
                <a:spcPts val="0"/>
              </a:spcBef>
              <a:buSzTx/>
              <a:buNone/>
              <a:defRPr sz="2500"/>
            </a:lvl4pPr>
            <a:lvl5pPr marL="0" indent="642915" algn="ctr">
              <a:spcBef>
                <a:spcPts val="0"/>
              </a:spcBef>
              <a:buSzTx/>
              <a:buNone/>
              <a:defRPr sz="2500"/>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017190986"/>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892969" y="2312789"/>
            <a:ext cx="7358063" cy="2232422"/>
          </a:xfrm>
          <a:prstGeom prst="rect">
            <a:avLst/>
          </a:prstGeom>
        </p:spPr>
        <p:txBody>
          <a:bodyPr/>
          <a:lstStyle/>
          <a:p>
            <a:pPr lvl="0"/>
            <a:r>
              <a:t>Title Text</a:t>
            </a:r>
          </a:p>
        </p:txBody>
      </p:sp>
    </p:spTree>
    <p:extLst>
      <p:ext uri="{BB962C8B-B14F-4D97-AF65-F5344CB8AC3E}">
        <p14:creationId xmlns:p14="http://schemas.microsoft.com/office/powerpoint/2010/main" val="1526297426"/>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678656" y="982265"/>
            <a:ext cx="3937992" cy="2839641"/>
          </a:xfrm>
          <a:prstGeom prst="rect">
            <a:avLst/>
          </a:prstGeom>
        </p:spPr>
        <p:txBody>
          <a:bodyPr anchor="b"/>
          <a:lstStyle>
            <a:lvl1pPr>
              <a:defRPr sz="4800"/>
            </a:lvl1pPr>
          </a:lstStyle>
          <a:p>
            <a:pPr lvl="0"/>
            <a:r>
              <a:t>Title Text</a:t>
            </a:r>
          </a:p>
        </p:txBody>
      </p:sp>
      <p:sp>
        <p:nvSpPr>
          <p:cNvPr id="14" name="Shape 14"/>
          <p:cNvSpPr>
            <a:spLocks noGrp="1"/>
          </p:cNvSpPr>
          <p:nvPr>
            <p:ph type="body" idx="1"/>
          </p:nvPr>
        </p:nvSpPr>
        <p:spPr>
          <a:xfrm>
            <a:off x="678656" y="3830836"/>
            <a:ext cx="3937992" cy="2062758"/>
          </a:xfrm>
          <a:prstGeom prst="rect">
            <a:avLst/>
          </a:prstGeom>
        </p:spPr>
        <p:txBody>
          <a:bodyPr anchor="t"/>
          <a:lstStyle>
            <a:lvl1pPr marL="0" indent="0" algn="ctr">
              <a:spcBef>
                <a:spcPts val="0"/>
              </a:spcBef>
              <a:buSzTx/>
              <a:buNone/>
              <a:defRPr sz="2500"/>
            </a:lvl1pPr>
            <a:lvl2pPr marL="0" indent="160729" algn="ctr">
              <a:spcBef>
                <a:spcPts val="0"/>
              </a:spcBef>
              <a:buSzTx/>
              <a:buNone/>
              <a:defRPr sz="2500"/>
            </a:lvl2pPr>
            <a:lvl3pPr marL="0" indent="321457" algn="ctr">
              <a:spcBef>
                <a:spcPts val="0"/>
              </a:spcBef>
              <a:buSzTx/>
              <a:buNone/>
              <a:defRPr sz="2500"/>
            </a:lvl3pPr>
            <a:lvl4pPr marL="0" indent="482186" algn="ctr">
              <a:spcBef>
                <a:spcPts val="0"/>
              </a:spcBef>
              <a:buSzTx/>
              <a:buNone/>
              <a:defRPr sz="2500"/>
            </a:lvl4pPr>
            <a:lvl5pPr marL="0" indent="642915" algn="ctr">
              <a:spcBef>
                <a:spcPts val="0"/>
              </a:spcBef>
              <a:buSzTx/>
              <a:buNone/>
              <a:defRPr sz="2500"/>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660021288"/>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r>
              <a:t>Title Text</a:t>
            </a:r>
          </a:p>
        </p:txBody>
      </p:sp>
    </p:spTree>
    <p:extLst>
      <p:ext uri="{BB962C8B-B14F-4D97-AF65-F5344CB8AC3E}">
        <p14:creationId xmlns:p14="http://schemas.microsoft.com/office/powerpoint/2010/main" val="1000086848"/>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r>
              <a:t>Title Text</a:t>
            </a:r>
          </a:p>
        </p:txBody>
      </p:sp>
      <p:sp>
        <p:nvSpPr>
          <p:cNvPr id="19" name="Shape 19"/>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29699548"/>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r>
              <a:t>Title Text</a:t>
            </a:r>
          </a:p>
        </p:txBody>
      </p:sp>
      <p:sp>
        <p:nvSpPr>
          <p:cNvPr id="22" name="Shape 22"/>
          <p:cNvSpPr>
            <a:spLocks noGrp="1"/>
          </p:cNvSpPr>
          <p:nvPr>
            <p:ph type="body" idx="1"/>
          </p:nvPr>
        </p:nvSpPr>
        <p:spPr>
          <a:xfrm>
            <a:off x="892969" y="1982391"/>
            <a:ext cx="3527227" cy="3973711"/>
          </a:xfrm>
          <a:prstGeom prst="rect">
            <a:avLst/>
          </a:prstGeom>
        </p:spPr>
        <p:txBody>
          <a:bodyPr/>
          <a:lstStyle>
            <a:lvl1pPr marL="258952" indent="-258952">
              <a:spcBef>
                <a:spcPts val="1969"/>
              </a:spcBef>
              <a:buBlip>
                <a:blip r:embed="rId2"/>
              </a:buBlip>
              <a:defRPr sz="2100"/>
            </a:lvl1pPr>
            <a:lvl2pPr marL="517903" indent="-258952">
              <a:spcBef>
                <a:spcPts val="1969"/>
              </a:spcBef>
              <a:buBlip>
                <a:blip r:embed="rId2"/>
              </a:buBlip>
              <a:defRPr sz="2100"/>
            </a:lvl2pPr>
            <a:lvl3pPr marL="776855" indent="-258952">
              <a:spcBef>
                <a:spcPts val="1969"/>
              </a:spcBef>
              <a:buBlip>
                <a:blip r:embed="rId2"/>
              </a:buBlip>
              <a:defRPr sz="2100"/>
            </a:lvl3pPr>
            <a:lvl4pPr marL="1035807" indent="-258952">
              <a:spcBef>
                <a:spcPts val="1969"/>
              </a:spcBef>
              <a:buBlip>
                <a:blip r:embed="rId2"/>
              </a:buBlip>
              <a:defRPr sz="2100"/>
            </a:lvl4pPr>
            <a:lvl5pPr marL="1294759" indent="-258952">
              <a:spcBef>
                <a:spcPts val="1969"/>
              </a:spcBef>
              <a:buBlip>
                <a:blip r:embed="rId2"/>
              </a:buBlip>
              <a:defRPr sz="2100"/>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4060749328"/>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892969" y="821531"/>
            <a:ext cx="7358063" cy="5214938"/>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331395148"/>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83194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1C94C1D-01A3-F146-F5E5-617D8C0E5F2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D7FAA7F-F5E4-2799-FE69-EFD7134907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0786E26-2373-E65E-6AFD-CB85AAD0690C}"/>
              </a:ext>
            </a:extLst>
          </p:cNvPr>
          <p:cNvSpPr>
            <a:spLocks noGrp="1" noChangeArrowheads="1"/>
          </p:cNvSpPr>
          <p:nvPr>
            <p:ph type="sldNum" sz="quarter" idx="12"/>
          </p:nvPr>
        </p:nvSpPr>
        <p:spPr>
          <a:ln/>
        </p:spPr>
        <p:txBody>
          <a:bodyPr/>
          <a:lstStyle>
            <a:lvl1pPr>
              <a:defRPr/>
            </a:lvl1pPr>
          </a:lstStyle>
          <a:p>
            <a:fld id="{2CC719C9-03CD-6B4C-8123-F13CD49C869E}" type="slidenum">
              <a:rPr lang="en-US" altLang="en-US"/>
              <a:pPr/>
              <a:t>‹#›</a:t>
            </a:fld>
            <a:endParaRPr lang="en-US" altLang="en-US"/>
          </a:p>
        </p:txBody>
      </p:sp>
    </p:spTree>
    <p:extLst>
      <p:ext uri="{BB962C8B-B14F-4D97-AF65-F5344CB8AC3E}">
        <p14:creationId xmlns:p14="http://schemas.microsoft.com/office/powerpoint/2010/main" val="253559524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729213"/>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378882"/>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614355"/>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a:extLst>
              <a:ext uri="{FF2B5EF4-FFF2-40B4-BE49-F238E27FC236}">
                <a16:creationId xmlns:a16="http://schemas.microsoft.com/office/drawing/2014/main" id="{BC7F5EB7-DC4E-AE70-BA56-82F2CF94749B}"/>
              </a:ext>
            </a:extLst>
          </p:cNvPr>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a:extLst>
              <a:ext uri="{FF2B5EF4-FFF2-40B4-BE49-F238E27FC236}">
                <a16:creationId xmlns:a16="http://schemas.microsoft.com/office/drawing/2014/main" id="{C7DD5FF5-5A6D-E78A-D49A-E156077A133E}"/>
              </a:ext>
            </a:extLst>
          </p:cNvPr>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a:extLst>
              <a:ext uri="{FF2B5EF4-FFF2-40B4-BE49-F238E27FC236}">
                <a16:creationId xmlns:a16="http://schemas.microsoft.com/office/drawing/2014/main" id="{1B14C4D2-6FEA-D8F7-6CBF-77B68106F48A}"/>
              </a:ext>
            </a:extLst>
          </p:cNvPr>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9913B986-9483-7046-B208-3AF7E2D18AA4}" type="slidenum">
              <a:rPr lang="en-US" altLang="en-US" smtClean="0"/>
              <a:pPr/>
              <a:t>‹#›</a:t>
            </a:fld>
            <a:endParaRPr lang="en-US" altLang="en-US" dirty="0"/>
          </a:p>
        </p:txBody>
      </p:sp>
    </p:spTree>
    <p:extLst>
      <p:ext uri="{BB962C8B-B14F-4D97-AF65-F5344CB8AC3E}">
        <p14:creationId xmlns:p14="http://schemas.microsoft.com/office/powerpoint/2010/main" val="3260561708"/>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a:extLst>
              <a:ext uri="{FF2B5EF4-FFF2-40B4-BE49-F238E27FC236}">
                <a16:creationId xmlns:a16="http://schemas.microsoft.com/office/drawing/2014/main" id="{A4DDBC71-0DDC-92D6-E402-F8A926385226}"/>
              </a:ext>
            </a:extLst>
          </p:cNvPr>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a:extLst>
              <a:ext uri="{FF2B5EF4-FFF2-40B4-BE49-F238E27FC236}">
                <a16:creationId xmlns:a16="http://schemas.microsoft.com/office/drawing/2014/main" id="{2BC80C77-73B3-B349-12DE-E8DB31FE29CF}"/>
              </a:ext>
            </a:extLst>
          </p:cNvPr>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a:extLst>
              <a:ext uri="{FF2B5EF4-FFF2-40B4-BE49-F238E27FC236}">
                <a16:creationId xmlns:a16="http://schemas.microsoft.com/office/drawing/2014/main" id="{CB8DF66B-25FB-D8F4-EA8A-D4F3629ED101}"/>
              </a:ext>
            </a:extLst>
          </p:cNvPr>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63D9C946-BE38-6C4F-BD19-4D9660D91984}" type="slidenum">
              <a:rPr lang="en-US" altLang="en-US" smtClean="0"/>
              <a:pPr/>
              <a:t>‹#›</a:t>
            </a:fld>
            <a:endParaRPr lang="en-US" altLang="en-US" dirty="0"/>
          </a:p>
        </p:txBody>
      </p:sp>
    </p:spTree>
    <p:extLst>
      <p:ext uri="{BB962C8B-B14F-4D97-AF65-F5344CB8AC3E}">
        <p14:creationId xmlns:p14="http://schemas.microsoft.com/office/powerpoint/2010/main" val="75193093"/>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a:extLst>
              <a:ext uri="{FF2B5EF4-FFF2-40B4-BE49-F238E27FC236}">
                <a16:creationId xmlns:a16="http://schemas.microsoft.com/office/drawing/2014/main" id="{C5D32B4C-D371-928A-8BD6-224EF6AC51AE}"/>
              </a:ext>
            </a:extLst>
          </p:cNvPr>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3">
            <a:extLst>
              <a:ext uri="{FF2B5EF4-FFF2-40B4-BE49-F238E27FC236}">
                <a16:creationId xmlns:a16="http://schemas.microsoft.com/office/drawing/2014/main" id="{62717C10-FC73-729B-12A2-A59385D24781}"/>
              </a:ext>
            </a:extLst>
          </p:cNvPr>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4">
            <a:extLst>
              <a:ext uri="{FF2B5EF4-FFF2-40B4-BE49-F238E27FC236}">
                <a16:creationId xmlns:a16="http://schemas.microsoft.com/office/drawing/2014/main" id="{858CC4F1-6744-669D-1DF6-815EA73B26DE}"/>
              </a:ext>
            </a:extLst>
          </p:cNvPr>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C93226E5-C42A-434B-AAB8-0E8AA6AF9C58}" type="slidenum">
              <a:rPr lang="en-US" altLang="en-US" smtClean="0"/>
              <a:pPr/>
              <a:t>‹#›</a:t>
            </a:fld>
            <a:endParaRPr lang="en-US" altLang="en-US" dirty="0"/>
          </a:p>
        </p:txBody>
      </p:sp>
    </p:spTree>
    <p:extLst>
      <p:ext uri="{BB962C8B-B14F-4D97-AF65-F5344CB8AC3E}">
        <p14:creationId xmlns:p14="http://schemas.microsoft.com/office/powerpoint/2010/main" val="2519251528"/>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a:extLst>
              <a:ext uri="{FF2B5EF4-FFF2-40B4-BE49-F238E27FC236}">
                <a16:creationId xmlns:a16="http://schemas.microsoft.com/office/drawing/2014/main" id="{E9CA7EC8-9948-1189-2FC8-8555ED469CAA}"/>
              </a:ext>
            </a:extLst>
          </p:cNvPr>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8" name="Rectangle 13">
            <a:extLst>
              <a:ext uri="{FF2B5EF4-FFF2-40B4-BE49-F238E27FC236}">
                <a16:creationId xmlns:a16="http://schemas.microsoft.com/office/drawing/2014/main" id="{960A4478-06DC-B5BD-B73F-0E8216906F91}"/>
              </a:ext>
            </a:extLst>
          </p:cNvPr>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9" name="Rectangle 14">
            <a:extLst>
              <a:ext uri="{FF2B5EF4-FFF2-40B4-BE49-F238E27FC236}">
                <a16:creationId xmlns:a16="http://schemas.microsoft.com/office/drawing/2014/main" id="{6FD8AA8A-10B9-CEBF-8F62-E728298B03EA}"/>
              </a:ext>
            </a:extLst>
          </p:cNvPr>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5670A959-D2EB-3949-B7DC-066349A2DC33}" type="slidenum">
              <a:rPr lang="en-US" altLang="en-US" smtClean="0"/>
              <a:pPr/>
              <a:t>‹#›</a:t>
            </a:fld>
            <a:endParaRPr lang="en-US" altLang="en-US" dirty="0"/>
          </a:p>
        </p:txBody>
      </p:sp>
    </p:spTree>
    <p:extLst>
      <p:ext uri="{BB962C8B-B14F-4D97-AF65-F5344CB8AC3E}">
        <p14:creationId xmlns:p14="http://schemas.microsoft.com/office/powerpoint/2010/main" val="817590226"/>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a:extLst>
              <a:ext uri="{FF2B5EF4-FFF2-40B4-BE49-F238E27FC236}">
                <a16:creationId xmlns:a16="http://schemas.microsoft.com/office/drawing/2014/main" id="{6469DC70-68A7-0071-0483-46BF42FEE0CE}"/>
              </a:ext>
            </a:extLst>
          </p:cNvPr>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4" name="Rectangle 13">
            <a:extLst>
              <a:ext uri="{FF2B5EF4-FFF2-40B4-BE49-F238E27FC236}">
                <a16:creationId xmlns:a16="http://schemas.microsoft.com/office/drawing/2014/main" id="{F0316696-B9CC-FFF6-0E96-9880DC6A5957}"/>
              </a:ext>
            </a:extLst>
          </p:cNvPr>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4">
            <a:extLst>
              <a:ext uri="{FF2B5EF4-FFF2-40B4-BE49-F238E27FC236}">
                <a16:creationId xmlns:a16="http://schemas.microsoft.com/office/drawing/2014/main" id="{0DD39552-D792-DB18-C853-3B287A6B366E}"/>
              </a:ext>
            </a:extLst>
          </p:cNvPr>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9DC41FBA-EE2F-E54C-A724-DC0B72C046A6}" type="slidenum">
              <a:rPr lang="en-US" altLang="en-US" smtClean="0"/>
              <a:pPr/>
              <a:t>‹#›</a:t>
            </a:fld>
            <a:endParaRPr lang="en-US" altLang="en-US" dirty="0"/>
          </a:p>
        </p:txBody>
      </p:sp>
    </p:spTree>
    <p:extLst>
      <p:ext uri="{BB962C8B-B14F-4D97-AF65-F5344CB8AC3E}">
        <p14:creationId xmlns:p14="http://schemas.microsoft.com/office/powerpoint/2010/main" val="37109052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E0DA4DD2-0D85-C076-F642-9371423EFC70}"/>
              </a:ext>
            </a:extLst>
          </p:cNvPr>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3" name="Rectangle 13">
            <a:extLst>
              <a:ext uri="{FF2B5EF4-FFF2-40B4-BE49-F238E27FC236}">
                <a16:creationId xmlns:a16="http://schemas.microsoft.com/office/drawing/2014/main" id="{BDBC701E-A7D7-E3B8-E833-CD30D45FE241}"/>
              </a:ext>
            </a:extLst>
          </p:cNvPr>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4" name="Rectangle 14">
            <a:extLst>
              <a:ext uri="{FF2B5EF4-FFF2-40B4-BE49-F238E27FC236}">
                <a16:creationId xmlns:a16="http://schemas.microsoft.com/office/drawing/2014/main" id="{98C67BD7-83A7-6AFF-BD39-0B75F0F1A728}"/>
              </a:ext>
            </a:extLst>
          </p:cNvPr>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D336387B-E75E-034D-BF06-876E841C7F68}" type="slidenum">
              <a:rPr lang="en-US" altLang="en-US" smtClean="0"/>
              <a:pPr/>
              <a:t>‹#›</a:t>
            </a:fld>
            <a:endParaRPr lang="en-US" altLang="en-US" dirty="0"/>
          </a:p>
        </p:txBody>
      </p:sp>
    </p:spTree>
    <p:extLst>
      <p:ext uri="{BB962C8B-B14F-4D97-AF65-F5344CB8AC3E}">
        <p14:creationId xmlns:p14="http://schemas.microsoft.com/office/powerpoint/2010/main" val="138187098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a:extLst>
              <a:ext uri="{FF2B5EF4-FFF2-40B4-BE49-F238E27FC236}">
                <a16:creationId xmlns:a16="http://schemas.microsoft.com/office/drawing/2014/main" id="{F42DC306-00C2-AA0F-15C9-6DC95F0857C0}"/>
              </a:ext>
            </a:extLst>
          </p:cNvPr>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3">
            <a:extLst>
              <a:ext uri="{FF2B5EF4-FFF2-40B4-BE49-F238E27FC236}">
                <a16:creationId xmlns:a16="http://schemas.microsoft.com/office/drawing/2014/main" id="{A78E18F2-28AE-C94A-0606-9B34B449DCB4}"/>
              </a:ext>
            </a:extLst>
          </p:cNvPr>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4">
            <a:extLst>
              <a:ext uri="{FF2B5EF4-FFF2-40B4-BE49-F238E27FC236}">
                <a16:creationId xmlns:a16="http://schemas.microsoft.com/office/drawing/2014/main" id="{58B0CE26-DA46-6FFD-5228-0A0CC6FE5698}"/>
              </a:ext>
            </a:extLst>
          </p:cNvPr>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4D5028E6-B765-714D-BC47-7DFDB783CC63}" type="slidenum">
              <a:rPr lang="en-US" altLang="en-US" smtClean="0"/>
              <a:pPr/>
              <a:t>‹#›</a:t>
            </a:fld>
            <a:endParaRPr lang="en-US" altLang="en-US" dirty="0"/>
          </a:p>
        </p:txBody>
      </p:sp>
    </p:spTree>
    <p:extLst>
      <p:ext uri="{BB962C8B-B14F-4D97-AF65-F5344CB8AC3E}">
        <p14:creationId xmlns:p14="http://schemas.microsoft.com/office/powerpoint/2010/main" val="80788161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240D178-CA55-FBC7-72F6-3F355C9C3C7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6CD5963-F4F1-FD9E-F647-F9CAE93D8D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20C832E-2FE9-7696-E32F-94EBDF14C447}"/>
              </a:ext>
            </a:extLst>
          </p:cNvPr>
          <p:cNvSpPr>
            <a:spLocks noGrp="1" noChangeArrowheads="1"/>
          </p:cNvSpPr>
          <p:nvPr>
            <p:ph type="sldNum" sz="quarter" idx="12"/>
          </p:nvPr>
        </p:nvSpPr>
        <p:spPr>
          <a:ln/>
        </p:spPr>
        <p:txBody>
          <a:bodyPr/>
          <a:lstStyle>
            <a:lvl1pPr>
              <a:defRPr/>
            </a:lvl1pPr>
          </a:lstStyle>
          <a:p>
            <a:fld id="{B4FA0F26-F87A-B345-9757-059D8F1787BB}" type="slidenum">
              <a:rPr lang="en-US" altLang="en-US"/>
              <a:pPr/>
              <a:t>‹#›</a:t>
            </a:fld>
            <a:endParaRPr lang="en-US" altLang="en-US"/>
          </a:p>
        </p:txBody>
      </p:sp>
    </p:spTree>
    <p:extLst>
      <p:ext uri="{BB962C8B-B14F-4D97-AF65-F5344CB8AC3E}">
        <p14:creationId xmlns:p14="http://schemas.microsoft.com/office/powerpoint/2010/main" val="32545553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a:extLst>
              <a:ext uri="{FF2B5EF4-FFF2-40B4-BE49-F238E27FC236}">
                <a16:creationId xmlns:a16="http://schemas.microsoft.com/office/drawing/2014/main" id="{F4F4E9B7-B052-527C-48BE-28C8EEB2DFBF}"/>
              </a:ext>
            </a:extLst>
          </p:cNvPr>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3">
            <a:extLst>
              <a:ext uri="{FF2B5EF4-FFF2-40B4-BE49-F238E27FC236}">
                <a16:creationId xmlns:a16="http://schemas.microsoft.com/office/drawing/2014/main" id="{2716076C-FFEB-19E5-E0CD-DF69F8942BA9}"/>
              </a:ext>
            </a:extLst>
          </p:cNvPr>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4">
            <a:extLst>
              <a:ext uri="{FF2B5EF4-FFF2-40B4-BE49-F238E27FC236}">
                <a16:creationId xmlns:a16="http://schemas.microsoft.com/office/drawing/2014/main" id="{B25118A9-4662-3648-1426-C46019D4D4CC}"/>
              </a:ext>
            </a:extLst>
          </p:cNvPr>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A5A709BF-692F-E54B-8A2D-135875738909}" type="slidenum">
              <a:rPr lang="en-US" altLang="en-US" smtClean="0"/>
              <a:pPr/>
              <a:t>‹#›</a:t>
            </a:fld>
            <a:endParaRPr lang="en-US" altLang="en-US" dirty="0"/>
          </a:p>
        </p:txBody>
      </p:sp>
    </p:spTree>
    <p:extLst>
      <p:ext uri="{BB962C8B-B14F-4D97-AF65-F5344CB8AC3E}">
        <p14:creationId xmlns:p14="http://schemas.microsoft.com/office/powerpoint/2010/main" val="1952283184"/>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a:extLst>
              <a:ext uri="{FF2B5EF4-FFF2-40B4-BE49-F238E27FC236}">
                <a16:creationId xmlns:a16="http://schemas.microsoft.com/office/drawing/2014/main" id="{B9A2DDCD-0DAE-4CF0-CEA0-FE5415569111}"/>
              </a:ext>
            </a:extLst>
          </p:cNvPr>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a:extLst>
              <a:ext uri="{FF2B5EF4-FFF2-40B4-BE49-F238E27FC236}">
                <a16:creationId xmlns:a16="http://schemas.microsoft.com/office/drawing/2014/main" id="{1116EAB2-6FFF-B3A9-0045-486DA4AD429F}"/>
              </a:ext>
            </a:extLst>
          </p:cNvPr>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a:extLst>
              <a:ext uri="{FF2B5EF4-FFF2-40B4-BE49-F238E27FC236}">
                <a16:creationId xmlns:a16="http://schemas.microsoft.com/office/drawing/2014/main" id="{CFD6FF5B-517A-0562-8C17-09A437ADA5AA}"/>
              </a:ext>
            </a:extLst>
          </p:cNvPr>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20EADA4F-F028-6B4E-AFE9-B3351DF410CB}" type="slidenum">
              <a:rPr lang="en-US" altLang="en-US" smtClean="0"/>
              <a:pPr/>
              <a:t>‹#›</a:t>
            </a:fld>
            <a:endParaRPr lang="en-US" altLang="en-US" dirty="0"/>
          </a:p>
        </p:txBody>
      </p:sp>
    </p:spTree>
    <p:extLst>
      <p:ext uri="{BB962C8B-B14F-4D97-AF65-F5344CB8AC3E}">
        <p14:creationId xmlns:p14="http://schemas.microsoft.com/office/powerpoint/2010/main" val="288987264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a:extLst>
              <a:ext uri="{FF2B5EF4-FFF2-40B4-BE49-F238E27FC236}">
                <a16:creationId xmlns:a16="http://schemas.microsoft.com/office/drawing/2014/main" id="{73F96DD5-891F-B6A7-3CC7-CC2A31E6FBF2}"/>
              </a:ext>
            </a:extLst>
          </p:cNvPr>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a:extLst>
              <a:ext uri="{FF2B5EF4-FFF2-40B4-BE49-F238E27FC236}">
                <a16:creationId xmlns:a16="http://schemas.microsoft.com/office/drawing/2014/main" id="{C3CFABFA-2ADF-CD6B-5BBB-BB3AC33A84CA}"/>
              </a:ext>
            </a:extLst>
          </p:cNvPr>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a:extLst>
              <a:ext uri="{FF2B5EF4-FFF2-40B4-BE49-F238E27FC236}">
                <a16:creationId xmlns:a16="http://schemas.microsoft.com/office/drawing/2014/main" id="{99EDD0B0-1742-A3D7-92F0-1327B72BCDA7}"/>
              </a:ext>
            </a:extLst>
          </p:cNvPr>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0F17A80D-D53D-2F47-8560-85B050E29FCF}" type="slidenum">
              <a:rPr lang="en-US" altLang="en-US" smtClean="0"/>
              <a:pPr/>
              <a:t>‹#›</a:t>
            </a:fld>
            <a:endParaRPr lang="en-US" altLang="en-US" dirty="0"/>
          </a:p>
        </p:txBody>
      </p:sp>
    </p:spTree>
    <p:extLst>
      <p:ext uri="{BB962C8B-B14F-4D97-AF65-F5344CB8AC3E}">
        <p14:creationId xmlns:p14="http://schemas.microsoft.com/office/powerpoint/2010/main" val="3834471347"/>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a:extLst>
              <a:ext uri="{FF2B5EF4-FFF2-40B4-BE49-F238E27FC236}">
                <a16:creationId xmlns:a16="http://schemas.microsoft.com/office/drawing/2014/main" id="{FB5B1E51-1205-FF41-6778-109345A722DA}"/>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C7AF60D3-79AE-FE81-3A6F-2480AA0D6D2E}"/>
              </a:ext>
            </a:extLst>
          </p:cNvPr>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07B4F9B9-76D9-682B-4A80-60A2C2AD1874}"/>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6B847055-60EB-B940-924F-454434E7E431}" type="slidenum">
              <a:rPr lang="en-US" altLang="en-US" smtClean="0"/>
              <a:pPr/>
              <a:t>‹#›</a:t>
            </a:fld>
            <a:endParaRPr lang="en-US" altLang="en-US" dirty="0"/>
          </a:p>
        </p:txBody>
      </p:sp>
    </p:spTree>
    <p:extLst>
      <p:ext uri="{BB962C8B-B14F-4D97-AF65-F5344CB8AC3E}">
        <p14:creationId xmlns:p14="http://schemas.microsoft.com/office/powerpoint/2010/main" val="197781984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86D70ADB-97D6-A2D4-E0B0-C7604073258E}"/>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9ADBE220-A56F-184B-8166-7F8D1C25B57F}"/>
              </a:ext>
            </a:extLst>
          </p:cNvPr>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31968B8F-0A32-C5C8-E087-C1DB5220013B}"/>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E6BFEE5A-5450-364A-84A7-4F3E27D7F600}" type="slidenum">
              <a:rPr lang="en-US" altLang="en-US" smtClean="0"/>
              <a:pPr/>
              <a:t>‹#›</a:t>
            </a:fld>
            <a:endParaRPr lang="en-US" altLang="en-US" dirty="0"/>
          </a:p>
        </p:txBody>
      </p:sp>
    </p:spTree>
    <p:extLst>
      <p:ext uri="{BB962C8B-B14F-4D97-AF65-F5344CB8AC3E}">
        <p14:creationId xmlns:p14="http://schemas.microsoft.com/office/powerpoint/2010/main" val="176601725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9982EDFA-E628-9491-6405-272895229E35}"/>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0688BD95-7E4B-18B7-A627-E3696CAFA54A}"/>
              </a:ext>
            </a:extLst>
          </p:cNvPr>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A65D0491-AF33-7A27-7358-54AB3F2981DA}"/>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44AED7D5-AEA7-4C42-BDAE-03AC06D982A9}" type="slidenum">
              <a:rPr lang="en-US" altLang="en-US" smtClean="0"/>
              <a:pPr/>
              <a:t>‹#›</a:t>
            </a:fld>
            <a:endParaRPr lang="en-US" altLang="en-US" dirty="0"/>
          </a:p>
        </p:txBody>
      </p:sp>
    </p:spTree>
    <p:extLst>
      <p:ext uri="{BB962C8B-B14F-4D97-AF65-F5344CB8AC3E}">
        <p14:creationId xmlns:p14="http://schemas.microsoft.com/office/powerpoint/2010/main" val="213302415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0FBFC550-50A2-FC1C-FC5D-4D28B5F59A7D}"/>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Footer Placeholder 5">
            <a:extLst>
              <a:ext uri="{FF2B5EF4-FFF2-40B4-BE49-F238E27FC236}">
                <a16:creationId xmlns:a16="http://schemas.microsoft.com/office/drawing/2014/main" id="{4EE0E476-62AF-B811-5BCC-E8BBE47E9F20}"/>
              </a:ext>
            </a:extLst>
          </p:cNvPr>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Slide Number Placeholder 6">
            <a:extLst>
              <a:ext uri="{FF2B5EF4-FFF2-40B4-BE49-F238E27FC236}">
                <a16:creationId xmlns:a16="http://schemas.microsoft.com/office/drawing/2014/main" id="{43644976-97C2-9CB9-F3A5-655F2B3D9978}"/>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F54732AA-2848-0B45-840E-3E80BCBDF5F3}" type="slidenum">
              <a:rPr lang="en-US" altLang="en-US" smtClean="0"/>
              <a:pPr/>
              <a:t>‹#›</a:t>
            </a:fld>
            <a:endParaRPr lang="en-US" altLang="en-US" dirty="0"/>
          </a:p>
        </p:txBody>
      </p:sp>
    </p:spTree>
    <p:extLst>
      <p:ext uri="{BB962C8B-B14F-4D97-AF65-F5344CB8AC3E}">
        <p14:creationId xmlns:p14="http://schemas.microsoft.com/office/powerpoint/2010/main" val="132034724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67B1470F-DA1A-D971-E274-35AA310DBF2F}"/>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a:extLst>
              <a:ext uri="{FF2B5EF4-FFF2-40B4-BE49-F238E27FC236}">
                <a16:creationId xmlns:a16="http://schemas.microsoft.com/office/drawing/2014/main" id="{7C4B77EE-E4A8-C3ED-D665-AB34D2DA857C}"/>
              </a:ext>
            </a:extLst>
          </p:cNvPr>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9" name="Rectangle 6">
            <a:extLst>
              <a:ext uri="{FF2B5EF4-FFF2-40B4-BE49-F238E27FC236}">
                <a16:creationId xmlns:a16="http://schemas.microsoft.com/office/drawing/2014/main" id="{7DE0354F-55F2-AFF8-6B1E-4E66EB96F9A0}"/>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D2DEF966-8F12-0C43-9AF5-16A2302925F4}" type="slidenum">
              <a:rPr lang="en-US" altLang="en-US" smtClean="0"/>
              <a:pPr/>
              <a:t>‹#›</a:t>
            </a:fld>
            <a:endParaRPr lang="en-US" altLang="en-US" dirty="0"/>
          </a:p>
        </p:txBody>
      </p:sp>
    </p:spTree>
    <p:extLst>
      <p:ext uri="{BB962C8B-B14F-4D97-AF65-F5344CB8AC3E}">
        <p14:creationId xmlns:p14="http://schemas.microsoft.com/office/powerpoint/2010/main" val="184633045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E42455C1-0C75-CCA8-1955-707F0AD972CD}"/>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AB3CD050-BA34-46C6-48DF-6F9C367F473D}"/>
              </a:ext>
            </a:extLst>
          </p:cNvPr>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6A778182-92B9-CA52-E49F-413F8DFB7BC1}"/>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45211938-0E20-B446-91C3-D068FAF99F9C}" type="slidenum">
              <a:rPr lang="en-US" altLang="en-US" smtClean="0"/>
              <a:pPr/>
              <a:t>‹#›</a:t>
            </a:fld>
            <a:endParaRPr lang="en-US" altLang="en-US" dirty="0"/>
          </a:p>
        </p:txBody>
      </p:sp>
    </p:spTree>
    <p:extLst>
      <p:ext uri="{BB962C8B-B14F-4D97-AF65-F5344CB8AC3E}">
        <p14:creationId xmlns:p14="http://schemas.microsoft.com/office/powerpoint/2010/main" val="336067157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F810F4A-50DC-8BB0-829D-CAD090D15609}"/>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a:extLst>
              <a:ext uri="{FF2B5EF4-FFF2-40B4-BE49-F238E27FC236}">
                <a16:creationId xmlns:a16="http://schemas.microsoft.com/office/drawing/2014/main" id="{2485DC72-79CD-8A56-3D35-41117FD47B4A}"/>
              </a:ext>
            </a:extLst>
          </p:cNvPr>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4" name="Rectangle 6">
            <a:extLst>
              <a:ext uri="{FF2B5EF4-FFF2-40B4-BE49-F238E27FC236}">
                <a16:creationId xmlns:a16="http://schemas.microsoft.com/office/drawing/2014/main" id="{61E1512A-E7A0-A93D-B75E-15FEAC4A7B32}"/>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80F8B443-8266-D64D-81A7-64903FF44981}" type="slidenum">
              <a:rPr lang="en-US" altLang="en-US" smtClean="0"/>
              <a:pPr/>
              <a:t>‹#›</a:t>
            </a:fld>
            <a:endParaRPr lang="en-US" altLang="en-US" dirty="0"/>
          </a:p>
        </p:txBody>
      </p:sp>
    </p:spTree>
    <p:extLst>
      <p:ext uri="{BB962C8B-B14F-4D97-AF65-F5344CB8AC3E}">
        <p14:creationId xmlns:p14="http://schemas.microsoft.com/office/powerpoint/2010/main" val="2638030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197E54F-4D20-B449-75CF-4E51586D80C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CED3F14-35DD-359E-2B19-F9F13E27E1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DB1747C-0902-3C6E-5C2B-A95ED10FC56E}"/>
              </a:ext>
            </a:extLst>
          </p:cNvPr>
          <p:cNvSpPr>
            <a:spLocks noGrp="1" noChangeArrowheads="1"/>
          </p:cNvSpPr>
          <p:nvPr>
            <p:ph type="sldNum" sz="quarter" idx="12"/>
          </p:nvPr>
        </p:nvSpPr>
        <p:spPr>
          <a:ln/>
        </p:spPr>
        <p:txBody>
          <a:bodyPr/>
          <a:lstStyle>
            <a:lvl1pPr>
              <a:defRPr/>
            </a:lvl1pPr>
          </a:lstStyle>
          <a:p>
            <a:fld id="{D6992888-37E9-0540-A909-6947032D079A}" type="slidenum">
              <a:rPr lang="en-US" altLang="en-US"/>
              <a:pPr/>
              <a:t>‹#›</a:t>
            </a:fld>
            <a:endParaRPr lang="en-US" altLang="en-US"/>
          </a:p>
        </p:txBody>
      </p:sp>
    </p:spTree>
    <p:extLst>
      <p:ext uri="{BB962C8B-B14F-4D97-AF65-F5344CB8AC3E}">
        <p14:creationId xmlns:p14="http://schemas.microsoft.com/office/powerpoint/2010/main" val="291251124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68A5ABCD-A0E7-F73E-2E3A-CEBDCFCE88A1}"/>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Footer Placeholder 5">
            <a:extLst>
              <a:ext uri="{FF2B5EF4-FFF2-40B4-BE49-F238E27FC236}">
                <a16:creationId xmlns:a16="http://schemas.microsoft.com/office/drawing/2014/main" id="{1A93395A-4DD9-4166-6CEF-A890DA4A1051}"/>
              </a:ext>
            </a:extLst>
          </p:cNvPr>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Slide Number Placeholder 6">
            <a:extLst>
              <a:ext uri="{FF2B5EF4-FFF2-40B4-BE49-F238E27FC236}">
                <a16:creationId xmlns:a16="http://schemas.microsoft.com/office/drawing/2014/main" id="{289DDC3A-857F-CCA1-828C-4277FE04946B}"/>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9E8C3269-76CC-534A-8BD4-F3B5ED5D5971}" type="slidenum">
              <a:rPr lang="en-US" altLang="en-US" smtClean="0"/>
              <a:pPr/>
              <a:t>‹#›</a:t>
            </a:fld>
            <a:endParaRPr lang="en-US" altLang="en-US" dirty="0"/>
          </a:p>
        </p:txBody>
      </p:sp>
    </p:spTree>
    <p:extLst>
      <p:ext uri="{BB962C8B-B14F-4D97-AF65-F5344CB8AC3E}">
        <p14:creationId xmlns:p14="http://schemas.microsoft.com/office/powerpoint/2010/main" val="282673196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C682B968-DD71-96F5-C161-146A6C6DE186}"/>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Footer Placeholder 5">
            <a:extLst>
              <a:ext uri="{FF2B5EF4-FFF2-40B4-BE49-F238E27FC236}">
                <a16:creationId xmlns:a16="http://schemas.microsoft.com/office/drawing/2014/main" id="{96485A16-7F7E-CD52-0FC8-B47740B99DE0}"/>
              </a:ext>
            </a:extLst>
          </p:cNvPr>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Slide Number Placeholder 6">
            <a:extLst>
              <a:ext uri="{FF2B5EF4-FFF2-40B4-BE49-F238E27FC236}">
                <a16:creationId xmlns:a16="http://schemas.microsoft.com/office/drawing/2014/main" id="{E01EFA71-CE4C-FE59-38A9-1CB6E9179991}"/>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04E73656-A51D-D64E-8717-C3D0C6DA4A96}" type="slidenum">
              <a:rPr lang="en-US" altLang="en-US" smtClean="0"/>
              <a:pPr/>
              <a:t>‹#›</a:t>
            </a:fld>
            <a:endParaRPr lang="en-US" altLang="en-US" dirty="0"/>
          </a:p>
        </p:txBody>
      </p:sp>
    </p:spTree>
    <p:extLst>
      <p:ext uri="{BB962C8B-B14F-4D97-AF65-F5344CB8AC3E}">
        <p14:creationId xmlns:p14="http://schemas.microsoft.com/office/powerpoint/2010/main" val="122884087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6D4FFC5A-6DE0-7263-C984-4D8FAB496953}"/>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95AD4A6F-08D6-FF01-3C9A-9B2099281B4B}"/>
              </a:ext>
            </a:extLst>
          </p:cNvPr>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00E9FC6F-FF17-E673-3AFB-DD97F7D5AEE5}"/>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E4B74C10-2877-A74F-932C-FF57D0767C65}" type="slidenum">
              <a:rPr lang="en-US" altLang="en-US" smtClean="0"/>
              <a:pPr/>
              <a:t>‹#›</a:t>
            </a:fld>
            <a:endParaRPr lang="en-US" altLang="en-US" dirty="0"/>
          </a:p>
        </p:txBody>
      </p:sp>
    </p:spTree>
    <p:extLst>
      <p:ext uri="{BB962C8B-B14F-4D97-AF65-F5344CB8AC3E}">
        <p14:creationId xmlns:p14="http://schemas.microsoft.com/office/powerpoint/2010/main" val="36462219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9357216C-D4B2-F542-75DD-3AA1B9938520}"/>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26E51B99-3992-D580-B28E-39694A0C2367}"/>
              </a:ext>
            </a:extLst>
          </p:cNvPr>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664896C8-591D-1DC5-1FBE-87BC4EE78EFC}"/>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A328E5CB-F2E4-CA4A-985C-A3B8DA1D2F5D}" type="slidenum">
              <a:rPr lang="en-US" altLang="en-US" smtClean="0"/>
              <a:pPr/>
              <a:t>‹#›</a:t>
            </a:fld>
            <a:endParaRPr lang="en-US" altLang="en-US" dirty="0"/>
          </a:p>
        </p:txBody>
      </p:sp>
    </p:spTree>
    <p:extLst>
      <p:ext uri="{BB962C8B-B14F-4D97-AF65-F5344CB8AC3E}">
        <p14:creationId xmlns:p14="http://schemas.microsoft.com/office/powerpoint/2010/main" val="86721077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D0B46A2-2FE6-71F9-A203-2835D6BCDE72}"/>
              </a:ext>
            </a:extLst>
          </p:cNvPr>
          <p:cNvSpPr>
            <a:spLocks noGrp="1"/>
          </p:cNvSpPr>
          <p:nvPr>
            <p:ph type="dt" sz="half" idx="10"/>
          </p:nvPr>
        </p:nvSpPr>
        <p:spPr/>
        <p:txBody>
          <a:bodyPr/>
          <a:lstStyle>
            <a:lvl1pPr eaLnBrk="0" hangingPunct="0">
              <a:defRPr b="1" i="0">
                <a:latin typeface="Calibri"/>
                <a:cs typeface="Arial" panose="020B0604020202020204" pitchFamily="34" charset="0"/>
              </a:defRPr>
            </a:lvl1pPr>
          </a:lstStyle>
          <a:p>
            <a:pPr>
              <a:defRPr/>
            </a:pPr>
            <a:fld id="{75AAD829-271D-D746-80C8-E28EBDAB0790}" type="datetimeFigureOut">
              <a:rPr lang="en-US" smtClean="0"/>
              <a:pPr>
                <a:defRPr/>
              </a:pPr>
              <a:t>5/6/26</a:t>
            </a:fld>
            <a:endParaRPr lang="en-US" dirty="0"/>
          </a:p>
        </p:txBody>
      </p:sp>
      <p:sp>
        <p:nvSpPr>
          <p:cNvPr id="5" name="Footer Placeholder 4">
            <a:extLst>
              <a:ext uri="{FF2B5EF4-FFF2-40B4-BE49-F238E27FC236}">
                <a16:creationId xmlns:a16="http://schemas.microsoft.com/office/drawing/2014/main" id="{AC0AF83C-DA01-8984-4DA2-DF5FC834DEEF}"/>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45D2245C-13FA-5963-7D79-560BDAB853CD}"/>
              </a:ext>
            </a:extLst>
          </p:cNvPr>
          <p:cNvSpPr>
            <a:spLocks noGrp="1"/>
          </p:cNvSpPr>
          <p:nvPr>
            <p:ph type="sldNum" sz="quarter" idx="12"/>
          </p:nvPr>
        </p:nvSpPr>
        <p:spPr/>
        <p:txBody>
          <a:bodyPr/>
          <a:lstStyle>
            <a:lvl1pPr eaLnBrk="0" hangingPunct="0">
              <a:defRPr b="1" i="0">
                <a:cs typeface="Arial" panose="020B0604020202020204" pitchFamily="34" charset="0"/>
              </a:defRPr>
            </a:lvl1pPr>
          </a:lstStyle>
          <a:p>
            <a:fld id="{F282E1D4-7754-9F43-9C6C-64F0EE8C81DC}" type="slidenum">
              <a:rPr lang="en-US" altLang="en-US" smtClean="0"/>
              <a:pPr/>
              <a:t>‹#›</a:t>
            </a:fld>
            <a:endParaRPr lang="en-US" altLang="en-US" dirty="0"/>
          </a:p>
        </p:txBody>
      </p:sp>
    </p:spTree>
    <p:extLst>
      <p:ext uri="{BB962C8B-B14F-4D97-AF65-F5344CB8AC3E}">
        <p14:creationId xmlns:p14="http://schemas.microsoft.com/office/powerpoint/2010/main" val="361837948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795EA5-7760-D828-AE17-8324BE1A5A17}"/>
              </a:ext>
            </a:extLst>
          </p:cNvPr>
          <p:cNvSpPr>
            <a:spLocks noGrp="1"/>
          </p:cNvSpPr>
          <p:nvPr>
            <p:ph type="dt" sz="half" idx="10"/>
          </p:nvPr>
        </p:nvSpPr>
        <p:spPr/>
        <p:txBody>
          <a:bodyPr/>
          <a:lstStyle>
            <a:lvl1pPr eaLnBrk="0" hangingPunct="0">
              <a:defRPr b="1" i="0">
                <a:latin typeface="Calibri"/>
                <a:cs typeface="Arial" panose="020B0604020202020204" pitchFamily="34" charset="0"/>
              </a:defRPr>
            </a:lvl1pPr>
          </a:lstStyle>
          <a:p>
            <a:pPr>
              <a:defRPr/>
            </a:pPr>
            <a:fld id="{B33B68A7-021F-3040-A30C-B1FD1CD34CFE}" type="datetimeFigureOut">
              <a:rPr lang="en-US" smtClean="0"/>
              <a:pPr>
                <a:defRPr/>
              </a:pPr>
              <a:t>5/6/26</a:t>
            </a:fld>
            <a:endParaRPr lang="en-US" dirty="0"/>
          </a:p>
        </p:txBody>
      </p:sp>
      <p:sp>
        <p:nvSpPr>
          <p:cNvPr id="5" name="Footer Placeholder 4">
            <a:extLst>
              <a:ext uri="{FF2B5EF4-FFF2-40B4-BE49-F238E27FC236}">
                <a16:creationId xmlns:a16="http://schemas.microsoft.com/office/drawing/2014/main" id="{E0280F2D-3590-14BF-20FD-C78565144473}"/>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55E89D50-C0CC-2C0A-F721-35324F89A216}"/>
              </a:ext>
            </a:extLst>
          </p:cNvPr>
          <p:cNvSpPr>
            <a:spLocks noGrp="1"/>
          </p:cNvSpPr>
          <p:nvPr>
            <p:ph type="sldNum" sz="quarter" idx="12"/>
          </p:nvPr>
        </p:nvSpPr>
        <p:spPr/>
        <p:txBody>
          <a:bodyPr/>
          <a:lstStyle>
            <a:lvl1pPr eaLnBrk="0" hangingPunct="0">
              <a:defRPr b="1" i="0">
                <a:cs typeface="Arial" panose="020B0604020202020204" pitchFamily="34" charset="0"/>
              </a:defRPr>
            </a:lvl1pPr>
          </a:lstStyle>
          <a:p>
            <a:fld id="{22F65623-F98A-1249-91D1-BF33E6E4B76B}" type="slidenum">
              <a:rPr lang="en-US" altLang="en-US" smtClean="0"/>
              <a:pPr/>
              <a:t>‹#›</a:t>
            </a:fld>
            <a:endParaRPr lang="en-US" altLang="en-US" dirty="0"/>
          </a:p>
        </p:txBody>
      </p:sp>
    </p:spTree>
    <p:extLst>
      <p:ext uri="{BB962C8B-B14F-4D97-AF65-F5344CB8AC3E}">
        <p14:creationId xmlns:p14="http://schemas.microsoft.com/office/powerpoint/2010/main" val="79038579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74B937-F6E1-4C95-E199-0101812F5F3C}"/>
              </a:ext>
            </a:extLst>
          </p:cNvPr>
          <p:cNvSpPr>
            <a:spLocks noGrp="1"/>
          </p:cNvSpPr>
          <p:nvPr>
            <p:ph type="dt" sz="half" idx="10"/>
          </p:nvPr>
        </p:nvSpPr>
        <p:spPr/>
        <p:txBody>
          <a:bodyPr/>
          <a:lstStyle>
            <a:lvl1pPr eaLnBrk="0" hangingPunct="0">
              <a:defRPr b="1" i="0">
                <a:latin typeface="Calibri"/>
                <a:cs typeface="Arial" panose="020B0604020202020204" pitchFamily="34" charset="0"/>
              </a:defRPr>
            </a:lvl1pPr>
          </a:lstStyle>
          <a:p>
            <a:pPr>
              <a:defRPr/>
            </a:pPr>
            <a:fld id="{8CEFAAD1-4214-F84A-9732-726DE13D1C00}" type="datetimeFigureOut">
              <a:rPr lang="en-US" smtClean="0"/>
              <a:pPr>
                <a:defRPr/>
              </a:pPr>
              <a:t>5/6/26</a:t>
            </a:fld>
            <a:endParaRPr lang="en-US" dirty="0"/>
          </a:p>
        </p:txBody>
      </p:sp>
      <p:sp>
        <p:nvSpPr>
          <p:cNvPr id="5" name="Footer Placeholder 4">
            <a:extLst>
              <a:ext uri="{FF2B5EF4-FFF2-40B4-BE49-F238E27FC236}">
                <a16:creationId xmlns:a16="http://schemas.microsoft.com/office/drawing/2014/main" id="{7C1EC2EB-3F06-7C32-5B4D-5A654693E6BA}"/>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4D223398-1A06-5F43-8007-9CDB1A2230BA}"/>
              </a:ext>
            </a:extLst>
          </p:cNvPr>
          <p:cNvSpPr>
            <a:spLocks noGrp="1"/>
          </p:cNvSpPr>
          <p:nvPr>
            <p:ph type="sldNum" sz="quarter" idx="12"/>
          </p:nvPr>
        </p:nvSpPr>
        <p:spPr/>
        <p:txBody>
          <a:bodyPr/>
          <a:lstStyle>
            <a:lvl1pPr eaLnBrk="0" hangingPunct="0">
              <a:defRPr b="1" i="0">
                <a:cs typeface="Arial" panose="020B0604020202020204" pitchFamily="34" charset="0"/>
              </a:defRPr>
            </a:lvl1pPr>
          </a:lstStyle>
          <a:p>
            <a:fld id="{6AD47651-5845-C642-8775-F8A7878710EA}" type="slidenum">
              <a:rPr lang="en-US" altLang="en-US" smtClean="0"/>
              <a:pPr/>
              <a:t>‹#›</a:t>
            </a:fld>
            <a:endParaRPr lang="en-US" altLang="en-US" dirty="0"/>
          </a:p>
        </p:txBody>
      </p:sp>
    </p:spTree>
    <p:extLst>
      <p:ext uri="{BB962C8B-B14F-4D97-AF65-F5344CB8AC3E}">
        <p14:creationId xmlns:p14="http://schemas.microsoft.com/office/powerpoint/2010/main" val="305680893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6C899EE-07E7-F8CD-7DA7-C3D7CA0C5C41}"/>
              </a:ext>
            </a:extLst>
          </p:cNvPr>
          <p:cNvSpPr>
            <a:spLocks noGrp="1"/>
          </p:cNvSpPr>
          <p:nvPr>
            <p:ph type="dt" sz="half" idx="10"/>
          </p:nvPr>
        </p:nvSpPr>
        <p:spPr/>
        <p:txBody>
          <a:bodyPr/>
          <a:lstStyle>
            <a:lvl1pPr eaLnBrk="0" hangingPunct="0">
              <a:defRPr b="1" i="0">
                <a:latin typeface="Calibri"/>
                <a:cs typeface="Arial" panose="020B0604020202020204" pitchFamily="34" charset="0"/>
              </a:defRPr>
            </a:lvl1pPr>
          </a:lstStyle>
          <a:p>
            <a:pPr>
              <a:defRPr/>
            </a:pPr>
            <a:fld id="{ED049B69-F648-0240-80F2-7C2775D0E84D}" type="datetimeFigureOut">
              <a:rPr lang="en-US" smtClean="0"/>
              <a:pPr>
                <a:defRPr/>
              </a:pPr>
              <a:t>5/6/26</a:t>
            </a:fld>
            <a:endParaRPr lang="en-US" dirty="0"/>
          </a:p>
        </p:txBody>
      </p:sp>
      <p:sp>
        <p:nvSpPr>
          <p:cNvPr id="6" name="Footer Placeholder 4">
            <a:extLst>
              <a:ext uri="{FF2B5EF4-FFF2-40B4-BE49-F238E27FC236}">
                <a16:creationId xmlns:a16="http://schemas.microsoft.com/office/drawing/2014/main" id="{602FA57C-BF8E-6B61-2D1D-8081E23577DC}"/>
              </a:ext>
            </a:extLst>
          </p:cNvPr>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a:extLst>
              <a:ext uri="{FF2B5EF4-FFF2-40B4-BE49-F238E27FC236}">
                <a16:creationId xmlns:a16="http://schemas.microsoft.com/office/drawing/2014/main" id="{F0E53FB1-E064-988E-0485-28D924F11E1D}"/>
              </a:ext>
            </a:extLst>
          </p:cNvPr>
          <p:cNvSpPr>
            <a:spLocks noGrp="1"/>
          </p:cNvSpPr>
          <p:nvPr>
            <p:ph type="sldNum" sz="quarter" idx="12"/>
          </p:nvPr>
        </p:nvSpPr>
        <p:spPr/>
        <p:txBody>
          <a:bodyPr/>
          <a:lstStyle>
            <a:lvl1pPr eaLnBrk="0" hangingPunct="0">
              <a:defRPr b="1" i="0">
                <a:cs typeface="Arial" panose="020B0604020202020204" pitchFamily="34" charset="0"/>
              </a:defRPr>
            </a:lvl1pPr>
          </a:lstStyle>
          <a:p>
            <a:fld id="{AD37195D-D26A-394F-B9B0-B7F4B7692EAC}" type="slidenum">
              <a:rPr lang="en-US" altLang="en-US" smtClean="0"/>
              <a:pPr/>
              <a:t>‹#›</a:t>
            </a:fld>
            <a:endParaRPr lang="en-US" altLang="en-US" dirty="0"/>
          </a:p>
        </p:txBody>
      </p:sp>
    </p:spTree>
    <p:extLst>
      <p:ext uri="{BB962C8B-B14F-4D97-AF65-F5344CB8AC3E}">
        <p14:creationId xmlns:p14="http://schemas.microsoft.com/office/powerpoint/2010/main" val="46199149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534217D-2F9A-0DEB-1E1E-7A25BFBDB544}"/>
              </a:ext>
            </a:extLst>
          </p:cNvPr>
          <p:cNvSpPr>
            <a:spLocks noGrp="1"/>
          </p:cNvSpPr>
          <p:nvPr>
            <p:ph type="dt" sz="half" idx="10"/>
          </p:nvPr>
        </p:nvSpPr>
        <p:spPr/>
        <p:txBody>
          <a:bodyPr/>
          <a:lstStyle>
            <a:lvl1pPr eaLnBrk="0" hangingPunct="0">
              <a:defRPr b="1" i="0">
                <a:latin typeface="Calibri"/>
                <a:cs typeface="Arial" panose="020B0604020202020204" pitchFamily="34" charset="0"/>
              </a:defRPr>
            </a:lvl1pPr>
          </a:lstStyle>
          <a:p>
            <a:pPr>
              <a:defRPr/>
            </a:pPr>
            <a:fld id="{F2DE317B-24C2-AF49-B2FF-8E60C38F0F1B}" type="datetimeFigureOut">
              <a:rPr lang="en-US" smtClean="0"/>
              <a:pPr>
                <a:defRPr/>
              </a:pPr>
              <a:t>5/6/26</a:t>
            </a:fld>
            <a:endParaRPr lang="en-US" dirty="0"/>
          </a:p>
        </p:txBody>
      </p:sp>
      <p:sp>
        <p:nvSpPr>
          <p:cNvPr id="8" name="Footer Placeholder 4">
            <a:extLst>
              <a:ext uri="{FF2B5EF4-FFF2-40B4-BE49-F238E27FC236}">
                <a16:creationId xmlns:a16="http://schemas.microsoft.com/office/drawing/2014/main" id="{FA4442C3-8027-B52B-352B-263FBD92C9CA}"/>
              </a:ext>
            </a:extLst>
          </p:cNvPr>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5">
            <a:extLst>
              <a:ext uri="{FF2B5EF4-FFF2-40B4-BE49-F238E27FC236}">
                <a16:creationId xmlns:a16="http://schemas.microsoft.com/office/drawing/2014/main" id="{E469AB95-82A9-5876-68F9-EB914258C370}"/>
              </a:ext>
            </a:extLst>
          </p:cNvPr>
          <p:cNvSpPr>
            <a:spLocks noGrp="1"/>
          </p:cNvSpPr>
          <p:nvPr>
            <p:ph type="sldNum" sz="quarter" idx="12"/>
          </p:nvPr>
        </p:nvSpPr>
        <p:spPr/>
        <p:txBody>
          <a:bodyPr/>
          <a:lstStyle>
            <a:lvl1pPr eaLnBrk="0" hangingPunct="0">
              <a:defRPr b="1" i="0">
                <a:cs typeface="Arial" panose="020B0604020202020204" pitchFamily="34" charset="0"/>
              </a:defRPr>
            </a:lvl1pPr>
          </a:lstStyle>
          <a:p>
            <a:fld id="{8479B413-D031-F74F-9A48-AC9230F49A56}" type="slidenum">
              <a:rPr lang="en-US" altLang="en-US" smtClean="0"/>
              <a:pPr/>
              <a:t>‹#›</a:t>
            </a:fld>
            <a:endParaRPr lang="en-US" altLang="en-US" dirty="0"/>
          </a:p>
        </p:txBody>
      </p:sp>
    </p:spTree>
    <p:extLst>
      <p:ext uri="{BB962C8B-B14F-4D97-AF65-F5344CB8AC3E}">
        <p14:creationId xmlns:p14="http://schemas.microsoft.com/office/powerpoint/2010/main" val="424308109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7179C49-4179-A7C2-F6D6-F7FC7BC88580}"/>
              </a:ext>
            </a:extLst>
          </p:cNvPr>
          <p:cNvSpPr>
            <a:spLocks noGrp="1"/>
          </p:cNvSpPr>
          <p:nvPr>
            <p:ph type="dt" sz="half" idx="10"/>
          </p:nvPr>
        </p:nvSpPr>
        <p:spPr/>
        <p:txBody>
          <a:bodyPr/>
          <a:lstStyle>
            <a:lvl1pPr eaLnBrk="0" hangingPunct="0">
              <a:defRPr b="1" i="0">
                <a:latin typeface="Calibri"/>
                <a:cs typeface="Arial" panose="020B0604020202020204" pitchFamily="34" charset="0"/>
              </a:defRPr>
            </a:lvl1pPr>
          </a:lstStyle>
          <a:p>
            <a:pPr>
              <a:defRPr/>
            </a:pPr>
            <a:fld id="{36F18652-5104-A64D-BE2B-8BC2BDD7CA04}" type="datetimeFigureOut">
              <a:rPr lang="en-US" smtClean="0"/>
              <a:pPr>
                <a:defRPr/>
              </a:pPr>
              <a:t>5/6/26</a:t>
            </a:fld>
            <a:endParaRPr lang="en-US" dirty="0"/>
          </a:p>
        </p:txBody>
      </p:sp>
      <p:sp>
        <p:nvSpPr>
          <p:cNvPr id="4" name="Footer Placeholder 4">
            <a:extLst>
              <a:ext uri="{FF2B5EF4-FFF2-40B4-BE49-F238E27FC236}">
                <a16:creationId xmlns:a16="http://schemas.microsoft.com/office/drawing/2014/main" id="{908C6608-D34D-E4AE-CA13-3D5C572272AA}"/>
              </a:ext>
            </a:extLst>
          </p:cNvPr>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5">
            <a:extLst>
              <a:ext uri="{FF2B5EF4-FFF2-40B4-BE49-F238E27FC236}">
                <a16:creationId xmlns:a16="http://schemas.microsoft.com/office/drawing/2014/main" id="{4B9416AD-485D-4C49-6F33-ECC5790794A5}"/>
              </a:ext>
            </a:extLst>
          </p:cNvPr>
          <p:cNvSpPr>
            <a:spLocks noGrp="1"/>
          </p:cNvSpPr>
          <p:nvPr>
            <p:ph type="sldNum" sz="quarter" idx="12"/>
          </p:nvPr>
        </p:nvSpPr>
        <p:spPr/>
        <p:txBody>
          <a:bodyPr/>
          <a:lstStyle>
            <a:lvl1pPr eaLnBrk="0" hangingPunct="0">
              <a:defRPr b="1" i="0">
                <a:cs typeface="Arial" panose="020B0604020202020204" pitchFamily="34" charset="0"/>
              </a:defRPr>
            </a:lvl1pPr>
          </a:lstStyle>
          <a:p>
            <a:fld id="{94477436-B927-4E4D-A316-DCCE8215D390}" type="slidenum">
              <a:rPr lang="en-US" altLang="en-US" smtClean="0"/>
              <a:pPr/>
              <a:t>‹#›</a:t>
            </a:fld>
            <a:endParaRPr lang="en-US" altLang="en-US" dirty="0"/>
          </a:p>
        </p:txBody>
      </p:sp>
    </p:spTree>
    <p:extLst>
      <p:ext uri="{BB962C8B-B14F-4D97-AF65-F5344CB8AC3E}">
        <p14:creationId xmlns:p14="http://schemas.microsoft.com/office/powerpoint/2010/main" val="32976480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0C4F78D-9EA7-C8DC-9065-E54BF6975E2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B296D17-7DCB-7602-95F1-E967280425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7874250-6912-AA50-C4C4-944202063A74}"/>
              </a:ext>
            </a:extLst>
          </p:cNvPr>
          <p:cNvSpPr>
            <a:spLocks noGrp="1" noChangeArrowheads="1"/>
          </p:cNvSpPr>
          <p:nvPr>
            <p:ph type="sldNum" sz="quarter" idx="12"/>
          </p:nvPr>
        </p:nvSpPr>
        <p:spPr>
          <a:ln/>
        </p:spPr>
        <p:txBody>
          <a:bodyPr/>
          <a:lstStyle>
            <a:lvl1pPr>
              <a:defRPr/>
            </a:lvl1pPr>
          </a:lstStyle>
          <a:p>
            <a:fld id="{D242F98C-E364-8B4D-AA03-F0AFF620CF89}" type="slidenum">
              <a:rPr lang="en-US" altLang="en-US"/>
              <a:pPr/>
              <a:t>‹#›</a:t>
            </a:fld>
            <a:endParaRPr lang="en-US" altLang="en-US"/>
          </a:p>
        </p:txBody>
      </p:sp>
    </p:spTree>
    <p:extLst>
      <p:ext uri="{BB962C8B-B14F-4D97-AF65-F5344CB8AC3E}">
        <p14:creationId xmlns:p14="http://schemas.microsoft.com/office/powerpoint/2010/main" val="93772413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B784309-5C38-981B-30CF-D6973FC1103A}"/>
              </a:ext>
            </a:extLst>
          </p:cNvPr>
          <p:cNvSpPr>
            <a:spLocks noGrp="1"/>
          </p:cNvSpPr>
          <p:nvPr>
            <p:ph type="dt" sz="half" idx="10"/>
          </p:nvPr>
        </p:nvSpPr>
        <p:spPr/>
        <p:txBody>
          <a:bodyPr/>
          <a:lstStyle>
            <a:lvl1pPr eaLnBrk="0" hangingPunct="0">
              <a:defRPr b="1" i="0">
                <a:latin typeface="Calibri"/>
                <a:cs typeface="Arial" panose="020B0604020202020204" pitchFamily="34" charset="0"/>
              </a:defRPr>
            </a:lvl1pPr>
          </a:lstStyle>
          <a:p>
            <a:pPr>
              <a:defRPr/>
            </a:pPr>
            <a:fld id="{0BFF796E-D588-3E4E-8C53-E6A59DCEDD96}" type="datetimeFigureOut">
              <a:rPr lang="en-US" smtClean="0"/>
              <a:pPr>
                <a:defRPr/>
              </a:pPr>
              <a:t>5/6/26</a:t>
            </a:fld>
            <a:endParaRPr lang="en-US" dirty="0"/>
          </a:p>
        </p:txBody>
      </p:sp>
      <p:sp>
        <p:nvSpPr>
          <p:cNvPr id="3" name="Footer Placeholder 4">
            <a:extLst>
              <a:ext uri="{FF2B5EF4-FFF2-40B4-BE49-F238E27FC236}">
                <a16:creationId xmlns:a16="http://schemas.microsoft.com/office/drawing/2014/main" id="{98CD0B8A-66A9-AB31-8AA9-62A2F7D48537}"/>
              </a:ext>
            </a:extLst>
          </p:cNvPr>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5">
            <a:extLst>
              <a:ext uri="{FF2B5EF4-FFF2-40B4-BE49-F238E27FC236}">
                <a16:creationId xmlns:a16="http://schemas.microsoft.com/office/drawing/2014/main" id="{DA0C83D0-8297-414C-44BA-24E84ED76C61}"/>
              </a:ext>
            </a:extLst>
          </p:cNvPr>
          <p:cNvSpPr>
            <a:spLocks noGrp="1"/>
          </p:cNvSpPr>
          <p:nvPr>
            <p:ph type="sldNum" sz="quarter" idx="12"/>
          </p:nvPr>
        </p:nvSpPr>
        <p:spPr/>
        <p:txBody>
          <a:bodyPr/>
          <a:lstStyle>
            <a:lvl1pPr eaLnBrk="0" hangingPunct="0">
              <a:defRPr b="1" i="0">
                <a:cs typeface="Arial" panose="020B0604020202020204" pitchFamily="34" charset="0"/>
              </a:defRPr>
            </a:lvl1pPr>
          </a:lstStyle>
          <a:p>
            <a:fld id="{62789101-EDC0-7041-B50F-118A1207304B}" type="slidenum">
              <a:rPr lang="en-US" altLang="en-US" smtClean="0"/>
              <a:pPr/>
              <a:t>‹#›</a:t>
            </a:fld>
            <a:endParaRPr lang="en-US" altLang="en-US" dirty="0"/>
          </a:p>
        </p:txBody>
      </p:sp>
    </p:spTree>
    <p:extLst>
      <p:ext uri="{BB962C8B-B14F-4D97-AF65-F5344CB8AC3E}">
        <p14:creationId xmlns:p14="http://schemas.microsoft.com/office/powerpoint/2010/main" val="19542418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308900D-DF76-137F-FF1F-DC8F7CAB498E}"/>
              </a:ext>
            </a:extLst>
          </p:cNvPr>
          <p:cNvSpPr>
            <a:spLocks noGrp="1"/>
          </p:cNvSpPr>
          <p:nvPr>
            <p:ph type="dt" sz="half" idx="10"/>
          </p:nvPr>
        </p:nvSpPr>
        <p:spPr/>
        <p:txBody>
          <a:bodyPr/>
          <a:lstStyle>
            <a:lvl1pPr eaLnBrk="0" hangingPunct="0">
              <a:defRPr b="1" i="0">
                <a:latin typeface="Calibri"/>
                <a:cs typeface="Arial" panose="020B0604020202020204" pitchFamily="34" charset="0"/>
              </a:defRPr>
            </a:lvl1pPr>
          </a:lstStyle>
          <a:p>
            <a:pPr>
              <a:defRPr/>
            </a:pPr>
            <a:fld id="{1778FC6E-6830-2343-8EAF-F8F04FA61668}" type="datetimeFigureOut">
              <a:rPr lang="en-US" smtClean="0"/>
              <a:pPr>
                <a:defRPr/>
              </a:pPr>
              <a:t>5/6/26</a:t>
            </a:fld>
            <a:endParaRPr lang="en-US" dirty="0"/>
          </a:p>
        </p:txBody>
      </p:sp>
      <p:sp>
        <p:nvSpPr>
          <p:cNvPr id="6" name="Footer Placeholder 4">
            <a:extLst>
              <a:ext uri="{FF2B5EF4-FFF2-40B4-BE49-F238E27FC236}">
                <a16:creationId xmlns:a16="http://schemas.microsoft.com/office/drawing/2014/main" id="{120EBA83-25DA-586F-48A3-83FCA14F36D2}"/>
              </a:ext>
            </a:extLst>
          </p:cNvPr>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a:extLst>
              <a:ext uri="{FF2B5EF4-FFF2-40B4-BE49-F238E27FC236}">
                <a16:creationId xmlns:a16="http://schemas.microsoft.com/office/drawing/2014/main" id="{D4C20C95-4885-AABC-1752-D9CEB3A548AD}"/>
              </a:ext>
            </a:extLst>
          </p:cNvPr>
          <p:cNvSpPr>
            <a:spLocks noGrp="1"/>
          </p:cNvSpPr>
          <p:nvPr>
            <p:ph type="sldNum" sz="quarter" idx="12"/>
          </p:nvPr>
        </p:nvSpPr>
        <p:spPr/>
        <p:txBody>
          <a:bodyPr/>
          <a:lstStyle>
            <a:lvl1pPr eaLnBrk="0" hangingPunct="0">
              <a:defRPr b="1" i="0">
                <a:cs typeface="Arial" panose="020B0604020202020204" pitchFamily="34" charset="0"/>
              </a:defRPr>
            </a:lvl1pPr>
          </a:lstStyle>
          <a:p>
            <a:fld id="{1BA9CE67-C688-E549-8D58-8EA859654B2F}" type="slidenum">
              <a:rPr lang="en-US" altLang="en-US" smtClean="0"/>
              <a:pPr/>
              <a:t>‹#›</a:t>
            </a:fld>
            <a:endParaRPr lang="en-US" altLang="en-US" dirty="0"/>
          </a:p>
        </p:txBody>
      </p:sp>
    </p:spTree>
    <p:extLst>
      <p:ext uri="{BB962C8B-B14F-4D97-AF65-F5344CB8AC3E}">
        <p14:creationId xmlns:p14="http://schemas.microsoft.com/office/powerpoint/2010/main" val="340214023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2D67B10-EE82-8A2C-8945-ABF505CDBDD6}"/>
              </a:ext>
            </a:extLst>
          </p:cNvPr>
          <p:cNvSpPr>
            <a:spLocks noGrp="1"/>
          </p:cNvSpPr>
          <p:nvPr>
            <p:ph type="dt" sz="half" idx="10"/>
          </p:nvPr>
        </p:nvSpPr>
        <p:spPr/>
        <p:txBody>
          <a:bodyPr/>
          <a:lstStyle>
            <a:lvl1pPr eaLnBrk="0" hangingPunct="0">
              <a:defRPr b="1" i="0">
                <a:latin typeface="Calibri"/>
                <a:cs typeface="Arial" panose="020B0604020202020204" pitchFamily="34" charset="0"/>
              </a:defRPr>
            </a:lvl1pPr>
          </a:lstStyle>
          <a:p>
            <a:pPr>
              <a:defRPr/>
            </a:pPr>
            <a:fld id="{805B4359-FFC7-CB42-A672-B92531ADBDBF}" type="datetimeFigureOut">
              <a:rPr lang="en-US" smtClean="0"/>
              <a:pPr>
                <a:defRPr/>
              </a:pPr>
              <a:t>5/6/26</a:t>
            </a:fld>
            <a:endParaRPr lang="en-US" dirty="0"/>
          </a:p>
        </p:txBody>
      </p:sp>
      <p:sp>
        <p:nvSpPr>
          <p:cNvPr id="6" name="Footer Placeholder 4">
            <a:extLst>
              <a:ext uri="{FF2B5EF4-FFF2-40B4-BE49-F238E27FC236}">
                <a16:creationId xmlns:a16="http://schemas.microsoft.com/office/drawing/2014/main" id="{81DC03B7-D74A-AE58-EC1F-BEC098D59461}"/>
              </a:ext>
            </a:extLst>
          </p:cNvPr>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a:extLst>
              <a:ext uri="{FF2B5EF4-FFF2-40B4-BE49-F238E27FC236}">
                <a16:creationId xmlns:a16="http://schemas.microsoft.com/office/drawing/2014/main" id="{8E2EB43C-0035-29C0-7CED-712C42309694}"/>
              </a:ext>
            </a:extLst>
          </p:cNvPr>
          <p:cNvSpPr>
            <a:spLocks noGrp="1"/>
          </p:cNvSpPr>
          <p:nvPr>
            <p:ph type="sldNum" sz="quarter" idx="12"/>
          </p:nvPr>
        </p:nvSpPr>
        <p:spPr/>
        <p:txBody>
          <a:bodyPr/>
          <a:lstStyle>
            <a:lvl1pPr eaLnBrk="0" hangingPunct="0">
              <a:defRPr b="1" i="0">
                <a:cs typeface="Arial" panose="020B0604020202020204" pitchFamily="34" charset="0"/>
              </a:defRPr>
            </a:lvl1pPr>
          </a:lstStyle>
          <a:p>
            <a:fld id="{8DC2F47E-2FEF-7340-9ABD-328E42CE8447}" type="slidenum">
              <a:rPr lang="en-US" altLang="en-US" smtClean="0"/>
              <a:pPr/>
              <a:t>‹#›</a:t>
            </a:fld>
            <a:endParaRPr lang="en-US" altLang="en-US" dirty="0"/>
          </a:p>
        </p:txBody>
      </p:sp>
    </p:spTree>
    <p:extLst>
      <p:ext uri="{BB962C8B-B14F-4D97-AF65-F5344CB8AC3E}">
        <p14:creationId xmlns:p14="http://schemas.microsoft.com/office/powerpoint/2010/main" val="87655268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65EB71-F070-85DE-B258-185B4699FAE5}"/>
              </a:ext>
            </a:extLst>
          </p:cNvPr>
          <p:cNvSpPr>
            <a:spLocks noGrp="1"/>
          </p:cNvSpPr>
          <p:nvPr>
            <p:ph type="dt" sz="half" idx="10"/>
          </p:nvPr>
        </p:nvSpPr>
        <p:spPr/>
        <p:txBody>
          <a:bodyPr/>
          <a:lstStyle>
            <a:lvl1pPr eaLnBrk="0" hangingPunct="0">
              <a:defRPr b="1" i="0">
                <a:latin typeface="Calibri"/>
                <a:cs typeface="Arial" panose="020B0604020202020204" pitchFamily="34" charset="0"/>
              </a:defRPr>
            </a:lvl1pPr>
          </a:lstStyle>
          <a:p>
            <a:pPr>
              <a:defRPr/>
            </a:pPr>
            <a:fld id="{8F3340C9-F47A-414B-8E6F-CD1BE0C0D962}" type="datetimeFigureOut">
              <a:rPr lang="en-US" smtClean="0"/>
              <a:pPr>
                <a:defRPr/>
              </a:pPr>
              <a:t>5/6/26</a:t>
            </a:fld>
            <a:endParaRPr lang="en-US" dirty="0"/>
          </a:p>
        </p:txBody>
      </p:sp>
      <p:sp>
        <p:nvSpPr>
          <p:cNvPr id="5" name="Footer Placeholder 4">
            <a:extLst>
              <a:ext uri="{FF2B5EF4-FFF2-40B4-BE49-F238E27FC236}">
                <a16:creationId xmlns:a16="http://schemas.microsoft.com/office/drawing/2014/main" id="{F29597E0-2BB2-A95A-96B2-6F9CBD5F6C24}"/>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436673F7-4968-346C-96C6-C63B7953A742}"/>
              </a:ext>
            </a:extLst>
          </p:cNvPr>
          <p:cNvSpPr>
            <a:spLocks noGrp="1"/>
          </p:cNvSpPr>
          <p:nvPr>
            <p:ph type="sldNum" sz="quarter" idx="12"/>
          </p:nvPr>
        </p:nvSpPr>
        <p:spPr/>
        <p:txBody>
          <a:bodyPr/>
          <a:lstStyle>
            <a:lvl1pPr eaLnBrk="0" hangingPunct="0">
              <a:defRPr b="1" i="0">
                <a:cs typeface="Arial" panose="020B0604020202020204" pitchFamily="34" charset="0"/>
              </a:defRPr>
            </a:lvl1pPr>
          </a:lstStyle>
          <a:p>
            <a:fld id="{573A70C2-6784-304B-BB91-5D7EF6135643}" type="slidenum">
              <a:rPr lang="en-US" altLang="en-US" smtClean="0"/>
              <a:pPr/>
              <a:t>‹#›</a:t>
            </a:fld>
            <a:endParaRPr lang="en-US" altLang="en-US" dirty="0"/>
          </a:p>
        </p:txBody>
      </p:sp>
    </p:spTree>
    <p:extLst>
      <p:ext uri="{BB962C8B-B14F-4D97-AF65-F5344CB8AC3E}">
        <p14:creationId xmlns:p14="http://schemas.microsoft.com/office/powerpoint/2010/main" val="152261566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55FFC0-5002-8D9C-CE01-3FDDB457CCFF}"/>
              </a:ext>
            </a:extLst>
          </p:cNvPr>
          <p:cNvSpPr>
            <a:spLocks noGrp="1"/>
          </p:cNvSpPr>
          <p:nvPr>
            <p:ph type="dt" sz="half" idx="10"/>
          </p:nvPr>
        </p:nvSpPr>
        <p:spPr/>
        <p:txBody>
          <a:bodyPr/>
          <a:lstStyle>
            <a:lvl1pPr eaLnBrk="0" hangingPunct="0">
              <a:defRPr b="1" i="0">
                <a:latin typeface="Calibri"/>
                <a:cs typeface="Arial" panose="020B0604020202020204" pitchFamily="34" charset="0"/>
              </a:defRPr>
            </a:lvl1pPr>
          </a:lstStyle>
          <a:p>
            <a:pPr>
              <a:defRPr/>
            </a:pPr>
            <a:fld id="{65237A1A-97D2-3842-83F2-04ADF7F5150C}" type="datetimeFigureOut">
              <a:rPr lang="en-US" smtClean="0"/>
              <a:pPr>
                <a:defRPr/>
              </a:pPr>
              <a:t>5/6/26</a:t>
            </a:fld>
            <a:endParaRPr lang="en-US" dirty="0"/>
          </a:p>
        </p:txBody>
      </p:sp>
      <p:sp>
        <p:nvSpPr>
          <p:cNvPr id="5" name="Footer Placeholder 4">
            <a:extLst>
              <a:ext uri="{FF2B5EF4-FFF2-40B4-BE49-F238E27FC236}">
                <a16:creationId xmlns:a16="http://schemas.microsoft.com/office/drawing/2014/main" id="{F469F3A6-C1C9-F508-C771-F201AA724287}"/>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1E577B03-305F-D7F6-CB82-54411269C732}"/>
              </a:ext>
            </a:extLst>
          </p:cNvPr>
          <p:cNvSpPr>
            <a:spLocks noGrp="1"/>
          </p:cNvSpPr>
          <p:nvPr>
            <p:ph type="sldNum" sz="quarter" idx="12"/>
          </p:nvPr>
        </p:nvSpPr>
        <p:spPr/>
        <p:txBody>
          <a:bodyPr/>
          <a:lstStyle>
            <a:lvl1pPr eaLnBrk="0" hangingPunct="0">
              <a:defRPr b="1" i="0">
                <a:cs typeface="Arial" panose="020B0604020202020204" pitchFamily="34" charset="0"/>
              </a:defRPr>
            </a:lvl1pPr>
          </a:lstStyle>
          <a:p>
            <a:fld id="{CAF6CA78-85EC-6B46-98D1-3449ABC380EA}" type="slidenum">
              <a:rPr lang="en-US" altLang="en-US" smtClean="0"/>
              <a:pPr/>
              <a:t>‹#›</a:t>
            </a:fld>
            <a:endParaRPr lang="en-US" altLang="en-US" dirty="0"/>
          </a:p>
        </p:txBody>
      </p:sp>
    </p:spTree>
    <p:extLst>
      <p:ext uri="{BB962C8B-B14F-4D97-AF65-F5344CB8AC3E}">
        <p14:creationId xmlns:p14="http://schemas.microsoft.com/office/powerpoint/2010/main" val="13978445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B62F77B5-3B25-0751-5F3A-242E5508AF5E}"/>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7B7B2257-2A23-6A40-75C6-AD80F28C351F}"/>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F49C687-5D09-6AA0-7E87-FCBCED5BEDC0}"/>
              </a:ext>
            </a:extLst>
          </p:cNvPr>
          <p:cNvSpPr>
            <a:spLocks noGrp="1" noChangeArrowheads="1"/>
          </p:cNvSpPr>
          <p:nvPr>
            <p:ph type="sldNum" sz="quarter" idx="12"/>
          </p:nvPr>
        </p:nvSpPr>
        <p:spPr/>
        <p:txBody>
          <a:bodyPr/>
          <a:lstStyle>
            <a:lvl1pPr>
              <a:defRPr/>
            </a:lvl1pPr>
          </a:lstStyle>
          <a:p>
            <a:fld id="{C61CD09F-E323-BE4B-8306-244839910779}" type="slidenum">
              <a:rPr lang="en-US" altLang="en-US"/>
              <a:pPr/>
              <a:t>‹#›</a:t>
            </a:fld>
            <a:endParaRPr lang="en-US" altLang="en-US"/>
          </a:p>
        </p:txBody>
      </p:sp>
    </p:spTree>
    <p:extLst>
      <p:ext uri="{BB962C8B-B14F-4D97-AF65-F5344CB8AC3E}">
        <p14:creationId xmlns:p14="http://schemas.microsoft.com/office/powerpoint/2010/main" val="324890443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52D9CC89-0CD9-A2BE-5BF0-BA014A0FD071}"/>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C20EB314-DD47-8BB2-D40E-4D5AABD60340}"/>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1AD4D26-67D6-F387-F594-898A2388632D}"/>
              </a:ext>
            </a:extLst>
          </p:cNvPr>
          <p:cNvSpPr>
            <a:spLocks noGrp="1" noChangeArrowheads="1"/>
          </p:cNvSpPr>
          <p:nvPr>
            <p:ph type="sldNum" sz="quarter" idx="12"/>
          </p:nvPr>
        </p:nvSpPr>
        <p:spPr/>
        <p:txBody>
          <a:bodyPr/>
          <a:lstStyle>
            <a:lvl1pPr>
              <a:defRPr/>
            </a:lvl1pPr>
          </a:lstStyle>
          <a:p>
            <a:fld id="{E9AF43C6-95F2-B74B-B04F-D471A1BA1D09}" type="slidenum">
              <a:rPr lang="en-US" altLang="en-US"/>
              <a:pPr/>
              <a:t>‹#›</a:t>
            </a:fld>
            <a:endParaRPr lang="en-US" altLang="en-US"/>
          </a:p>
        </p:txBody>
      </p:sp>
    </p:spTree>
    <p:extLst>
      <p:ext uri="{BB962C8B-B14F-4D97-AF65-F5344CB8AC3E}">
        <p14:creationId xmlns:p14="http://schemas.microsoft.com/office/powerpoint/2010/main" val="85977443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685579F2-A5E3-17A5-C84C-3D5AC713CE08}"/>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A7A1AC67-D9F2-F6DF-A1C6-5BF1FF96BCBE}"/>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4343838-F1AA-BDBE-C91F-CDD26F6B4141}"/>
              </a:ext>
            </a:extLst>
          </p:cNvPr>
          <p:cNvSpPr>
            <a:spLocks noGrp="1" noChangeArrowheads="1"/>
          </p:cNvSpPr>
          <p:nvPr>
            <p:ph type="sldNum" sz="quarter" idx="12"/>
          </p:nvPr>
        </p:nvSpPr>
        <p:spPr/>
        <p:txBody>
          <a:bodyPr/>
          <a:lstStyle>
            <a:lvl1pPr>
              <a:defRPr/>
            </a:lvl1pPr>
          </a:lstStyle>
          <a:p>
            <a:fld id="{CFB2018E-98CC-B14F-BF5F-1549B70D6695}" type="slidenum">
              <a:rPr lang="en-US" altLang="en-US"/>
              <a:pPr/>
              <a:t>‹#›</a:t>
            </a:fld>
            <a:endParaRPr lang="en-US" altLang="en-US"/>
          </a:p>
        </p:txBody>
      </p:sp>
    </p:spTree>
    <p:extLst>
      <p:ext uri="{BB962C8B-B14F-4D97-AF65-F5344CB8AC3E}">
        <p14:creationId xmlns:p14="http://schemas.microsoft.com/office/powerpoint/2010/main" val="152284060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3AA3F42-C702-676C-C1B5-783F6214D552}"/>
              </a:ext>
            </a:extLst>
          </p:cNvPr>
          <p:cNvSpPr>
            <a:spLocks noGrp="1" noChangeArrowheads="1"/>
          </p:cNvSpPr>
          <p:nvPr>
            <p:ph type="dt" sz="half" idx="10"/>
          </p:nvPr>
        </p:nvSpPr>
        <p:spPr/>
        <p:txBody>
          <a:bodyPr/>
          <a:lstStyle>
            <a:lvl1pPr algn="ctr">
              <a:defRPr/>
            </a:lvl1pPr>
          </a:lstStyle>
          <a:p>
            <a:pPr>
              <a:defRPr/>
            </a:pPr>
            <a:endParaRPr lang="en-US"/>
          </a:p>
        </p:txBody>
      </p:sp>
      <p:sp>
        <p:nvSpPr>
          <p:cNvPr id="6" name="Footer Placeholder 5">
            <a:extLst>
              <a:ext uri="{FF2B5EF4-FFF2-40B4-BE49-F238E27FC236}">
                <a16:creationId xmlns:a16="http://schemas.microsoft.com/office/drawing/2014/main" id="{0E40A14B-11EF-6DF3-756A-DAE3EE8E7166}"/>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92CDDC0C-B07C-1A68-825D-95806C9EDF31}"/>
              </a:ext>
            </a:extLst>
          </p:cNvPr>
          <p:cNvSpPr>
            <a:spLocks noGrp="1" noChangeArrowheads="1"/>
          </p:cNvSpPr>
          <p:nvPr>
            <p:ph type="sldNum" sz="quarter" idx="12"/>
          </p:nvPr>
        </p:nvSpPr>
        <p:spPr/>
        <p:txBody>
          <a:bodyPr/>
          <a:lstStyle>
            <a:lvl1pPr>
              <a:defRPr/>
            </a:lvl1pPr>
          </a:lstStyle>
          <a:p>
            <a:fld id="{7BDD35AB-79BF-2247-8DE4-55FAAC209456}" type="slidenum">
              <a:rPr lang="en-US" altLang="en-US"/>
              <a:pPr/>
              <a:t>‹#›</a:t>
            </a:fld>
            <a:endParaRPr lang="en-US" altLang="en-US"/>
          </a:p>
        </p:txBody>
      </p:sp>
    </p:spTree>
    <p:extLst>
      <p:ext uri="{BB962C8B-B14F-4D97-AF65-F5344CB8AC3E}">
        <p14:creationId xmlns:p14="http://schemas.microsoft.com/office/powerpoint/2010/main" val="156103359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052925C7-CE26-5997-BB1D-40DA0C531C90}"/>
              </a:ext>
            </a:extLst>
          </p:cNvPr>
          <p:cNvSpPr>
            <a:spLocks noGrp="1" noChangeArrowheads="1"/>
          </p:cNvSpPr>
          <p:nvPr>
            <p:ph type="dt" sz="half" idx="10"/>
          </p:nvPr>
        </p:nvSpPr>
        <p:spPr/>
        <p:txBody>
          <a:bodyPr/>
          <a:lstStyle>
            <a:lvl1pPr algn="ctr">
              <a:defRPr/>
            </a:lvl1pPr>
          </a:lstStyle>
          <a:p>
            <a:pPr>
              <a:defRPr/>
            </a:pPr>
            <a:endParaRPr lang="en-US"/>
          </a:p>
        </p:txBody>
      </p:sp>
      <p:sp>
        <p:nvSpPr>
          <p:cNvPr id="8" name="Rectangle 5">
            <a:extLst>
              <a:ext uri="{FF2B5EF4-FFF2-40B4-BE49-F238E27FC236}">
                <a16:creationId xmlns:a16="http://schemas.microsoft.com/office/drawing/2014/main" id="{C5C66E99-9369-BB51-7B43-4C6102DBCCD4}"/>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DABD173-8010-7539-9BCD-00B8B741365E}"/>
              </a:ext>
            </a:extLst>
          </p:cNvPr>
          <p:cNvSpPr>
            <a:spLocks noGrp="1" noChangeArrowheads="1"/>
          </p:cNvSpPr>
          <p:nvPr>
            <p:ph type="sldNum" sz="quarter" idx="12"/>
          </p:nvPr>
        </p:nvSpPr>
        <p:spPr/>
        <p:txBody>
          <a:bodyPr/>
          <a:lstStyle>
            <a:lvl1pPr>
              <a:defRPr/>
            </a:lvl1pPr>
          </a:lstStyle>
          <a:p>
            <a:fld id="{4E415BF1-6463-E242-A89C-E98333CF24FC}" type="slidenum">
              <a:rPr lang="en-US" altLang="en-US"/>
              <a:pPr/>
              <a:t>‹#›</a:t>
            </a:fld>
            <a:endParaRPr lang="en-US" altLang="en-US"/>
          </a:p>
        </p:txBody>
      </p:sp>
    </p:spTree>
    <p:extLst>
      <p:ext uri="{BB962C8B-B14F-4D97-AF65-F5344CB8AC3E}">
        <p14:creationId xmlns:p14="http://schemas.microsoft.com/office/powerpoint/2010/main" val="20058178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E9F6BC7-11C5-3C3B-0EF8-4593CF96758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FD9B490-4DDD-C77E-FB2A-DE2695471A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C67548D-38C0-140D-C734-1658675BBA74}"/>
              </a:ext>
            </a:extLst>
          </p:cNvPr>
          <p:cNvSpPr>
            <a:spLocks noGrp="1" noChangeArrowheads="1"/>
          </p:cNvSpPr>
          <p:nvPr>
            <p:ph type="sldNum" sz="quarter" idx="12"/>
          </p:nvPr>
        </p:nvSpPr>
        <p:spPr>
          <a:ln/>
        </p:spPr>
        <p:txBody>
          <a:bodyPr/>
          <a:lstStyle>
            <a:lvl1pPr>
              <a:defRPr/>
            </a:lvl1pPr>
          </a:lstStyle>
          <a:p>
            <a:fld id="{C9658A7D-314E-5F43-891A-4D795C6E95DA}" type="slidenum">
              <a:rPr lang="en-US" altLang="en-US"/>
              <a:pPr/>
              <a:t>‹#›</a:t>
            </a:fld>
            <a:endParaRPr lang="en-US" altLang="en-US"/>
          </a:p>
        </p:txBody>
      </p:sp>
    </p:spTree>
    <p:extLst>
      <p:ext uri="{BB962C8B-B14F-4D97-AF65-F5344CB8AC3E}">
        <p14:creationId xmlns:p14="http://schemas.microsoft.com/office/powerpoint/2010/main" val="248513664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F5AADC23-BE76-2FA3-C667-5A5226790748}"/>
              </a:ext>
            </a:extLst>
          </p:cNvPr>
          <p:cNvSpPr>
            <a:spLocks noGrp="1" noChangeArrowheads="1"/>
          </p:cNvSpPr>
          <p:nvPr>
            <p:ph type="dt" sz="half" idx="10"/>
          </p:nvPr>
        </p:nvSpPr>
        <p:spPr/>
        <p:txBody>
          <a:bodyPr/>
          <a:lstStyle>
            <a:lvl1pPr algn="ctr">
              <a:defRPr/>
            </a:lvl1pPr>
          </a:lstStyle>
          <a:p>
            <a:pPr>
              <a:defRPr/>
            </a:pPr>
            <a:endParaRPr lang="en-US"/>
          </a:p>
        </p:txBody>
      </p:sp>
      <p:sp>
        <p:nvSpPr>
          <p:cNvPr id="4" name="Rectangle 5">
            <a:extLst>
              <a:ext uri="{FF2B5EF4-FFF2-40B4-BE49-F238E27FC236}">
                <a16:creationId xmlns:a16="http://schemas.microsoft.com/office/drawing/2014/main" id="{8AE8F17A-F463-94D8-21C5-3FE04229675B}"/>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70450E7-41F5-F680-9BE0-57AA50CD1676}"/>
              </a:ext>
            </a:extLst>
          </p:cNvPr>
          <p:cNvSpPr>
            <a:spLocks noGrp="1" noChangeArrowheads="1"/>
          </p:cNvSpPr>
          <p:nvPr>
            <p:ph type="sldNum" sz="quarter" idx="12"/>
          </p:nvPr>
        </p:nvSpPr>
        <p:spPr/>
        <p:txBody>
          <a:bodyPr/>
          <a:lstStyle>
            <a:lvl1pPr>
              <a:defRPr/>
            </a:lvl1pPr>
          </a:lstStyle>
          <a:p>
            <a:fld id="{21967801-0427-BA45-AAC4-CA968B326E54}" type="slidenum">
              <a:rPr lang="en-US" altLang="en-US"/>
              <a:pPr/>
              <a:t>‹#›</a:t>
            </a:fld>
            <a:endParaRPr lang="en-US" altLang="en-US"/>
          </a:p>
        </p:txBody>
      </p:sp>
    </p:spTree>
    <p:extLst>
      <p:ext uri="{BB962C8B-B14F-4D97-AF65-F5344CB8AC3E}">
        <p14:creationId xmlns:p14="http://schemas.microsoft.com/office/powerpoint/2010/main" val="167091019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92C4B53-AB2B-7944-3595-29A25EF6C90A}"/>
              </a:ext>
            </a:extLst>
          </p:cNvPr>
          <p:cNvSpPr>
            <a:spLocks noGrp="1" noChangeArrowheads="1"/>
          </p:cNvSpPr>
          <p:nvPr>
            <p:ph type="dt" sz="half" idx="10"/>
          </p:nvPr>
        </p:nvSpPr>
        <p:spPr/>
        <p:txBody>
          <a:bodyPr/>
          <a:lstStyle>
            <a:lvl1pPr algn="ctr">
              <a:defRPr/>
            </a:lvl1pPr>
          </a:lstStyle>
          <a:p>
            <a:pPr>
              <a:defRPr/>
            </a:pPr>
            <a:endParaRPr lang="en-US"/>
          </a:p>
        </p:txBody>
      </p:sp>
      <p:sp>
        <p:nvSpPr>
          <p:cNvPr id="3" name="Rectangle 5">
            <a:extLst>
              <a:ext uri="{FF2B5EF4-FFF2-40B4-BE49-F238E27FC236}">
                <a16:creationId xmlns:a16="http://schemas.microsoft.com/office/drawing/2014/main" id="{45816E28-AC55-62F8-D944-AF818F9ACB50}"/>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5F95247-7691-4642-C206-939687E279D6}"/>
              </a:ext>
            </a:extLst>
          </p:cNvPr>
          <p:cNvSpPr>
            <a:spLocks noGrp="1" noChangeArrowheads="1"/>
          </p:cNvSpPr>
          <p:nvPr>
            <p:ph type="sldNum" sz="quarter" idx="12"/>
          </p:nvPr>
        </p:nvSpPr>
        <p:spPr/>
        <p:txBody>
          <a:bodyPr/>
          <a:lstStyle>
            <a:lvl1pPr>
              <a:defRPr/>
            </a:lvl1pPr>
          </a:lstStyle>
          <a:p>
            <a:fld id="{D1BABD21-51DF-DA4F-BA83-F1081CEB5341}" type="slidenum">
              <a:rPr lang="en-US" altLang="en-US"/>
              <a:pPr/>
              <a:t>‹#›</a:t>
            </a:fld>
            <a:endParaRPr lang="en-US" altLang="en-US"/>
          </a:p>
        </p:txBody>
      </p:sp>
    </p:spTree>
    <p:extLst>
      <p:ext uri="{BB962C8B-B14F-4D97-AF65-F5344CB8AC3E}">
        <p14:creationId xmlns:p14="http://schemas.microsoft.com/office/powerpoint/2010/main" val="188808217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1106BEFA-FC8F-5680-455A-72D24963542A}"/>
              </a:ext>
            </a:extLst>
          </p:cNvPr>
          <p:cNvSpPr>
            <a:spLocks noGrp="1" noChangeArrowheads="1"/>
          </p:cNvSpPr>
          <p:nvPr>
            <p:ph type="dt" sz="half" idx="10"/>
          </p:nvPr>
        </p:nvSpPr>
        <p:spPr/>
        <p:txBody>
          <a:bodyPr/>
          <a:lstStyle>
            <a:lvl1pPr algn="ctr">
              <a:defRPr/>
            </a:lvl1pPr>
          </a:lstStyle>
          <a:p>
            <a:pPr>
              <a:defRPr/>
            </a:pPr>
            <a:endParaRPr lang="en-US"/>
          </a:p>
        </p:txBody>
      </p:sp>
      <p:sp>
        <p:nvSpPr>
          <p:cNvPr id="6" name="Footer Placeholder 5">
            <a:extLst>
              <a:ext uri="{FF2B5EF4-FFF2-40B4-BE49-F238E27FC236}">
                <a16:creationId xmlns:a16="http://schemas.microsoft.com/office/drawing/2014/main" id="{08DEE8C3-A567-3031-629A-468D130C25EC}"/>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D53F65A1-ED92-747C-0E6C-54CCA4B24D51}"/>
              </a:ext>
            </a:extLst>
          </p:cNvPr>
          <p:cNvSpPr>
            <a:spLocks noGrp="1" noChangeArrowheads="1"/>
          </p:cNvSpPr>
          <p:nvPr>
            <p:ph type="sldNum" sz="quarter" idx="12"/>
          </p:nvPr>
        </p:nvSpPr>
        <p:spPr/>
        <p:txBody>
          <a:bodyPr/>
          <a:lstStyle>
            <a:lvl1pPr>
              <a:defRPr/>
            </a:lvl1pPr>
          </a:lstStyle>
          <a:p>
            <a:fld id="{10761101-7BD6-2646-811B-5C8370124E59}" type="slidenum">
              <a:rPr lang="en-US" altLang="en-US"/>
              <a:pPr/>
              <a:t>‹#›</a:t>
            </a:fld>
            <a:endParaRPr lang="en-US" altLang="en-US"/>
          </a:p>
        </p:txBody>
      </p:sp>
    </p:spTree>
    <p:extLst>
      <p:ext uri="{BB962C8B-B14F-4D97-AF65-F5344CB8AC3E}">
        <p14:creationId xmlns:p14="http://schemas.microsoft.com/office/powerpoint/2010/main" val="11622315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2159C97A-6D3D-B5C5-3E1B-91559A92D3D6}"/>
              </a:ext>
            </a:extLst>
          </p:cNvPr>
          <p:cNvSpPr>
            <a:spLocks noGrp="1" noChangeArrowheads="1"/>
          </p:cNvSpPr>
          <p:nvPr>
            <p:ph type="dt" sz="half" idx="10"/>
          </p:nvPr>
        </p:nvSpPr>
        <p:spPr/>
        <p:txBody>
          <a:bodyPr/>
          <a:lstStyle>
            <a:lvl1pPr algn="ctr">
              <a:defRPr/>
            </a:lvl1pPr>
          </a:lstStyle>
          <a:p>
            <a:pPr>
              <a:defRPr/>
            </a:pPr>
            <a:endParaRPr lang="en-US"/>
          </a:p>
        </p:txBody>
      </p:sp>
      <p:sp>
        <p:nvSpPr>
          <p:cNvPr id="6" name="Footer Placeholder 5">
            <a:extLst>
              <a:ext uri="{FF2B5EF4-FFF2-40B4-BE49-F238E27FC236}">
                <a16:creationId xmlns:a16="http://schemas.microsoft.com/office/drawing/2014/main" id="{ABBF1164-A708-8383-0A7F-EF5FC87F349B}"/>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E7A51164-E023-36A9-4BA5-AB653F046E0F}"/>
              </a:ext>
            </a:extLst>
          </p:cNvPr>
          <p:cNvSpPr>
            <a:spLocks noGrp="1" noChangeArrowheads="1"/>
          </p:cNvSpPr>
          <p:nvPr>
            <p:ph type="sldNum" sz="quarter" idx="12"/>
          </p:nvPr>
        </p:nvSpPr>
        <p:spPr/>
        <p:txBody>
          <a:bodyPr/>
          <a:lstStyle>
            <a:lvl1pPr>
              <a:defRPr/>
            </a:lvl1pPr>
          </a:lstStyle>
          <a:p>
            <a:fld id="{59B6AA04-D23C-1E4D-95DA-FE5457A05818}" type="slidenum">
              <a:rPr lang="en-US" altLang="en-US"/>
              <a:pPr/>
              <a:t>‹#›</a:t>
            </a:fld>
            <a:endParaRPr lang="en-US" altLang="en-US"/>
          </a:p>
        </p:txBody>
      </p:sp>
    </p:spTree>
    <p:extLst>
      <p:ext uri="{BB962C8B-B14F-4D97-AF65-F5344CB8AC3E}">
        <p14:creationId xmlns:p14="http://schemas.microsoft.com/office/powerpoint/2010/main" val="329178739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1C143EC3-7083-F29C-D71E-30725DA2AF64}"/>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2CB96B0C-283C-F045-05A5-1B57CEB1B0CC}"/>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FFD13BA-BE00-9CCB-7CCE-733457BAFCA4}"/>
              </a:ext>
            </a:extLst>
          </p:cNvPr>
          <p:cNvSpPr>
            <a:spLocks noGrp="1" noChangeArrowheads="1"/>
          </p:cNvSpPr>
          <p:nvPr>
            <p:ph type="sldNum" sz="quarter" idx="12"/>
          </p:nvPr>
        </p:nvSpPr>
        <p:spPr/>
        <p:txBody>
          <a:bodyPr/>
          <a:lstStyle>
            <a:lvl1pPr>
              <a:defRPr/>
            </a:lvl1pPr>
          </a:lstStyle>
          <a:p>
            <a:fld id="{7A27B053-296E-C148-9209-79444358B24B}" type="slidenum">
              <a:rPr lang="en-US" altLang="en-US"/>
              <a:pPr/>
              <a:t>‹#›</a:t>
            </a:fld>
            <a:endParaRPr lang="en-US" altLang="en-US"/>
          </a:p>
        </p:txBody>
      </p:sp>
    </p:spTree>
    <p:extLst>
      <p:ext uri="{BB962C8B-B14F-4D97-AF65-F5344CB8AC3E}">
        <p14:creationId xmlns:p14="http://schemas.microsoft.com/office/powerpoint/2010/main" val="37707182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6779401D-E8C6-AEA3-1F1A-1FE9AB42011D}"/>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273B1C5A-AED2-9B45-69ED-6EF9164135BB}"/>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DC79F78-7FEB-6A30-E38D-FD8C6FF5F683}"/>
              </a:ext>
            </a:extLst>
          </p:cNvPr>
          <p:cNvSpPr>
            <a:spLocks noGrp="1" noChangeArrowheads="1"/>
          </p:cNvSpPr>
          <p:nvPr>
            <p:ph type="sldNum" sz="quarter" idx="12"/>
          </p:nvPr>
        </p:nvSpPr>
        <p:spPr/>
        <p:txBody>
          <a:bodyPr/>
          <a:lstStyle>
            <a:lvl1pPr>
              <a:defRPr/>
            </a:lvl1pPr>
          </a:lstStyle>
          <a:p>
            <a:fld id="{C13E7A06-5E9F-EB49-B1AA-F67B764A9143}" type="slidenum">
              <a:rPr lang="en-US" altLang="en-US"/>
              <a:pPr/>
              <a:t>‹#›</a:t>
            </a:fld>
            <a:endParaRPr lang="en-US" altLang="en-US"/>
          </a:p>
        </p:txBody>
      </p:sp>
    </p:spTree>
    <p:extLst>
      <p:ext uri="{BB962C8B-B14F-4D97-AF65-F5344CB8AC3E}">
        <p14:creationId xmlns:p14="http://schemas.microsoft.com/office/powerpoint/2010/main" val="376067890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42EAD094-7E5C-0144-EB89-DB4DA0DDFDC3}"/>
              </a:ext>
            </a:extLst>
          </p:cNvPr>
          <p:cNvSpPr>
            <a:spLocks noGrp="1" noChangeArrowheads="1"/>
          </p:cNvSpPr>
          <p:nvPr>
            <p:ph type="dt" sz="half" idx="10"/>
          </p:nvPr>
        </p:nvSpPr>
        <p:spPr/>
        <p:txBody>
          <a:bodyPr/>
          <a:lstStyle>
            <a:lvl1pPr algn="ctr">
              <a:defRPr/>
            </a:lvl1pPr>
          </a:lstStyle>
          <a:p>
            <a:pPr>
              <a:defRPr/>
            </a:pPr>
            <a:endParaRPr lang="en-US"/>
          </a:p>
        </p:txBody>
      </p:sp>
      <p:sp>
        <p:nvSpPr>
          <p:cNvPr id="8" name="Rectangle 5">
            <a:extLst>
              <a:ext uri="{FF2B5EF4-FFF2-40B4-BE49-F238E27FC236}">
                <a16:creationId xmlns:a16="http://schemas.microsoft.com/office/drawing/2014/main" id="{4BD42A65-24B9-915F-14AA-94FA22F2472F}"/>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8C25549-2BD2-8B10-D86E-0E6E7477C572}"/>
              </a:ext>
            </a:extLst>
          </p:cNvPr>
          <p:cNvSpPr>
            <a:spLocks noGrp="1" noChangeArrowheads="1"/>
          </p:cNvSpPr>
          <p:nvPr>
            <p:ph type="sldNum" sz="quarter" idx="12"/>
          </p:nvPr>
        </p:nvSpPr>
        <p:spPr/>
        <p:txBody>
          <a:bodyPr/>
          <a:lstStyle>
            <a:lvl1pPr>
              <a:defRPr/>
            </a:lvl1pPr>
          </a:lstStyle>
          <a:p>
            <a:fld id="{58E8A88B-6978-BA40-B5DB-18D526477938}" type="slidenum">
              <a:rPr lang="en-US" altLang="en-US"/>
              <a:pPr/>
              <a:t>‹#›</a:t>
            </a:fld>
            <a:endParaRPr lang="en-US" altLang="en-US"/>
          </a:p>
        </p:txBody>
      </p:sp>
    </p:spTree>
    <p:extLst>
      <p:ext uri="{BB962C8B-B14F-4D97-AF65-F5344CB8AC3E}">
        <p14:creationId xmlns:p14="http://schemas.microsoft.com/office/powerpoint/2010/main" val="41966234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a:extLst>
              <a:ext uri="{FF2B5EF4-FFF2-40B4-BE49-F238E27FC236}">
                <a16:creationId xmlns:a16="http://schemas.microsoft.com/office/drawing/2014/main" id="{11B1DD2C-506B-836A-5A8A-D5B3CC1BE236}"/>
              </a:ext>
            </a:extLst>
          </p:cNvPr>
          <p:cNvSpPr>
            <a:spLocks noGrp="1" noChangeArrowheads="1"/>
          </p:cNvSpPr>
          <p:nvPr>
            <p:ph type="dt" sz="half" idx="10"/>
          </p:nvPr>
        </p:nvSpPr>
        <p:spPr/>
        <p:txBody>
          <a:bodyPr/>
          <a:lstStyle>
            <a:lvl1pPr algn="ctr">
              <a:defRPr/>
            </a:lvl1pPr>
          </a:lstStyle>
          <a:p>
            <a:pPr>
              <a:defRPr/>
            </a:pPr>
            <a:endParaRPr lang="en-US"/>
          </a:p>
        </p:txBody>
      </p:sp>
      <p:sp>
        <p:nvSpPr>
          <p:cNvPr id="7" name="Rectangle 5">
            <a:extLst>
              <a:ext uri="{FF2B5EF4-FFF2-40B4-BE49-F238E27FC236}">
                <a16:creationId xmlns:a16="http://schemas.microsoft.com/office/drawing/2014/main" id="{6964EA10-7753-A48C-1BBE-BC98569CF965}"/>
              </a:ext>
            </a:extLst>
          </p:cNvPr>
          <p:cNvSpPr>
            <a:spLocks noGrp="1" noChangeArrowheads="1"/>
          </p:cNvSpPr>
          <p:nvPr>
            <p:ph type="ftr" sz="quarter" idx="11"/>
          </p:nvPr>
        </p:nvSpPr>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DFA067AF-411F-CB65-2F4C-0AE74E31C887}"/>
              </a:ext>
            </a:extLst>
          </p:cNvPr>
          <p:cNvSpPr>
            <a:spLocks noGrp="1" noChangeArrowheads="1"/>
          </p:cNvSpPr>
          <p:nvPr>
            <p:ph type="sldNum" sz="quarter" idx="12"/>
          </p:nvPr>
        </p:nvSpPr>
        <p:spPr/>
        <p:txBody>
          <a:bodyPr/>
          <a:lstStyle>
            <a:lvl1pPr>
              <a:defRPr/>
            </a:lvl1pPr>
          </a:lstStyle>
          <a:p>
            <a:fld id="{CB0EA2AC-5059-3149-962D-B4D844AC07F4}" type="slidenum">
              <a:rPr lang="en-US" altLang="en-US"/>
              <a:pPr/>
              <a:t>‹#›</a:t>
            </a:fld>
            <a:endParaRPr lang="en-US" altLang="en-US"/>
          </a:p>
        </p:txBody>
      </p:sp>
    </p:spTree>
    <p:extLst>
      <p:ext uri="{BB962C8B-B14F-4D97-AF65-F5344CB8AC3E}">
        <p14:creationId xmlns:p14="http://schemas.microsoft.com/office/powerpoint/2010/main" val="171162636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B99EAD7-AE78-7A49-8717-5CBD6EB7D61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EF2D613-90D4-7053-92F3-4F49E64AEC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C9D9BA3-776D-1F75-9356-BF27F5BFA2FF}"/>
              </a:ext>
            </a:extLst>
          </p:cNvPr>
          <p:cNvSpPr>
            <a:spLocks noGrp="1" noChangeArrowheads="1"/>
          </p:cNvSpPr>
          <p:nvPr>
            <p:ph type="sldNum" sz="quarter" idx="12"/>
          </p:nvPr>
        </p:nvSpPr>
        <p:spPr>
          <a:ln/>
        </p:spPr>
        <p:txBody>
          <a:bodyPr/>
          <a:lstStyle>
            <a:lvl1pPr>
              <a:defRPr/>
            </a:lvl1pPr>
          </a:lstStyle>
          <a:p>
            <a:fld id="{C73727A1-5E32-5743-96E3-20BE66150D04}" type="slidenum">
              <a:rPr lang="en-US" altLang="en-US"/>
              <a:pPr/>
              <a:t>‹#›</a:t>
            </a:fld>
            <a:endParaRPr lang="en-US" altLang="en-US"/>
          </a:p>
        </p:txBody>
      </p:sp>
    </p:spTree>
    <p:extLst>
      <p:ext uri="{BB962C8B-B14F-4D97-AF65-F5344CB8AC3E}">
        <p14:creationId xmlns:p14="http://schemas.microsoft.com/office/powerpoint/2010/main" val="3290284544"/>
      </p:ext>
    </p:extLst>
  </p:cSld>
  <p:clrMapOvr>
    <a:masterClrMapping/>
  </p:clrMapOvr>
  <p:transition spd="med">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1F7127E-3652-2FBB-0A0B-311160FB9DD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6939415-2852-9C6C-DFBC-2300EC0E1B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4409B1-B805-3270-8518-A0DB2E51A262}"/>
              </a:ext>
            </a:extLst>
          </p:cNvPr>
          <p:cNvSpPr>
            <a:spLocks noGrp="1" noChangeArrowheads="1"/>
          </p:cNvSpPr>
          <p:nvPr>
            <p:ph type="sldNum" sz="quarter" idx="12"/>
          </p:nvPr>
        </p:nvSpPr>
        <p:spPr>
          <a:ln/>
        </p:spPr>
        <p:txBody>
          <a:bodyPr/>
          <a:lstStyle>
            <a:lvl1pPr>
              <a:defRPr/>
            </a:lvl1pPr>
          </a:lstStyle>
          <a:p>
            <a:fld id="{FE070865-FEE9-024A-9F9A-DF4C5016BCD0}" type="slidenum">
              <a:rPr lang="en-US" altLang="en-US"/>
              <a:pPr/>
              <a:t>‹#›</a:t>
            </a:fld>
            <a:endParaRPr lang="en-US" altLang="en-US"/>
          </a:p>
        </p:txBody>
      </p:sp>
    </p:spTree>
    <p:extLst>
      <p:ext uri="{BB962C8B-B14F-4D97-AF65-F5344CB8AC3E}">
        <p14:creationId xmlns:p14="http://schemas.microsoft.com/office/powerpoint/2010/main" val="2578585857"/>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0E29E247-4BF8-10E9-4F59-86DB97E32B4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449A19DE-2CE3-A4F0-2917-57433D9EC7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1E1CC753-0EE6-D830-6AEB-FB60799DCB99}"/>
              </a:ext>
            </a:extLst>
          </p:cNvPr>
          <p:cNvSpPr>
            <a:spLocks noGrp="1" noChangeArrowheads="1"/>
          </p:cNvSpPr>
          <p:nvPr>
            <p:ph type="sldNum" sz="quarter" idx="12"/>
          </p:nvPr>
        </p:nvSpPr>
        <p:spPr>
          <a:ln/>
        </p:spPr>
        <p:txBody>
          <a:bodyPr/>
          <a:lstStyle>
            <a:lvl1pPr>
              <a:defRPr/>
            </a:lvl1pPr>
          </a:lstStyle>
          <a:p>
            <a:fld id="{E7D1DD5E-0291-DA4E-ADDF-B01B4A05138F}" type="slidenum">
              <a:rPr lang="en-US" altLang="en-US"/>
              <a:pPr/>
              <a:t>‹#›</a:t>
            </a:fld>
            <a:endParaRPr lang="en-US" altLang="en-US"/>
          </a:p>
        </p:txBody>
      </p:sp>
    </p:spTree>
    <p:extLst>
      <p:ext uri="{BB962C8B-B14F-4D97-AF65-F5344CB8AC3E}">
        <p14:creationId xmlns:p14="http://schemas.microsoft.com/office/powerpoint/2010/main" val="1779609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86BBEFB-4194-FA90-8165-E06FCB11472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5ADC29B-9E45-60A6-74E8-2E9D031D65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693D050-F307-49CB-747A-7BF6338E61FB}"/>
              </a:ext>
            </a:extLst>
          </p:cNvPr>
          <p:cNvSpPr>
            <a:spLocks noGrp="1" noChangeArrowheads="1"/>
          </p:cNvSpPr>
          <p:nvPr>
            <p:ph type="sldNum" sz="quarter" idx="12"/>
          </p:nvPr>
        </p:nvSpPr>
        <p:spPr>
          <a:ln/>
        </p:spPr>
        <p:txBody>
          <a:bodyPr/>
          <a:lstStyle>
            <a:lvl1pPr>
              <a:defRPr/>
            </a:lvl1pPr>
          </a:lstStyle>
          <a:p>
            <a:fld id="{7B0AD874-745F-3E41-90CD-ED9146D1060E}" type="slidenum">
              <a:rPr lang="en-US" altLang="en-US"/>
              <a:pPr/>
              <a:t>‹#›</a:t>
            </a:fld>
            <a:endParaRPr lang="en-US" altLang="en-US"/>
          </a:p>
        </p:txBody>
      </p:sp>
    </p:spTree>
    <p:extLst>
      <p:ext uri="{BB962C8B-B14F-4D97-AF65-F5344CB8AC3E}">
        <p14:creationId xmlns:p14="http://schemas.microsoft.com/office/powerpoint/2010/main" val="141469158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F2A9054-1976-DE7F-4B6A-38CA85B3E99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78AD514-132C-F488-2E4E-F7E4E53BAA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8A80416-8B50-75E3-F2E5-F1D80FC2638B}"/>
              </a:ext>
            </a:extLst>
          </p:cNvPr>
          <p:cNvSpPr>
            <a:spLocks noGrp="1" noChangeArrowheads="1"/>
          </p:cNvSpPr>
          <p:nvPr>
            <p:ph type="sldNum" sz="quarter" idx="12"/>
          </p:nvPr>
        </p:nvSpPr>
        <p:spPr>
          <a:ln/>
        </p:spPr>
        <p:txBody>
          <a:bodyPr/>
          <a:lstStyle>
            <a:lvl1pPr>
              <a:defRPr/>
            </a:lvl1pPr>
          </a:lstStyle>
          <a:p>
            <a:fld id="{3D22D59E-2A48-7244-919A-D91A1A3F8F1D}" type="slidenum">
              <a:rPr lang="en-US" altLang="en-US"/>
              <a:pPr/>
              <a:t>‹#›</a:t>
            </a:fld>
            <a:endParaRPr lang="en-US" altLang="en-US"/>
          </a:p>
        </p:txBody>
      </p:sp>
    </p:spTree>
    <p:extLst>
      <p:ext uri="{BB962C8B-B14F-4D97-AF65-F5344CB8AC3E}">
        <p14:creationId xmlns:p14="http://schemas.microsoft.com/office/powerpoint/2010/main" val="3059186125"/>
      </p:ext>
    </p:extLst>
  </p:cSld>
  <p:clrMapOvr>
    <a:masterClrMapping/>
  </p:clrMapOvr>
  <p:transition spd="med">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BA0C1E1-2539-FC8C-2FC2-C94AC4F0E72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95E1A05-31B1-9AA9-32B2-8899EAB0F4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7745656-6D55-3402-ECAC-0B79E5587F98}"/>
              </a:ext>
            </a:extLst>
          </p:cNvPr>
          <p:cNvSpPr>
            <a:spLocks noGrp="1" noChangeArrowheads="1"/>
          </p:cNvSpPr>
          <p:nvPr>
            <p:ph type="sldNum" sz="quarter" idx="12"/>
          </p:nvPr>
        </p:nvSpPr>
        <p:spPr>
          <a:ln/>
        </p:spPr>
        <p:txBody>
          <a:bodyPr/>
          <a:lstStyle>
            <a:lvl1pPr>
              <a:defRPr/>
            </a:lvl1pPr>
          </a:lstStyle>
          <a:p>
            <a:fld id="{BC9DA29A-2C87-3E4A-8128-84B2F0122BE5}" type="slidenum">
              <a:rPr lang="en-US" altLang="en-US"/>
              <a:pPr/>
              <a:t>‹#›</a:t>
            </a:fld>
            <a:endParaRPr lang="en-US" altLang="en-US"/>
          </a:p>
        </p:txBody>
      </p:sp>
    </p:spTree>
    <p:extLst>
      <p:ext uri="{BB962C8B-B14F-4D97-AF65-F5344CB8AC3E}">
        <p14:creationId xmlns:p14="http://schemas.microsoft.com/office/powerpoint/2010/main" val="913714152"/>
      </p:ext>
    </p:extLst>
  </p:cSld>
  <p:clrMapOvr>
    <a:masterClrMapping/>
  </p:clrMapOvr>
  <p:transition spd="med">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598FF45-3DB9-8621-CAA9-7AF174326CD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D20315B-3E54-642C-5DFB-E8F53300B4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7474B44-CA69-FDC0-337A-85AC8698233E}"/>
              </a:ext>
            </a:extLst>
          </p:cNvPr>
          <p:cNvSpPr>
            <a:spLocks noGrp="1" noChangeArrowheads="1"/>
          </p:cNvSpPr>
          <p:nvPr>
            <p:ph type="sldNum" sz="quarter" idx="12"/>
          </p:nvPr>
        </p:nvSpPr>
        <p:spPr>
          <a:ln/>
        </p:spPr>
        <p:txBody>
          <a:bodyPr/>
          <a:lstStyle>
            <a:lvl1pPr>
              <a:defRPr/>
            </a:lvl1pPr>
          </a:lstStyle>
          <a:p>
            <a:fld id="{EE19F0A1-922B-6E4F-97E6-99ED69AA8B06}" type="slidenum">
              <a:rPr lang="en-US" altLang="en-US"/>
              <a:pPr/>
              <a:t>‹#›</a:t>
            </a:fld>
            <a:endParaRPr lang="en-US" altLang="en-US"/>
          </a:p>
        </p:txBody>
      </p:sp>
    </p:spTree>
    <p:extLst>
      <p:ext uri="{BB962C8B-B14F-4D97-AF65-F5344CB8AC3E}">
        <p14:creationId xmlns:p14="http://schemas.microsoft.com/office/powerpoint/2010/main" val="3169850189"/>
      </p:ext>
    </p:extLst>
  </p:cSld>
  <p:clrMapOvr>
    <a:masterClrMapping/>
  </p:clrMapOvr>
  <p:transition spd="med">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EF587EA-3B11-3FB6-E4AD-F245C66FE42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AF3FF65-FD4B-54B0-B4B6-750B2C6D48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661444A-2A5E-D3CF-2DA4-0C5EEB7B7EA6}"/>
              </a:ext>
            </a:extLst>
          </p:cNvPr>
          <p:cNvSpPr>
            <a:spLocks noGrp="1" noChangeArrowheads="1"/>
          </p:cNvSpPr>
          <p:nvPr>
            <p:ph type="sldNum" sz="quarter" idx="12"/>
          </p:nvPr>
        </p:nvSpPr>
        <p:spPr>
          <a:ln/>
        </p:spPr>
        <p:txBody>
          <a:bodyPr/>
          <a:lstStyle>
            <a:lvl1pPr>
              <a:defRPr/>
            </a:lvl1pPr>
          </a:lstStyle>
          <a:p>
            <a:fld id="{C20F2D61-FB9F-634C-8690-2A046369BC81}" type="slidenum">
              <a:rPr lang="en-US" altLang="en-US"/>
              <a:pPr/>
              <a:t>‹#›</a:t>
            </a:fld>
            <a:endParaRPr lang="en-US" altLang="en-US"/>
          </a:p>
        </p:txBody>
      </p:sp>
    </p:spTree>
    <p:extLst>
      <p:ext uri="{BB962C8B-B14F-4D97-AF65-F5344CB8AC3E}">
        <p14:creationId xmlns:p14="http://schemas.microsoft.com/office/powerpoint/2010/main" val="3079502211"/>
      </p:ext>
    </p:extLst>
  </p:cSld>
  <p:clrMapOvr>
    <a:masterClrMapping/>
  </p:clrMapOvr>
  <p:transition spd="med">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209642D-6E88-779D-3F60-870B4FD95CB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E228B6E-6C37-A35D-680F-B312D696D0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F4B9DCA-2017-B718-6C24-CBE5C86E8338}"/>
              </a:ext>
            </a:extLst>
          </p:cNvPr>
          <p:cNvSpPr>
            <a:spLocks noGrp="1" noChangeArrowheads="1"/>
          </p:cNvSpPr>
          <p:nvPr>
            <p:ph type="sldNum" sz="quarter" idx="12"/>
          </p:nvPr>
        </p:nvSpPr>
        <p:spPr>
          <a:ln/>
        </p:spPr>
        <p:txBody>
          <a:bodyPr/>
          <a:lstStyle>
            <a:lvl1pPr>
              <a:defRPr/>
            </a:lvl1pPr>
          </a:lstStyle>
          <a:p>
            <a:fld id="{F26C5607-D864-AD46-8D38-D06636B8AD17}" type="slidenum">
              <a:rPr lang="en-US" altLang="en-US"/>
              <a:pPr/>
              <a:t>‹#›</a:t>
            </a:fld>
            <a:endParaRPr lang="en-US" altLang="en-US"/>
          </a:p>
        </p:txBody>
      </p:sp>
    </p:spTree>
    <p:extLst>
      <p:ext uri="{BB962C8B-B14F-4D97-AF65-F5344CB8AC3E}">
        <p14:creationId xmlns:p14="http://schemas.microsoft.com/office/powerpoint/2010/main" val="2883821338"/>
      </p:ext>
    </p:extLst>
  </p:cSld>
  <p:clrMapOvr>
    <a:masterClrMapping/>
  </p:clrMapOvr>
  <p:transition spd="med">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1E6839D-C6A8-858E-1866-AD91FCB3031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6CA5CDE-20D7-C68A-DD76-6F1A5D76D0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DDA44CF-A769-57C7-0609-50568224566D}"/>
              </a:ext>
            </a:extLst>
          </p:cNvPr>
          <p:cNvSpPr>
            <a:spLocks noGrp="1" noChangeArrowheads="1"/>
          </p:cNvSpPr>
          <p:nvPr>
            <p:ph type="sldNum" sz="quarter" idx="12"/>
          </p:nvPr>
        </p:nvSpPr>
        <p:spPr>
          <a:ln/>
        </p:spPr>
        <p:txBody>
          <a:bodyPr/>
          <a:lstStyle>
            <a:lvl1pPr>
              <a:defRPr/>
            </a:lvl1pPr>
          </a:lstStyle>
          <a:p>
            <a:fld id="{31C15CCC-AEA3-A943-8844-E109E21B7848}" type="slidenum">
              <a:rPr lang="en-US" altLang="en-US"/>
              <a:pPr/>
              <a:t>‹#›</a:t>
            </a:fld>
            <a:endParaRPr lang="en-US" altLang="en-US"/>
          </a:p>
        </p:txBody>
      </p:sp>
    </p:spTree>
    <p:extLst>
      <p:ext uri="{BB962C8B-B14F-4D97-AF65-F5344CB8AC3E}">
        <p14:creationId xmlns:p14="http://schemas.microsoft.com/office/powerpoint/2010/main" val="88875284"/>
      </p:ext>
    </p:extLst>
  </p:cSld>
  <p:clrMapOvr>
    <a:masterClrMapping/>
  </p:clrMapOvr>
  <p:transition spd="med">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B7FDA77-18B5-32ED-3E6D-0057D369BD1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6139CBB-5E86-608C-AF7F-C29A698322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B6EC430-D73B-1AFF-752C-F43DF6BCBE3D}"/>
              </a:ext>
            </a:extLst>
          </p:cNvPr>
          <p:cNvSpPr>
            <a:spLocks noGrp="1" noChangeArrowheads="1"/>
          </p:cNvSpPr>
          <p:nvPr>
            <p:ph type="sldNum" sz="quarter" idx="12"/>
          </p:nvPr>
        </p:nvSpPr>
        <p:spPr>
          <a:ln/>
        </p:spPr>
        <p:txBody>
          <a:bodyPr/>
          <a:lstStyle>
            <a:lvl1pPr>
              <a:defRPr/>
            </a:lvl1pPr>
          </a:lstStyle>
          <a:p>
            <a:fld id="{58F3C195-2762-AE48-A576-442E0277EC02}" type="slidenum">
              <a:rPr lang="en-US" altLang="en-US"/>
              <a:pPr/>
              <a:t>‹#›</a:t>
            </a:fld>
            <a:endParaRPr lang="en-US" altLang="en-US"/>
          </a:p>
        </p:txBody>
      </p:sp>
    </p:spTree>
    <p:extLst>
      <p:ext uri="{BB962C8B-B14F-4D97-AF65-F5344CB8AC3E}">
        <p14:creationId xmlns:p14="http://schemas.microsoft.com/office/powerpoint/2010/main" val="3671982077"/>
      </p:ext>
    </p:extLst>
  </p:cSld>
  <p:clrMapOvr>
    <a:masterClrMapping/>
  </p:clrMapOvr>
  <p:transition spd="med">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B89322D-1E76-D9FE-D2D4-785AD363995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24B182F-9B7E-76AC-7D9C-B5E52B257E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C4B2B6A-C67F-D88E-BF33-2403A9B4EFEE}"/>
              </a:ext>
            </a:extLst>
          </p:cNvPr>
          <p:cNvSpPr>
            <a:spLocks noGrp="1" noChangeArrowheads="1"/>
          </p:cNvSpPr>
          <p:nvPr>
            <p:ph type="sldNum" sz="quarter" idx="12"/>
          </p:nvPr>
        </p:nvSpPr>
        <p:spPr>
          <a:ln/>
        </p:spPr>
        <p:txBody>
          <a:bodyPr/>
          <a:lstStyle>
            <a:lvl1pPr>
              <a:defRPr/>
            </a:lvl1pPr>
          </a:lstStyle>
          <a:p>
            <a:fld id="{48595F9F-6E2D-894B-B69E-E020BEBF3425}" type="slidenum">
              <a:rPr lang="en-US" altLang="en-US"/>
              <a:pPr/>
              <a:t>‹#›</a:t>
            </a:fld>
            <a:endParaRPr lang="en-US" altLang="en-US"/>
          </a:p>
        </p:txBody>
      </p:sp>
    </p:spTree>
    <p:extLst>
      <p:ext uri="{BB962C8B-B14F-4D97-AF65-F5344CB8AC3E}">
        <p14:creationId xmlns:p14="http://schemas.microsoft.com/office/powerpoint/2010/main" val="1184464245"/>
      </p:ext>
    </p:extLst>
  </p:cSld>
  <p:clrMapOvr>
    <a:masterClrMapping/>
  </p:clrMapOvr>
  <p:transition spd="med">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F103135-72E3-473F-9D06-408B2EBA113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4639790-1E19-387B-8CBD-771762B8C7D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746D1D5-89A1-C7F3-4B16-CC3EA6D66749}"/>
              </a:ext>
            </a:extLst>
          </p:cNvPr>
          <p:cNvSpPr>
            <a:spLocks noGrp="1" noChangeArrowheads="1"/>
          </p:cNvSpPr>
          <p:nvPr>
            <p:ph type="sldNum" sz="quarter" idx="12"/>
          </p:nvPr>
        </p:nvSpPr>
        <p:spPr>
          <a:ln/>
        </p:spPr>
        <p:txBody>
          <a:bodyPr/>
          <a:lstStyle>
            <a:lvl1pPr>
              <a:defRPr/>
            </a:lvl1pPr>
          </a:lstStyle>
          <a:p>
            <a:fld id="{7DC6EBDB-6D68-9643-9EC9-6FB8F321A372}" type="slidenum">
              <a:rPr lang="en-US" altLang="en-US"/>
              <a:pPr/>
              <a:t>‹#›</a:t>
            </a:fld>
            <a:endParaRPr lang="en-US" altLang="en-US"/>
          </a:p>
        </p:txBody>
      </p:sp>
    </p:spTree>
    <p:extLst>
      <p:ext uri="{BB962C8B-B14F-4D97-AF65-F5344CB8AC3E}">
        <p14:creationId xmlns:p14="http://schemas.microsoft.com/office/powerpoint/2010/main" val="2645969331"/>
      </p:ext>
    </p:extLst>
  </p:cSld>
  <p:clrMapOvr>
    <a:masterClrMapping/>
  </p:clrMapOvr>
  <p:transition spd="med">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0F11D5CE-9356-B766-1817-1A21D913D399}"/>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9972079C-63CA-DA11-BA57-503BF6DF9CE5}"/>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F0F3A73C-3688-DCBA-FE04-B77645C6D61C}"/>
              </a:ext>
            </a:extLst>
          </p:cNvPr>
          <p:cNvSpPr>
            <a:spLocks noGrp="1" noChangeArrowheads="1"/>
          </p:cNvSpPr>
          <p:nvPr>
            <p:ph type="sldNum" sz="quarter" idx="12"/>
          </p:nvPr>
        </p:nvSpPr>
        <p:spPr/>
        <p:txBody>
          <a:bodyPr/>
          <a:lstStyle>
            <a:lvl1pPr eaLnBrk="1" hangingPunct="1">
              <a:defRPr/>
            </a:lvl1pPr>
          </a:lstStyle>
          <a:p>
            <a:fld id="{A17A78F6-2032-E74E-A8B5-F6B36CB25B38}" type="slidenum">
              <a:rPr lang="en-US" altLang="en-US"/>
              <a:pPr/>
              <a:t>‹#›</a:t>
            </a:fld>
            <a:endParaRPr lang="en-US" altLang="en-US"/>
          </a:p>
        </p:txBody>
      </p:sp>
    </p:spTree>
    <p:extLst>
      <p:ext uri="{BB962C8B-B14F-4D97-AF65-F5344CB8AC3E}">
        <p14:creationId xmlns:p14="http://schemas.microsoft.com/office/powerpoint/2010/main" val="157213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47F80B0-C671-16F7-BDDB-0708FA383F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9A8A8B-2F9B-D1A0-0DA0-8680053A6C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82BC975-E870-3F67-4BD6-FF9527B7EB63}"/>
              </a:ext>
            </a:extLst>
          </p:cNvPr>
          <p:cNvSpPr>
            <a:spLocks noGrp="1" noChangeArrowheads="1"/>
          </p:cNvSpPr>
          <p:nvPr>
            <p:ph type="sldNum" sz="quarter" idx="12"/>
          </p:nvPr>
        </p:nvSpPr>
        <p:spPr>
          <a:ln/>
        </p:spPr>
        <p:txBody>
          <a:bodyPr/>
          <a:lstStyle>
            <a:lvl1pPr>
              <a:defRPr/>
            </a:lvl1pPr>
          </a:lstStyle>
          <a:p>
            <a:fld id="{D23CCE7C-E355-7243-8C56-44ADE761E4E4}" type="slidenum">
              <a:rPr lang="en-US" altLang="en-US"/>
              <a:pPr/>
              <a:t>‹#›</a:t>
            </a:fld>
            <a:endParaRPr lang="en-US" altLang="en-US"/>
          </a:p>
        </p:txBody>
      </p:sp>
    </p:spTree>
    <p:extLst>
      <p:ext uri="{BB962C8B-B14F-4D97-AF65-F5344CB8AC3E}">
        <p14:creationId xmlns:p14="http://schemas.microsoft.com/office/powerpoint/2010/main" val="165521902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AB1E166F-CB45-EB0C-A1BA-6980DFB2F3E9}"/>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527544D6-0BC3-72E8-BD66-9A5CD5A4BAC4}"/>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6C3CAD2C-EF94-CC61-25A4-90D2D864335A}"/>
              </a:ext>
            </a:extLst>
          </p:cNvPr>
          <p:cNvSpPr>
            <a:spLocks noGrp="1" noChangeArrowheads="1"/>
          </p:cNvSpPr>
          <p:nvPr>
            <p:ph type="sldNum" sz="quarter" idx="12"/>
          </p:nvPr>
        </p:nvSpPr>
        <p:spPr/>
        <p:txBody>
          <a:bodyPr/>
          <a:lstStyle>
            <a:lvl1pPr eaLnBrk="1" hangingPunct="1">
              <a:defRPr/>
            </a:lvl1pPr>
          </a:lstStyle>
          <a:p>
            <a:fld id="{6A553072-BF6F-1341-937B-2E06E8B91401}" type="slidenum">
              <a:rPr lang="en-US" altLang="en-US"/>
              <a:pPr/>
              <a:t>‹#›</a:t>
            </a:fld>
            <a:endParaRPr lang="en-US" altLang="en-US"/>
          </a:p>
        </p:txBody>
      </p:sp>
    </p:spTree>
    <p:extLst>
      <p:ext uri="{BB962C8B-B14F-4D97-AF65-F5344CB8AC3E}">
        <p14:creationId xmlns:p14="http://schemas.microsoft.com/office/powerpoint/2010/main" val="428590233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B7BEA80B-E1F3-6230-59DB-F397A9F7C505}"/>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C7642D66-715A-DC2F-FD17-2184794802F7}"/>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EDDB9392-B026-F97C-DB4A-8A9EECC9E5E2}"/>
              </a:ext>
            </a:extLst>
          </p:cNvPr>
          <p:cNvSpPr>
            <a:spLocks noGrp="1" noChangeArrowheads="1"/>
          </p:cNvSpPr>
          <p:nvPr>
            <p:ph type="sldNum" sz="quarter" idx="12"/>
          </p:nvPr>
        </p:nvSpPr>
        <p:spPr/>
        <p:txBody>
          <a:bodyPr/>
          <a:lstStyle>
            <a:lvl1pPr eaLnBrk="1" hangingPunct="1">
              <a:defRPr/>
            </a:lvl1pPr>
          </a:lstStyle>
          <a:p>
            <a:fld id="{007A6314-D353-7245-ADE2-424131DA24F0}" type="slidenum">
              <a:rPr lang="en-US" altLang="en-US"/>
              <a:pPr/>
              <a:t>‹#›</a:t>
            </a:fld>
            <a:endParaRPr lang="en-US" altLang="en-US"/>
          </a:p>
        </p:txBody>
      </p:sp>
    </p:spTree>
    <p:extLst>
      <p:ext uri="{BB962C8B-B14F-4D97-AF65-F5344CB8AC3E}">
        <p14:creationId xmlns:p14="http://schemas.microsoft.com/office/powerpoint/2010/main" val="1694857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05FEB2-24AE-4622-483E-BBFE5265364C}"/>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Footer Placeholder 5">
            <a:extLst>
              <a:ext uri="{FF2B5EF4-FFF2-40B4-BE49-F238E27FC236}">
                <a16:creationId xmlns:a16="http://schemas.microsoft.com/office/drawing/2014/main" id="{24B6F2F6-64ED-DE1A-6128-E3CE7BAC6541}"/>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C9D360C9-BD04-8FE2-CEE8-6139D41F98AA}"/>
              </a:ext>
            </a:extLst>
          </p:cNvPr>
          <p:cNvSpPr>
            <a:spLocks noGrp="1" noChangeArrowheads="1"/>
          </p:cNvSpPr>
          <p:nvPr>
            <p:ph type="sldNum" sz="quarter" idx="12"/>
          </p:nvPr>
        </p:nvSpPr>
        <p:spPr/>
        <p:txBody>
          <a:bodyPr/>
          <a:lstStyle>
            <a:lvl1pPr eaLnBrk="1" hangingPunct="1">
              <a:defRPr/>
            </a:lvl1pPr>
          </a:lstStyle>
          <a:p>
            <a:fld id="{1DDE170B-979C-4145-BC66-4EC1603BC699}" type="slidenum">
              <a:rPr lang="en-US" altLang="en-US"/>
              <a:pPr/>
              <a:t>‹#›</a:t>
            </a:fld>
            <a:endParaRPr lang="en-US" altLang="en-US"/>
          </a:p>
        </p:txBody>
      </p:sp>
    </p:spTree>
    <p:extLst>
      <p:ext uri="{BB962C8B-B14F-4D97-AF65-F5344CB8AC3E}">
        <p14:creationId xmlns:p14="http://schemas.microsoft.com/office/powerpoint/2010/main" val="398070248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0977D87C-5A6E-8BC7-6E54-50BB3267A277}"/>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a:extLst>
              <a:ext uri="{FF2B5EF4-FFF2-40B4-BE49-F238E27FC236}">
                <a16:creationId xmlns:a16="http://schemas.microsoft.com/office/drawing/2014/main" id="{A7385800-8F20-0F81-B386-AB63F67E3F51}"/>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a:extLst>
              <a:ext uri="{FF2B5EF4-FFF2-40B4-BE49-F238E27FC236}">
                <a16:creationId xmlns:a16="http://schemas.microsoft.com/office/drawing/2014/main" id="{B6D4C60A-1BA5-C32B-E160-FB06C415EA70}"/>
              </a:ext>
            </a:extLst>
          </p:cNvPr>
          <p:cNvSpPr>
            <a:spLocks noGrp="1" noChangeArrowheads="1"/>
          </p:cNvSpPr>
          <p:nvPr>
            <p:ph type="sldNum" sz="quarter" idx="12"/>
          </p:nvPr>
        </p:nvSpPr>
        <p:spPr/>
        <p:txBody>
          <a:bodyPr/>
          <a:lstStyle>
            <a:lvl1pPr eaLnBrk="1" hangingPunct="1">
              <a:defRPr/>
            </a:lvl1pPr>
          </a:lstStyle>
          <a:p>
            <a:fld id="{6D6F7C92-F57A-7844-B55E-8E25B42A1D45}" type="slidenum">
              <a:rPr lang="en-US" altLang="en-US"/>
              <a:pPr/>
              <a:t>‹#›</a:t>
            </a:fld>
            <a:endParaRPr lang="en-US" altLang="en-US"/>
          </a:p>
        </p:txBody>
      </p:sp>
    </p:spTree>
    <p:extLst>
      <p:ext uri="{BB962C8B-B14F-4D97-AF65-F5344CB8AC3E}">
        <p14:creationId xmlns:p14="http://schemas.microsoft.com/office/powerpoint/2010/main" val="265924627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F3E67C44-C71D-5FA6-E68E-F4E5D35DB930}"/>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a:extLst>
              <a:ext uri="{FF2B5EF4-FFF2-40B4-BE49-F238E27FC236}">
                <a16:creationId xmlns:a16="http://schemas.microsoft.com/office/drawing/2014/main" id="{3DAF49C3-3D24-5419-2250-477E9FB73153}"/>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a:extLst>
              <a:ext uri="{FF2B5EF4-FFF2-40B4-BE49-F238E27FC236}">
                <a16:creationId xmlns:a16="http://schemas.microsoft.com/office/drawing/2014/main" id="{A9AFDC3E-9573-1800-D5B5-7CFF7E10C0C0}"/>
              </a:ext>
            </a:extLst>
          </p:cNvPr>
          <p:cNvSpPr>
            <a:spLocks noGrp="1" noChangeArrowheads="1"/>
          </p:cNvSpPr>
          <p:nvPr>
            <p:ph type="sldNum" sz="quarter" idx="12"/>
          </p:nvPr>
        </p:nvSpPr>
        <p:spPr/>
        <p:txBody>
          <a:bodyPr/>
          <a:lstStyle>
            <a:lvl1pPr eaLnBrk="1" hangingPunct="1">
              <a:defRPr/>
            </a:lvl1pPr>
          </a:lstStyle>
          <a:p>
            <a:fld id="{45B64075-B23D-2A48-A48C-3EE6512A5E34}" type="slidenum">
              <a:rPr lang="en-US" altLang="en-US"/>
              <a:pPr/>
              <a:t>‹#›</a:t>
            </a:fld>
            <a:endParaRPr lang="en-US" altLang="en-US"/>
          </a:p>
        </p:txBody>
      </p:sp>
    </p:spTree>
    <p:extLst>
      <p:ext uri="{BB962C8B-B14F-4D97-AF65-F5344CB8AC3E}">
        <p14:creationId xmlns:p14="http://schemas.microsoft.com/office/powerpoint/2010/main" val="330060440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BEAEB96-5BBA-5B65-6A75-A0237FCDB364}"/>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a:extLst>
              <a:ext uri="{FF2B5EF4-FFF2-40B4-BE49-F238E27FC236}">
                <a16:creationId xmlns:a16="http://schemas.microsoft.com/office/drawing/2014/main" id="{A5A3CE8F-05BA-FC71-0D01-DD33977CBF69}"/>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a:extLst>
              <a:ext uri="{FF2B5EF4-FFF2-40B4-BE49-F238E27FC236}">
                <a16:creationId xmlns:a16="http://schemas.microsoft.com/office/drawing/2014/main" id="{0B26F15B-1D59-B178-B8C5-6F9A73880BF6}"/>
              </a:ext>
            </a:extLst>
          </p:cNvPr>
          <p:cNvSpPr>
            <a:spLocks noGrp="1" noChangeArrowheads="1"/>
          </p:cNvSpPr>
          <p:nvPr>
            <p:ph type="sldNum" sz="quarter" idx="12"/>
          </p:nvPr>
        </p:nvSpPr>
        <p:spPr/>
        <p:txBody>
          <a:bodyPr/>
          <a:lstStyle>
            <a:lvl1pPr eaLnBrk="1" hangingPunct="1">
              <a:defRPr/>
            </a:lvl1pPr>
          </a:lstStyle>
          <a:p>
            <a:fld id="{4A1620AE-DE9E-7948-9A91-16EC64E5CAC5}" type="slidenum">
              <a:rPr lang="en-US" altLang="en-US"/>
              <a:pPr/>
              <a:t>‹#›</a:t>
            </a:fld>
            <a:endParaRPr lang="en-US" altLang="en-US"/>
          </a:p>
        </p:txBody>
      </p:sp>
    </p:spTree>
    <p:extLst>
      <p:ext uri="{BB962C8B-B14F-4D97-AF65-F5344CB8AC3E}">
        <p14:creationId xmlns:p14="http://schemas.microsoft.com/office/powerpoint/2010/main" val="423771833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E4CA65E9-078E-EE28-31C9-0DBDA6D06CE4}"/>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Footer Placeholder 5">
            <a:extLst>
              <a:ext uri="{FF2B5EF4-FFF2-40B4-BE49-F238E27FC236}">
                <a16:creationId xmlns:a16="http://schemas.microsoft.com/office/drawing/2014/main" id="{9B6398B7-C53D-7B7C-38E7-438997960F1D}"/>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0EAB845A-A0C5-224D-3D04-ADBFFBE19CD1}"/>
              </a:ext>
            </a:extLst>
          </p:cNvPr>
          <p:cNvSpPr>
            <a:spLocks noGrp="1" noChangeArrowheads="1"/>
          </p:cNvSpPr>
          <p:nvPr>
            <p:ph type="sldNum" sz="quarter" idx="12"/>
          </p:nvPr>
        </p:nvSpPr>
        <p:spPr/>
        <p:txBody>
          <a:bodyPr/>
          <a:lstStyle>
            <a:lvl1pPr eaLnBrk="1" hangingPunct="1">
              <a:defRPr/>
            </a:lvl1pPr>
          </a:lstStyle>
          <a:p>
            <a:fld id="{FB3B627B-A022-0A4B-8629-C57A8448D786}" type="slidenum">
              <a:rPr lang="en-US" altLang="en-US"/>
              <a:pPr/>
              <a:t>‹#›</a:t>
            </a:fld>
            <a:endParaRPr lang="en-US" altLang="en-US"/>
          </a:p>
        </p:txBody>
      </p:sp>
    </p:spTree>
    <p:extLst>
      <p:ext uri="{BB962C8B-B14F-4D97-AF65-F5344CB8AC3E}">
        <p14:creationId xmlns:p14="http://schemas.microsoft.com/office/powerpoint/2010/main" val="41314133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1250443E-989D-CEC5-7295-11E92D8D640C}"/>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Footer Placeholder 5">
            <a:extLst>
              <a:ext uri="{FF2B5EF4-FFF2-40B4-BE49-F238E27FC236}">
                <a16:creationId xmlns:a16="http://schemas.microsoft.com/office/drawing/2014/main" id="{7D6665CB-DEDD-846E-BC5D-A4AEC1B50F58}"/>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8E27F11F-B46A-B805-799C-69BB17BFD3FE}"/>
              </a:ext>
            </a:extLst>
          </p:cNvPr>
          <p:cNvSpPr>
            <a:spLocks noGrp="1" noChangeArrowheads="1"/>
          </p:cNvSpPr>
          <p:nvPr>
            <p:ph type="sldNum" sz="quarter" idx="12"/>
          </p:nvPr>
        </p:nvSpPr>
        <p:spPr/>
        <p:txBody>
          <a:bodyPr/>
          <a:lstStyle>
            <a:lvl1pPr eaLnBrk="1" hangingPunct="1">
              <a:defRPr/>
            </a:lvl1pPr>
          </a:lstStyle>
          <a:p>
            <a:fld id="{5702DAB0-D2CB-E342-93F3-9E3EE98E961B}" type="slidenum">
              <a:rPr lang="en-US" altLang="en-US"/>
              <a:pPr/>
              <a:t>‹#›</a:t>
            </a:fld>
            <a:endParaRPr lang="en-US" altLang="en-US"/>
          </a:p>
        </p:txBody>
      </p:sp>
    </p:spTree>
    <p:extLst>
      <p:ext uri="{BB962C8B-B14F-4D97-AF65-F5344CB8AC3E}">
        <p14:creationId xmlns:p14="http://schemas.microsoft.com/office/powerpoint/2010/main" val="292791150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1100CEB8-B5D7-1E43-7A5B-63FB579FE6D3}"/>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DDA3084B-83B4-AACE-42B6-6073A53BA109}"/>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3B145AF7-9C22-EB90-2BAD-880F7C7D3A14}"/>
              </a:ext>
            </a:extLst>
          </p:cNvPr>
          <p:cNvSpPr>
            <a:spLocks noGrp="1" noChangeArrowheads="1"/>
          </p:cNvSpPr>
          <p:nvPr>
            <p:ph type="sldNum" sz="quarter" idx="12"/>
          </p:nvPr>
        </p:nvSpPr>
        <p:spPr/>
        <p:txBody>
          <a:bodyPr/>
          <a:lstStyle>
            <a:lvl1pPr eaLnBrk="1" hangingPunct="1">
              <a:defRPr/>
            </a:lvl1pPr>
          </a:lstStyle>
          <a:p>
            <a:fld id="{CD574974-24B4-4449-B072-839E30D22D83}" type="slidenum">
              <a:rPr lang="en-US" altLang="en-US"/>
              <a:pPr/>
              <a:t>‹#›</a:t>
            </a:fld>
            <a:endParaRPr lang="en-US" altLang="en-US"/>
          </a:p>
        </p:txBody>
      </p:sp>
    </p:spTree>
    <p:extLst>
      <p:ext uri="{BB962C8B-B14F-4D97-AF65-F5344CB8AC3E}">
        <p14:creationId xmlns:p14="http://schemas.microsoft.com/office/powerpoint/2010/main" val="301491579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EAF0B2F5-78CE-647F-0E8E-CBBAF3E6A70B}"/>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6ACEEE51-4B22-AD66-4E31-40348B7ADC59}"/>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33C6269F-FE87-14DA-CE80-2945EAC61895}"/>
              </a:ext>
            </a:extLst>
          </p:cNvPr>
          <p:cNvSpPr>
            <a:spLocks noGrp="1" noChangeArrowheads="1"/>
          </p:cNvSpPr>
          <p:nvPr>
            <p:ph type="sldNum" sz="quarter" idx="12"/>
          </p:nvPr>
        </p:nvSpPr>
        <p:spPr/>
        <p:txBody>
          <a:bodyPr/>
          <a:lstStyle>
            <a:lvl1pPr eaLnBrk="1" hangingPunct="1">
              <a:defRPr/>
            </a:lvl1pPr>
          </a:lstStyle>
          <a:p>
            <a:fld id="{9B4B7B61-C253-A742-A1D8-5BFD7DDE8D0B}" type="slidenum">
              <a:rPr lang="en-US" altLang="en-US"/>
              <a:pPr/>
              <a:t>‹#›</a:t>
            </a:fld>
            <a:endParaRPr lang="en-US" altLang="en-US"/>
          </a:p>
        </p:txBody>
      </p:sp>
    </p:spTree>
    <p:extLst>
      <p:ext uri="{BB962C8B-B14F-4D97-AF65-F5344CB8AC3E}">
        <p14:creationId xmlns:p14="http://schemas.microsoft.com/office/powerpoint/2010/main" val="26283797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E0FE174-9720-1EBA-1D85-BA05721339B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8998EF7-C3DF-4A07-1F9D-90FEA2CA1F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AAF12F-E8AE-E9AE-BA4B-3557F2B01989}"/>
              </a:ext>
            </a:extLst>
          </p:cNvPr>
          <p:cNvSpPr>
            <a:spLocks noGrp="1" noChangeArrowheads="1"/>
          </p:cNvSpPr>
          <p:nvPr>
            <p:ph type="sldNum" sz="quarter" idx="12"/>
          </p:nvPr>
        </p:nvSpPr>
        <p:spPr>
          <a:ln/>
        </p:spPr>
        <p:txBody>
          <a:bodyPr/>
          <a:lstStyle>
            <a:lvl1pPr>
              <a:defRPr/>
            </a:lvl1pPr>
          </a:lstStyle>
          <a:p>
            <a:fld id="{3B6A177C-A13D-374B-B6CD-CAA080CAB30D}" type="slidenum">
              <a:rPr lang="en-US" altLang="en-US"/>
              <a:pPr/>
              <a:t>‹#›</a:t>
            </a:fld>
            <a:endParaRPr lang="en-US" altLang="en-US"/>
          </a:p>
        </p:txBody>
      </p:sp>
    </p:spTree>
    <p:extLst>
      <p:ext uri="{BB962C8B-B14F-4D97-AF65-F5344CB8AC3E}">
        <p14:creationId xmlns:p14="http://schemas.microsoft.com/office/powerpoint/2010/main" val="849640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C4FC5B58-69C6-542B-D6B0-9D22EA92DE08}"/>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a:extLst>
              <a:ext uri="{FF2B5EF4-FFF2-40B4-BE49-F238E27FC236}">
                <a16:creationId xmlns:a16="http://schemas.microsoft.com/office/drawing/2014/main" id="{B62BAD49-C552-B991-06E5-539D7AAEC220}"/>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a:extLst>
              <a:ext uri="{FF2B5EF4-FFF2-40B4-BE49-F238E27FC236}">
                <a16:creationId xmlns:a16="http://schemas.microsoft.com/office/drawing/2014/main" id="{EBF886A7-E73B-AB8E-6735-7201D52FC83A}"/>
              </a:ext>
            </a:extLst>
          </p:cNvPr>
          <p:cNvSpPr>
            <a:spLocks noGrp="1" noChangeArrowheads="1"/>
          </p:cNvSpPr>
          <p:nvPr>
            <p:ph type="sldNum" sz="quarter" idx="12"/>
          </p:nvPr>
        </p:nvSpPr>
        <p:spPr/>
        <p:txBody>
          <a:bodyPr/>
          <a:lstStyle>
            <a:lvl1pPr eaLnBrk="1" hangingPunct="1">
              <a:defRPr/>
            </a:lvl1pPr>
          </a:lstStyle>
          <a:p>
            <a:fld id="{F22A6610-2AB9-164D-8345-BF1E8714F9BB}" type="slidenum">
              <a:rPr lang="en-US" altLang="en-US"/>
              <a:pPr/>
              <a:t>‹#›</a:t>
            </a:fld>
            <a:endParaRPr lang="en-US" altLang="en-US"/>
          </a:p>
        </p:txBody>
      </p:sp>
    </p:spTree>
    <p:extLst>
      <p:ext uri="{BB962C8B-B14F-4D97-AF65-F5344CB8AC3E}">
        <p14:creationId xmlns:p14="http://schemas.microsoft.com/office/powerpoint/2010/main" val="51235590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a:extLst>
              <a:ext uri="{FF2B5EF4-FFF2-40B4-BE49-F238E27FC236}">
                <a16:creationId xmlns:a16="http://schemas.microsoft.com/office/drawing/2014/main" id="{3EADC18F-2EB2-10E0-701F-6DB42228D3AA}"/>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a:extLst>
              <a:ext uri="{FF2B5EF4-FFF2-40B4-BE49-F238E27FC236}">
                <a16:creationId xmlns:a16="http://schemas.microsoft.com/office/drawing/2014/main" id="{B56BAFA2-26CC-6074-B6E5-64D91AF5A9F2}"/>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a:extLst>
              <a:ext uri="{FF2B5EF4-FFF2-40B4-BE49-F238E27FC236}">
                <a16:creationId xmlns:a16="http://schemas.microsoft.com/office/drawing/2014/main" id="{2C997D70-6D50-9D57-EEBA-97D5394E6D9E}"/>
              </a:ext>
            </a:extLst>
          </p:cNvPr>
          <p:cNvSpPr>
            <a:spLocks noGrp="1" noChangeArrowheads="1"/>
          </p:cNvSpPr>
          <p:nvPr>
            <p:ph type="sldNum" sz="quarter" idx="12"/>
          </p:nvPr>
        </p:nvSpPr>
        <p:spPr/>
        <p:txBody>
          <a:bodyPr/>
          <a:lstStyle>
            <a:lvl1pPr eaLnBrk="1" hangingPunct="1">
              <a:defRPr/>
            </a:lvl1pPr>
          </a:lstStyle>
          <a:p>
            <a:fld id="{915FD85A-B7CB-1A46-8388-5495EB7AD43C}" type="slidenum">
              <a:rPr lang="en-US" altLang="en-US"/>
              <a:pPr/>
              <a:t>‹#›</a:t>
            </a:fld>
            <a:endParaRPr lang="en-US" altLang="en-US"/>
          </a:p>
        </p:txBody>
      </p:sp>
    </p:spTree>
    <p:extLst>
      <p:ext uri="{BB962C8B-B14F-4D97-AF65-F5344CB8AC3E}">
        <p14:creationId xmlns:p14="http://schemas.microsoft.com/office/powerpoint/2010/main" val="294882935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457200" y="1600200"/>
            <a:ext cx="8229600" cy="4525963"/>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69">
            <a:extLst>
              <a:ext uri="{FF2B5EF4-FFF2-40B4-BE49-F238E27FC236}">
                <a16:creationId xmlns:a16="http://schemas.microsoft.com/office/drawing/2014/main" id="{95CEEE87-8013-1CF8-FE90-A992F49DF59C}"/>
              </a:ext>
            </a:extLst>
          </p:cNvPr>
          <p:cNvSpPr>
            <a:spLocks noGrp="1" noChangeArrowheads="1"/>
          </p:cNvSpPr>
          <p:nvPr>
            <p:ph type="dt" sz="half" idx="10"/>
          </p:nvPr>
        </p:nvSpPr>
        <p:spPr/>
        <p:txBody>
          <a:bodyPr/>
          <a:lstStyle>
            <a:lvl1pPr eaLnBrk="1" hangingPunct="1">
              <a:defRPr b="1" i="0">
                <a:solidFill>
                  <a:srgbClr val="FFFFFF"/>
                </a:solidFill>
                <a:latin typeface="Arial" panose="020B0604020202020204" pitchFamily="34" charset="0"/>
              </a:defRPr>
            </a:lvl1pPr>
          </a:lstStyle>
          <a:p>
            <a:pPr>
              <a:defRPr/>
            </a:pPr>
            <a:endParaRPr lang="en-US" dirty="0"/>
          </a:p>
        </p:txBody>
      </p:sp>
      <p:sp>
        <p:nvSpPr>
          <p:cNvPr id="5" name="Rectangle 70">
            <a:extLst>
              <a:ext uri="{FF2B5EF4-FFF2-40B4-BE49-F238E27FC236}">
                <a16:creationId xmlns:a16="http://schemas.microsoft.com/office/drawing/2014/main" id="{B57E6A84-BB06-479B-A9B6-4CD8CD96FBAE}"/>
              </a:ext>
            </a:extLst>
          </p:cNvPr>
          <p:cNvSpPr>
            <a:spLocks noGrp="1" noChangeArrowheads="1"/>
          </p:cNvSpPr>
          <p:nvPr>
            <p:ph type="ftr" sz="quarter" idx="11"/>
          </p:nvPr>
        </p:nvSpPr>
        <p:spPr/>
        <p:txBody>
          <a:bodyPr/>
          <a:lstStyle>
            <a:lvl1pPr eaLnBrk="1" hangingPunct="1">
              <a:defRPr b="1" i="0">
                <a:solidFill>
                  <a:srgbClr val="FFFFFF"/>
                </a:solidFill>
                <a:latin typeface="Arial" panose="020B0604020202020204" pitchFamily="34" charset="0"/>
              </a:defRPr>
            </a:lvl1pPr>
          </a:lstStyle>
          <a:p>
            <a:pPr>
              <a:defRPr/>
            </a:pPr>
            <a:endParaRPr lang="en-US" dirty="0"/>
          </a:p>
        </p:txBody>
      </p:sp>
      <p:sp>
        <p:nvSpPr>
          <p:cNvPr id="6" name="Rectangle 71">
            <a:extLst>
              <a:ext uri="{FF2B5EF4-FFF2-40B4-BE49-F238E27FC236}">
                <a16:creationId xmlns:a16="http://schemas.microsoft.com/office/drawing/2014/main" id="{0A31E033-2767-EFF7-4632-F0B400A4D224}"/>
              </a:ext>
            </a:extLst>
          </p:cNvPr>
          <p:cNvSpPr>
            <a:spLocks noGrp="1" noChangeArrowheads="1"/>
          </p:cNvSpPr>
          <p:nvPr>
            <p:ph type="sldNum" sz="quarter" idx="12"/>
          </p:nvPr>
        </p:nvSpPr>
        <p:spPr/>
        <p:txBody>
          <a:bodyPr/>
          <a:lstStyle>
            <a:lvl1pPr eaLnBrk="1" hangingPunct="1">
              <a:defRPr b="1" i="0">
                <a:solidFill>
                  <a:srgbClr val="FFFFFF"/>
                </a:solidFill>
                <a:latin typeface="Arial" panose="020B0604020202020204" pitchFamily="34" charset="0"/>
              </a:defRPr>
            </a:lvl1pPr>
          </a:lstStyle>
          <a:p>
            <a:fld id="{C6318BC3-F59D-9E4E-AE97-87284CAAEE48}" type="slidenum">
              <a:rPr lang="en-US" altLang="en-US" smtClean="0"/>
              <a:pPr/>
              <a:t>‹#›</a:t>
            </a:fld>
            <a:endParaRPr lang="en-US" altLang="en-US" dirty="0"/>
          </a:p>
        </p:txBody>
      </p:sp>
    </p:spTree>
    <p:extLst>
      <p:ext uri="{BB962C8B-B14F-4D97-AF65-F5344CB8AC3E}">
        <p14:creationId xmlns:p14="http://schemas.microsoft.com/office/powerpoint/2010/main" val="390377907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19AA3765-59FA-497D-7B89-146C8323495F}"/>
              </a:ext>
            </a:extLst>
          </p:cNvPr>
          <p:cNvGrpSpPr>
            <a:grpSpLocks/>
          </p:cNvGrpSpPr>
          <p:nvPr/>
        </p:nvGrpSpPr>
        <p:grpSpPr bwMode="auto">
          <a:xfrm>
            <a:off x="0" y="0"/>
            <a:ext cx="9148763" cy="6851650"/>
            <a:chOff x="1" y="0"/>
            <a:chExt cx="5763" cy="4316"/>
          </a:xfrm>
        </p:grpSpPr>
        <p:sp>
          <p:nvSpPr>
            <p:cNvPr id="5" name="Freeform 3">
              <a:extLst>
                <a:ext uri="{FF2B5EF4-FFF2-40B4-BE49-F238E27FC236}">
                  <a16:creationId xmlns:a16="http://schemas.microsoft.com/office/drawing/2014/main" id="{50CA442E-3D36-5180-859E-F92DE31AA373}"/>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6" name="Freeform 4">
              <a:extLst>
                <a:ext uri="{FF2B5EF4-FFF2-40B4-BE49-F238E27FC236}">
                  <a16:creationId xmlns:a16="http://schemas.microsoft.com/office/drawing/2014/main" id="{3D5ED12F-48B5-62F4-2B5C-5B2F695B504B}"/>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7" name="Freeform 5">
              <a:extLst>
                <a:ext uri="{FF2B5EF4-FFF2-40B4-BE49-F238E27FC236}">
                  <a16:creationId xmlns:a16="http://schemas.microsoft.com/office/drawing/2014/main" id="{B4C20D6D-4A10-CD53-A4F1-FB5580662108}"/>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grpSp>
          <p:nvGrpSpPr>
            <p:cNvPr id="8" name="Group 6">
              <a:extLst>
                <a:ext uri="{FF2B5EF4-FFF2-40B4-BE49-F238E27FC236}">
                  <a16:creationId xmlns:a16="http://schemas.microsoft.com/office/drawing/2014/main" id="{84052209-E655-1160-9005-68FC32D23F81}"/>
                </a:ext>
              </a:extLst>
            </p:cNvPr>
            <p:cNvGrpSpPr>
              <a:grpSpLocks/>
            </p:cNvGrpSpPr>
            <p:nvPr/>
          </p:nvGrpSpPr>
          <p:grpSpPr bwMode="auto">
            <a:xfrm>
              <a:off x="288" y="0"/>
              <a:ext cx="5098" cy="4316"/>
              <a:chOff x="288" y="0"/>
              <a:chExt cx="5098" cy="4316"/>
            </a:xfrm>
          </p:grpSpPr>
          <p:sp>
            <p:nvSpPr>
              <p:cNvPr id="28" name="Freeform 7">
                <a:extLst>
                  <a:ext uri="{FF2B5EF4-FFF2-40B4-BE49-F238E27FC236}">
                    <a16:creationId xmlns:a16="http://schemas.microsoft.com/office/drawing/2014/main" id="{433B52E8-FF7D-512B-7355-8B151B2E7367}"/>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29" name="Freeform 8">
                <a:extLst>
                  <a:ext uri="{FF2B5EF4-FFF2-40B4-BE49-F238E27FC236}">
                    <a16:creationId xmlns:a16="http://schemas.microsoft.com/office/drawing/2014/main" id="{4495E202-4324-34AE-5263-81DD68C71797}"/>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 name="Freeform 9">
                <a:extLst>
                  <a:ext uri="{FF2B5EF4-FFF2-40B4-BE49-F238E27FC236}">
                    <a16:creationId xmlns:a16="http://schemas.microsoft.com/office/drawing/2014/main" id="{1BE443E1-42EB-B9F3-8FAA-C71BD2EB5A83}"/>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1" name="Freeform 10">
                <a:extLst>
                  <a:ext uri="{FF2B5EF4-FFF2-40B4-BE49-F238E27FC236}">
                    <a16:creationId xmlns:a16="http://schemas.microsoft.com/office/drawing/2014/main" id="{68AC4ADE-4CCE-A9D8-23A8-67EDFEC54884}"/>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2" name="Freeform 11">
                <a:extLst>
                  <a:ext uri="{FF2B5EF4-FFF2-40B4-BE49-F238E27FC236}">
                    <a16:creationId xmlns:a16="http://schemas.microsoft.com/office/drawing/2014/main" id="{6475E7AA-66EA-B3CE-C0FE-93B9D25F1059}"/>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3" name="Freeform 12">
                <a:extLst>
                  <a:ext uri="{FF2B5EF4-FFF2-40B4-BE49-F238E27FC236}">
                    <a16:creationId xmlns:a16="http://schemas.microsoft.com/office/drawing/2014/main" id="{3B55DA39-4C93-4867-9A18-6569A7B7BAC7}"/>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4" name="Freeform 13">
                <a:extLst>
                  <a:ext uri="{FF2B5EF4-FFF2-40B4-BE49-F238E27FC236}">
                    <a16:creationId xmlns:a16="http://schemas.microsoft.com/office/drawing/2014/main" id="{45D41458-3E87-DC22-1511-9BEC9CE43940}"/>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5" name="Freeform 14">
                <a:extLst>
                  <a:ext uri="{FF2B5EF4-FFF2-40B4-BE49-F238E27FC236}">
                    <a16:creationId xmlns:a16="http://schemas.microsoft.com/office/drawing/2014/main" id="{BD07A712-5ABB-0947-D0FC-58DC6F52EAD4}"/>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6" name="Freeform 15">
                <a:extLst>
                  <a:ext uri="{FF2B5EF4-FFF2-40B4-BE49-F238E27FC236}">
                    <a16:creationId xmlns:a16="http://schemas.microsoft.com/office/drawing/2014/main" id="{6D40D69E-7374-C828-AB9B-6D505DA63B67}"/>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7" name="Freeform 16">
                <a:extLst>
                  <a:ext uri="{FF2B5EF4-FFF2-40B4-BE49-F238E27FC236}">
                    <a16:creationId xmlns:a16="http://schemas.microsoft.com/office/drawing/2014/main" id="{F27A8D86-BBD3-4762-D7EB-2AA442CE4F86}"/>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8" name="Freeform 17">
                <a:extLst>
                  <a:ext uri="{FF2B5EF4-FFF2-40B4-BE49-F238E27FC236}">
                    <a16:creationId xmlns:a16="http://schemas.microsoft.com/office/drawing/2014/main" id="{9865B68E-4AE1-8B34-E3C7-D49B127E88B1}"/>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9" name="Freeform 18">
                <a:extLst>
                  <a:ext uri="{FF2B5EF4-FFF2-40B4-BE49-F238E27FC236}">
                    <a16:creationId xmlns:a16="http://schemas.microsoft.com/office/drawing/2014/main" id="{8F47A895-4BDA-87BA-FFE8-1B7D9621EBDD}"/>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40" name="Freeform 19">
                <a:extLst>
                  <a:ext uri="{FF2B5EF4-FFF2-40B4-BE49-F238E27FC236}">
                    <a16:creationId xmlns:a16="http://schemas.microsoft.com/office/drawing/2014/main" id="{26AF4EE3-600A-9986-0E39-13FBD6822BF8}"/>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grpSp>
        <p:sp>
          <p:nvSpPr>
            <p:cNvPr id="9" name="Freeform 20">
              <a:extLst>
                <a:ext uri="{FF2B5EF4-FFF2-40B4-BE49-F238E27FC236}">
                  <a16:creationId xmlns:a16="http://schemas.microsoft.com/office/drawing/2014/main" id="{76E87E40-2398-6812-FB34-145488EA8E3E}"/>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10" name="Freeform 21">
              <a:extLst>
                <a:ext uri="{FF2B5EF4-FFF2-40B4-BE49-F238E27FC236}">
                  <a16:creationId xmlns:a16="http://schemas.microsoft.com/office/drawing/2014/main" id="{6CD82D93-F9A2-B567-9BE4-045812465557}"/>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11" name="Freeform 22">
              <a:extLst>
                <a:ext uri="{FF2B5EF4-FFF2-40B4-BE49-F238E27FC236}">
                  <a16:creationId xmlns:a16="http://schemas.microsoft.com/office/drawing/2014/main" id="{ECDBA87E-648A-1B12-EAB7-00D37BF62C25}"/>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12" name="Freeform 23">
              <a:extLst>
                <a:ext uri="{FF2B5EF4-FFF2-40B4-BE49-F238E27FC236}">
                  <a16:creationId xmlns:a16="http://schemas.microsoft.com/office/drawing/2014/main" id="{087672B7-E616-4719-3C89-7A5F75B1E1B6}"/>
                </a:ext>
              </a:extLst>
            </p:cNvPr>
            <p:cNvSpPr>
              <a:spLocks/>
            </p:cNvSpPr>
            <p:nvPr/>
          </p:nvSpPr>
          <p:spPr bwMode="hidden">
            <a:xfrm>
              <a:off x="5041" y="0"/>
              <a:ext cx="719" cy="845"/>
            </a:xfrm>
            <a:custGeom>
              <a:avLst/>
              <a:gdLst>
                <a:gd name="T0" fmla="*/ 767 w 717"/>
                <a:gd name="T1" fmla="*/ 845 h 845"/>
                <a:gd name="T2" fmla="*/ 767 w 717"/>
                <a:gd name="T3" fmla="*/ 821 h 845"/>
                <a:gd name="T4" fmla="*/ 624 w 717"/>
                <a:gd name="T5" fmla="*/ 605 h 845"/>
                <a:gd name="T6" fmla="*/ 431 w 717"/>
                <a:gd name="T7" fmla="*/ 396 h 845"/>
                <a:gd name="T8" fmla="*/ 246 w 717"/>
                <a:gd name="T9" fmla="*/ 192 h 845"/>
                <a:gd name="T10" fmla="*/ 17 w 717"/>
                <a:gd name="T11" fmla="*/ 0 h 845"/>
                <a:gd name="T12" fmla="*/ 0 w 717"/>
                <a:gd name="T13" fmla="*/ 0 h 845"/>
                <a:gd name="T14" fmla="*/ 234 w 717"/>
                <a:gd name="T15" fmla="*/ 198 h 845"/>
                <a:gd name="T16" fmla="*/ 425 w 717"/>
                <a:gd name="T17" fmla="*/ 408 h 845"/>
                <a:gd name="T18" fmla="*/ 618 w 717"/>
                <a:gd name="T19" fmla="*/ 623 h 845"/>
                <a:gd name="T20" fmla="*/ 767 w 717"/>
                <a:gd name="T21" fmla="*/ 845 h 845"/>
                <a:gd name="T22" fmla="*/ 76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3" name="Freeform 24">
              <a:extLst>
                <a:ext uri="{FF2B5EF4-FFF2-40B4-BE49-F238E27FC236}">
                  <a16:creationId xmlns:a16="http://schemas.microsoft.com/office/drawing/2014/main" id="{C54285A3-623E-0509-269D-0F34C4995FEA}"/>
                </a:ext>
              </a:extLst>
            </p:cNvPr>
            <p:cNvSpPr>
              <a:spLocks/>
            </p:cNvSpPr>
            <p:nvPr/>
          </p:nvSpPr>
          <p:spPr bwMode="hidden">
            <a:xfrm>
              <a:off x="5352" y="0"/>
              <a:ext cx="408" cy="414"/>
            </a:xfrm>
            <a:custGeom>
              <a:avLst/>
              <a:gdLst>
                <a:gd name="T0" fmla="*/ 432 w 407"/>
                <a:gd name="T1" fmla="*/ 414 h 414"/>
                <a:gd name="T2" fmla="*/ 432 w 407"/>
                <a:gd name="T3" fmla="*/ 396 h 414"/>
                <a:gd name="T4" fmla="*/ 247 w 407"/>
                <a:gd name="T5" fmla="*/ 192 h 414"/>
                <a:gd name="T6" fmla="*/ 12 w 407"/>
                <a:gd name="T7" fmla="*/ 0 h 414"/>
                <a:gd name="T8" fmla="*/ 0 w 407"/>
                <a:gd name="T9" fmla="*/ 0 h 414"/>
                <a:gd name="T10" fmla="*/ 108 w 407"/>
                <a:gd name="T11" fmla="*/ 102 h 414"/>
                <a:gd name="T12" fmla="*/ 241 w 407"/>
                <a:gd name="T13" fmla="*/ 204 h 414"/>
                <a:gd name="T14" fmla="*/ 432 w 407"/>
                <a:gd name="T15" fmla="*/ 414 h 414"/>
                <a:gd name="T16" fmla="*/ 432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4" name="Freeform 25">
              <a:extLst>
                <a:ext uri="{FF2B5EF4-FFF2-40B4-BE49-F238E27FC236}">
                  <a16:creationId xmlns:a16="http://schemas.microsoft.com/office/drawing/2014/main" id="{15057987-D067-83B6-BD74-94B91B49A959}"/>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15" name="Freeform 26">
              <a:extLst>
                <a:ext uri="{FF2B5EF4-FFF2-40B4-BE49-F238E27FC236}">
                  <a16:creationId xmlns:a16="http://schemas.microsoft.com/office/drawing/2014/main" id="{724BBEC9-55AE-BD32-ECD0-F4CF3493CFAD}"/>
                </a:ext>
              </a:extLst>
            </p:cNvPr>
            <p:cNvSpPr>
              <a:spLocks/>
            </p:cNvSpPr>
            <p:nvPr/>
          </p:nvSpPr>
          <p:spPr bwMode="hidden">
            <a:xfrm>
              <a:off x="6" y="0"/>
              <a:ext cx="588" cy="599"/>
            </a:xfrm>
            <a:custGeom>
              <a:avLst/>
              <a:gdLst>
                <a:gd name="T0" fmla="*/ 636 w 586"/>
                <a:gd name="T1" fmla="*/ 0 h 599"/>
                <a:gd name="T2" fmla="*/ 618 w 586"/>
                <a:gd name="T3" fmla="*/ 0 h 599"/>
                <a:gd name="T4" fmla="*/ 432 w 586"/>
                <a:gd name="T5" fmla="*/ 132 h 599"/>
                <a:gd name="T6" fmla="*/ 282 w 586"/>
                <a:gd name="T7" fmla="*/ 270 h 599"/>
                <a:gd name="T8" fmla="*/ 120 w 586"/>
                <a:gd name="T9" fmla="*/ 420 h 599"/>
                <a:gd name="T10" fmla="*/ 0 w 586"/>
                <a:gd name="T11" fmla="*/ 575 h 599"/>
                <a:gd name="T12" fmla="*/ 0 w 586"/>
                <a:gd name="T13" fmla="*/ 599 h 599"/>
                <a:gd name="T14" fmla="*/ 120 w 586"/>
                <a:gd name="T15" fmla="*/ 432 h 599"/>
                <a:gd name="T16" fmla="*/ 282 w 586"/>
                <a:gd name="T17" fmla="*/ 282 h 599"/>
                <a:gd name="T18" fmla="*/ 438 w 586"/>
                <a:gd name="T19" fmla="*/ 138 h 599"/>
                <a:gd name="T20" fmla="*/ 636 w 586"/>
                <a:gd name="T21" fmla="*/ 0 h 599"/>
                <a:gd name="T22" fmla="*/ 63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6" name="Freeform 27">
              <a:extLst>
                <a:ext uri="{FF2B5EF4-FFF2-40B4-BE49-F238E27FC236}">
                  <a16:creationId xmlns:a16="http://schemas.microsoft.com/office/drawing/2014/main" id="{8039EE13-B09C-06C9-4DEF-45841C947336}"/>
                </a:ext>
              </a:extLst>
            </p:cNvPr>
            <p:cNvSpPr>
              <a:spLocks/>
            </p:cNvSpPr>
            <p:nvPr/>
          </p:nvSpPr>
          <p:spPr bwMode="hidden">
            <a:xfrm>
              <a:off x="6" y="0"/>
              <a:ext cx="270" cy="252"/>
            </a:xfrm>
            <a:custGeom>
              <a:avLst/>
              <a:gdLst>
                <a:gd name="T0" fmla="*/ 294 w 269"/>
                <a:gd name="T1" fmla="*/ 0 h 252"/>
                <a:gd name="T2" fmla="*/ 276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4 w 269"/>
                <a:gd name="T15" fmla="*/ 0 h 252"/>
                <a:gd name="T16" fmla="*/ 294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7" name="Line 28">
              <a:extLst>
                <a:ext uri="{FF2B5EF4-FFF2-40B4-BE49-F238E27FC236}">
                  <a16:creationId xmlns:a16="http://schemas.microsoft.com/office/drawing/2014/main" id="{AB695E1C-0C26-488C-F153-DFF1A3A6D5A9}"/>
                </a:ext>
              </a:extLst>
            </p:cNvPr>
            <p:cNvSpPr>
              <a:spLocks noChangeShapeType="1"/>
            </p:cNvSpPr>
            <p:nvPr/>
          </p:nvSpPr>
          <p:spPr bwMode="hidden">
            <a:xfrm>
              <a:off x="1" y="2749"/>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8" name="Line 29">
              <a:extLst>
                <a:ext uri="{FF2B5EF4-FFF2-40B4-BE49-F238E27FC236}">
                  <a16:creationId xmlns:a16="http://schemas.microsoft.com/office/drawing/2014/main" id="{CDFE688C-9B49-E191-A4B8-4381D582CC4A}"/>
                </a:ext>
              </a:extLst>
            </p:cNvPr>
            <p:cNvSpPr>
              <a:spLocks noChangeShapeType="1"/>
            </p:cNvSpPr>
            <p:nvPr/>
          </p:nvSpPr>
          <p:spPr bwMode="hidden">
            <a:xfrm>
              <a:off x="1" y="2356"/>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9" name="Line 30">
              <a:extLst>
                <a:ext uri="{FF2B5EF4-FFF2-40B4-BE49-F238E27FC236}">
                  <a16:creationId xmlns:a16="http://schemas.microsoft.com/office/drawing/2014/main" id="{399B26C3-C958-B700-7C4B-788BCF8B5909}"/>
                </a:ext>
              </a:extLst>
            </p:cNvPr>
            <p:cNvSpPr>
              <a:spLocks noChangeShapeType="1"/>
            </p:cNvSpPr>
            <p:nvPr/>
          </p:nvSpPr>
          <p:spPr bwMode="hidden">
            <a:xfrm>
              <a:off x="1" y="3142"/>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nvGrpSpPr>
            <p:cNvPr id="20" name="Group 31">
              <a:extLst>
                <a:ext uri="{FF2B5EF4-FFF2-40B4-BE49-F238E27FC236}">
                  <a16:creationId xmlns:a16="http://schemas.microsoft.com/office/drawing/2014/main" id="{1E533781-15C7-89F0-E9F7-F60BAF297FD5}"/>
                </a:ext>
              </a:extLst>
            </p:cNvPr>
            <p:cNvGrpSpPr>
              <a:grpSpLocks/>
            </p:cNvGrpSpPr>
            <p:nvPr/>
          </p:nvGrpSpPr>
          <p:grpSpPr bwMode="auto">
            <a:xfrm>
              <a:off x="1" y="392"/>
              <a:ext cx="5758" cy="1571"/>
              <a:chOff x="1" y="392"/>
              <a:chExt cx="5758" cy="1571"/>
            </a:xfrm>
          </p:grpSpPr>
          <p:sp>
            <p:nvSpPr>
              <p:cNvPr id="23" name="Line 32">
                <a:extLst>
                  <a:ext uri="{FF2B5EF4-FFF2-40B4-BE49-F238E27FC236}">
                    <a16:creationId xmlns:a16="http://schemas.microsoft.com/office/drawing/2014/main" id="{854FBF3F-4C17-9937-9FCA-398A0D6378A5}"/>
                  </a:ext>
                </a:extLst>
              </p:cNvPr>
              <p:cNvSpPr>
                <a:spLocks noChangeShapeType="1"/>
              </p:cNvSpPr>
              <p:nvPr userDrawn="1"/>
            </p:nvSpPr>
            <p:spPr bwMode="hidden">
              <a:xfrm>
                <a:off x="1" y="784"/>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 name="Line 33">
                <a:extLst>
                  <a:ext uri="{FF2B5EF4-FFF2-40B4-BE49-F238E27FC236}">
                    <a16:creationId xmlns:a16="http://schemas.microsoft.com/office/drawing/2014/main" id="{B74A049F-1A37-CBEC-DBD4-4A493AC8E76F}"/>
                  </a:ext>
                </a:extLst>
              </p:cNvPr>
              <p:cNvSpPr>
                <a:spLocks noChangeShapeType="1"/>
              </p:cNvSpPr>
              <p:nvPr userDrawn="1"/>
            </p:nvSpPr>
            <p:spPr bwMode="hidden">
              <a:xfrm>
                <a:off x="1" y="1963"/>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5" name="Line 34">
                <a:extLst>
                  <a:ext uri="{FF2B5EF4-FFF2-40B4-BE49-F238E27FC236}">
                    <a16:creationId xmlns:a16="http://schemas.microsoft.com/office/drawing/2014/main" id="{90AC414B-8C71-01B8-1402-B2D9EB5BC5CF}"/>
                  </a:ext>
                </a:extLst>
              </p:cNvPr>
              <p:cNvSpPr>
                <a:spLocks noChangeShapeType="1"/>
              </p:cNvSpPr>
              <p:nvPr userDrawn="1"/>
            </p:nvSpPr>
            <p:spPr bwMode="hidden">
              <a:xfrm>
                <a:off x="1" y="1570"/>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6" name="Line 35">
                <a:extLst>
                  <a:ext uri="{FF2B5EF4-FFF2-40B4-BE49-F238E27FC236}">
                    <a16:creationId xmlns:a16="http://schemas.microsoft.com/office/drawing/2014/main" id="{2EE2CEB7-D3DE-908A-B50F-E2EFA2ED68D1}"/>
                  </a:ext>
                </a:extLst>
              </p:cNvPr>
              <p:cNvSpPr>
                <a:spLocks noChangeShapeType="1"/>
              </p:cNvSpPr>
              <p:nvPr userDrawn="1"/>
            </p:nvSpPr>
            <p:spPr bwMode="hidden">
              <a:xfrm>
                <a:off x="1" y="1177"/>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7" name="Line 36">
                <a:extLst>
                  <a:ext uri="{FF2B5EF4-FFF2-40B4-BE49-F238E27FC236}">
                    <a16:creationId xmlns:a16="http://schemas.microsoft.com/office/drawing/2014/main" id="{CDADFD13-F040-2614-0EAD-5DCE3D0D70D5}"/>
                  </a:ext>
                </a:extLst>
              </p:cNvPr>
              <p:cNvSpPr>
                <a:spLocks noChangeShapeType="1"/>
              </p:cNvSpPr>
              <p:nvPr userDrawn="1"/>
            </p:nvSpPr>
            <p:spPr bwMode="hidden">
              <a:xfrm>
                <a:off x="1" y="392"/>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21" name="Line 37">
              <a:extLst>
                <a:ext uri="{FF2B5EF4-FFF2-40B4-BE49-F238E27FC236}">
                  <a16:creationId xmlns:a16="http://schemas.microsoft.com/office/drawing/2014/main" id="{8CB941F8-862E-FB07-3D7F-9A477EC4CEC8}"/>
                </a:ext>
              </a:extLst>
            </p:cNvPr>
            <p:cNvSpPr>
              <a:spLocks noChangeShapeType="1"/>
            </p:cNvSpPr>
            <p:nvPr/>
          </p:nvSpPr>
          <p:spPr bwMode="hidden">
            <a:xfrm>
              <a:off x="1" y="3928"/>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2" name="Line 38">
              <a:extLst>
                <a:ext uri="{FF2B5EF4-FFF2-40B4-BE49-F238E27FC236}">
                  <a16:creationId xmlns:a16="http://schemas.microsoft.com/office/drawing/2014/main" id="{8E7C2771-7EEA-757B-C44A-CB1144EBD61E}"/>
                </a:ext>
              </a:extLst>
            </p:cNvPr>
            <p:cNvSpPr>
              <a:spLocks noChangeShapeType="1"/>
            </p:cNvSpPr>
            <p:nvPr/>
          </p:nvSpPr>
          <p:spPr bwMode="hidden">
            <a:xfrm>
              <a:off x="1" y="3535"/>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84007" name="Rectangle 39"/>
          <p:cNvSpPr>
            <a:spLocks noGrp="1" noChangeArrowheads="1"/>
          </p:cNvSpPr>
          <p:nvPr>
            <p:ph type="ctrTitle" sz="quarter"/>
          </p:nvPr>
        </p:nvSpPr>
        <p:spPr>
          <a:xfrm>
            <a:off x="685800" y="1692275"/>
            <a:ext cx="7772400" cy="1736725"/>
          </a:xfrm>
        </p:spPr>
        <p:txBody>
          <a:bodyPr anchor="b"/>
          <a:lstStyle>
            <a:lvl1pPr>
              <a:defRPr sz="5400" b="1" i="0">
                <a:latin typeface="Arial" panose="020B0604020202020204" pitchFamily="34" charset="0"/>
              </a:defRPr>
            </a:lvl1pPr>
          </a:lstStyle>
          <a:p>
            <a:r>
              <a:rPr lang="en-US" dirty="0"/>
              <a:t>Click to edit Master title style</a:t>
            </a:r>
          </a:p>
        </p:txBody>
      </p:sp>
      <p:sp>
        <p:nvSpPr>
          <p:cNvPr id="84008"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a:extLst>
              <a:ext uri="{FF2B5EF4-FFF2-40B4-BE49-F238E27FC236}">
                <a16:creationId xmlns:a16="http://schemas.microsoft.com/office/drawing/2014/main" id="{3808E3F6-A914-E929-A0A1-4B4E93163BCC}"/>
              </a:ext>
            </a:extLst>
          </p:cNvPr>
          <p:cNvSpPr>
            <a:spLocks noGrp="1" noChangeArrowheads="1"/>
          </p:cNvSpPr>
          <p:nvPr>
            <p:ph type="dt" sz="quarter" idx="10"/>
          </p:nvPr>
        </p:nvSpPr>
        <p:spPr/>
        <p:txBody>
          <a:bodyPr/>
          <a:lstStyle>
            <a:lvl1pPr>
              <a:defRPr/>
            </a:lvl1pPr>
          </a:lstStyle>
          <a:p>
            <a:pPr>
              <a:defRPr/>
            </a:pPr>
            <a:endParaRPr lang="en-US"/>
          </a:p>
        </p:txBody>
      </p:sp>
      <p:sp>
        <p:nvSpPr>
          <p:cNvPr id="42" name="Rectangle 42">
            <a:extLst>
              <a:ext uri="{FF2B5EF4-FFF2-40B4-BE49-F238E27FC236}">
                <a16:creationId xmlns:a16="http://schemas.microsoft.com/office/drawing/2014/main" id="{42B90AF0-C191-79C1-DEA5-71C6BB3C1DC9}"/>
              </a:ext>
            </a:extLst>
          </p:cNvPr>
          <p:cNvSpPr>
            <a:spLocks noGrp="1" noChangeArrowheads="1"/>
          </p:cNvSpPr>
          <p:nvPr>
            <p:ph type="ftr" sz="quarter" idx="11"/>
          </p:nvPr>
        </p:nvSpPr>
        <p:spPr/>
        <p:txBody>
          <a:bodyPr/>
          <a:lstStyle>
            <a:lvl1pPr>
              <a:defRPr/>
            </a:lvl1pPr>
          </a:lstStyle>
          <a:p>
            <a:pPr>
              <a:defRPr/>
            </a:pPr>
            <a:endParaRPr lang="en-US"/>
          </a:p>
        </p:txBody>
      </p:sp>
      <p:sp>
        <p:nvSpPr>
          <p:cNvPr id="43" name="Rectangle 43">
            <a:extLst>
              <a:ext uri="{FF2B5EF4-FFF2-40B4-BE49-F238E27FC236}">
                <a16:creationId xmlns:a16="http://schemas.microsoft.com/office/drawing/2014/main" id="{FA90C0E6-2142-2CA6-6348-B441B2950669}"/>
              </a:ext>
            </a:extLst>
          </p:cNvPr>
          <p:cNvSpPr>
            <a:spLocks noGrp="1" noChangeArrowheads="1"/>
          </p:cNvSpPr>
          <p:nvPr>
            <p:ph type="sldNum" sz="quarter" idx="12"/>
          </p:nvPr>
        </p:nvSpPr>
        <p:spPr/>
        <p:txBody>
          <a:bodyPr/>
          <a:lstStyle>
            <a:lvl1pPr>
              <a:defRPr/>
            </a:lvl1pPr>
          </a:lstStyle>
          <a:p>
            <a:fld id="{8C581379-6462-E84C-80E0-936318A9B4C8}" type="slidenum">
              <a:rPr lang="en-US" altLang="en-US"/>
              <a:pPr/>
              <a:t>‹#›</a:t>
            </a:fld>
            <a:endParaRPr lang="en-US" altLang="en-US"/>
          </a:p>
        </p:txBody>
      </p:sp>
    </p:spTree>
    <p:extLst>
      <p:ext uri="{BB962C8B-B14F-4D97-AF65-F5344CB8AC3E}">
        <p14:creationId xmlns:p14="http://schemas.microsoft.com/office/powerpoint/2010/main" val="187596437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AC6D30DF-8325-6F9E-7739-33E8E79305D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D2356EEB-7288-EA91-D3EF-F00F1536CB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6A787006-846B-0E0B-27FD-BD02E4066F5C}"/>
              </a:ext>
            </a:extLst>
          </p:cNvPr>
          <p:cNvSpPr>
            <a:spLocks noGrp="1" noChangeArrowheads="1"/>
          </p:cNvSpPr>
          <p:nvPr>
            <p:ph type="sldNum" sz="quarter" idx="12"/>
          </p:nvPr>
        </p:nvSpPr>
        <p:spPr>
          <a:ln/>
        </p:spPr>
        <p:txBody>
          <a:bodyPr/>
          <a:lstStyle>
            <a:lvl1pPr>
              <a:defRPr/>
            </a:lvl1pPr>
          </a:lstStyle>
          <a:p>
            <a:fld id="{3D82DD5B-5504-844B-9600-15717608D575}" type="slidenum">
              <a:rPr lang="en-US" altLang="en-US"/>
              <a:pPr/>
              <a:t>‹#›</a:t>
            </a:fld>
            <a:endParaRPr lang="en-US" altLang="en-US"/>
          </a:p>
        </p:txBody>
      </p:sp>
    </p:spTree>
    <p:extLst>
      <p:ext uri="{BB962C8B-B14F-4D97-AF65-F5344CB8AC3E}">
        <p14:creationId xmlns:p14="http://schemas.microsoft.com/office/powerpoint/2010/main" val="9364966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a:extLst>
              <a:ext uri="{FF2B5EF4-FFF2-40B4-BE49-F238E27FC236}">
                <a16:creationId xmlns:a16="http://schemas.microsoft.com/office/drawing/2014/main" id="{5AB7C8C5-C165-6E42-05FF-8956476B3EE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D2AB2F20-89AA-1EEE-4EBD-666F2BF535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6820517C-6642-D6C9-D1EF-CB4300D728B7}"/>
              </a:ext>
            </a:extLst>
          </p:cNvPr>
          <p:cNvSpPr>
            <a:spLocks noGrp="1" noChangeArrowheads="1"/>
          </p:cNvSpPr>
          <p:nvPr>
            <p:ph type="sldNum" sz="quarter" idx="12"/>
          </p:nvPr>
        </p:nvSpPr>
        <p:spPr>
          <a:ln/>
        </p:spPr>
        <p:txBody>
          <a:bodyPr/>
          <a:lstStyle>
            <a:lvl1pPr>
              <a:defRPr/>
            </a:lvl1pPr>
          </a:lstStyle>
          <a:p>
            <a:fld id="{0648D0CD-B5D5-494B-B6AA-F5B1ECC8CF76}" type="slidenum">
              <a:rPr lang="en-US" altLang="en-US"/>
              <a:pPr/>
              <a:t>‹#›</a:t>
            </a:fld>
            <a:endParaRPr lang="en-US" altLang="en-US"/>
          </a:p>
        </p:txBody>
      </p:sp>
    </p:spTree>
    <p:extLst>
      <p:ext uri="{BB962C8B-B14F-4D97-AF65-F5344CB8AC3E}">
        <p14:creationId xmlns:p14="http://schemas.microsoft.com/office/powerpoint/2010/main" val="253576932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1D7E4143-72EC-3BAE-8524-13773583D44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34F29C04-CA21-A3B4-DC2F-30560F0AA5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66BDBEC5-9A71-9A90-3B5E-E6BAEEC536A0}"/>
              </a:ext>
            </a:extLst>
          </p:cNvPr>
          <p:cNvSpPr>
            <a:spLocks noGrp="1" noChangeArrowheads="1"/>
          </p:cNvSpPr>
          <p:nvPr>
            <p:ph type="sldNum" sz="quarter" idx="12"/>
          </p:nvPr>
        </p:nvSpPr>
        <p:spPr>
          <a:ln/>
        </p:spPr>
        <p:txBody>
          <a:bodyPr/>
          <a:lstStyle>
            <a:lvl1pPr>
              <a:defRPr/>
            </a:lvl1pPr>
          </a:lstStyle>
          <a:p>
            <a:fld id="{94262ECC-A2C7-C74C-9767-57A5EB6BA821}" type="slidenum">
              <a:rPr lang="en-US" altLang="en-US"/>
              <a:pPr/>
              <a:t>‹#›</a:t>
            </a:fld>
            <a:endParaRPr lang="en-US" altLang="en-US"/>
          </a:p>
        </p:txBody>
      </p:sp>
    </p:spTree>
    <p:extLst>
      <p:ext uri="{BB962C8B-B14F-4D97-AF65-F5344CB8AC3E}">
        <p14:creationId xmlns:p14="http://schemas.microsoft.com/office/powerpoint/2010/main" val="365995374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a:extLst>
              <a:ext uri="{FF2B5EF4-FFF2-40B4-BE49-F238E27FC236}">
                <a16:creationId xmlns:a16="http://schemas.microsoft.com/office/drawing/2014/main" id="{8C28785B-7578-D6CE-5EBF-929C9D9FC26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1">
            <a:extLst>
              <a:ext uri="{FF2B5EF4-FFF2-40B4-BE49-F238E27FC236}">
                <a16:creationId xmlns:a16="http://schemas.microsoft.com/office/drawing/2014/main" id="{1290B20B-76BD-D6A1-AF45-8E5375C303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2">
            <a:extLst>
              <a:ext uri="{FF2B5EF4-FFF2-40B4-BE49-F238E27FC236}">
                <a16:creationId xmlns:a16="http://schemas.microsoft.com/office/drawing/2014/main" id="{DD8CBF40-8B02-A7E4-DF60-E4077FCC24FD}"/>
              </a:ext>
            </a:extLst>
          </p:cNvPr>
          <p:cNvSpPr>
            <a:spLocks noGrp="1" noChangeArrowheads="1"/>
          </p:cNvSpPr>
          <p:nvPr>
            <p:ph type="sldNum" sz="quarter" idx="12"/>
          </p:nvPr>
        </p:nvSpPr>
        <p:spPr>
          <a:ln/>
        </p:spPr>
        <p:txBody>
          <a:bodyPr/>
          <a:lstStyle>
            <a:lvl1pPr>
              <a:defRPr/>
            </a:lvl1pPr>
          </a:lstStyle>
          <a:p>
            <a:fld id="{A3A7C6C2-3936-754F-92B7-4065372BD4D8}" type="slidenum">
              <a:rPr lang="en-US" altLang="en-US"/>
              <a:pPr/>
              <a:t>‹#›</a:t>
            </a:fld>
            <a:endParaRPr lang="en-US" altLang="en-US"/>
          </a:p>
        </p:txBody>
      </p:sp>
    </p:spTree>
    <p:extLst>
      <p:ext uri="{BB962C8B-B14F-4D97-AF65-F5344CB8AC3E}">
        <p14:creationId xmlns:p14="http://schemas.microsoft.com/office/powerpoint/2010/main" val="363260709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0">
            <a:extLst>
              <a:ext uri="{FF2B5EF4-FFF2-40B4-BE49-F238E27FC236}">
                <a16:creationId xmlns:a16="http://schemas.microsoft.com/office/drawing/2014/main" id="{A0DC7DEC-9506-DE51-2F43-28D765FA789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1">
            <a:extLst>
              <a:ext uri="{FF2B5EF4-FFF2-40B4-BE49-F238E27FC236}">
                <a16:creationId xmlns:a16="http://schemas.microsoft.com/office/drawing/2014/main" id="{59BD39BF-D384-0A2F-1CEF-FED6B03147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2">
            <a:extLst>
              <a:ext uri="{FF2B5EF4-FFF2-40B4-BE49-F238E27FC236}">
                <a16:creationId xmlns:a16="http://schemas.microsoft.com/office/drawing/2014/main" id="{DE7D2641-50F2-6E17-3DE4-046D6EAE7D63}"/>
              </a:ext>
            </a:extLst>
          </p:cNvPr>
          <p:cNvSpPr>
            <a:spLocks noGrp="1" noChangeArrowheads="1"/>
          </p:cNvSpPr>
          <p:nvPr>
            <p:ph type="sldNum" sz="quarter" idx="12"/>
          </p:nvPr>
        </p:nvSpPr>
        <p:spPr>
          <a:ln/>
        </p:spPr>
        <p:txBody>
          <a:bodyPr/>
          <a:lstStyle>
            <a:lvl1pPr>
              <a:defRPr/>
            </a:lvl1pPr>
          </a:lstStyle>
          <a:p>
            <a:fld id="{1C5E634A-AC8C-3F49-93DA-B712E4252A10}" type="slidenum">
              <a:rPr lang="en-US" altLang="en-US"/>
              <a:pPr/>
              <a:t>‹#›</a:t>
            </a:fld>
            <a:endParaRPr lang="en-US" altLang="en-US"/>
          </a:p>
        </p:txBody>
      </p:sp>
    </p:spTree>
    <p:extLst>
      <p:ext uri="{BB962C8B-B14F-4D97-AF65-F5344CB8AC3E}">
        <p14:creationId xmlns:p14="http://schemas.microsoft.com/office/powerpoint/2010/main" val="367441600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id="{47F5DAA1-F126-6DF9-0B2F-5F8A8D4F3D6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1">
            <a:extLst>
              <a:ext uri="{FF2B5EF4-FFF2-40B4-BE49-F238E27FC236}">
                <a16:creationId xmlns:a16="http://schemas.microsoft.com/office/drawing/2014/main" id="{FACFD3AD-9994-9F56-7ABC-D370157134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2">
            <a:extLst>
              <a:ext uri="{FF2B5EF4-FFF2-40B4-BE49-F238E27FC236}">
                <a16:creationId xmlns:a16="http://schemas.microsoft.com/office/drawing/2014/main" id="{454F7F0A-A09C-5C4B-905F-2E6F2E308C7B}"/>
              </a:ext>
            </a:extLst>
          </p:cNvPr>
          <p:cNvSpPr>
            <a:spLocks noGrp="1" noChangeArrowheads="1"/>
          </p:cNvSpPr>
          <p:nvPr>
            <p:ph type="sldNum" sz="quarter" idx="12"/>
          </p:nvPr>
        </p:nvSpPr>
        <p:spPr>
          <a:ln/>
        </p:spPr>
        <p:txBody>
          <a:bodyPr/>
          <a:lstStyle>
            <a:lvl1pPr>
              <a:defRPr/>
            </a:lvl1pPr>
          </a:lstStyle>
          <a:p>
            <a:fld id="{25433F1B-6C1C-ED4D-9F22-F31D89D4AF63}" type="slidenum">
              <a:rPr lang="en-US" altLang="en-US"/>
              <a:pPr/>
              <a:t>‹#›</a:t>
            </a:fld>
            <a:endParaRPr lang="en-US" altLang="en-US"/>
          </a:p>
        </p:txBody>
      </p:sp>
    </p:spTree>
    <p:extLst>
      <p:ext uri="{BB962C8B-B14F-4D97-AF65-F5344CB8AC3E}">
        <p14:creationId xmlns:p14="http://schemas.microsoft.com/office/powerpoint/2010/main" val="25318108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E45E389A-A03E-06AF-0E03-E1F9C57BACBE}"/>
              </a:ext>
            </a:extLst>
          </p:cNvPr>
          <p:cNvGrpSpPr>
            <a:grpSpLocks/>
          </p:cNvGrpSpPr>
          <p:nvPr/>
        </p:nvGrpSpPr>
        <p:grpSpPr bwMode="auto">
          <a:xfrm>
            <a:off x="0" y="0"/>
            <a:ext cx="9148763" cy="6851650"/>
            <a:chOff x="1" y="0"/>
            <a:chExt cx="5763" cy="4316"/>
          </a:xfrm>
        </p:grpSpPr>
        <p:sp>
          <p:nvSpPr>
            <p:cNvPr id="5" name="Freeform 3">
              <a:extLst>
                <a:ext uri="{FF2B5EF4-FFF2-40B4-BE49-F238E27FC236}">
                  <a16:creationId xmlns:a16="http://schemas.microsoft.com/office/drawing/2014/main" id="{83493769-DFF9-AD15-1514-75D7D7D8856A}"/>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6" name="Freeform 4">
              <a:extLst>
                <a:ext uri="{FF2B5EF4-FFF2-40B4-BE49-F238E27FC236}">
                  <a16:creationId xmlns:a16="http://schemas.microsoft.com/office/drawing/2014/main" id="{8B27F764-407B-5DB9-B275-4580682727FB}"/>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7" name="Freeform 5">
              <a:extLst>
                <a:ext uri="{FF2B5EF4-FFF2-40B4-BE49-F238E27FC236}">
                  <a16:creationId xmlns:a16="http://schemas.microsoft.com/office/drawing/2014/main" id="{39B9637E-9080-CC35-1FA9-D302EA9DACB3}"/>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grpSp>
          <p:nvGrpSpPr>
            <p:cNvPr id="8" name="Group 6">
              <a:extLst>
                <a:ext uri="{FF2B5EF4-FFF2-40B4-BE49-F238E27FC236}">
                  <a16:creationId xmlns:a16="http://schemas.microsoft.com/office/drawing/2014/main" id="{3958E216-5761-59A8-964E-322E84A6FD5A}"/>
                </a:ext>
              </a:extLst>
            </p:cNvPr>
            <p:cNvGrpSpPr>
              <a:grpSpLocks/>
            </p:cNvGrpSpPr>
            <p:nvPr/>
          </p:nvGrpSpPr>
          <p:grpSpPr bwMode="auto">
            <a:xfrm>
              <a:off x="288" y="0"/>
              <a:ext cx="5098" cy="4316"/>
              <a:chOff x="288" y="0"/>
              <a:chExt cx="5098" cy="4316"/>
            </a:xfrm>
          </p:grpSpPr>
          <p:sp>
            <p:nvSpPr>
              <p:cNvPr id="28" name="Freeform 7">
                <a:extLst>
                  <a:ext uri="{FF2B5EF4-FFF2-40B4-BE49-F238E27FC236}">
                    <a16:creationId xmlns:a16="http://schemas.microsoft.com/office/drawing/2014/main" id="{DD9C02EB-3344-106E-30BB-E9B7A23FCA80}"/>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29" name="Freeform 8">
                <a:extLst>
                  <a:ext uri="{FF2B5EF4-FFF2-40B4-BE49-F238E27FC236}">
                    <a16:creationId xmlns:a16="http://schemas.microsoft.com/office/drawing/2014/main" id="{EE426249-6A37-9529-1A3C-77B0940649E3}"/>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 name="Freeform 9">
                <a:extLst>
                  <a:ext uri="{FF2B5EF4-FFF2-40B4-BE49-F238E27FC236}">
                    <a16:creationId xmlns:a16="http://schemas.microsoft.com/office/drawing/2014/main" id="{911342C0-5A22-BD09-B07D-51B8BC6A0492}"/>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1" name="Freeform 10">
                <a:extLst>
                  <a:ext uri="{FF2B5EF4-FFF2-40B4-BE49-F238E27FC236}">
                    <a16:creationId xmlns:a16="http://schemas.microsoft.com/office/drawing/2014/main" id="{81543FAD-857A-4C10-A0F3-06EB3431F01C}"/>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2" name="Freeform 11">
                <a:extLst>
                  <a:ext uri="{FF2B5EF4-FFF2-40B4-BE49-F238E27FC236}">
                    <a16:creationId xmlns:a16="http://schemas.microsoft.com/office/drawing/2014/main" id="{D783B953-780D-777E-D192-80836AB34530}"/>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3" name="Freeform 12">
                <a:extLst>
                  <a:ext uri="{FF2B5EF4-FFF2-40B4-BE49-F238E27FC236}">
                    <a16:creationId xmlns:a16="http://schemas.microsoft.com/office/drawing/2014/main" id="{F203F238-02BF-EFEB-4A41-FC223C49CDBE}"/>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4" name="Freeform 13">
                <a:extLst>
                  <a:ext uri="{FF2B5EF4-FFF2-40B4-BE49-F238E27FC236}">
                    <a16:creationId xmlns:a16="http://schemas.microsoft.com/office/drawing/2014/main" id="{70A8AF11-4424-CC87-A2D9-674F0EA7215B}"/>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5" name="Freeform 14">
                <a:extLst>
                  <a:ext uri="{FF2B5EF4-FFF2-40B4-BE49-F238E27FC236}">
                    <a16:creationId xmlns:a16="http://schemas.microsoft.com/office/drawing/2014/main" id="{96E539F8-28A5-258E-1108-08D22E955DB3}"/>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6" name="Freeform 15">
                <a:extLst>
                  <a:ext uri="{FF2B5EF4-FFF2-40B4-BE49-F238E27FC236}">
                    <a16:creationId xmlns:a16="http://schemas.microsoft.com/office/drawing/2014/main" id="{E56D750F-D5E5-C744-90E0-654F550B6295}"/>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7" name="Freeform 16">
                <a:extLst>
                  <a:ext uri="{FF2B5EF4-FFF2-40B4-BE49-F238E27FC236}">
                    <a16:creationId xmlns:a16="http://schemas.microsoft.com/office/drawing/2014/main" id="{DD02E0BC-DA40-9271-EF56-20DC545BCC51}"/>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8" name="Freeform 17">
                <a:extLst>
                  <a:ext uri="{FF2B5EF4-FFF2-40B4-BE49-F238E27FC236}">
                    <a16:creationId xmlns:a16="http://schemas.microsoft.com/office/drawing/2014/main" id="{187D150B-9B31-3CF8-CAE0-ED907CED2F66}"/>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9" name="Freeform 18">
                <a:extLst>
                  <a:ext uri="{FF2B5EF4-FFF2-40B4-BE49-F238E27FC236}">
                    <a16:creationId xmlns:a16="http://schemas.microsoft.com/office/drawing/2014/main" id="{C82148F1-425E-1CB5-7167-8E192537AEBE}"/>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40" name="Freeform 19">
                <a:extLst>
                  <a:ext uri="{FF2B5EF4-FFF2-40B4-BE49-F238E27FC236}">
                    <a16:creationId xmlns:a16="http://schemas.microsoft.com/office/drawing/2014/main" id="{934F866E-1399-EB4C-D69D-978A21805764}"/>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grpSp>
        <p:sp>
          <p:nvSpPr>
            <p:cNvPr id="9" name="Freeform 20">
              <a:extLst>
                <a:ext uri="{FF2B5EF4-FFF2-40B4-BE49-F238E27FC236}">
                  <a16:creationId xmlns:a16="http://schemas.microsoft.com/office/drawing/2014/main" id="{1DDB3105-F76C-417D-DDEE-E6FEA62D95B4}"/>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10" name="Freeform 21">
              <a:extLst>
                <a:ext uri="{FF2B5EF4-FFF2-40B4-BE49-F238E27FC236}">
                  <a16:creationId xmlns:a16="http://schemas.microsoft.com/office/drawing/2014/main" id="{EBB7EFD6-9E2A-B914-C02E-3BD943A40655}"/>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11" name="Freeform 22">
              <a:extLst>
                <a:ext uri="{FF2B5EF4-FFF2-40B4-BE49-F238E27FC236}">
                  <a16:creationId xmlns:a16="http://schemas.microsoft.com/office/drawing/2014/main" id="{A37BC501-25D9-819A-94EA-8549D9F4322F}"/>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12" name="Freeform 23">
              <a:extLst>
                <a:ext uri="{FF2B5EF4-FFF2-40B4-BE49-F238E27FC236}">
                  <a16:creationId xmlns:a16="http://schemas.microsoft.com/office/drawing/2014/main" id="{090D5A3C-6473-3024-8DB4-2F4E3C165356}"/>
                </a:ext>
              </a:extLst>
            </p:cNvPr>
            <p:cNvSpPr>
              <a:spLocks/>
            </p:cNvSpPr>
            <p:nvPr/>
          </p:nvSpPr>
          <p:spPr bwMode="hidden">
            <a:xfrm>
              <a:off x="5041" y="0"/>
              <a:ext cx="719" cy="845"/>
            </a:xfrm>
            <a:custGeom>
              <a:avLst/>
              <a:gdLst>
                <a:gd name="T0" fmla="*/ 767 w 717"/>
                <a:gd name="T1" fmla="*/ 845 h 845"/>
                <a:gd name="T2" fmla="*/ 767 w 717"/>
                <a:gd name="T3" fmla="*/ 821 h 845"/>
                <a:gd name="T4" fmla="*/ 624 w 717"/>
                <a:gd name="T5" fmla="*/ 605 h 845"/>
                <a:gd name="T6" fmla="*/ 431 w 717"/>
                <a:gd name="T7" fmla="*/ 396 h 845"/>
                <a:gd name="T8" fmla="*/ 246 w 717"/>
                <a:gd name="T9" fmla="*/ 192 h 845"/>
                <a:gd name="T10" fmla="*/ 17 w 717"/>
                <a:gd name="T11" fmla="*/ 0 h 845"/>
                <a:gd name="T12" fmla="*/ 0 w 717"/>
                <a:gd name="T13" fmla="*/ 0 h 845"/>
                <a:gd name="T14" fmla="*/ 234 w 717"/>
                <a:gd name="T15" fmla="*/ 198 h 845"/>
                <a:gd name="T16" fmla="*/ 425 w 717"/>
                <a:gd name="T17" fmla="*/ 408 h 845"/>
                <a:gd name="T18" fmla="*/ 618 w 717"/>
                <a:gd name="T19" fmla="*/ 623 h 845"/>
                <a:gd name="T20" fmla="*/ 767 w 717"/>
                <a:gd name="T21" fmla="*/ 845 h 845"/>
                <a:gd name="T22" fmla="*/ 76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3" name="Freeform 24">
              <a:extLst>
                <a:ext uri="{FF2B5EF4-FFF2-40B4-BE49-F238E27FC236}">
                  <a16:creationId xmlns:a16="http://schemas.microsoft.com/office/drawing/2014/main" id="{701BAC39-C3E9-EC45-36F3-A9D81BAD4054}"/>
                </a:ext>
              </a:extLst>
            </p:cNvPr>
            <p:cNvSpPr>
              <a:spLocks/>
            </p:cNvSpPr>
            <p:nvPr/>
          </p:nvSpPr>
          <p:spPr bwMode="hidden">
            <a:xfrm>
              <a:off x="5352" y="0"/>
              <a:ext cx="408" cy="414"/>
            </a:xfrm>
            <a:custGeom>
              <a:avLst/>
              <a:gdLst>
                <a:gd name="T0" fmla="*/ 432 w 407"/>
                <a:gd name="T1" fmla="*/ 414 h 414"/>
                <a:gd name="T2" fmla="*/ 432 w 407"/>
                <a:gd name="T3" fmla="*/ 396 h 414"/>
                <a:gd name="T4" fmla="*/ 247 w 407"/>
                <a:gd name="T5" fmla="*/ 192 h 414"/>
                <a:gd name="T6" fmla="*/ 12 w 407"/>
                <a:gd name="T7" fmla="*/ 0 h 414"/>
                <a:gd name="T8" fmla="*/ 0 w 407"/>
                <a:gd name="T9" fmla="*/ 0 h 414"/>
                <a:gd name="T10" fmla="*/ 108 w 407"/>
                <a:gd name="T11" fmla="*/ 102 h 414"/>
                <a:gd name="T12" fmla="*/ 241 w 407"/>
                <a:gd name="T13" fmla="*/ 204 h 414"/>
                <a:gd name="T14" fmla="*/ 432 w 407"/>
                <a:gd name="T15" fmla="*/ 414 h 414"/>
                <a:gd name="T16" fmla="*/ 432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4" name="Freeform 25">
              <a:extLst>
                <a:ext uri="{FF2B5EF4-FFF2-40B4-BE49-F238E27FC236}">
                  <a16:creationId xmlns:a16="http://schemas.microsoft.com/office/drawing/2014/main" id="{51B0EDC0-BFC2-714F-AC78-72AA201A57F3}"/>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15" name="Freeform 26">
              <a:extLst>
                <a:ext uri="{FF2B5EF4-FFF2-40B4-BE49-F238E27FC236}">
                  <a16:creationId xmlns:a16="http://schemas.microsoft.com/office/drawing/2014/main" id="{A952A347-61A9-257E-F391-0C22C825AC2F}"/>
                </a:ext>
              </a:extLst>
            </p:cNvPr>
            <p:cNvSpPr>
              <a:spLocks/>
            </p:cNvSpPr>
            <p:nvPr/>
          </p:nvSpPr>
          <p:spPr bwMode="hidden">
            <a:xfrm>
              <a:off x="6" y="0"/>
              <a:ext cx="588" cy="599"/>
            </a:xfrm>
            <a:custGeom>
              <a:avLst/>
              <a:gdLst>
                <a:gd name="T0" fmla="*/ 636 w 586"/>
                <a:gd name="T1" fmla="*/ 0 h 599"/>
                <a:gd name="T2" fmla="*/ 618 w 586"/>
                <a:gd name="T3" fmla="*/ 0 h 599"/>
                <a:gd name="T4" fmla="*/ 432 w 586"/>
                <a:gd name="T5" fmla="*/ 132 h 599"/>
                <a:gd name="T6" fmla="*/ 282 w 586"/>
                <a:gd name="T7" fmla="*/ 270 h 599"/>
                <a:gd name="T8" fmla="*/ 120 w 586"/>
                <a:gd name="T9" fmla="*/ 420 h 599"/>
                <a:gd name="T10" fmla="*/ 0 w 586"/>
                <a:gd name="T11" fmla="*/ 575 h 599"/>
                <a:gd name="T12" fmla="*/ 0 w 586"/>
                <a:gd name="T13" fmla="*/ 599 h 599"/>
                <a:gd name="T14" fmla="*/ 120 w 586"/>
                <a:gd name="T15" fmla="*/ 432 h 599"/>
                <a:gd name="T16" fmla="*/ 282 w 586"/>
                <a:gd name="T17" fmla="*/ 282 h 599"/>
                <a:gd name="T18" fmla="*/ 438 w 586"/>
                <a:gd name="T19" fmla="*/ 138 h 599"/>
                <a:gd name="T20" fmla="*/ 636 w 586"/>
                <a:gd name="T21" fmla="*/ 0 h 599"/>
                <a:gd name="T22" fmla="*/ 63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6" name="Freeform 27">
              <a:extLst>
                <a:ext uri="{FF2B5EF4-FFF2-40B4-BE49-F238E27FC236}">
                  <a16:creationId xmlns:a16="http://schemas.microsoft.com/office/drawing/2014/main" id="{32F01D22-4793-A1F4-1D67-5D00E3965C17}"/>
                </a:ext>
              </a:extLst>
            </p:cNvPr>
            <p:cNvSpPr>
              <a:spLocks/>
            </p:cNvSpPr>
            <p:nvPr/>
          </p:nvSpPr>
          <p:spPr bwMode="hidden">
            <a:xfrm>
              <a:off x="6" y="0"/>
              <a:ext cx="270" cy="252"/>
            </a:xfrm>
            <a:custGeom>
              <a:avLst/>
              <a:gdLst>
                <a:gd name="T0" fmla="*/ 294 w 269"/>
                <a:gd name="T1" fmla="*/ 0 h 252"/>
                <a:gd name="T2" fmla="*/ 276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4 w 269"/>
                <a:gd name="T15" fmla="*/ 0 h 252"/>
                <a:gd name="T16" fmla="*/ 294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7" name="Line 28">
              <a:extLst>
                <a:ext uri="{FF2B5EF4-FFF2-40B4-BE49-F238E27FC236}">
                  <a16:creationId xmlns:a16="http://schemas.microsoft.com/office/drawing/2014/main" id="{5504C7D5-05A6-8DE5-FE70-BFD1F838D287}"/>
                </a:ext>
              </a:extLst>
            </p:cNvPr>
            <p:cNvSpPr>
              <a:spLocks noChangeShapeType="1"/>
            </p:cNvSpPr>
            <p:nvPr/>
          </p:nvSpPr>
          <p:spPr bwMode="hidden">
            <a:xfrm>
              <a:off x="1" y="2749"/>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8" name="Line 29">
              <a:extLst>
                <a:ext uri="{FF2B5EF4-FFF2-40B4-BE49-F238E27FC236}">
                  <a16:creationId xmlns:a16="http://schemas.microsoft.com/office/drawing/2014/main" id="{2C05F104-2346-839C-D103-E05C6F192C8E}"/>
                </a:ext>
              </a:extLst>
            </p:cNvPr>
            <p:cNvSpPr>
              <a:spLocks noChangeShapeType="1"/>
            </p:cNvSpPr>
            <p:nvPr/>
          </p:nvSpPr>
          <p:spPr bwMode="hidden">
            <a:xfrm>
              <a:off x="1" y="2356"/>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9" name="Line 30">
              <a:extLst>
                <a:ext uri="{FF2B5EF4-FFF2-40B4-BE49-F238E27FC236}">
                  <a16:creationId xmlns:a16="http://schemas.microsoft.com/office/drawing/2014/main" id="{30128C3A-F3EA-D155-3A59-C3FB8E71B5BB}"/>
                </a:ext>
              </a:extLst>
            </p:cNvPr>
            <p:cNvSpPr>
              <a:spLocks noChangeShapeType="1"/>
            </p:cNvSpPr>
            <p:nvPr/>
          </p:nvSpPr>
          <p:spPr bwMode="hidden">
            <a:xfrm>
              <a:off x="1" y="3142"/>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nvGrpSpPr>
            <p:cNvPr id="20" name="Group 31">
              <a:extLst>
                <a:ext uri="{FF2B5EF4-FFF2-40B4-BE49-F238E27FC236}">
                  <a16:creationId xmlns:a16="http://schemas.microsoft.com/office/drawing/2014/main" id="{DD363CC0-5DC8-FA0C-6F06-A90000135D76}"/>
                </a:ext>
              </a:extLst>
            </p:cNvPr>
            <p:cNvGrpSpPr>
              <a:grpSpLocks/>
            </p:cNvGrpSpPr>
            <p:nvPr/>
          </p:nvGrpSpPr>
          <p:grpSpPr bwMode="auto">
            <a:xfrm>
              <a:off x="1" y="392"/>
              <a:ext cx="5758" cy="1571"/>
              <a:chOff x="1" y="392"/>
              <a:chExt cx="5758" cy="1571"/>
            </a:xfrm>
          </p:grpSpPr>
          <p:sp>
            <p:nvSpPr>
              <p:cNvPr id="23" name="Line 32">
                <a:extLst>
                  <a:ext uri="{FF2B5EF4-FFF2-40B4-BE49-F238E27FC236}">
                    <a16:creationId xmlns:a16="http://schemas.microsoft.com/office/drawing/2014/main" id="{8224C220-67D4-FBF9-A68B-C5692E1B4872}"/>
                  </a:ext>
                </a:extLst>
              </p:cNvPr>
              <p:cNvSpPr>
                <a:spLocks noChangeShapeType="1"/>
              </p:cNvSpPr>
              <p:nvPr userDrawn="1"/>
            </p:nvSpPr>
            <p:spPr bwMode="hidden">
              <a:xfrm>
                <a:off x="1" y="784"/>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 name="Line 33">
                <a:extLst>
                  <a:ext uri="{FF2B5EF4-FFF2-40B4-BE49-F238E27FC236}">
                    <a16:creationId xmlns:a16="http://schemas.microsoft.com/office/drawing/2014/main" id="{37673463-B55E-7AB6-FFA2-0A5148929F5B}"/>
                  </a:ext>
                </a:extLst>
              </p:cNvPr>
              <p:cNvSpPr>
                <a:spLocks noChangeShapeType="1"/>
              </p:cNvSpPr>
              <p:nvPr userDrawn="1"/>
            </p:nvSpPr>
            <p:spPr bwMode="hidden">
              <a:xfrm>
                <a:off x="1" y="1963"/>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5" name="Line 34">
                <a:extLst>
                  <a:ext uri="{FF2B5EF4-FFF2-40B4-BE49-F238E27FC236}">
                    <a16:creationId xmlns:a16="http://schemas.microsoft.com/office/drawing/2014/main" id="{63D5F297-AD0C-ACC6-1379-9C2BDF734C97}"/>
                  </a:ext>
                </a:extLst>
              </p:cNvPr>
              <p:cNvSpPr>
                <a:spLocks noChangeShapeType="1"/>
              </p:cNvSpPr>
              <p:nvPr userDrawn="1"/>
            </p:nvSpPr>
            <p:spPr bwMode="hidden">
              <a:xfrm>
                <a:off x="1" y="1570"/>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6" name="Line 35">
                <a:extLst>
                  <a:ext uri="{FF2B5EF4-FFF2-40B4-BE49-F238E27FC236}">
                    <a16:creationId xmlns:a16="http://schemas.microsoft.com/office/drawing/2014/main" id="{52C394D1-0186-89F1-8B77-D62C1CEAA931}"/>
                  </a:ext>
                </a:extLst>
              </p:cNvPr>
              <p:cNvSpPr>
                <a:spLocks noChangeShapeType="1"/>
              </p:cNvSpPr>
              <p:nvPr userDrawn="1"/>
            </p:nvSpPr>
            <p:spPr bwMode="hidden">
              <a:xfrm>
                <a:off x="1" y="1177"/>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7" name="Line 36">
                <a:extLst>
                  <a:ext uri="{FF2B5EF4-FFF2-40B4-BE49-F238E27FC236}">
                    <a16:creationId xmlns:a16="http://schemas.microsoft.com/office/drawing/2014/main" id="{9B74FC52-0F1F-2202-6E5F-04CAC29FF4A5}"/>
                  </a:ext>
                </a:extLst>
              </p:cNvPr>
              <p:cNvSpPr>
                <a:spLocks noChangeShapeType="1"/>
              </p:cNvSpPr>
              <p:nvPr userDrawn="1"/>
            </p:nvSpPr>
            <p:spPr bwMode="hidden">
              <a:xfrm>
                <a:off x="1" y="392"/>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21" name="Line 37">
              <a:extLst>
                <a:ext uri="{FF2B5EF4-FFF2-40B4-BE49-F238E27FC236}">
                  <a16:creationId xmlns:a16="http://schemas.microsoft.com/office/drawing/2014/main" id="{A1EB9E96-BA0D-0EDC-2707-62ACEFF3B3B2}"/>
                </a:ext>
              </a:extLst>
            </p:cNvPr>
            <p:cNvSpPr>
              <a:spLocks noChangeShapeType="1"/>
            </p:cNvSpPr>
            <p:nvPr/>
          </p:nvSpPr>
          <p:spPr bwMode="hidden">
            <a:xfrm>
              <a:off x="1" y="3928"/>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2" name="Line 38">
              <a:extLst>
                <a:ext uri="{FF2B5EF4-FFF2-40B4-BE49-F238E27FC236}">
                  <a16:creationId xmlns:a16="http://schemas.microsoft.com/office/drawing/2014/main" id="{9E104B16-09B3-CDCB-7392-0CE2D48C4F7E}"/>
                </a:ext>
              </a:extLst>
            </p:cNvPr>
            <p:cNvSpPr>
              <a:spLocks noChangeShapeType="1"/>
            </p:cNvSpPr>
            <p:nvPr/>
          </p:nvSpPr>
          <p:spPr bwMode="hidden">
            <a:xfrm>
              <a:off x="1" y="3535"/>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4135" name="Rectangle 39"/>
          <p:cNvSpPr>
            <a:spLocks noGrp="1" noChangeArrowheads="1"/>
          </p:cNvSpPr>
          <p:nvPr>
            <p:ph type="ctrTitle" sz="quarter"/>
          </p:nvPr>
        </p:nvSpPr>
        <p:spPr>
          <a:xfrm>
            <a:off x="685800" y="1692275"/>
            <a:ext cx="7772400" cy="1736725"/>
          </a:xfrm>
        </p:spPr>
        <p:txBody>
          <a:bodyPr anchor="b"/>
          <a:lstStyle>
            <a:lvl1pPr>
              <a:defRPr sz="5400" b="1" i="0">
                <a:latin typeface="Arial" panose="020B0604020202020204" pitchFamily="34" charset="0"/>
              </a:defRPr>
            </a:lvl1pPr>
          </a:lstStyle>
          <a:p>
            <a:r>
              <a:rPr lang="en-US" dirty="0"/>
              <a:t>Click to edit Master title style</a:t>
            </a:r>
          </a:p>
        </p:txBody>
      </p:sp>
      <p:sp>
        <p:nvSpPr>
          <p:cNvPr id="413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a:extLst>
              <a:ext uri="{FF2B5EF4-FFF2-40B4-BE49-F238E27FC236}">
                <a16:creationId xmlns:a16="http://schemas.microsoft.com/office/drawing/2014/main" id="{BD55074A-EC6B-7579-83FB-97283A9BF3EF}"/>
              </a:ext>
            </a:extLst>
          </p:cNvPr>
          <p:cNvSpPr>
            <a:spLocks noGrp="1" noChangeArrowheads="1"/>
          </p:cNvSpPr>
          <p:nvPr>
            <p:ph type="dt" sz="quarter" idx="10"/>
          </p:nvPr>
        </p:nvSpPr>
        <p:spPr/>
        <p:txBody>
          <a:bodyPr/>
          <a:lstStyle>
            <a:lvl1pPr>
              <a:defRPr/>
            </a:lvl1pPr>
          </a:lstStyle>
          <a:p>
            <a:pPr>
              <a:defRPr/>
            </a:pPr>
            <a:endParaRPr lang="en-US"/>
          </a:p>
        </p:txBody>
      </p:sp>
      <p:sp>
        <p:nvSpPr>
          <p:cNvPr id="42" name="Rectangle 42">
            <a:extLst>
              <a:ext uri="{FF2B5EF4-FFF2-40B4-BE49-F238E27FC236}">
                <a16:creationId xmlns:a16="http://schemas.microsoft.com/office/drawing/2014/main" id="{7FD9EB9C-01BD-E620-09FB-13C94851237D}"/>
              </a:ext>
            </a:extLst>
          </p:cNvPr>
          <p:cNvSpPr>
            <a:spLocks noGrp="1" noChangeArrowheads="1"/>
          </p:cNvSpPr>
          <p:nvPr>
            <p:ph type="ftr" sz="quarter" idx="11"/>
          </p:nvPr>
        </p:nvSpPr>
        <p:spPr/>
        <p:txBody>
          <a:bodyPr/>
          <a:lstStyle>
            <a:lvl1pPr>
              <a:defRPr/>
            </a:lvl1pPr>
          </a:lstStyle>
          <a:p>
            <a:pPr>
              <a:defRPr/>
            </a:pPr>
            <a:endParaRPr lang="en-US"/>
          </a:p>
        </p:txBody>
      </p:sp>
      <p:sp>
        <p:nvSpPr>
          <p:cNvPr id="43" name="Rectangle 43">
            <a:extLst>
              <a:ext uri="{FF2B5EF4-FFF2-40B4-BE49-F238E27FC236}">
                <a16:creationId xmlns:a16="http://schemas.microsoft.com/office/drawing/2014/main" id="{6D3D43BC-E184-0213-88F5-4CB5A56387CB}"/>
              </a:ext>
            </a:extLst>
          </p:cNvPr>
          <p:cNvSpPr>
            <a:spLocks noGrp="1" noChangeArrowheads="1"/>
          </p:cNvSpPr>
          <p:nvPr>
            <p:ph type="sldNum" sz="quarter" idx="12"/>
          </p:nvPr>
        </p:nvSpPr>
        <p:spPr/>
        <p:txBody>
          <a:bodyPr/>
          <a:lstStyle>
            <a:lvl1pPr>
              <a:defRPr/>
            </a:lvl1pPr>
          </a:lstStyle>
          <a:p>
            <a:fld id="{CCC24347-8A9E-1844-9EFF-BB310258576B}" type="slidenum">
              <a:rPr lang="en-US" altLang="en-US"/>
              <a:pPr/>
              <a:t>‹#›</a:t>
            </a:fld>
            <a:endParaRPr lang="en-US" altLang="en-US"/>
          </a:p>
        </p:txBody>
      </p:sp>
    </p:spTree>
    <p:extLst>
      <p:ext uri="{BB962C8B-B14F-4D97-AF65-F5344CB8AC3E}">
        <p14:creationId xmlns:p14="http://schemas.microsoft.com/office/powerpoint/2010/main" val="183365172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35A52674-7C12-FC73-7F80-7C283460449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A73502CE-8DC0-C626-46AD-AF147E062C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80ABD547-F3F7-E35D-69A3-C5CD1163120A}"/>
              </a:ext>
            </a:extLst>
          </p:cNvPr>
          <p:cNvSpPr>
            <a:spLocks noGrp="1" noChangeArrowheads="1"/>
          </p:cNvSpPr>
          <p:nvPr>
            <p:ph type="sldNum" sz="quarter" idx="12"/>
          </p:nvPr>
        </p:nvSpPr>
        <p:spPr>
          <a:ln/>
        </p:spPr>
        <p:txBody>
          <a:bodyPr/>
          <a:lstStyle>
            <a:lvl1pPr>
              <a:defRPr/>
            </a:lvl1pPr>
          </a:lstStyle>
          <a:p>
            <a:fld id="{62C4CCB3-B0D1-BF45-94AF-C7EE6152FA07}" type="slidenum">
              <a:rPr lang="en-US" altLang="en-US"/>
              <a:pPr/>
              <a:t>‹#›</a:t>
            </a:fld>
            <a:endParaRPr lang="en-US" altLang="en-US"/>
          </a:p>
        </p:txBody>
      </p:sp>
    </p:spTree>
    <p:extLst>
      <p:ext uri="{BB962C8B-B14F-4D97-AF65-F5344CB8AC3E}">
        <p14:creationId xmlns:p14="http://schemas.microsoft.com/office/powerpoint/2010/main" val="363612936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5CCC0722-BE2C-922A-1538-878E695255B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008D4747-F88C-8878-6D7F-3DFD006265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8231AACF-F457-F929-8768-243B58880C59}"/>
              </a:ext>
            </a:extLst>
          </p:cNvPr>
          <p:cNvSpPr>
            <a:spLocks noGrp="1" noChangeArrowheads="1"/>
          </p:cNvSpPr>
          <p:nvPr>
            <p:ph type="sldNum" sz="quarter" idx="12"/>
          </p:nvPr>
        </p:nvSpPr>
        <p:spPr>
          <a:ln/>
        </p:spPr>
        <p:txBody>
          <a:bodyPr/>
          <a:lstStyle>
            <a:lvl1pPr>
              <a:defRPr/>
            </a:lvl1pPr>
          </a:lstStyle>
          <a:p>
            <a:fld id="{DC4B087E-060C-7643-8BF9-AC859CF87586}" type="slidenum">
              <a:rPr lang="en-US" altLang="en-US"/>
              <a:pPr/>
              <a:t>‹#›</a:t>
            </a:fld>
            <a:endParaRPr lang="en-US" altLang="en-US"/>
          </a:p>
        </p:txBody>
      </p:sp>
    </p:spTree>
    <p:extLst>
      <p:ext uri="{BB962C8B-B14F-4D97-AF65-F5344CB8AC3E}">
        <p14:creationId xmlns:p14="http://schemas.microsoft.com/office/powerpoint/2010/main" val="4570931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AE8ED940-8D9D-1026-A964-D092BF08144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4CB757EB-4B74-F898-176C-4490A983B1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A71F5E43-A4F6-1DC6-E529-7EF882756959}"/>
              </a:ext>
            </a:extLst>
          </p:cNvPr>
          <p:cNvSpPr>
            <a:spLocks noGrp="1" noChangeArrowheads="1"/>
          </p:cNvSpPr>
          <p:nvPr>
            <p:ph type="sldNum" sz="quarter" idx="12"/>
          </p:nvPr>
        </p:nvSpPr>
        <p:spPr>
          <a:ln/>
        </p:spPr>
        <p:txBody>
          <a:bodyPr/>
          <a:lstStyle>
            <a:lvl1pPr>
              <a:defRPr/>
            </a:lvl1pPr>
          </a:lstStyle>
          <a:p>
            <a:fld id="{F66EB272-6B35-1444-9157-D271D6103662}" type="slidenum">
              <a:rPr lang="en-US" altLang="en-US"/>
              <a:pPr/>
              <a:t>‹#›</a:t>
            </a:fld>
            <a:endParaRPr lang="en-US" altLang="en-US"/>
          </a:p>
        </p:txBody>
      </p:sp>
    </p:spTree>
    <p:extLst>
      <p:ext uri="{BB962C8B-B14F-4D97-AF65-F5344CB8AC3E}">
        <p14:creationId xmlns:p14="http://schemas.microsoft.com/office/powerpoint/2010/main" val="214523106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7077E04A-9002-97B2-F90F-D8378D71B5A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C48C4A3D-6A65-C41C-A02C-596324E5B2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A4689A7B-FD93-F78C-FFF8-2BFFF95FCBD3}"/>
              </a:ext>
            </a:extLst>
          </p:cNvPr>
          <p:cNvSpPr>
            <a:spLocks noGrp="1" noChangeArrowheads="1"/>
          </p:cNvSpPr>
          <p:nvPr>
            <p:ph type="sldNum" sz="quarter" idx="12"/>
          </p:nvPr>
        </p:nvSpPr>
        <p:spPr>
          <a:ln/>
        </p:spPr>
        <p:txBody>
          <a:bodyPr/>
          <a:lstStyle>
            <a:lvl1pPr>
              <a:defRPr/>
            </a:lvl1pPr>
          </a:lstStyle>
          <a:p>
            <a:fld id="{015151FE-98B4-C74D-AAA4-EEC82EDA86E9}" type="slidenum">
              <a:rPr lang="en-US" altLang="en-US"/>
              <a:pPr/>
              <a:t>‹#›</a:t>
            </a:fld>
            <a:endParaRPr lang="en-US" altLang="en-US"/>
          </a:p>
        </p:txBody>
      </p:sp>
    </p:spTree>
    <p:extLst>
      <p:ext uri="{BB962C8B-B14F-4D97-AF65-F5344CB8AC3E}">
        <p14:creationId xmlns:p14="http://schemas.microsoft.com/office/powerpoint/2010/main" val="16000089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dirty="0"/>
              <a:t>Click to edit Master subtitle style</a:t>
            </a:r>
          </a:p>
        </p:txBody>
      </p:sp>
      <p:sp>
        <p:nvSpPr>
          <p:cNvPr id="4" name="Date Placeholder 3">
            <a:extLst>
              <a:ext uri="{FF2B5EF4-FFF2-40B4-BE49-F238E27FC236}">
                <a16:creationId xmlns:a16="http://schemas.microsoft.com/office/drawing/2014/main" id="{4A300240-66E3-C069-2456-4682CF35C119}"/>
              </a:ext>
            </a:extLst>
          </p:cNvPr>
          <p:cNvSpPr>
            <a:spLocks noGrp="1"/>
          </p:cNvSpPr>
          <p:nvPr>
            <p:ph type="dt" idx="10"/>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Footer Placeholder 4">
            <a:extLst>
              <a:ext uri="{FF2B5EF4-FFF2-40B4-BE49-F238E27FC236}">
                <a16:creationId xmlns:a16="http://schemas.microsoft.com/office/drawing/2014/main" id="{211EAC91-DC69-A3F6-17D8-CC176297DC85}"/>
              </a:ext>
            </a:extLst>
          </p:cNvPr>
          <p:cNvSpPr>
            <a:spLocks noGrp="1"/>
          </p:cNvSpPr>
          <p:nvPr>
            <p:ph type="ftr" idx="11"/>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a:extLst>
              <a:ext uri="{FF2B5EF4-FFF2-40B4-BE49-F238E27FC236}">
                <a16:creationId xmlns:a16="http://schemas.microsoft.com/office/drawing/2014/main" id="{52096060-DD2C-7D8C-F753-4B39559C16AA}"/>
              </a:ext>
            </a:extLst>
          </p:cNvPr>
          <p:cNvSpPr>
            <a:spLocks noGrp="1"/>
          </p:cNvSpPr>
          <p:nvPr>
            <p:ph type="sldNum" idx="12"/>
          </p:nvPr>
        </p:nvSpPr>
        <p:spPr/>
        <p:txBody>
          <a:bodyPr/>
          <a:lstStyle>
            <a:lvl1pPr>
              <a:buSzTx/>
              <a:defRPr sz="2400" b="1" i="0">
                <a:latin typeface="Arial" panose="020B0604020202020204" pitchFamily="34" charset="0"/>
              </a:defRPr>
            </a:lvl1pPr>
          </a:lstStyle>
          <a:p>
            <a:fld id="{27B34A70-03B1-E344-A678-80B407461799}" type="slidenum">
              <a:rPr lang="en-US" altLang="en-US" smtClean="0"/>
              <a:pPr/>
              <a:t>‹#›</a:t>
            </a:fld>
            <a:endParaRPr lang="en-US" altLang="en-US" dirty="0"/>
          </a:p>
        </p:txBody>
      </p:sp>
    </p:spTree>
    <p:extLst>
      <p:ext uri="{BB962C8B-B14F-4D97-AF65-F5344CB8AC3E}">
        <p14:creationId xmlns:p14="http://schemas.microsoft.com/office/powerpoint/2010/main" val="376949873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75C507F-4A56-35CE-52A2-85BA66823DD7}"/>
              </a:ext>
            </a:extLst>
          </p:cNvPr>
          <p:cNvSpPr>
            <a:spLocks noGrp="1"/>
          </p:cNvSpPr>
          <p:nvPr>
            <p:ph type="dt" idx="10"/>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Footer Placeholder 4">
            <a:extLst>
              <a:ext uri="{FF2B5EF4-FFF2-40B4-BE49-F238E27FC236}">
                <a16:creationId xmlns:a16="http://schemas.microsoft.com/office/drawing/2014/main" id="{2915C594-1258-935E-8695-FFD00204F4AC}"/>
              </a:ext>
            </a:extLst>
          </p:cNvPr>
          <p:cNvSpPr>
            <a:spLocks noGrp="1"/>
          </p:cNvSpPr>
          <p:nvPr>
            <p:ph type="ftr" idx="11"/>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a:extLst>
              <a:ext uri="{FF2B5EF4-FFF2-40B4-BE49-F238E27FC236}">
                <a16:creationId xmlns:a16="http://schemas.microsoft.com/office/drawing/2014/main" id="{ED51C0CD-C98D-C79B-59B2-404E71154503}"/>
              </a:ext>
            </a:extLst>
          </p:cNvPr>
          <p:cNvSpPr>
            <a:spLocks noGrp="1"/>
          </p:cNvSpPr>
          <p:nvPr>
            <p:ph type="sldNum" idx="12"/>
          </p:nvPr>
        </p:nvSpPr>
        <p:spPr/>
        <p:txBody>
          <a:bodyPr/>
          <a:lstStyle>
            <a:lvl1pPr>
              <a:buSzTx/>
              <a:defRPr sz="2400" b="1" i="0">
                <a:latin typeface="Arial" panose="020B0604020202020204" pitchFamily="34" charset="0"/>
              </a:defRPr>
            </a:lvl1pPr>
          </a:lstStyle>
          <a:p>
            <a:fld id="{4C581E88-A4F8-C24B-A170-8DCAE51DE4F3}" type="slidenum">
              <a:rPr lang="en-US" altLang="en-US" smtClean="0"/>
              <a:pPr/>
              <a:t>‹#›</a:t>
            </a:fld>
            <a:endParaRPr lang="en-US" altLang="en-US" dirty="0"/>
          </a:p>
        </p:txBody>
      </p:sp>
    </p:spTree>
    <p:extLst>
      <p:ext uri="{BB962C8B-B14F-4D97-AF65-F5344CB8AC3E}">
        <p14:creationId xmlns:p14="http://schemas.microsoft.com/office/powerpoint/2010/main" val="376984515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b="1" i="0">
                <a:latin typeface="Arial" panose="020B0604020202020204" pitchFamily="34" charset="0"/>
              </a:defRPr>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dirty="0"/>
              <a:t>Click to edit Master text styles</a:t>
            </a:r>
          </a:p>
        </p:txBody>
      </p:sp>
      <p:sp>
        <p:nvSpPr>
          <p:cNvPr id="4" name="Date Placeholder 3">
            <a:extLst>
              <a:ext uri="{FF2B5EF4-FFF2-40B4-BE49-F238E27FC236}">
                <a16:creationId xmlns:a16="http://schemas.microsoft.com/office/drawing/2014/main" id="{C5A85958-42E1-D445-534E-D4909EFB10F3}"/>
              </a:ext>
            </a:extLst>
          </p:cNvPr>
          <p:cNvSpPr>
            <a:spLocks noGrp="1"/>
          </p:cNvSpPr>
          <p:nvPr>
            <p:ph type="dt" idx="10"/>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Footer Placeholder 4">
            <a:extLst>
              <a:ext uri="{FF2B5EF4-FFF2-40B4-BE49-F238E27FC236}">
                <a16:creationId xmlns:a16="http://schemas.microsoft.com/office/drawing/2014/main" id="{972EFEB9-220C-9CDE-1176-92B84B96F2A1}"/>
              </a:ext>
            </a:extLst>
          </p:cNvPr>
          <p:cNvSpPr>
            <a:spLocks noGrp="1"/>
          </p:cNvSpPr>
          <p:nvPr>
            <p:ph type="ftr" idx="11"/>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a:extLst>
              <a:ext uri="{FF2B5EF4-FFF2-40B4-BE49-F238E27FC236}">
                <a16:creationId xmlns:a16="http://schemas.microsoft.com/office/drawing/2014/main" id="{4A33F67E-2BA9-BB06-3F34-F761739A9AD7}"/>
              </a:ext>
            </a:extLst>
          </p:cNvPr>
          <p:cNvSpPr>
            <a:spLocks noGrp="1"/>
          </p:cNvSpPr>
          <p:nvPr>
            <p:ph type="sldNum" idx="12"/>
          </p:nvPr>
        </p:nvSpPr>
        <p:spPr/>
        <p:txBody>
          <a:bodyPr/>
          <a:lstStyle>
            <a:lvl1pPr>
              <a:buSzTx/>
              <a:defRPr sz="2400" b="1" i="0">
                <a:latin typeface="Arial" panose="020B0604020202020204" pitchFamily="34" charset="0"/>
              </a:defRPr>
            </a:lvl1pPr>
          </a:lstStyle>
          <a:p>
            <a:fld id="{6A325DD0-B6DE-AA4D-91AE-02C2C1A25C4A}" type="slidenum">
              <a:rPr lang="en-US" altLang="en-US" smtClean="0"/>
              <a:pPr/>
              <a:t>‹#›</a:t>
            </a:fld>
            <a:endParaRPr lang="en-US" altLang="en-US" dirty="0"/>
          </a:p>
        </p:txBody>
      </p:sp>
    </p:spTree>
    <p:extLst>
      <p:ext uri="{BB962C8B-B14F-4D97-AF65-F5344CB8AC3E}">
        <p14:creationId xmlns:p14="http://schemas.microsoft.com/office/powerpoint/2010/main" val="344013290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24"/>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6121FE57-A85C-2B2C-C251-87F654464459}"/>
              </a:ext>
            </a:extLst>
          </p:cNvPr>
          <p:cNvSpPr>
            <a:spLocks noGrp="1"/>
          </p:cNvSpPr>
          <p:nvPr>
            <p:ph type="dt" idx="10"/>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Footer Placeholder 5">
            <a:extLst>
              <a:ext uri="{FF2B5EF4-FFF2-40B4-BE49-F238E27FC236}">
                <a16:creationId xmlns:a16="http://schemas.microsoft.com/office/drawing/2014/main" id="{B52AF762-7F94-B4A8-67A7-9479C5472B19}"/>
              </a:ext>
            </a:extLst>
          </p:cNvPr>
          <p:cNvSpPr>
            <a:spLocks noGrp="1"/>
          </p:cNvSpPr>
          <p:nvPr>
            <p:ph type="ftr" idx="11"/>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a:extLst>
              <a:ext uri="{FF2B5EF4-FFF2-40B4-BE49-F238E27FC236}">
                <a16:creationId xmlns:a16="http://schemas.microsoft.com/office/drawing/2014/main" id="{7F55D03F-86A4-1307-67D0-F3E66D9E9AAF}"/>
              </a:ext>
            </a:extLst>
          </p:cNvPr>
          <p:cNvSpPr>
            <a:spLocks noGrp="1"/>
          </p:cNvSpPr>
          <p:nvPr>
            <p:ph type="sldNum" idx="12"/>
          </p:nvPr>
        </p:nvSpPr>
        <p:spPr/>
        <p:txBody>
          <a:bodyPr/>
          <a:lstStyle>
            <a:lvl1pPr>
              <a:buSzTx/>
              <a:defRPr sz="2400" b="1" i="0">
                <a:latin typeface="Arial" panose="020B0604020202020204" pitchFamily="34" charset="0"/>
              </a:defRPr>
            </a:lvl1pPr>
          </a:lstStyle>
          <a:p>
            <a:fld id="{C5618D40-CC1E-3649-A9B7-DBEC27D76B61}" type="slidenum">
              <a:rPr lang="en-US" altLang="en-US" smtClean="0"/>
              <a:pPr/>
              <a:t>‹#›</a:t>
            </a:fld>
            <a:endParaRPr lang="en-US" altLang="en-US" dirty="0"/>
          </a:p>
        </p:txBody>
      </p:sp>
    </p:spTree>
    <p:extLst>
      <p:ext uri="{BB962C8B-B14F-4D97-AF65-F5344CB8AC3E}">
        <p14:creationId xmlns:p14="http://schemas.microsoft.com/office/powerpoint/2010/main" val="241040881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i="0">
                <a:latin typeface="Arial" panose="020B0604020202020204" pitchFamily="34" charset="0"/>
              </a:defRPr>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B1563597-37A7-1006-61BB-0C2514A477CF}"/>
              </a:ext>
            </a:extLst>
          </p:cNvPr>
          <p:cNvSpPr>
            <a:spLocks noGrp="1"/>
          </p:cNvSpPr>
          <p:nvPr>
            <p:ph type="dt" idx="10"/>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8" name="Footer Placeholder 7">
            <a:extLst>
              <a:ext uri="{FF2B5EF4-FFF2-40B4-BE49-F238E27FC236}">
                <a16:creationId xmlns:a16="http://schemas.microsoft.com/office/drawing/2014/main" id="{FD8B8653-C9BA-8045-F271-AFA623530D57}"/>
              </a:ext>
            </a:extLst>
          </p:cNvPr>
          <p:cNvSpPr>
            <a:spLocks noGrp="1"/>
          </p:cNvSpPr>
          <p:nvPr>
            <p:ph type="ftr" idx="11"/>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9" name="Slide Number Placeholder 8">
            <a:extLst>
              <a:ext uri="{FF2B5EF4-FFF2-40B4-BE49-F238E27FC236}">
                <a16:creationId xmlns:a16="http://schemas.microsoft.com/office/drawing/2014/main" id="{888A1ACA-F0E4-8B41-80A7-B6C4358937EF}"/>
              </a:ext>
            </a:extLst>
          </p:cNvPr>
          <p:cNvSpPr>
            <a:spLocks noGrp="1"/>
          </p:cNvSpPr>
          <p:nvPr>
            <p:ph type="sldNum" idx="12"/>
          </p:nvPr>
        </p:nvSpPr>
        <p:spPr/>
        <p:txBody>
          <a:bodyPr/>
          <a:lstStyle>
            <a:lvl1pPr>
              <a:buSzTx/>
              <a:defRPr sz="2400" b="1" i="0">
                <a:latin typeface="Arial" panose="020B0604020202020204" pitchFamily="34" charset="0"/>
              </a:defRPr>
            </a:lvl1pPr>
          </a:lstStyle>
          <a:p>
            <a:fld id="{EE03E6E1-AABB-6847-8692-DB0DF1F5F3A3}" type="slidenum">
              <a:rPr lang="en-US" altLang="en-US" smtClean="0"/>
              <a:pPr/>
              <a:t>‹#›</a:t>
            </a:fld>
            <a:endParaRPr lang="en-US" altLang="en-US" dirty="0"/>
          </a:p>
        </p:txBody>
      </p:sp>
    </p:spTree>
    <p:extLst>
      <p:ext uri="{BB962C8B-B14F-4D97-AF65-F5344CB8AC3E}">
        <p14:creationId xmlns:p14="http://schemas.microsoft.com/office/powerpoint/2010/main" val="120189546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6CE9C73F-AF9E-B533-873B-8D252D427712}"/>
              </a:ext>
            </a:extLst>
          </p:cNvPr>
          <p:cNvSpPr>
            <a:spLocks noGrp="1"/>
          </p:cNvSpPr>
          <p:nvPr>
            <p:ph type="dt" idx="10"/>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4" name="Footer Placeholder 3">
            <a:extLst>
              <a:ext uri="{FF2B5EF4-FFF2-40B4-BE49-F238E27FC236}">
                <a16:creationId xmlns:a16="http://schemas.microsoft.com/office/drawing/2014/main" id="{A04EAD00-885E-D51C-B9B4-348C7FC18B78}"/>
              </a:ext>
            </a:extLst>
          </p:cNvPr>
          <p:cNvSpPr>
            <a:spLocks noGrp="1"/>
          </p:cNvSpPr>
          <p:nvPr>
            <p:ph type="ftr" idx="11"/>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Slide Number Placeholder 4">
            <a:extLst>
              <a:ext uri="{FF2B5EF4-FFF2-40B4-BE49-F238E27FC236}">
                <a16:creationId xmlns:a16="http://schemas.microsoft.com/office/drawing/2014/main" id="{773C663E-E437-EB32-DDA0-16DB83F9F083}"/>
              </a:ext>
            </a:extLst>
          </p:cNvPr>
          <p:cNvSpPr>
            <a:spLocks noGrp="1"/>
          </p:cNvSpPr>
          <p:nvPr>
            <p:ph type="sldNum" idx="12"/>
          </p:nvPr>
        </p:nvSpPr>
        <p:spPr/>
        <p:txBody>
          <a:bodyPr/>
          <a:lstStyle>
            <a:lvl1pPr>
              <a:buSzTx/>
              <a:defRPr sz="2400" b="1" i="0">
                <a:latin typeface="Arial" panose="020B0604020202020204" pitchFamily="34" charset="0"/>
              </a:defRPr>
            </a:lvl1pPr>
          </a:lstStyle>
          <a:p>
            <a:fld id="{F7DFE21F-F9E0-D842-A91D-F21EE4D66E76}" type="slidenum">
              <a:rPr lang="en-US" altLang="en-US" smtClean="0"/>
              <a:pPr/>
              <a:t>‹#›</a:t>
            </a:fld>
            <a:endParaRPr lang="en-US" altLang="en-US" dirty="0"/>
          </a:p>
        </p:txBody>
      </p:sp>
    </p:spTree>
    <p:extLst>
      <p:ext uri="{BB962C8B-B14F-4D97-AF65-F5344CB8AC3E}">
        <p14:creationId xmlns:p14="http://schemas.microsoft.com/office/powerpoint/2010/main" val="542542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789621EA-335F-755E-8290-AF93C3B924D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6947EF9E-133E-4BD2-E69A-A1E5B1188F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5378DD69-AE0F-CBA2-36B7-5F7975C267B3}"/>
              </a:ext>
            </a:extLst>
          </p:cNvPr>
          <p:cNvSpPr>
            <a:spLocks noGrp="1" noChangeArrowheads="1"/>
          </p:cNvSpPr>
          <p:nvPr>
            <p:ph type="sldNum" sz="quarter" idx="12"/>
          </p:nvPr>
        </p:nvSpPr>
        <p:spPr>
          <a:ln/>
        </p:spPr>
        <p:txBody>
          <a:bodyPr/>
          <a:lstStyle>
            <a:lvl1pPr>
              <a:defRPr/>
            </a:lvl1pPr>
          </a:lstStyle>
          <a:p>
            <a:fld id="{736E19C2-F181-FE44-B805-1FA0C56CE3FF}" type="slidenum">
              <a:rPr lang="en-US" altLang="en-US"/>
              <a:pPr/>
              <a:t>‹#›</a:t>
            </a:fld>
            <a:endParaRPr lang="en-US" altLang="en-US"/>
          </a:p>
        </p:txBody>
      </p:sp>
    </p:spTree>
    <p:extLst>
      <p:ext uri="{BB962C8B-B14F-4D97-AF65-F5344CB8AC3E}">
        <p14:creationId xmlns:p14="http://schemas.microsoft.com/office/powerpoint/2010/main" val="265816053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A17B3E-B285-5E3E-772D-2DCC73842969}"/>
              </a:ext>
            </a:extLst>
          </p:cNvPr>
          <p:cNvSpPr>
            <a:spLocks noGrp="1"/>
          </p:cNvSpPr>
          <p:nvPr>
            <p:ph type="dt" idx="10"/>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3" name="Footer Placeholder 2">
            <a:extLst>
              <a:ext uri="{FF2B5EF4-FFF2-40B4-BE49-F238E27FC236}">
                <a16:creationId xmlns:a16="http://schemas.microsoft.com/office/drawing/2014/main" id="{91992DC7-349B-52BD-7AFF-DF8BA1EC18C1}"/>
              </a:ext>
            </a:extLst>
          </p:cNvPr>
          <p:cNvSpPr>
            <a:spLocks noGrp="1"/>
          </p:cNvSpPr>
          <p:nvPr>
            <p:ph type="ftr" idx="11"/>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4" name="Slide Number Placeholder 3">
            <a:extLst>
              <a:ext uri="{FF2B5EF4-FFF2-40B4-BE49-F238E27FC236}">
                <a16:creationId xmlns:a16="http://schemas.microsoft.com/office/drawing/2014/main" id="{97FADFDE-7E5E-C290-354C-6B9968A0C589}"/>
              </a:ext>
            </a:extLst>
          </p:cNvPr>
          <p:cNvSpPr>
            <a:spLocks noGrp="1"/>
          </p:cNvSpPr>
          <p:nvPr>
            <p:ph type="sldNum" idx="12"/>
          </p:nvPr>
        </p:nvSpPr>
        <p:spPr/>
        <p:txBody>
          <a:bodyPr/>
          <a:lstStyle>
            <a:lvl1pPr>
              <a:buSzTx/>
              <a:defRPr sz="2400" b="1" i="0">
                <a:latin typeface="Arial" panose="020B0604020202020204" pitchFamily="34" charset="0"/>
              </a:defRPr>
            </a:lvl1pPr>
          </a:lstStyle>
          <a:p>
            <a:fld id="{AA6BCA81-2323-0E40-8DB1-B9CD53969A3F}" type="slidenum">
              <a:rPr lang="en-US" altLang="en-US" smtClean="0"/>
              <a:pPr/>
              <a:t>‹#›</a:t>
            </a:fld>
            <a:endParaRPr lang="en-US" altLang="en-US" dirty="0"/>
          </a:p>
        </p:txBody>
      </p:sp>
    </p:spTree>
    <p:extLst>
      <p:ext uri="{BB962C8B-B14F-4D97-AF65-F5344CB8AC3E}">
        <p14:creationId xmlns:p14="http://schemas.microsoft.com/office/powerpoint/2010/main" val="330060857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b="1" i="0">
                <a:latin typeface="Arial" panose="020B0604020202020204" pitchFamily="34" charset="0"/>
              </a:defRPr>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dirty="0"/>
              <a:t>Click to edit Master text styles</a:t>
            </a:r>
          </a:p>
        </p:txBody>
      </p:sp>
      <p:sp>
        <p:nvSpPr>
          <p:cNvPr id="5" name="Date Placeholder 4">
            <a:extLst>
              <a:ext uri="{FF2B5EF4-FFF2-40B4-BE49-F238E27FC236}">
                <a16:creationId xmlns:a16="http://schemas.microsoft.com/office/drawing/2014/main" id="{543BB50C-A06C-4244-E3BC-C166E6822778}"/>
              </a:ext>
            </a:extLst>
          </p:cNvPr>
          <p:cNvSpPr>
            <a:spLocks noGrp="1"/>
          </p:cNvSpPr>
          <p:nvPr>
            <p:ph type="dt" idx="10"/>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Footer Placeholder 5">
            <a:extLst>
              <a:ext uri="{FF2B5EF4-FFF2-40B4-BE49-F238E27FC236}">
                <a16:creationId xmlns:a16="http://schemas.microsoft.com/office/drawing/2014/main" id="{80A7DEF9-9FA3-A3FD-D934-FF5636B362E7}"/>
              </a:ext>
            </a:extLst>
          </p:cNvPr>
          <p:cNvSpPr>
            <a:spLocks noGrp="1"/>
          </p:cNvSpPr>
          <p:nvPr>
            <p:ph type="ftr" idx="11"/>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a:extLst>
              <a:ext uri="{FF2B5EF4-FFF2-40B4-BE49-F238E27FC236}">
                <a16:creationId xmlns:a16="http://schemas.microsoft.com/office/drawing/2014/main" id="{B3AF736D-A84C-89AF-6EAB-A03BFAC04661}"/>
              </a:ext>
            </a:extLst>
          </p:cNvPr>
          <p:cNvSpPr>
            <a:spLocks noGrp="1"/>
          </p:cNvSpPr>
          <p:nvPr>
            <p:ph type="sldNum" idx="12"/>
          </p:nvPr>
        </p:nvSpPr>
        <p:spPr/>
        <p:txBody>
          <a:bodyPr/>
          <a:lstStyle>
            <a:lvl1pPr>
              <a:buSzTx/>
              <a:defRPr sz="2400" b="1" i="0">
                <a:latin typeface="Arial" panose="020B0604020202020204" pitchFamily="34" charset="0"/>
              </a:defRPr>
            </a:lvl1pPr>
          </a:lstStyle>
          <a:p>
            <a:fld id="{905C3EFC-8E85-9C44-A748-20B473A2DB69}" type="slidenum">
              <a:rPr lang="en-US" altLang="en-US" smtClean="0"/>
              <a:pPr/>
              <a:t>‹#›</a:t>
            </a:fld>
            <a:endParaRPr lang="en-US" altLang="en-US" dirty="0"/>
          </a:p>
        </p:txBody>
      </p:sp>
    </p:spTree>
    <p:extLst>
      <p:ext uri="{BB962C8B-B14F-4D97-AF65-F5344CB8AC3E}">
        <p14:creationId xmlns:p14="http://schemas.microsoft.com/office/powerpoint/2010/main" val="680697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b="1" i="0">
                <a:latin typeface="Arial" panose="020B0604020202020204" pitchFamily="34" charset="0"/>
              </a:defRPr>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pPr lvl="0"/>
            <a:endParaRPr lang="en-US" noProof="0" dirty="0"/>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b="1" i="0">
                <a:latin typeface="Arial" panose="020B0604020202020204" pitchFamily="34" charset="0"/>
              </a:defRPr>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dirty="0"/>
              <a:t>Click to edit Master text styles</a:t>
            </a:r>
          </a:p>
        </p:txBody>
      </p:sp>
      <p:sp>
        <p:nvSpPr>
          <p:cNvPr id="5" name="Date Placeholder 4">
            <a:extLst>
              <a:ext uri="{FF2B5EF4-FFF2-40B4-BE49-F238E27FC236}">
                <a16:creationId xmlns:a16="http://schemas.microsoft.com/office/drawing/2014/main" id="{4F9ABA90-AA8A-35AD-C16D-ABC367FFFEB3}"/>
              </a:ext>
            </a:extLst>
          </p:cNvPr>
          <p:cNvSpPr>
            <a:spLocks noGrp="1"/>
          </p:cNvSpPr>
          <p:nvPr>
            <p:ph type="dt" idx="10"/>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Footer Placeholder 5">
            <a:extLst>
              <a:ext uri="{FF2B5EF4-FFF2-40B4-BE49-F238E27FC236}">
                <a16:creationId xmlns:a16="http://schemas.microsoft.com/office/drawing/2014/main" id="{DC49DF44-6EE3-666F-B413-3628850DEB7D}"/>
              </a:ext>
            </a:extLst>
          </p:cNvPr>
          <p:cNvSpPr>
            <a:spLocks noGrp="1"/>
          </p:cNvSpPr>
          <p:nvPr>
            <p:ph type="ftr" idx="11"/>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a:extLst>
              <a:ext uri="{FF2B5EF4-FFF2-40B4-BE49-F238E27FC236}">
                <a16:creationId xmlns:a16="http://schemas.microsoft.com/office/drawing/2014/main" id="{F622B9C7-C69D-9D1D-364C-568BC8DAED89}"/>
              </a:ext>
            </a:extLst>
          </p:cNvPr>
          <p:cNvSpPr>
            <a:spLocks noGrp="1"/>
          </p:cNvSpPr>
          <p:nvPr>
            <p:ph type="sldNum" idx="12"/>
          </p:nvPr>
        </p:nvSpPr>
        <p:spPr/>
        <p:txBody>
          <a:bodyPr/>
          <a:lstStyle>
            <a:lvl1pPr>
              <a:buSzTx/>
              <a:defRPr sz="2400" b="1" i="0">
                <a:latin typeface="Arial" panose="020B0604020202020204" pitchFamily="34" charset="0"/>
              </a:defRPr>
            </a:lvl1pPr>
          </a:lstStyle>
          <a:p>
            <a:fld id="{7266D409-CBC4-B843-94D9-72F9EA2DF95C}" type="slidenum">
              <a:rPr lang="en-US" altLang="en-US" smtClean="0"/>
              <a:pPr/>
              <a:t>‹#›</a:t>
            </a:fld>
            <a:endParaRPr lang="en-US" altLang="en-US" dirty="0"/>
          </a:p>
        </p:txBody>
      </p:sp>
    </p:spTree>
    <p:extLst>
      <p:ext uri="{BB962C8B-B14F-4D97-AF65-F5344CB8AC3E}">
        <p14:creationId xmlns:p14="http://schemas.microsoft.com/office/powerpoint/2010/main" val="189701475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226E44-B5FB-BF53-EC79-88DE7E9699A9}"/>
              </a:ext>
            </a:extLst>
          </p:cNvPr>
          <p:cNvSpPr>
            <a:spLocks noGrp="1"/>
          </p:cNvSpPr>
          <p:nvPr>
            <p:ph type="dt" idx="10"/>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Footer Placeholder 4">
            <a:extLst>
              <a:ext uri="{FF2B5EF4-FFF2-40B4-BE49-F238E27FC236}">
                <a16:creationId xmlns:a16="http://schemas.microsoft.com/office/drawing/2014/main" id="{0E6CC89A-8D52-0446-4726-4F56327524F3}"/>
              </a:ext>
            </a:extLst>
          </p:cNvPr>
          <p:cNvSpPr>
            <a:spLocks noGrp="1"/>
          </p:cNvSpPr>
          <p:nvPr>
            <p:ph type="ftr" idx="11"/>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a:extLst>
              <a:ext uri="{FF2B5EF4-FFF2-40B4-BE49-F238E27FC236}">
                <a16:creationId xmlns:a16="http://schemas.microsoft.com/office/drawing/2014/main" id="{CFCFAB2F-5233-8D63-83FF-DC6FB40DA9D7}"/>
              </a:ext>
            </a:extLst>
          </p:cNvPr>
          <p:cNvSpPr>
            <a:spLocks noGrp="1"/>
          </p:cNvSpPr>
          <p:nvPr>
            <p:ph type="sldNum" idx="12"/>
          </p:nvPr>
        </p:nvSpPr>
        <p:spPr/>
        <p:txBody>
          <a:bodyPr/>
          <a:lstStyle>
            <a:lvl1pPr>
              <a:buSzTx/>
              <a:defRPr sz="2400" b="1" i="0">
                <a:latin typeface="Arial" panose="020B0604020202020204" pitchFamily="34" charset="0"/>
              </a:defRPr>
            </a:lvl1pPr>
          </a:lstStyle>
          <a:p>
            <a:fld id="{E0034DE6-3696-6A4B-BA0D-BFC2F3F213BD}" type="slidenum">
              <a:rPr lang="en-US" altLang="en-US" smtClean="0"/>
              <a:pPr/>
              <a:t>‹#›</a:t>
            </a:fld>
            <a:endParaRPr lang="en-US" altLang="en-US" dirty="0"/>
          </a:p>
        </p:txBody>
      </p:sp>
    </p:spTree>
    <p:extLst>
      <p:ext uri="{BB962C8B-B14F-4D97-AF65-F5344CB8AC3E}">
        <p14:creationId xmlns:p14="http://schemas.microsoft.com/office/powerpoint/2010/main" val="274468973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8257C8F-AB10-D173-651D-1645B3F017B4}"/>
              </a:ext>
            </a:extLst>
          </p:cNvPr>
          <p:cNvSpPr>
            <a:spLocks noGrp="1"/>
          </p:cNvSpPr>
          <p:nvPr>
            <p:ph type="dt" idx="10"/>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Footer Placeholder 4">
            <a:extLst>
              <a:ext uri="{FF2B5EF4-FFF2-40B4-BE49-F238E27FC236}">
                <a16:creationId xmlns:a16="http://schemas.microsoft.com/office/drawing/2014/main" id="{A3ECF5DC-DFDF-8B3E-D624-75DDAD80977A}"/>
              </a:ext>
            </a:extLst>
          </p:cNvPr>
          <p:cNvSpPr>
            <a:spLocks noGrp="1"/>
          </p:cNvSpPr>
          <p:nvPr>
            <p:ph type="ftr" idx="11"/>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a:extLst>
              <a:ext uri="{FF2B5EF4-FFF2-40B4-BE49-F238E27FC236}">
                <a16:creationId xmlns:a16="http://schemas.microsoft.com/office/drawing/2014/main" id="{6DFEA7F0-981B-C9EB-DD65-16744A54DCD8}"/>
              </a:ext>
            </a:extLst>
          </p:cNvPr>
          <p:cNvSpPr>
            <a:spLocks noGrp="1"/>
          </p:cNvSpPr>
          <p:nvPr>
            <p:ph type="sldNum" idx="12"/>
          </p:nvPr>
        </p:nvSpPr>
        <p:spPr/>
        <p:txBody>
          <a:bodyPr/>
          <a:lstStyle>
            <a:lvl1pPr>
              <a:buSzTx/>
              <a:defRPr sz="2400" b="1" i="0">
                <a:latin typeface="Arial" panose="020B0604020202020204" pitchFamily="34" charset="0"/>
              </a:defRPr>
            </a:lvl1pPr>
          </a:lstStyle>
          <a:p>
            <a:fld id="{D887386A-142B-E542-8695-9E2A32E764D7}" type="slidenum">
              <a:rPr lang="en-US" altLang="en-US" smtClean="0"/>
              <a:pPr/>
              <a:t>‹#›</a:t>
            </a:fld>
            <a:endParaRPr lang="en-US" altLang="en-US" dirty="0"/>
          </a:p>
        </p:txBody>
      </p:sp>
    </p:spTree>
    <p:extLst>
      <p:ext uri="{BB962C8B-B14F-4D97-AF65-F5344CB8AC3E}">
        <p14:creationId xmlns:p14="http://schemas.microsoft.com/office/powerpoint/2010/main" val="271208560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37A484D6-B7B5-4981-637E-A35A7EAB77C0}"/>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1F7BA5F2-7ADF-787B-3FE2-7C602629A8CF}"/>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93BF256E-F07C-5AC4-0DD8-12FD1E9DCC47}"/>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4C31449-8A3B-B34C-BEBC-F2D1BCAEEAEF}" type="slidenum">
              <a:rPr lang="en-US" altLang="en-US" smtClean="0"/>
              <a:pPr/>
              <a:t>‹#›</a:t>
            </a:fld>
            <a:endParaRPr lang="en-US" altLang="en-US" dirty="0"/>
          </a:p>
        </p:txBody>
      </p:sp>
    </p:spTree>
    <p:extLst>
      <p:ext uri="{BB962C8B-B14F-4D97-AF65-F5344CB8AC3E}">
        <p14:creationId xmlns:p14="http://schemas.microsoft.com/office/powerpoint/2010/main" val="139632560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12E21DD3-D238-5A58-DBF7-942DB8A03BEB}"/>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D8A00B36-D32B-8673-74E8-5053EB1419D4}"/>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36348317-0B41-6242-4F08-3A4810C02942}"/>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FC57796-AE31-0249-8ED3-752D7BDCCD81}" type="slidenum">
              <a:rPr lang="en-US" altLang="en-US" smtClean="0"/>
              <a:pPr/>
              <a:t>‹#›</a:t>
            </a:fld>
            <a:endParaRPr lang="en-US" altLang="en-US" dirty="0"/>
          </a:p>
        </p:txBody>
      </p:sp>
    </p:spTree>
    <p:extLst>
      <p:ext uri="{BB962C8B-B14F-4D97-AF65-F5344CB8AC3E}">
        <p14:creationId xmlns:p14="http://schemas.microsoft.com/office/powerpoint/2010/main" val="139045593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7C300B69-BA1D-1689-A544-006D73F702A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CE52F198-8A2B-57DA-36CC-8198D5F9C932}"/>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AFAD7AD2-4AB5-7F60-B26F-74376D1ACDF2}"/>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DDEC87E-8C60-484C-B3FB-7C6D431314EC}" type="slidenum">
              <a:rPr lang="en-US" altLang="en-US" smtClean="0"/>
              <a:pPr/>
              <a:t>‹#›</a:t>
            </a:fld>
            <a:endParaRPr lang="en-US" altLang="en-US" dirty="0"/>
          </a:p>
        </p:txBody>
      </p:sp>
    </p:spTree>
    <p:extLst>
      <p:ext uri="{BB962C8B-B14F-4D97-AF65-F5344CB8AC3E}">
        <p14:creationId xmlns:p14="http://schemas.microsoft.com/office/powerpoint/2010/main" val="309174168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4114A906-DB91-76C6-9FE6-237B5CCED525}"/>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7CC27CAD-739E-1117-90F4-E1E8A4788479}"/>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167C6334-BD77-DEAA-2D02-E1E137486FA2}"/>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C43D9FB-148A-7348-BE53-550A4AAA4CF4}" type="slidenum">
              <a:rPr lang="en-US" altLang="en-US" smtClean="0"/>
              <a:pPr/>
              <a:t>‹#›</a:t>
            </a:fld>
            <a:endParaRPr lang="en-US" altLang="en-US" dirty="0"/>
          </a:p>
        </p:txBody>
      </p:sp>
    </p:spTree>
    <p:extLst>
      <p:ext uri="{BB962C8B-B14F-4D97-AF65-F5344CB8AC3E}">
        <p14:creationId xmlns:p14="http://schemas.microsoft.com/office/powerpoint/2010/main" val="22642933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BD08C3C9-1E52-7FC1-EEF8-253D9CF1E07F}"/>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a:extLst>
              <a:ext uri="{FF2B5EF4-FFF2-40B4-BE49-F238E27FC236}">
                <a16:creationId xmlns:a16="http://schemas.microsoft.com/office/drawing/2014/main" id="{AD175081-8272-712E-D27C-0083A77B809D}"/>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a:extLst>
              <a:ext uri="{FF2B5EF4-FFF2-40B4-BE49-F238E27FC236}">
                <a16:creationId xmlns:a16="http://schemas.microsoft.com/office/drawing/2014/main" id="{A0D4997B-6E66-124F-6EE0-FD42A098D047}"/>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B80A4F2-F401-DE4A-8765-83F545D44FD5}" type="slidenum">
              <a:rPr lang="en-US" altLang="en-US" smtClean="0"/>
              <a:pPr/>
              <a:t>‹#›</a:t>
            </a:fld>
            <a:endParaRPr lang="en-US" altLang="en-US" dirty="0"/>
          </a:p>
        </p:txBody>
      </p:sp>
    </p:spTree>
    <p:extLst>
      <p:ext uri="{BB962C8B-B14F-4D97-AF65-F5344CB8AC3E}">
        <p14:creationId xmlns:p14="http://schemas.microsoft.com/office/powerpoint/2010/main" val="14622004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a:extLst>
              <a:ext uri="{FF2B5EF4-FFF2-40B4-BE49-F238E27FC236}">
                <a16:creationId xmlns:a16="http://schemas.microsoft.com/office/drawing/2014/main" id="{EDD60ED7-DE61-D296-FEBA-22623E90843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E8F9898D-5237-C82B-5B82-CAEA5DBEA4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79228D7C-D6F3-78EC-2BF5-A50EA733F7E0}"/>
              </a:ext>
            </a:extLst>
          </p:cNvPr>
          <p:cNvSpPr>
            <a:spLocks noGrp="1" noChangeArrowheads="1"/>
          </p:cNvSpPr>
          <p:nvPr>
            <p:ph type="sldNum" sz="quarter" idx="12"/>
          </p:nvPr>
        </p:nvSpPr>
        <p:spPr>
          <a:ln/>
        </p:spPr>
        <p:txBody>
          <a:bodyPr/>
          <a:lstStyle>
            <a:lvl1pPr>
              <a:defRPr/>
            </a:lvl1pPr>
          </a:lstStyle>
          <a:p>
            <a:fld id="{7CB1D36D-11D7-FB4A-A89D-B6F10DFC8E03}" type="slidenum">
              <a:rPr lang="en-US" altLang="en-US"/>
              <a:pPr/>
              <a:t>‹#›</a:t>
            </a:fld>
            <a:endParaRPr lang="en-US" altLang="en-US"/>
          </a:p>
        </p:txBody>
      </p:sp>
    </p:spTree>
    <p:extLst>
      <p:ext uri="{BB962C8B-B14F-4D97-AF65-F5344CB8AC3E}">
        <p14:creationId xmlns:p14="http://schemas.microsoft.com/office/powerpoint/2010/main" val="212461714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15A445DC-4F56-176F-8797-C0F10F9BBCE3}"/>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763AD8B2-B41A-74E0-BEA0-80B3F50BA511}"/>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D1870EDE-DF30-37B8-3A99-81943CEEB266}"/>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694D1A4-B35D-4548-859F-280A693C0F22}" type="slidenum">
              <a:rPr lang="en-US" altLang="en-US" smtClean="0"/>
              <a:pPr/>
              <a:t>‹#›</a:t>
            </a:fld>
            <a:endParaRPr lang="en-US" altLang="en-US" dirty="0"/>
          </a:p>
        </p:txBody>
      </p:sp>
    </p:spTree>
    <p:extLst>
      <p:ext uri="{BB962C8B-B14F-4D97-AF65-F5344CB8AC3E}">
        <p14:creationId xmlns:p14="http://schemas.microsoft.com/office/powerpoint/2010/main" val="187612375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8535904-A320-5C52-BA70-FBFEFC2A007C}"/>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a:extLst>
              <a:ext uri="{FF2B5EF4-FFF2-40B4-BE49-F238E27FC236}">
                <a16:creationId xmlns:a16="http://schemas.microsoft.com/office/drawing/2014/main" id="{004A041D-8E0A-D966-6C66-8633445CAD30}"/>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a:extLst>
              <a:ext uri="{FF2B5EF4-FFF2-40B4-BE49-F238E27FC236}">
                <a16:creationId xmlns:a16="http://schemas.microsoft.com/office/drawing/2014/main" id="{7AF7628F-5B5F-661C-CD82-57CA99BAA941}"/>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BD0B08D-240B-8144-8D19-A5DDD8B86AE5}" type="slidenum">
              <a:rPr lang="en-US" altLang="en-US" smtClean="0"/>
              <a:pPr/>
              <a:t>‹#›</a:t>
            </a:fld>
            <a:endParaRPr lang="en-US" altLang="en-US" dirty="0"/>
          </a:p>
        </p:txBody>
      </p:sp>
    </p:spTree>
    <p:extLst>
      <p:ext uri="{BB962C8B-B14F-4D97-AF65-F5344CB8AC3E}">
        <p14:creationId xmlns:p14="http://schemas.microsoft.com/office/powerpoint/2010/main" val="374989072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D4E2D548-0D1B-0640-7F0C-C513AB6A7D45}"/>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773DCE37-A057-3085-B58C-CDD1A8DF5EB6}"/>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3C437FE8-7E7E-C454-1667-64896B062BF5}"/>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5D83976-ED8E-EB41-AA63-0396E094094A}" type="slidenum">
              <a:rPr lang="en-US" altLang="en-US" smtClean="0"/>
              <a:pPr/>
              <a:t>‹#›</a:t>
            </a:fld>
            <a:endParaRPr lang="en-US" altLang="en-US" dirty="0"/>
          </a:p>
        </p:txBody>
      </p:sp>
    </p:spTree>
    <p:extLst>
      <p:ext uri="{BB962C8B-B14F-4D97-AF65-F5344CB8AC3E}">
        <p14:creationId xmlns:p14="http://schemas.microsoft.com/office/powerpoint/2010/main" val="404560719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F19FEF72-7841-0FC6-50B7-6F6E2C272908}"/>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89B53F43-8F8A-66C9-D071-3956A2448A99}"/>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9D63B424-86F9-8B7B-AC6B-018E0C636836}"/>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3285DC1-10AC-F84F-AA1A-19DF56CDD614}" type="slidenum">
              <a:rPr lang="en-US" altLang="en-US" smtClean="0"/>
              <a:pPr/>
              <a:t>‹#›</a:t>
            </a:fld>
            <a:endParaRPr lang="en-US" altLang="en-US" dirty="0"/>
          </a:p>
        </p:txBody>
      </p:sp>
    </p:spTree>
    <p:extLst>
      <p:ext uri="{BB962C8B-B14F-4D97-AF65-F5344CB8AC3E}">
        <p14:creationId xmlns:p14="http://schemas.microsoft.com/office/powerpoint/2010/main" val="197049526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A806787A-0E72-3F60-D9C8-4530D5C8D528}"/>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D98DAB5A-4874-FAFF-B6DD-4372431B4A32}"/>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4947EC44-272B-BEC7-650D-42AC64ABA780}"/>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3FE0023-8719-5344-B64E-0DCC6F91CF79}" type="slidenum">
              <a:rPr lang="en-US" altLang="en-US" smtClean="0"/>
              <a:pPr/>
              <a:t>‹#›</a:t>
            </a:fld>
            <a:endParaRPr lang="en-US" altLang="en-US" dirty="0"/>
          </a:p>
        </p:txBody>
      </p:sp>
    </p:spTree>
    <p:extLst>
      <p:ext uri="{BB962C8B-B14F-4D97-AF65-F5344CB8AC3E}">
        <p14:creationId xmlns:p14="http://schemas.microsoft.com/office/powerpoint/2010/main" val="379524275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F2FC2055-1524-9F3C-7E58-BCC11D1D02FE}"/>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4A97E040-1608-059F-84EC-2B8A152B637B}"/>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4BC242C0-E719-A900-DD0B-4039D6ED2963}"/>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0E77861-1FFB-A54B-B1AF-3FECD852AC5E}" type="slidenum">
              <a:rPr lang="en-US" altLang="en-US" smtClean="0"/>
              <a:pPr/>
              <a:t>‹#›</a:t>
            </a:fld>
            <a:endParaRPr lang="en-US" altLang="en-US" dirty="0"/>
          </a:p>
        </p:txBody>
      </p:sp>
    </p:spTree>
    <p:extLst>
      <p:ext uri="{BB962C8B-B14F-4D97-AF65-F5344CB8AC3E}">
        <p14:creationId xmlns:p14="http://schemas.microsoft.com/office/powerpoint/2010/main" val="411836727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a:extLst>
              <a:ext uri="{FF2B5EF4-FFF2-40B4-BE49-F238E27FC236}">
                <a16:creationId xmlns:a16="http://schemas.microsoft.com/office/drawing/2014/main" id="{19E1A2B5-D499-1779-D802-B0E7D9056FFB}"/>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8F6952D3-FA47-495E-D7FF-771902087110}"/>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94ED20FF-10E5-6F1C-E6F8-23216F25EE9B}"/>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6DA99C2-5272-E34C-AF90-E04EBC6EC7EE}" type="slidenum">
              <a:rPr lang="en-US" altLang="en-US" smtClean="0"/>
              <a:pPr/>
              <a:t>‹#›</a:t>
            </a:fld>
            <a:endParaRPr lang="en-US" altLang="en-US" dirty="0"/>
          </a:p>
        </p:txBody>
      </p:sp>
    </p:spTree>
    <p:extLst>
      <p:ext uri="{BB962C8B-B14F-4D97-AF65-F5344CB8AC3E}">
        <p14:creationId xmlns:p14="http://schemas.microsoft.com/office/powerpoint/2010/main" val="268003197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457200" y="1600201"/>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1"/>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57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C02C9214-B991-3604-5292-715971606200}"/>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a:extLst>
              <a:ext uri="{FF2B5EF4-FFF2-40B4-BE49-F238E27FC236}">
                <a16:creationId xmlns:a16="http://schemas.microsoft.com/office/drawing/2014/main" id="{129AC0A7-9FEF-9BF1-C349-10C2D88AD8AA}"/>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a:extLst>
              <a:ext uri="{FF2B5EF4-FFF2-40B4-BE49-F238E27FC236}">
                <a16:creationId xmlns:a16="http://schemas.microsoft.com/office/drawing/2014/main" id="{21DA1F42-CF74-1F0E-839C-F96E12FAECE6}"/>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28C3B70-272D-DC4A-BA94-AF5D7F122E2E}" type="slidenum">
              <a:rPr lang="en-US" altLang="en-US" smtClean="0"/>
              <a:pPr/>
              <a:t>‹#›</a:t>
            </a:fld>
            <a:endParaRPr lang="en-US" altLang="en-US" dirty="0"/>
          </a:p>
        </p:txBody>
      </p:sp>
    </p:spTree>
    <p:extLst>
      <p:ext uri="{BB962C8B-B14F-4D97-AF65-F5344CB8AC3E}">
        <p14:creationId xmlns:p14="http://schemas.microsoft.com/office/powerpoint/2010/main" val="304722996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Rectangle 4">
            <a:extLst>
              <a:ext uri="{FF2B5EF4-FFF2-40B4-BE49-F238E27FC236}">
                <a16:creationId xmlns:a16="http://schemas.microsoft.com/office/drawing/2014/main" id="{78FFF702-51F0-84AA-3CF7-DB308475B1F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A0755A0-9EC8-81E5-501C-5C50A28C273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583005E-1A2D-C21B-B34C-A00CA5EDE1AF}"/>
              </a:ext>
            </a:extLst>
          </p:cNvPr>
          <p:cNvSpPr>
            <a:spLocks noGrp="1" noChangeArrowheads="1"/>
          </p:cNvSpPr>
          <p:nvPr>
            <p:ph type="sldNum" sz="quarter" idx="12"/>
          </p:nvPr>
        </p:nvSpPr>
        <p:spPr>
          <a:ln/>
        </p:spPr>
        <p:txBody>
          <a:bodyPr/>
          <a:lstStyle>
            <a:lvl1pPr>
              <a:defRPr/>
            </a:lvl1pPr>
          </a:lstStyle>
          <a:p>
            <a:fld id="{F55B017A-91FA-F245-9AE5-55A9C4FA602F}" type="slidenum">
              <a:rPr lang="en-US" altLang="en-US"/>
              <a:pPr/>
              <a:t>‹#›</a:t>
            </a:fld>
            <a:endParaRPr lang="en-US" altLang="en-US"/>
          </a:p>
        </p:txBody>
      </p:sp>
    </p:spTree>
    <p:extLst>
      <p:ext uri="{BB962C8B-B14F-4D97-AF65-F5344CB8AC3E}">
        <p14:creationId xmlns:p14="http://schemas.microsoft.com/office/powerpoint/2010/main" val="389723561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a:extLst>
              <a:ext uri="{FF2B5EF4-FFF2-40B4-BE49-F238E27FC236}">
                <a16:creationId xmlns:a16="http://schemas.microsoft.com/office/drawing/2014/main" id="{29BAA45F-80CA-F50E-E6BA-74D70E29780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556E191-CFBB-751F-0700-A05B3D36E18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93E6176-70F3-A84D-06FF-C118426A312F}"/>
              </a:ext>
            </a:extLst>
          </p:cNvPr>
          <p:cNvSpPr>
            <a:spLocks noGrp="1" noChangeArrowheads="1"/>
          </p:cNvSpPr>
          <p:nvPr>
            <p:ph type="sldNum" sz="quarter" idx="12"/>
          </p:nvPr>
        </p:nvSpPr>
        <p:spPr>
          <a:ln/>
        </p:spPr>
        <p:txBody>
          <a:bodyPr/>
          <a:lstStyle>
            <a:lvl1pPr>
              <a:defRPr/>
            </a:lvl1pPr>
          </a:lstStyle>
          <a:p>
            <a:fld id="{F2DF665A-253A-BD42-ABA8-EEF46CB2F57D}" type="slidenum">
              <a:rPr lang="en-US" altLang="en-US"/>
              <a:pPr/>
              <a:t>‹#›</a:t>
            </a:fld>
            <a:endParaRPr lang="en-US" altLang="en-US"/>
          </a:p>
        </p:txBody>
      </p:sp>
    </p:spTree>
    <p:extLst>
      <p:ext uri="{BB962C8B-B14F-4D97-AF65-F5344CB8AC3E}">
        <p14:creationId xmlns:p14="http://schemas.microsoft.com/office/powerpoint/2010/main" val="25200448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15984BF6-269D-C6A7-3EDC-3EF5A7FFD95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27916325-1180-FFEF-6C81-8E91468DB1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0088B36F-E64B-9961-4040-DB67FBA7C08E}"/>
              </a:ext>
            </a:extLst>
          </p:cNvPr>
          <p:cNvSpPr>
            <a:spLocks noGrp="1" noChangeArrowheads="1"/>
          </p:cNvSpPr>
          <p:nvPr>
            <p:ph type="sldNum" sz="quarter" idx="12"/>
          </p:nvPr>
        </p:nvSpPr>
        <p:spPr>
          <a:ln/>
        </p:spPr>
        <p:txBody>
          <a:bodyPr/>
          <a:lstStyle>
            <a:lvl1pPr>
              <a:defRPr/>
            </a:lvl1pPr>
          </a:lstStyle>
          <a:p>
            <a:fld id="{15486E91-FF63-C042-B9C2-FA9369095839}" type="slidenum">
              <a:rPr lang="en-US" altLang="en-US"/>
              <a:pPr/>
              <a:t>‹#›</a:t>
            </a:fld>
            <a:endParaRPr lang="en-US" altLang="en-US"/>
          </a:p>
        </p:txBody>
      </p:sp>
    </p:spTree>
    <p:extLst>
      <p:ext uri="{BB962C8B-B14F-4D97-AF65-F5344CB8AC3E}">
        <p14:creationId xmlns:p14="http://schemas.microsoft.com/office/powerpoint/2010/main" val="409236060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GB"/>
              <a:t>Click to edit Master text styles</a:t>
            </a:r>
          </a:p>
        </p:txBody>
      </p:sp>
      <p:sp>
        <p:nvSpPr>
          <p:cNvPr id="4" name="Rectangle 4">
            <a:extLst>
              <a:ext uri="{FF2B5EF4-FFF2-40B4-BE49-F238E27FC236}">
                <a16:creationId xmlns:a16="http://schemas.microsoft.com/office/drawing/2014/main" id="{8055A581-3AD1-79DC-7D92-64355D61A7B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F385B47-FC2C-1CEB-24B8-2CD2B677E02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7523B54-66A7-8444-5E63-FEEBD7DEBAAB}"/>
              </a:ext>
            </a:extLst>
          </p:cNvPr>
          <p:cNvSpPr>
            <a:spLocks noGrp="1" noChangeArrowheads="1"/>
          </p:cNvSpPr>
          <p:nvPr>
            <p:ph type="sldNum" sz="quarter" idx="12"/>
          </p:nvPr>
        </p:nvSpPr>
        <p:spPr>
          <a:ln/>
        </p:spPr>
        <p:txBody>
          <a:bodyPr/>
          <a:lstStyle>
            <a:lvl1pPr>
              <a:defRPr/>
            </a:lvl1pPr>
          </a:lstStyle>
          <a:p>
            <a:fld id="{7C44358D-69F8-E343-9AD6-3517B3A725F9}" type="slidenum">
              <a:rPr lang="en-US" altLang="en-US"/>
              <a:pPr/>
              <a:t>‹#›</a:t>
            </a:fld>
            <a:endParaRPr lang="en-US" altLang="en-US"/>
          </a:p>
        </p:txBody>
      </p:sp>
    </p:spTree>
    <p:extLst>
      <p:ext uri="{BB962C8B-B14F-4D97-AF65-F5344CB8AC3E}">
        <p14:creationId xmlns:p14="http://schemas.microsoft.com/office/powerpoint/2010/main" val="118055024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a:extLst>
              <a:ext uri="{FF2B5EF4-FFF2-40B4-BE49-F238E27FC236}">
                <a16:creationId xmlns:a16="http://schemas.microsoft.com/office/drawing/2014/main" id="{C72B63CD-593A-A802-7A66-ACE588A9B47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267C283-E06D-ED2E-DA92-CFAA3965D06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1ADE757-E954-DED7-C624-31D17C9EA01D}"/>
              </a:ext>
            </a:extLst>
          </p:cNvPr>
          <p:cNvSpPr>
            <a:spLocks noGrp="1" noChangeArrowheads="1"/>
          </p:cNvSpPr>
          <p:nvPr>
            <p:ph type="sldNum" sz="quarter" idx="12"/>
          </p:nvPr>
        </p:nvSpPr>
        <p:spPr>
          <a:ln/>
        </p:spPr>
        <p:txBody>
          <a:bodyPr/>
          <a:lstStyle>
            <a:lvl1pPr>
              <a:defRPr/>
            </a:lvl1pPr>
          </a:lstStyle>
          <a:p>
            <a:fld id="{A378C8BE-1786-E44D-A2D5-FE2C8F471BFD}" type="slidenum">
              <a:rPr lang="en-US" altLang="en-US"/>
              <a:pPr/>
              <a:t>‹#›</a:t>
            </a:fld>
            <a:endParaRPr lang="en-US" altLang="en-US"/>
          </a:p>
        </p:txBody>
      </p:sp>
    </p:spTree>
    <p:extLst>
      <p:ext uri="{BB962C8B-B14F-4D97-AF65-F5344CB8AC3E}">
        <p14:creationId xmlns:p14="http://schemas.microsoft.com/office/powerpoint/2010/main" val="38782012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4">
            <a:extLst>
              <a:ext uri="{FF2B5EF4-FFF2-40B4-BE49-F238E27FC236}">
                <a16:creationId xmlns:a16="http://schemas.microsoft.com/office/drawing/2014/main" id="{00FB8FFA-ED0D-160D-86E1-09C5E4BF867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8722EEA0-15FE-EA0C-E3B3-9393A3A0E8D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00C6BA43-56D6-8A11-182C-F4EE8D448A7B}"/>
              </a:ext>
            </a:extLst>
          </p:cNvPr>
          <p:cNvSpPr>
            <a:spLocks noGrp="1" noChangeArrowheads="1"/>
          </p:cNvSpPr>
          <p:nvPr>
            <p:ph type="sldNum" sz="quarter" idx="12"/>
          </p:nvPr>
        </p:nvSpPr>
        <p:spPr>
          <a:ln/>
        </p:spPr>
        <p:txBody>
          <a:bodyPr/>
          <a:lstStyle>
            <a:lvl1pPr>
              <a:defRPr/>
            </a:lvl1pPr>
          </a:lstStyle>
          <a:p>
            <a:fld id="{BB237DE9-75A6-7040-838B-38A124C4BFC2}" type="slidenum">
              <a:rPr lang="en-US" altLang="en-US"/>
              <a:pPr/>
              <a:t>‹#›</a:t>
            </a:fld>
            <a:endParaRPr lang="en-US" altLang="en-US"/>
          </a:p>
        </p:txBody>
      </p:sp>
    </p:spTree>
    <p:extLst>
      <p:ext uri="{BB962C8B-B14F-4D97-AF65-F5344CB8AC3E}">
        <p14:creationId xmlns:p14="http://schemas.microsoft.com/office/powerpoint/2010/main" val="207386164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4">
            <a:extLst>
              <a:ext uri="{FF2B5EF4-FFF2-40B4-BE49-F238E27FC236}">
                <a16:creationId xmlns:a16="http://schemas.microsoft.com/office/drawing/2014/main" id="{AE4F96A0-CC63-A58C-2965-08E892A2551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BF0E6944-97C5-3ABB-22E3-97F29D64F40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B5BF6635-8308-8A7A-158B-6F52B26CF7D5}"/>
              </a:ext>
            </a:extLst>
          </p:cNvPr>
          <p:cNvSpPr>
            <a:spLocks noGrp="1" noChangeArrowheads="1"/>
          </p:cNvSpPr>
          <p:nvPr>
            <p:ph type="sldNum" sz="quarter" idx="12"/>
          </p:nvPr>
        </p:nvSpPr>
        <p:spPr>
          <a:ln/>
        </p:spPr>
        <p:txBody>
          <a:bodyPr/>
          <a:lstStyle>
            <a:lvl1pPr>
              <a:defRPr/>
            </a:lvl1pPr>
          </a:lstStyle>
          <a:p>
            <a:fld id="{65C3DBC1-E03E-F544-A691-9458ECFB0C33}" type="slidenum">
              <a:rPr lang="en-US" altLang="en-US"/>
              <a:pPr/>
              <a:t>‹#›</a:t>
            </a:fld>
            <a:endParaRPr lang="en-US" altLang="en-US"/>
          </a:p>
        </p:txBody>
      </p:sp>
    </p:spTree>
    <p:extLst>
      <p:ext uri="{BB962C8B-B14F-4D97-AF65-F5344CB8AC3E}">
        <p14:creationId xmlns:p14="http://schemas.microsoft.com/office/powerpoint/2010/main" val="384279211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B9FCD28-024C-408B-15FB-09764C30B93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C808F4DC-3D85-2BAF-352A-6C3F4515E68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2D4F5DBE-3DE9-8AAA-6F9D-DE18131A1EED}"/>
              </a:ext>
            </a:extLst>
          </p:cNvPr>
          <p:cNvSpPr>
            <a:spLocks noGrp="1" noChangeArrowheads="1"/>
          </p:cNvSpPr>
          <p:nvPr>
            <p:ph type="sldNum" sz="quarter" idx="12"/>
          </p:nvPr>
        </p:nvSpPr>
        <p:spPr>
          <a:ln/>
        </p:spPr>
        <p:txBody>
          <a:bodyPr/>
          <a:lstStyle>
            <a:lvl1pPr>
              <a:defRPr/>
            </a:lvl1pPr>
          </a:lstStyle>
          <a:p>
            <a:fld id="{20F53AD5-3CE9-E540-9B96-8495C63365C2}" type="slidenum">
              <a:rPr lang="en-US" altLang="en-US"/>
              <a:pPr/>
              <a:t>‹#›</a:t>
            </a:fld>
            <a:endParaRPr lang="en-US" altLang="en-US"/>
          </a:p>
        </p:txBody>
      </p:sp>
    </p:spTree>
    <p:extLst>
      <p:ext uri="{BB962C8B-B14F-4D97-AF65-F5344CB8AC3E}">
        <p14:creationId xmlns:p14="http://schemas.microsoft.com/office/powerpoint/2010/main" val="324913160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Rectangle 4">
            <a:extLst>
              <a:ext uri="{FF2B5EF4-FFF2-40B4-BE49-F238E27FC236}">
                <a16:creationId xmlns:a16="http://schemas.microsoft.com/office/drawing/2014/main" id="{24AEA185-F811-4F84-DD9E-E09189D97AB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B4DD847-295F-5B98-D81E-424C7F435E1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A8E11C0-FDEA-E961-C183-0BCDAAD97E0E}"/>
              </a:ext>
            </a:extLst>
          </p:cNvPr>
          <p:cNvSpPr>
            <a:spLocks noGrp="1" noChangeArrowheads="1"/>
          </p:cNvSpPr>
          <p:nvPr>
            <p:ph type="sldNum" sz="quarter" idx="12"/>
          </p:nvPr>
        </p:nvSpPr>
        <p:spPr>
          <a:ln/>
        </p:spPr>
        <p:txBody>
          <a:bodyPr/>
          <a:lstStyle>
            <a:lvl1pPr>
              <a:defRPr/>
            </a:lvl1pPr>
          </a:lstStyle>
          <a:p>
            <a:fld id="{71893CC2-7F44-E34D-B36B-402BE7E08FC6}" type="slidenum">
              <a:rPr lang="en-US" altLang="en-US"/>
              <a:pPr/>
              <a:t>‹#›</a:t>
            </a:fld>
            <a:endParaRPr lang="en-US" altLang="en-US"/>
          </a:p>
        </p:txBody>
      </p:sp>
    </p:spTree>
    <p:extLst>
      <p:ext uri="{BB962C8B-B14F-4D97-AF65-F5344CB8AC3E}">
        <p14:creationId xmlns:p14="http://schemas.microsoft.com/office/powerpoint/2010/main" val="286576153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GB"/>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Rectangle 4">
            <a:extLst>
              <a:ext uri="{FF2B5EF4-FFF2-40B4-BE49-F238E27FC236}">
                <a16:creationId xmlns:a16="http://schemas.microsoft.com/office/drawing/2014/main" id="{D55B4D8A-CF80-DA5B-F733-0D216D95EBA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6ED6098-3D39-0792-FEFC-40B73A16909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4E02632-8C5B-8988-8790-37F2CA5108DB}"/>
              </a:ext>
            </a:extLst>
          </p:cNvPr>
          <p:cNvSpPr>
            <a:spLocks noGrp="1" noChangeArrowheads="1"/>
          </p:cNvSpPr>
          <p:nvPr>
            <p:ph type="sldNum" sz="quarter" idx="12"/>
          </p:nvPr>
        </p:nvSpPr>
        <p:spPr>
          <a:ln/>
        </p:spPr>
        <p:txBody>
          <a:bodyPr/>
          <a:lstStyle>
            <a:lvl1pPr>
              <a:defRPr/>
            </a:lvl1pPr>
          </a:lstStyle>
          <a:p>
            <a:fld id="{84097343-8DF6-BC44-82C8-19F539D88E91}" type="slidenum">
              <a:rPr lang="en-US" altLang="en-US"/>
              <a:pPr/>
              <a:t>‹#›</a:t>
            </a:fld>
            <a:endParaRPr lang="en-US" altLang="en-US"/>
          </a:p>
        </p:txBody>
      </p:sp>
    </p:spTree>
    <p:extLst>
      <p:ext uri="{BB962C8B-B14F-4D97-AF65-F5344CB8AC3E}">
        <p14:creationId xmlns:p14="http://schemas.microsoft.com/office/powerpoint/2010/main" val="116745535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a:extLst>
              <a:ext uri="{FF2B5EF4-FFF2-40B4-BE49-F238E27FC236}">
                <a16:creationId xmlns:a16="http://schemas.microsoft.com/office/drawing/2014/main" id="{A6393F29-BAA9-F7B8-0AF2-5345997CBE1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F6DBB37-F7C4-C12C-2796-7F4A74B719B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90714F5-D99C-7092-1784-16A56897BD67}"/>
              </a:ext>
            </a:extLst>
          </p:cNvPr>
          <p:cNvSpPr>
            <a:spLocks noGrp="1" noChangeArrowheads="1"/>
          </p:cNvSpPr>
          <p:nvPr>
            <p:ph type="sldNum" sz="quarter" idx="12"/>
          </p:nvPr>
        </p:nvSpPr>
        <p:spPr>
          <a:ln/>
        </p:spPr>
        <p:txBody>
          <a:bodyPr/>
          <a:lstStyle>
            <a:lvl1pPr>
              <a:defRPr/>
            </a:lvl1pPr>
          </a:lstStyle>
          <a:p>
            <a:fld id="{2FABA668-9B75-C74B-BD42-7CB33A0E2582}" type="slidenum">
              <a:rPr lang="en-US" altLang="en-US"/>
              <a:pPr/>
              <a:t>‹#›</a:t>
            </a:fld>
            <a:endParaRPr lang="en-US" altLang="en-US"/>
          </a:p>
        </p:txBody>
      </p:sp>
    </p:spTree>
    <p:extLst>
      <p:ext uri="{BB962C8B-B14F-4D97-AF65-F5344CB8AC3E}">
        <p14:creationId xmlns:p14="http://schemas.microsoft.com/office/powerpoint/2010/main" val="94353920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a:extLst>
              <a:ext uri="{FF2B5EF4-FFF2-40B4-BE49-F238E27FC236}">
                <a16:creationId xmlns:a16="http://schemas.microsoft.com/office/drawing/2014/main" id="{FC498F4C-8598-8582-E780-6A71A6D1846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834A3C0-D7C7-46A2-8878-B266926E367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EAA0C61-1B38-CE73-88A6-8B6547D5E369}"/>
              </a:ext>
            </a:extLst>
          </p:cNvPr>
          <p:cNvSpPr>
            <a:spLocks noGrp="1" noChangeArrowheads="1"/>
          </p:cNvSpPr>
          <p:nvPr>
            <p:ph type="sldNum" sz="quarter" idx="12"/>
          </p:nvPr>
        </p:nvSpPr>
        <p:spPr>
          <a:ln/>
        </p:spPr>
        <p:txBody>
          <a:bodyPr/>
          <a:lstStyle>
            <a:lvl1pPr>
              <a:defRPr/>
            </a:lvl1pPr>
          </a:lstStyle>
          <a:p>
            <a:fld id="{98EABDD2-8BE7-3143-AF51-8A4099DF8CEA}" type="slidenum">
              <a:rPr lang="en-US" altLang="en-US"/>
              <a:pPr/>
              <a:t>‹#›</a:t>
            </a:fld>
            <a:endParaRPr lang="en-US" altLang="en-US"/>
          </a:p>
        </p:txBody>
      </p:sp>
    </p:spTree>
    <p:extLst>
      <p:ext uri="{BB962C8B-B14F-4D97-AF65-F5344CB8AC3E}">
        <p14:creationId xmlns:p14="http://schemas.microsoft.com/office/powerpoint/2010/main" val="361468387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1E27FF1-6DC2-A0B2-690C-EBFDF1492231}"/>
              </a:ext>
            </a:extLst>
          </p:cNvPr>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8D0FB401-8F19-B54A-A6A2-37864053A0CC}" type="datetimeFigureOut">
              <a:rPr lang="en-US"/>
              <a:pPr>
                <a:defRPr/>
              </a:pPr>
              <a:t>5/6/26</a:t>
            </a:fld>
            <a:endParaRPr lang="en-US"/>
          </a:p>
        </p:txBody>
      </p:sp>
      <p:sp>
        <p:nvSpPr>
          <p:cNvPr id="5" name="Footer Placeholder 4">
            <a:extLst>
              <a:ext uri="{FF2B5EF4-FFF2-40B4-BE49-F238E27FC236}">
                <a16:creationId xmlns:a16="http://schemas.microsoft.com/office/drawing/2014/main" id="{E776273B-9068-A3FD-260F-F1F15E9F1340}"/>
              </a:ext>
            </a:extLst>
          </p:cNvPr>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9EA385F7-0BCB-7BCC-BC34-F5924D6CCFAE}"/>
              </a:ext>
            </a:extLst>
          </p:cNvPr>
          <p:cNvSpPr>
            <a:spLocks noGrp="1"/>
          </p:cNvSpPr>
          <p:nvPr>
            <p:ph type="sldNum" sz="quarter" idx="12"/>
          </p:nvPr>
        </p:nvSpPr>
        <p:spPr/>
        <p:txBody>
          <a:bodyPr/>
          <a:lstStyle>
            <a:lvl1pPr hangingPunct="0">
              <a:defRPr/>
            </a:lvl1pPr>
          </a:lstStyle>
          <a:p>
            <a:fld id="{FC0279F5-96FF-8E47-956C-979E586FB084}" type="slidenum">
              <a:rPr lang="en-US" altLang="en-US"/>
              <a:pPr/>
              <a:t>‹#›</a:t>
            </a:fld>
            <a:endParaRPr lang="en-US" altLang="en-US"/>
          </a:p>
        </p:txBody>
      </p:sp>
    </p:spTree>
    <p:extLst>
      <p:ext uri="{BB962C8B-B14F-4D97-AF65-F5344CB8AC3E}">
        <p14:creationId xmlns:p14="http://schemas.microsoft.com/office/powerpoint/2010/main" val="34362253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a:extLst>
              <a:ext uri="{FF2B5EF4-FFF2-40B4-BE49-F238E27FC236}">
                <a16:creationId xmlns:a16="http://schemas.microsoft.com/office/drawing/2014/main" id="{6D960D88-8387-2357-37A5-E27B2D43CD5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1">
            <a:extLst>
              <a:ext uri="{FF2B5EF4-FFF2-40B4-BE49-F238E27FC236}">
                <a16:creationId xmlns:a16="http://schemas.microsoft.com/office/drawing/2014/main" id="{A304120A-AD11-236A-5B36-EA5B788D5A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2">
            <a:extLst>
              <a:ext uri="{FF2B5EF4-FFF2-40B4-BE49-F238E27FC236}">
                <a16:creationId xmlns:a16="http://schemas.microsoft.com/office/drawing/2014/main" id="{ACF9E7E9-320F-E810-4A14-0ADE4783F48F}"/>
              </a:ext>
            </a:extLst>
          </p:cNvPr>
          <p:cNvSpPr>
            <a:spLocks noGrp="1" noChangeArrowheads="1"/>
          </p:cNvSpPr>
          <p:nvPr>
            <p:ph type="sldNum" sz="quarter" idx="12"/>
          </p:nvPr>
        </p:nvSpPr>
        <p:spPr>
          <a:ln/>
        </p:spPr>
        <p:txBody>
          <a:bodyPr/>
          <a:lstStyle>
            <a:lvl1pPr>
              <a:defRPr/>
            </a:lvl1pPr>
          </a:lstStyle>
          <a:p>
            <a:fld id="{6A41C8EE-5162-EB44-BFBC-4D4B60529860}" type="slidenum">
              <a:rPr lang="en-US" altLang="en-US"/>
              <a:pPr/>
              <a:t>‹#›</a:t>
            </a:fld>
            <a:endParaRPr lang="en-US" altLang="en-US"/>
          </a:p>
        </p:txBody>
      </p:sp>
    </p:spTree>
    <p:extLst>
      <p:ext uri="{BB962C8B-B14F-4D97-AF65-F5344CB8AC3E}">
        <p14:creationId xmlns:p14="http://schemas.microsoft.com/office/powerpoint/2010/main" val="262548865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053C8E-E47B-E146-2431-BC32919D3797}"/>
              </a:ext>
            </a:extLst>
          </p:cNvPr>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702D8AC1-FBA1-0642-A095-A8E3813610B2}" type="datetimeFigureOut">
              <a:rPr lang="en-US"/>
              <a:pPr>
                <a:defRPr/>
              </a:pPr>
              <a:t>5/6/26</a:t>
            </a:fld>
            <a:endParaRPr lang="en-US"/>
          </a:p>
        </p:txBody>
      </p:sp>
      <p:sp>
        <p:nvSpPr>
          <p:cNvPr id="5" name="Footer Placeholder 4">
            <a:extLst>
              <a:ext uri="{FF2B5EF4-FFF2-40B4-BE49-F238E27FC236}">
                <a16:creationId xmlns:a16="http://schemas.microsoft.com/office/drawing/2014/main" id="{69004A23-640D-E005-3651-ED5D7BC2D330}"/>
              </a:ext>
            </a:extLst>
          </p:cNvPr>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AD78DEE7-B989-FC7E-372D-6AF84868888B}"/>
              </a:ext>
            </a:extLst>
          </p:cNvPr>
          <p:cNvSpPr>
            <a:spLocks noGrp="1"/>
          </p:cNvSpPr>
          <p:nvPr>
            <p:ph type="sldNum" sz="quarter" idx="12"/>
          </p:nvPr>
        </p:nvSpPr>
        <p:spPr/>
        <p:txBody>
          <a:bodyPr/>
          <a:lstStyle>
            <a:lvl1pPr hangingPunct="0">
              <a:defRPr/>
            </a:lvl1pPr>
          </a:lstStyle>
          <a:p>
            <a:fld id="{98B13E42-7A0C-2B4E-B648-11083C5D7EA2}" type="slidenum">
              <a:rPr lang="en-US" altLang="en-US"/>
              <a:pPr/>
              <a:t>‹#›</a:t>
            </a:fld>
            <a:endParaRPr lang="en-US" altLang="en-US"/>
          </a:p>
        </p:txBody>
      </p:sp>
    </p:spTree>
    <p:extLst>
      <p:ext uri="{BB962C8B-B14F-4D97-AF65-F5344CB8AC3E}">
        <p14:creationId xmlns:p14="http://schemas.microsoft.com/office/powerpoint/2010/main" val="59880549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F5AE22-2893-1560-B498-6251F88E02D1}"/>
              </a:ext>
            </a:extLst>
          </p:cNvPr>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EE93DA48-76A1-4140-9AE4-0249E312F9E3}" type="datetimeFigureOut">
              <a:rPr lang="en-US"/>
              <a:pPr>
                <a:defRPr/>
              </a:pPr>
              <a:t>5/6/26</a:t>
            </a:fld>
            <a:endParaRPr lang="en-US"/>
          </a:p>
        </p:txBody>
      </p:sp>
      <p:sp>
        <p:nvSpPr>
          <p:cNvPr id="5" name="Footer Placeholder 4">
            <a:extLst>
              <a:ext uri="{FF2B5EF4-FFF2-40B4-BE49-F238E27FC236}">
                <a16:creationId xmlns:a16="http://schemas.microsoft.com/office/drawing/2014/main" id="{32391FE4-17DD-0EC9-3463-65F628B570C1}"/>
              </a:ext>
            </a:extLst>
          </p:cNvPr>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82009780-296E-F025-C021-22691F9B093A}"/>
              </a:ext>
            </a:extLst>
          </p:cNvPr>
          <p:cNvSpPr>
            <a:spLocks noGrp="1"/>
          </p:cNvSpPr>
          <p:nvPr>
            <p:ph type="sldNum" sz="quarter" idx="12"/>
          </p:nvPr>
        </p:nvSpPr>
        <p:spPr/>
        <p:txBody>
          <a:bodyPr/>
          <a:lstStyle>
            <a:lvl1pPr hangingPunct="0">
              <a:defRPr/>
            </a:lvl1pPr>
          </a:lstStyle>
          <a:p>
            <a:fld id="{1BC26E69-AA99-FA44-B0F4-327488E52BBC}" type="slidenum">
              <a:rPr lang="en-US" altLang="en-US"/>
              <a:pPr/>
              <a:t>‹#›</a:t>
            </a:fld>
            <a:endParaRPr lang="en-US" altLang="en-US"/>
          </a:p>
        </p:txBody>
      </p:sp>
    </p:spTree>
    <p:extLst>
      <p:ext uri="{BB962C8B-B14F-4D97-AF65-F5344CB8AC3E}">
        <p14:creationId xmlns:p14="http://schemas.microsoft.com/office/powerpoint/2010/main" val="230163869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86D591-EB40-92EF-8F00-54569878CD8A}"/>
              </a:ext>
            </a:extLst>
          </p:cNvPr>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6CBC40A9-8664-D545-8BA8-8BD1E2A223F0}" type="datetimeFigureOut">
              <a:rPr lang="en-US"/>
              <a:pPr>
                <a:defRPr/>
              </a:pPr>
              <a:t>5/6/26</a:t>
            </a:fld>
            <a:endParaRPr lang="en-US"/>
          </a:p>
        </p:txBody>
      </p:sp>
      <p:sp>
        <p:nvSpPr>
          <p:cNvPr id="6" name="Footer Placeholder 5">
            <a:extLst>
              <a:ext uri="{FF2B5EF4-FFF2-40B4-BE49-F238E27FC236}">
                <a16:creationId xmlns:a16="http://schemas.microsoft.com/office/drawing/2014/main" id="{F43A7DC9-1149-6B20-9444-D0D9D727D165}"/>
              </a:ext>
            </a:extLst>
          </p:cNvPr>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4FB7FC51-5329-AFDC-8F9A-C23C8216ABE8}"/>
              </a:ext>
            </a:extLst>
          </p:cNvPr>
          <p:cNvSpPr>
            <a:spLocks noGrp="1"/>
          </p:cNvSpPr>
          <p:nvPr>
            <p:ph type="sldNum" sz="quarter" idx="12"/>
          </p:nvPr>
        </p:nvSpPr>
        <p:spPr/>
        <p:txBody>
          <a:bodyPr/>
          <a:lstStyle>
            <a:lvl1pPr hangingPunct="0">
              <a:defRPr/>
            </a:lvl1pPr>
          </a:lstStyle>
          <a:p>
            <a:fld id="{F40C990C-884B-F047-B409-C6F80A3987E3}" type="slidenum">
              <a:rPr lang="en-US" altLang="en-US"/>
              <a:pPr/>
              <a:t>‹#›</a:t>
            </a:fld>
            <a:endParaRPr lang="en-US" altLang="en-US"/>
          </a:p>
        </p:txBody>
      </p:sp>
    </p:spTree>
    <p:extLst>
      <p:ext uri="{BB962C8B-B14F-4D97-AF65-F5344CB8AC3E}">
        <p14:creationId xmlns:p14="http://schemas.microsoft.com/office/powerpoint/2010/main" val="301890778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A423AC3-7C0E-1354-B98A-0E88AED57E28}"/>
              </a:ext>
            </a:extLst>
          </p:cNvPr>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C8963A0C-A9BA-204D-9D2E-EFF9A30358AC}" type="datetimeFigureOut">
              <a:rPr lang="en-US"/>
              <a:pPr>
                <a:defRPr/>
              </a:pPr>
              <a:t>5/6/26</a:t>
            </a:fld>
            <a:endParaRPr lang="en-US"/>
          </a:p>
        </p:txBody>
      </p:sp>
      <p:sp>
        <p:nvSpPr>
          <p:cNvPr id="8" name="Footer Placeholder 7">
            <a:extLst>
              <a:ext uri="{FF2B5EF4-FFF2-40B4-BE49-F238E27FC236}">
                <a16:creationId xmlns:a16="http://schemas.microsoft.com/office/drawing/2014/main" id="{EF3E7FD8-3F2C-5F3A-0A98-206D5A7FC440}"/>
              </a:ext>
            </a:extLst>
          </p:cNvPr>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a:extLst>
              <a:ext uri="{FF2B5EF4-FFF2-40B4-BE49-F238E27FC236}">
                <a16:creationId xmlns:a16="http://schemas.microsoft.com/office/drawing/2014/main" id="{99F5089C-8A7E-4467-E313-1EEBC3983AE9}"/>
              </a:ext>
            </a:extLst>
          </p:cNvPr>
          <p:cNvSpPr>
            <a:spLocks noGrp="1"/>
          </p:cNvSpPr>
          <p:nvPr>
            <p:ph type="sldNum" sz="quarter" idx="12"/>
          </p:nvPr>
        </p:nvSpPr>
        <p:spPr/>
        <p:txBody>
          <a:bodyPr/>
          <a:lstStyle>
            <a:lvl1pPr hangingPunct="0">
              <a:defRPr/>
            </a:lvl1pPr>
          </a:lstStyle>
          <a:p>
            <a:fld id="{9B3A7D85-B95A-6B44-B453-A544E5B6DF54}" type="slidenum">
              <a:rPr lang="en-US" altLang="en-US"/>
              <a:pPr/>
              <a:t>‹#›</a:t>
            </a:fld>
            <a:endParaRPr lang="en-US" altLang="en-US"/>
          </a:p>
        </p:txBody>
      </p:sp>
    </p:spTree>
    <p:extLst>
      <p:ext uri="{BB962C8B-B14F-4D97-AF65-F5344CB8AC3E}">
        <p14:creationId xmlns:p14="http://schemas.microsoft.com/office/powerpoint/2010/main" val="313645371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8E4D9A-44D0-ADAE-77BC-9A3C16115069}"/>
              </a:ext>
            </a:extLst>
          </p:cNvPr>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34A06A12-6DE6-FE4F-94B1-C04684F46258}" type="datetimeFigureOut">
              <a:rPr lang="en-US"/>
              <a:pPr>
                <a:defRPr/>
              </a:pPr>
              <a:t>5/6/26</a:t>
            </a:fld>
            <a:endParaRPr lang="en-US"/>
          </a:p>
        </p:txBody>
      </p:sp>
      <p:sp>
        <p:nvSpPr>
          <p:cNvPr id="4" name="Footer Placeholder 3">
            <a:extLst>
              <a:ext uri="{FF2B5EF4-FFF2-40B4-BE49-F238E27FC236}">
                <a16:creationId xmlns:a16="http://schemas.microsoft.com/office/drawing/2014/main" id="{4A5584C1-036C-D093-E736-FFF4EED2BC47}"/>
              </a:ext>
            </a:extLst>
          </p:cNvPr>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B3E7ADC1-DBEA-D1A3-C7AB-E2D8FC96B26B}"/>
              </a:ext>
            </a:extLst>
          </p:cNvPr>
          <p:cNvSpPr>
            <a:spLocks noGrp="1"/>
          </p:cNvSpPr>
          <p:nvPr>
            <p:ph type="sldNum" sz="quarter" idx="12"/>
          </p:nvPr>
        </p:nvSpPr>
        <p:spPr/>
        <p:txBody>
          <a:bodyPr/>
          <a:lstStyle>
            <a:lvl1pPr hangingPunct="0">
              <a:defRPr/>
            </a:lvl1pPr>
          </a:lstStyle>
          <a:p>
            <a:fld id="{A8F2C2EB-250C-0F40-B4A1-DBC2C5C9F12C}" type="slidenum">
              <a:rPr lang="en-US" altLang="en-US"/>
              <a:pPr/>
              <a:t>‹#›</a:t>
            </a:fld>
            <a:endParaRPr lang="en-US" altLang="en-US"/>
          </a:p>
        </p:txBody>
      </p:sp>
    </p:spTree>
    <p:extLst>
      <p:ext uri="{BB962C8B-B14F-4D97-AF65-F5344CB8AC3E}">
        <p14:creationId xmlns:p14="http://schemas.microsoft.com/office/powerpoint/2010/main" val="34099652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FE32C4-0209-2CA4-6B84-94461F7E0D1C}"/>
              </a:ext>
            </a:extLst>
          </p:cNvPr>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0165E8B9-86A1-8249-AE7F-27B60A389786}" type="datetimeFigureOut">
              <a:rPr lang="en-US"/>
              <a:pPr>
                <a:defRPr/>
              </a:pPr>
              <a:t>5/6/26</a:t>
            </a:fld>
            <a:endParaRPr lang="en-US"/>
          </a:p>
        </p:txBody>
      </p:sp>
      <p:sp>
        <p:nvSpPr>
          <p:cNvPr id="3" name="Footer Placeholder 2">
            <a:extLst>
              <a:ext uri="{FF2B5EF4-FFF2-40B4-BE49-F238E27FC236}">
                <a16:creationId xmlns:a16="http://schemas.microsoft.com/office/drawing/2014/main" id="{E0D3E347-24BC-A05A-5697-74911A31046C}"/>
              </a:ext>
            </a:extLst>
          </p:cNvPr>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a:extLst>
              <a:ext uri="{FF2B5EF4-FFF2-40B4-BE49-F238E27FC236}">
                <a16:creationId xmlns:a16="http://schemas.microsoft.com/office/drawing/2014/main" id="{E6011DD6-2901-3464-5C26-ADA46F7D4301}"/>
              </a:ext>
            </a:extLst>
          </p:cNvPr>
          <p:cNvSpPr>
            <a:spLocks noGrp="1"/>
          </p:cNvSpPr>
          <p:nvPr>
            <p:ph type="sldNum" sz="quarter" idx="12"/>
          </p:nvPr>
        </p:nvSpPr>
        <p:spPr/>
        <p:txBody>
          <a:bodyPr/>
          <a:lstStyle>
            <a:lvl1pPr hangingPunct="0">
              <a:defRPr/>
            </a:lvl1pPr>
          </a:lstStyle>
          <a:p>
            <a:fld id="{BE41861B-734D-0D42-8EF7-E409CCD7AE31}" type="slidenum">
              <a:rPr lang="en-US" altLang="en-US"/>
              <a:pPr/>
              <a:t>‹#›</a:t>
            </a:fld>
            <a:endParaRPr lang="en-US" altLang="en-US"/>
          </a:p>
        </p:txBody>
      </p:sp>
    </p:spTree>
    <p:extLst>
      <p:ext uri="{BB962C8B-B14F-4D97-AF65-F5344CB8AC3E}">
        <p14:creationId xmlns:p14="http://schemas.microsoft.com/office/powerpoint/2010/main" val="333678929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4989E3E0-28C6-2452-5DFF-4171E33E7F36}"/>
              </a:ext>
            </a:extLst>
          </p:cNvPr>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6DDC8131-F376-F845-86C6-35ED6614B1FE}" type="datetimeFigureOut">
              <a:rPr lang="en-US"/>
              <a:pPr>
                <a:defRPr/>
              </a:pPr>
              <a:t>5/6/26</a:t>
            </a:fld>
            <a:endParaRPr lang="en-US"/>
          </a:p>
        </p:txBody>
      </p:sp>
      <p:sp>
        <p:nvSpPr>
          <p:cNvPr id="6" name="Footer Placeholder 5">
            <a:extLst>
              <a:ext uri="{FF2B5EF4-FFF2-40B4-BE49-F238E27FC236}">
                <a16:creationId xmlns:a16="http://schemas.microsoft.com/office/drawing/2014/main" id="{124A9945-7090-994C-40E1-F11F5F386FCC}"/>
              </a:ext>
            </a:extLst>
          </p:cNvPr>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E4E69F97-972E-12C1-01A7-86FB3CFC1B05}"/>
              </a:ext>
            </a:extLst>
          </p:cNvPr>
          <p:cNvSpPr>
            <a:spLocks noGrp="1"/>
          </p:cNvSpPr>
          <p:nvPr>
            <p:ph type="sldNum" sz="quarter" idx="12"/>
          </p:nvPr>
        </p:nvSpPr>
        <p:spPr/>
        <p:txBody>
          <a:bodyPr/>
          <a:lstStyle>
            <a:lvl1pPr hangingPunct="0">
              <a:defRPr/>
            </a:lvl1pPr>
          </a:lstStyle>
          <a:p>
            <a:fld id="{0CEA289D-F485-F84D-A1F7-1E6F4A5F712B}" type="slidenum">
              <a:rPr lang="en-US" altLang="en-US"/>
              <a:pPr/>
              <a:t>‹#›</a:t>
            </a:fld>
            <a:endParaRPr lang="en-US" altLang="en-US"/>
          </a:p>
        </p:txBody>
      </p:sp>
    </p:spTree>
    <p:extLst>
      <p:ext uri="{BB962C8B-B14F-4D97-AF65-F5344CB8AC3E}">
        <p14:creationId xmlns:p14="http://schemas.microsoft.com/office/powerpoint/2010/main" val="395721821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413CC15-F323-CB26-4480-C0995B851DCC}"/>
              </a:ext>
            </a:extLst>
          </p:cNvPr>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74831AD8-DA82-AD44-B5A5-1BC0A21EFB23}" type="datetimeFigureOut">
              <a:rPr lang="en-US"/>
              <a:pPr>
                <a:defRPr/>
              </a:pPr>
              <a:t>5/6/26</a:t>
            </a:fld>
            <a:endParaRPr lang="en-US"/>
          </a:p>
        </p:txBody>
      </p:sp>
      <p:sp>
        <p:nvSpPr>
          <p:cNvPr id="6" name="Footer Placeholder 5">
            <a:extLst>
              <a:ext uri="{FF2B5EF4-FFF2-40B4-BE49-F238E27FC236}">
                <a16:creationId xmlns:a16="http://schemas.microsoft.com/office/drawing/2014/main" id="{FD4F2DDA-2657-EE4F-D858-B7FF1D38B213}"/>
              </a:ext>
            </a:extLst>
          </p:cNvPr>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386AF102-EB1B-81FE-EE4F-592B30241A8B}"/>
              </a:ext>
            </a:extLst>
          </p:cNvPr>
          <p:cNvSpPr>
            <a:spLocks noGrp="1"/>
          </p:cNvSpPr>
          <p:nvPr>
            <p:ph type="sldNum" sz="quarter" idx="12"/>
          </p:nvPr>
        </p:nvSpPr>
        <p:spPr/>
        <p:txBody>
          <a:bodyPr/>
          <a:lstStyle>
            <a:lvl1pPr hangingPunct="0">
              <a:defRPr/>
            </a:lvl1pPr>
          </a:lstStyle>
          <a:p>
            <a:fld id="{2E5C06E4-FB8B-0B40-9A81-C94C8FB9654F}" type="slidenum">
              <a:rPr lang="en-US" altLang="en-US"/>
              <a:pPr/>
              <a:t>‹#›</a:t>
            </a:fld>
            <a:endParaRPr lang="en-US" altLang="en-US"/>
          </a:p>
        </p:txBody>
      </p:sp>
    </p:spTree>
    <p:extLst>
      <p:ext uri="{BB962C8B-B14F-4D97-AF65-F5344CB8AC3E}">
        <p14:creationId xmlns:p14="http://schemas.microsoft.com/office/powerpoint/2010/main" val="415301322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817A49-05D6-71E8-52BD-8C9FAE85B44E}"/>
              </a:ext>
            </a:extLst>
          </p:cNvPr>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0895397D-B708-454C-98DE-7D48192FCB6F}" type="datetimeFigureOut">
              <a:rPr lang="en-US"/>
              <a:pPr>
                <a:defRPr/>
              </a:pPr>
              <a:t>5/6/26</a:t>
            </a:fld>
            <a:endParaRPr lang="en-US"/>
          </a:p>
        </p:txBody>
      </p:sp>
      <p:sp>
        <p:nvSpPr>
          <p:cNvPr id="5" name="Footer Placeholder 4">
            <a:extLst>
              <a:ext uri="{FF2B5EF4-FFF2-40B4-BE49-F238E27FC236}">
                <a16:creationId xmlns:a16="http://schemas.microsoft.com/office/drawing/2014/main" id="{8D309712-5647-70E2-E2CF-4B8C16C30708}"/>
              </a:ext>
            </a:extLst>
          </p:cNvPr>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F60A6629-664D-45AD-5960-4B8C53CC2F5B}"/>
              </a:ext>
            </a:extLst>
          </p:cNvPr>
          <p:cNvSpPr>
            <a:spLocks noGrp="1"/>
          </p:cNvSpPr>
          <p:nvPr>
            <p:ph type="sldNum" sz="quarter" idx="12"/>
          </p:nvPr>
        </p:nvSpPr>
        <p:spPr/>
        <p:txBody>
          <a:bodyPr/>
          <a:lstStyle>
            <a:lvl1pPr hangingPunct="0">
              <a:defRPr/>
            </a:lvl1pPr>
          </a:lstStyle>
          <a:p>
            <a:fld id="{B75BDD29-D543-EC4E-9E86-7C47C1D5DE5B}" type="slidenum">
              <a:rPr lang="en-US" altLang="en-US"/>
              <a:pPr/>
              <a:t>‹#›</a:t>
            </a:fld>
            <a:endParaRPr lang="en-US" altLang="en-US"/>
          </a:p>
        </p:txBody>
      </p:sp>
    </p:spTree>
    <p:extLst>
      <p:ext uri="{BB962C8B-B14F-4D97-AF65-F5344CB8AC3E}">
        <p14:creationId xmlns:p14="http://schemas.microsoft.com/office/powerpoint/2010/main" val="114131527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E7D053-B6BD-4BE1-54E7-5743FB2A9D98}"/>
              </a:ext>
            </a:extLst>
          </p:cNvPr>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F2E82AD5-1E88-1D49-9C88-B8530EB81475}" type="datetimeFigureOut">
              <a:rPr lang="en-US"/>
              <a:pPr>
                <a:defRPr/>
              </a:pPr>
              <a:t>5/6/26</a:t>
            </a:fld>
            <a:endParaRPr lang="en-US"/>
          </a:p>
        </p:txBody>
      </p:sp>
      <p:sp>
        <p:nvSpPr>
          <p:cNvPr id="5" name="Footer Placeholder 4">
            <a:extLst>
              <a:ext uri="{FF2B5EF4-FFF2-40B4-BE49-F238E27FC236}">
                <a16:creationId xmlns:a16="http://schemas.microsoft.com/office/drawing/2014/main" id="{0E675F29-226D-AAB7-DAC4-A4DA1534AB4A}"/>
              </a:ext>
            </a:extLst>
          </p:cNvPr>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CB051ADF-D943-9482-3B41-6F646F0687D5}"/>
              </a:ext>
            </a:extLst>
          </p:cNvPr>
          <p:cNvSpPr>
            <a:spLocks noGrp="1"/>
          </p:cNvSpPr>
          <p:nvPr>
            <p:ph type="sldNum" sz="quarter" idx="12"/>
          </p:nvPr>
        </p:nvSpPr>
        <p:spPr/>
        <p:txBody>
          <a:bodyPr/>
          <a:lstStyle>
            <a:lvl1pPr hangingPunct="0">
              <a:defRPr/>
            </a:lvl1pPr>
          </a:lstStyle>
          <a:p>
            <a:fld id="{030894FE-2D65-904D-A56B-C5064DC7D5D2}" type="slidenum">
              <a:rPr lang="en-US" altLang="en-US"/>
              <a:pPr/>
              <a:t>‹#›</a:t>
            </a:fld>
            <a:endParaRPr lang="en-US" altLang="en-US"/>
          </a:p>
        </p:txBody>
      </p:sp>
    </p:spTree>
    <p:extLst>
      <p:ext uri="{BB962C8B-B14F-4D97-AF65-F5344CB8AC3E}">
        <p14:creationId xmlns:p14="http://schemas.microsoft.com/office/powerpoint/2010/main" val="123702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0">
            <a:extLst>
              <a:ext uri="{FF2B5EF4-FFF2-40B4-BE49-F238E27FC236}">
                <a16:creationId xmlns:a16="http://schemas.microsoft.com/office/drawing/2014/main" id="{74B2F14D-FC02-43F6-2156-62F618E4BF8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1">
            <a:extLst>
              <a:ext uri="{FF2B5EF4-FFF2-40B4-BE49-F238E27FC236}">
                <a16:creationId xmlns:a16="http://schemas.microsoft.com/office/drawing/2014/main" id="{59511018-FA77-B3F2-45EC-F36852AD5B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2">
            <a:extLst>
              <a:ext uri="{FF2B5EF4-FFF2-40B4-BE49-F238E27FC236}">
                <a16:creationId xmlns:a16="http://schemas.microsoft.com/office/drawing/2014/main" id="{AACDF8F7-3280-4ADF-9F0F-4ABBC3DE45A7}"/>
              </a:ext>
            </a:extLst>
          </p:cNvPr>
          <p:cNvSpPr>
            <a:spLocks noGrp="1" noChangeArrowheads="1"/>
          </p:cNvSpPr>
          <p:nvPr>
            <p:ph type="sldNum" sz="quarter" idx="12"/>
          </p:nvPr>
        </p:nvSpPr>
        <p:spPr>
          <a:ln/>
        </p:spPr>
        <p:txBody>
          <a:bodyPr/>
          <a:lstStyle>
            <a:lvl1pPr>
              <a:defRPr/>
            </a:lvl1pPr>
          </a:lstStyle>
          <a:p>
            <a:fld id="{CB05803C-1C40-6243-A05F-BB344D6C1453}" type="slidenum">
              <a:rPr lang="en-US" altLang="en-US"/>
              <a:pPr/>
              <a:t>‹#›</a:t>
            </a:fld>
            <a:endParaRPr lang="en-US" altLang="en-US"/>
          </a:p>
        </p:txBody>
      </p:sp>
    </p:spTree>
    <p:extLst>
      <p:ext uri="{BB962C8B-B14F-4D97-AF65-F5344CB8AC3E}">
        <p14:creationId xmlns:p14="http://schemas.microsoft.com/office/powerpoint/2010/main" val="204600297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395476"/>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6AA8B2B-1F3E-3C99-C52E-B237F6534A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D55BE39-928E-BF5C-4DC3-DFC9833879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71718C8-9007-5684-9791-CDADC4CFF8C0}"/>
              </a:ext>
            </a:extLst>
          </p:cNvPr>
          <p:cNvSpPr>
            <a:spLocks noGrp="1" noChangeArrowheads="1"/>
          </p:cNvSpPr>
          <p:nvPr>
            <p:ph type="sldNum" sz="quarter" idx="12"/>
          </p:nvPr>
        </p:nvSpPr>
        <p:spPr>
          <a:ln/>
        </p:spPr>
        <p:txBody>
          <a:bodyPr/>
          <a:lstStyle>
            <a:lvl1pPr>
              <a:defRPr/>
            </a:lvl1pPr>
          </a:lstStyle>
          <a:p>
            <a:fld id="{03F93397-3655-D34B-93C0-3BE72F11CADF}" type="slidenum">
              <a:rPr lang="en-US" altLang="en-US"/>
              <a:pPr/>
              <a:t>‹#›</a:t>
            </a:fld>
            <a:endParaRPr lang="en-US" altLang="en-US"/>
          </a:p>
        </p:txBody>
      </p:sp>
    </p:spTree>
    <p:extLst>
      <p:ext uri="{BB962C8B-B14F-4D97-AF65-F5344CB8AC3E}">
        <p14:creationId xmlns:p14="http://schemas.microsoft.com/office/powerpoint/2010/main" val="73213018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709583-3379-D13E-0CD3-91F38965A5A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E0D96CC-7FFE-C087-AD04-6D9DA8B537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E2BF0A-E32C-4EA4-A5BD-EF3E61CFAEC3}"/>
              </a:ext>
            </a:extLst>
          </p:cNvPr>
          <p:cNvSpPr>
            <a:spLocks noGrp="1" noChangeArrowheads="1"/>
          </p:cNvSpPr>
          <p:nvPr>
            <p:ph type="sldNum" sz="quarter" idx="12"/>
          </p:nvPr>
        </p:nvSpPr>
        <p:spPr>
          <a:ln/>
        </p:spPr>
        <p:txBody>
          <a:bodyPr/>
          <a:lstStyle>
            <a:lvl1pPr>
              <a:defRPr/>
            </a:lvl1pPr>
          </a:lstStyle>
          <a:p>
            <a:fld id="{2962BD9E-71E7-F54B-AA48-F11D6FE81CF2}" type="slidenum">
              <a:rPr lang="en-US" altLang="en-US"/>
              <a:pPr/>
              <a:t>‹#›</a:t>
            </a:fld>
            <a:endParaRPr lang="en-US" altLang="en-US"/>
          </a:p>
        </p:txBody>
      </p:sp>
    </p:spTree>
    <p:extLst>
      <p:ext uri="{BB962C8B-B14F-4D97-AF65-F5344CB8AC3E}">
        <p14:creationId xmlns:p14="http://schemas.microsoft.com/office/powerpoint/2010/main" val="319516413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F614C52-F172-8BD3-A1DB-9F27FEC794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417A058-B666-3282-2447-605549B7C8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E8834C6-139A-C899-83B7-4BC0F4BFD2B9}"/>
              </a:ext>
            </a:extLst>
          </p:cNvPr>
          <p:cNvSpPr>
            <a:spLocks noGrp="1" noChangeArrowheads="1"/>
          </p:cNvSpPr>
          <p:nvPr>
            <p:ph type="sldNum" sz="quarter" idx="12"/>
          </p:nvPr>
        </p:nvSpPr>
        <p:spPr>
          <a:ln/>
        </p:spPr>
        <p:txBody>
          <a:bodyPr/>
          <a:lstStyle>
            <a:lvl1pPr>
              <a:defRPr/>
            </a:lvl1pPr>
          </a:lstStyle>
          <a:p>
            <a:fld id="{DA4DE3F9-97A9-AA47-864A-78BC6DB7AD7A}" type="slidenum">
              <a:rPr lang="en-US" altLang="en-US"/>
              <a:pPr/>
              <a:t>‹#›</a:t>
            </a:fld>
            <a:endParaRPr lang="en-US" altLang="en-US"/>
          </a:p>
        </p:txBody>
      </p:sp>
    </p:spTree>
    <p:extLst>
      <p:ext uri="{BB962C8B-B14F-4D97-AF65-F5344CB8AC3E}">
        <p14:creationId xmlns:p14="http://schemas.microsoft.com/office/powerpoint/2010/main" val="85878685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CE4D52A-6043-A006-5DD7-EB033FC6DC5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74863E1-BB3B-23D0-0D06-A84AF2BE80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EED2C8F-2564-ECA4-1D57-BAEE72F0DEA5}"/>
              </a:ext>
            </a:extLst>
          </p:cNvPr>
          <p:cNvSpPr>
            <a:spLocks noGrp="1" noChangeArrowheads="1"/>
          </p:cNvSpPr>
          <p:nvPr>
            <p:ph type="sldNum" sz="quarter" idx="12"/>
          </p:nvPr>
        </p:nvSpPr>
        <p:spPr>
          <a:ln/>
        </p:spPr>
        <p:txBody>
          <a:bodyPr/>
          <a:lstStyle>
            <a:lvl1pPr>
              <a:defRPr/>
            </a:lvl1pPr>
          </a:lstStyle>
          <a:p>
            <a:fld id="{06492E19-E6C1-D142-B85D-92B2CC6F8288}" type="slidenum">
              <a:rPr lang="en-US" altLang="en-US"/>
              <a:pPr/>
              <a:t>‹#›</a:t>
            </a:fld>
            <a:endParaRPr lang="en-US" altLang="en-US"/>
          </a:p>
        </p:txBody>
      </p:sp>
    </p:spTree>
    <p:extLst>
      <p:ext uri="{BB962C8B-B14F-4D97-AF65-F5344CB8AC3E}">
        <p14:creationId xmlns:p14="http://schemas.microsoft.com/office/powerpoint/2010/main" val="306316536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98765E8-5486-D6E4-EB10-FE10BEB99D3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344D701-51E7-1532-D55E-BAFF4799A2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0F050EE-33F3-8442-D11A-26E698810613}"/>
              </a:ext>
            </a:extLst>
          </p:cNvPr>
          <p:cNvSpPr>
            <a:spLocks noGrp="1" noChangeArrowheads="1"/>
          </p:cNvSpPr>
          <p:nvPr>
            <p:ph type="sldNum" sz="quarter" idx="12"/>
          </p:nvPr>
        </p:nvSpPr>
        <p:spPr>
          <a:ln/>
        </p:spPr>
        <p:txBody>
          <a:bodyPr/>
          <a:lstStyle>
            <a:lvl1pPr>
              <a:defRPr/>
            </a:lvl1pPr>
          </a:lstStyle>
          <a:p>
            <a:fld id="{FB4ECA1B-4E48-7A42-BECF-CB5028F71E23}" type="slidenum">
              <a:rPr lang="en-US" altLang="en-US"/>
              <a:pPr/>
              <a:t>‹#›</a:t>
            </a:fld>
            <a:endParaRPr lang="en-US" altLang="en-US"/>
          </a:p>
        </p:txBody>
      </p:sp>
    </p:spTree>
    <p:extLst>
      <p:ext uri="{BB962C8B-B14F-4D97-AF65-F5344CB8AC3E}">
        <p14:creationId xmlns:p14="http://schemas.microsoft.com/office/powerpoint/2010/main" val="314901961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A042CA3-304A-C673-46D0-EBD583076CB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0DE7914-187C-835F-5805-13C0DC1B20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EFAC972-A6E2-8BDC-C6FE-38E3896C1F80}"/>
              </a:ext>
            </a:extLst>
          </p:cNvPr>
          <p:cNvSpPr>
            <a:spLocks noGrp="1" noChangeArrowheads="1"/>
          </p:cNvSpPr>
          <p:nvPr>
            <p:ph type="sldNum" sz="quarter" idx="12"/>
          </p:nvPr>
        </p:nvSpPr>
        <p:spPr>
          <a:ln/>
        </p:spPr>
        <p:txBody>
          <a:bodyPr/>
          <a:lstStyle>
            <a:lvl1pPr>
              <a:defRPr/>
            </a:lvl1pPr>
          </a:lstStyle>
          <a:p>
            <a:fld id="{B6D8BEC6-478C-E543-B6BF-18A711D1B61A}" type="slidenum">
              <a:rPr lang="en-US" altLang="en-US"/>
              <a:pPr/>
              <a:t>‹#›</a:t>
            </a:fld>
            <a:endParaRPr lang="en-US" altLang="en-US"/>
          </a:p>
        </p:txBody>
      </p:sp>
    </p:spTree>
    <p:extLst>
      <p:ext uri="{BB962C8B-B14F-4D97-AF65-F5344CB8AC3E}">
        <p14:creationId xmlns:p14="http://schemas.microsoft.com/office/powerpoint/2010/main" val="320114363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114FEEA-D5D6-C8D2-066A-6BD4E05B44D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5775A1B-6CF4-DB5E-AAED-18D0DC9843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A10B926-EB15-B9ED-7E9A-AEF51E140C97}"/>
              </a:ext>
            </a:extLst>
          </p:cNvPr>
          <p:cNvSpPr>
            <a:spLocks noGrp="1" noChangeArrowheads="1"/>
          </p:cNvSpPr>
          <p:nvPr>
            <p:ph type="sldNum" sz="quarter" idx="12"/>
          </p:nvPr>
        </p:nvSpPr>
        <p:spPr>
          <a:ln/>
        </p:spPr>
        <p:txBody>
          <a:bodyPr/>
          <a:lstStyle>
            <a:lvl1pPr>
              <a:defRPr/>
            </a:lvl1pPr>
          </a:lstStyle>
          <a:p>
            <a:fld id="{BED9FA31-3A15-8942-BDB8-A0865939FE5B}" type="slidenum">
              <a:rPr lang="en-US" altLang="en-US"/>
              <a:pPr/>
              <a:t>‹#›</a:t>
            </a:fld>
            <a:endParaRPr lang="en-US" altLang="en-US"/>
          </a:p>
        </p:txBody>
      </p:sp>
    </p:spTree>
    <p:extLst>
      <p:ext uri="{BB962C8B-B14F-4D97-AF65-F5344CB8AC3E}">
        <p14:creationId xmlns:p14="http://schemas.microsoft.com/office/powerpoint/2010/main" val="25863969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3878CB3-9380-B2C4-97E0-C42D67B80D8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F078192-0A44-1AB8-62B1-3CD2181A3F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307AA28-BC32-C6B8-F4F1-C16363AA540E}"/>
              </a:ext>
            </a:extLst>
          </p:cNvPr>
          <p:cNvSpPr>
            <a:spLocks noGrp="1" noChangeArrowheads="1"/>
          </p:cNvSpPr>
          <p:nvPr>
            <p:ph type="sldNum" sz="quarter" idx="12"/>
          </p:nvPr>
        </p:nvSpPr>
        <p:spPr>
          <a:ln/>
        </p:spPr>
        <p:txBody>
          <a:bodyPr/>
          <a:lstStyle>
            <a:lvl1pPr>
              <a:defRPr/>
            </a:lvl1pPr>
          </a:lstStyle>
          <a:p>
            <a:fld id="{5A8B6615-D7FA-8840-A96E-C531C94E1E11}" type="slidenum">
              <a:rPr lang="en-US" altLang="en-US"/>
              <a:pPr/>
              <a:t>‹#›</a:t>
            </a:fld>
            <a:endParaRPr lang="en-US" altLang="en-US"/>
          </a:p>
        </p:txBody>
      </p:sp>
    </p:spTree>
    <p:extLst>
      <p:ext uri="{BB962C8B-B14F-4D97-AF65-F5344CB8AC3E}">
        <p14:creationId xmlns:p14="http://schemas.microsoft.com/office/powerpoint/2010/main" val="358128182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CE599B2-E549-8FCE-29A9-A3A6224496F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11DDB7A-4361-807F-4784-43DC4DF8F1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4B32B70-440B-20C5-C24A-3C53494034FD}"/>
              </a:ext>
            </a:extLst>
          </p:cNvPr>
          <p:cNvSpPr>
            <a:spLocks noGrp="1" noChangeArrowheads="1"/>
          </p:cNvSpPr>
          <p:nvPr>
            <p:ph type="sldNum" sz="quarter" idx="12"/>
          </p:nvPr>
        </p:nvSpPr>
        <p:spPr>
          <a:ln/>
        </p:spPr>
        <p:txBody>
          <a:bodyPr/>
          <a:lstStyle>
            <a:lvl1pPr>
              <a:defRPr/>
            </a:lvl1pPr>
          </a:lstStyle>
          <a:p>
            <a:fld id="{10D0B0BB-593A-7E45-A775-1626033457EC}" type="slidenum">
              <a:rPr lang="en-US" altLang="en-US"/>
              <a:pPr/>
              <a:t>‹#›</a:t>
            </a:fld>
            <a:endParaRPr lang="en-US" altLang="en-US"/>
          </a:p>
        </p:txBody>
      </p:sp>
    </p:spTree>
    <p:extLst>
      <p:ext uri="{BB962C8B-B14F-4D97-AF65-F5344CB8AC3E}">
        <p14:creationId xmlns:p14="http://schemas.microsoft.com/office/powerpoint/2010/main" val="35710066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id="{7522840B-8F5E-7092-38DF-994A8B37991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1">
            <a:extLst>
              <a:ext uri="{FF2B5EF4-FFF2-40B4-BE49-F238E27FC236}">
                <a16:creationId xmlns:a16="http://schemas.microsoft.com/office/drawing/2014/main" id="{E0C3A418-63C9-50C9-11E2-19FBAFEDAE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2">
            <a:extLst>
              <a:ext uri="{FF2B5EF4-FFF2-40B4-BE49-F238E27FC236}">
                <a16:creationId xmlns:a16="http://schemas.microsoft.com/office/drawing/2014/main" id="{48F79111-28F5-4961-53BB-101DCD100133}"/>
              </a:ext>
            </a:extLst>
          </p:cNvPr>
          <p:cNvSpPr>
            <a:spLocks noGrp="1" noChangeArrowheads="1"/>
          </p:cNvSpPr>
          <p:nvPr>
            <p:ph type="sldNum" sz="quarter" idx="12"/>
          </p:nvPr>
        </p:nvSpPr>
        <p:spPr>
          <a:ln/>
        </p:spPr>
        <p:txBody>
          <a:bodyPr/>
          <a:lstStyle>
            <a:lvl1pPr>
              <a:defRPr/>
            </a:lvl1pPr>
          </a:lstStyle>
          <a:p>
            <a:fld id="{6CEB036F-295F-4843-A1DC-7E2DBB237DF2}" type="slidenum">
              <a:rPr lang="en-US" altLang="en-US"/>
              <a:pPr/>
              <a:t>‹#›</a:t>
            </a:fld>
            <a:endParaRPr lang="en-US" altLang="en-US"/>
          </a:p>
        </p:txBody>
      </p:sp>
    </p:spTree>
    <p:extLst>
      <p:ext uri="{BB962C8B-B14F-4D97-AF65-F5344CB8AC3E}">
        <p14:creationId xmlns:p14="http://schemas.microsoft.com/office/powerpoint/2010/main" val="371832278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35CBF1B-452E-4F33-2DE1-7C91CF1F327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66CB3AB-5181-8228-38A1-3D22CC6B0E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48F3B1D-064E-9663-0B44-066E24A099D2}"/>
              </a:ext>
            </a:extLst>
          </p:cNvPr>
          <p:cNvSpPr>
            <a:spLocks noGrp="1" noChangeArrowheads="1"/>
          </p:cNvSpPr>
          <p:nvPr>
            <p:ph type="sldNum" sz="quarter" idx="12"/>
          </p:nvPr>
        </p:nvSpPr>
        <p:spPr>
          <a:ln/>
        </p:spPr>
        <p:txBody>
          <a:bodyPr/>
          <a:lstStyle>
            <a:lvl1pPr>
              <a:defRPr/>
            </a:lvl1pPr>
          </a:lstStyle>
          <a:p>
            <a:fld id="{3E0528C1-DC49-E046-856D-BCECC81E1F2D}" type="slidenum">
              <a:rPr lang="en-US" altLang="en-US"/>
              <a:pPr/>
              <a:t>‹#›</a:t>
            </a:fld>
            <a:endParaRPr lang="en-US" altLang="en-US"/>
          </a:p>
        </p:txBody>
      </p:sp>
    </p:spTree>
    <p:extLst>
      <p:ext uri="{BB962C8B-B14F-4D97-AF65-F5344CB8AC3E}">
        <p14:creationId xmlns:p14="http://schemas.microsoft.com/office/powerpoint/2010/main" val="47577790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D15EEA-DC13-65FE-7067-2A02514DDF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924E0DD-3028-0497-1BD2-2BD4E7B9C0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DF7037C-925F-77BD-17B2-E837EE5C6657}"/>
              </a:ext>
            </a:extLst>
          </p:cNvPr>
          <p:cNvSpPr>
            <a:spLocks noGrp="1" noChangeArrowheads="1"/>
          </p:cNvSpPr>
          <p:nvPr>
            <p:ph type="sldNum" sz="quarter" idx="12"/>
          </p:nvPr>
        </p:nvSpPr>
        <p:spPr>
          <a:ln/>
        </p:spPr>
        <p:txBody>
          <a:bodyPr/>
          <a:lstStyle>
            <a:lvl1pPr>
              <a:defRPr/>
            </a:lvl1pPr>
          </a:lstStyle>
          <a:p>
            <a:fld id="{6F68F45D-DE38-5544-9152-5F238B06A1F2}" type="slidenum">
              <a:rPr lang="en-US" altLang="en-US"/>
              <a:pPr/>
              <a:t>‹#›</a:t>
            </a:fld>
            <a:endParaRPr lang="en-US" altLang="en-US"/>
          </a:p>
        </p:txBody>
      </p:sp>
    </p:spTree>
    <p:extLst>
      <p:ext uri="{BB962C8B-B14F-4D97-AF65-F5344CB8AC3E}">
        <p14:creationId xmlns:p14="http://schemas.microsoft.com/office/powerpoint/2010/main" val="229700623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b="1" i="0">
                <a:latin typeface="Arial" panose="020B0604020202020204" pitchFamily="34" charset="0"/>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en-US" dirty="0"/>
              <a:t>Click to edit Master subtitle style</a:t>
            </a:r>
          </a:p>
        </p:txBody>
      </p:sp>
      <p:sp>
        <p:nvSpPr>
          <p:cNvPr id="4" name="Rectangle 1028">
            <a:extLst>
              <a:ext uri="{FF2B5EF4-FFF2-40B4-BE49-F238E27FC236}">
                <a16:creationId xmlns:a16="http://schemas.microsoft.com/office/drawing/2014/main" id="{F2301309-5366-D7C0-474A-362E48FE3A04}"/>
              </a:ext>
            </a:extLst>
          </p:cNvPr>
          <p:cNvSpPr>
            <a:spLocks noGrp="1" noChangeArrowheads="1"/>
          </p:cNvSpPr>
          <p:nvPr>
            <p:ph type="dt" sz="half" idx="10"/>
          </p:nvPr>
        </p:nvSpPr>
        <p:spPr/>
        <p:txBody>
          <a:bodyPr/>
          <a:lstStyle>
            <a:lvl1pPr defTabSz="914400">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Rectangle 1029">
            <a:extLst>
              <a:ext uri="{FF2B5EF4-FFF2-40B4-BE49-F238E27FC236}">
                <a16:creationId xmlns:a16="http://schemas.microsoft.com/office/drawing/2014/main" id="{44CDDC4F-A959-4F80-681A-4689432AEE28}"/>
              </a:ext>
            </a:extLst>
          </p:cNvPr>
          <p:cNvSpPr>
            <a:spLocks noGrp="1" noChangeArrowheads="1"/>
          </p:cNvSpPr>
          <p:nvPr>
            <p:ph type="ftr" sz="quarter" idx="11"/>
          </p:nvPr>
        </p:nvSpPr>
        <p:spPr/>
        <p:txBody>
          <a:bodyPr/>
          <a:lstStyle>
            <a:lvl1pPr defTabSz="914400">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Rectangle 1030">
            <a:extLst>
              <a:ext uri="{FF2B5EF4-FFF2-40B4-BE49-F238E27FC236}">
                <a16:creationId xmlns:a16="http://schemas.microsoft.com/office/drawing/2014/main" id="{30930B78-A64C-D8BF-4C39-FD4C1F2EC6D6}"/>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DD896880-357B-5847-9FA2-423274407AFB}" type="slidenum">
              <a:rPr lang="en-US" altLang="en-US" smtClean="0"/>
              <a:pPr/>
              <a:t>‹#›</a:t>
            </a:fld>
            <a:endParaRPr lang="en-US" altLang="en-US" dirty="0"/>
          </a:p>
        </p:txBody>
      </p:sp>
    </p:spTree>
    <p:extLst>
      <p:ext uri="{BB962C8B-B14F-4D97-AF65-F5344CB8AC3E}">
        <p14:creationId xmlns:p14="http://schemas.microsoft.com/office/powerpoint/2010/main" val="293899812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a:extLst>
              <a:ext uri="{FF2B5EF4-FFF2-40B4-BE49-F238E27FC236}">
                <a16:creationId xmlns:a16="http://schemas.microsoft.com/office/drawing/2014/main" id="{F4E35C36-ACA4-6B94-E69B-168136744C46}"/>
              </a:ext>
            </a:extLst>
          </p:cNvPr>
          <p:cNvSpPr>
            <a:spLocks noGrp="1" noChangeArrowheads="1"/>
          </p:cNvSpPr>
          <p:nvPr>
            <p:ph type="dt" sz="half" idx="10"/>
          </p:nvPr>
        </p:nvSpPr>
        <p:spPr/>
        <p:txBody>
          <a:bodyPr/>
          <a:lstStyle>
            <a:lvl1pPr defTabSz="914400">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3" name="Rectangle 1029">
            <a:extLst>
              <a:ext uri="{FF2B5EF4-FFF2-40B4-BE49-F238E27FC236}">
                <a16:creationId xmlns:a16="http://schemas.microsoft.com/office/drawing/2014/main" id="{241D0E91-F536-90AB-31FE-ED6BFEED2CF6}"/>
              </a:ext>
            </a:extLst>
          </p:cNvPr>
          <p:cNvSpPr>
            <a:spLocks noGrp="1" noChangeArrowheads="1"/>
          </p:cNvSpPr>
          <p:nvPr>
            <p:ph type="ftr" sz="quarter" idx="11"/>
          </p:nvPr>
        </p:nvSpPr>
        <p:spPr/>
        <p:txBody>
          <a:bodyPr/>
          <a:lstStyle>
            <a:lvl1pPr defTabSz="914400">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4" name="Rectangle 1030">
            <a:extLst>
              <a:ext uri="{FF2B5EF4-FFF2-40B4-BE49-F238E27FC236}">
                <a16:creationId xmlns:a16="http://schemas.microsoft.com/office/drawing/2014/main" id="{D48CE51E-D61A-A2CA-FC7E-E110E7179DA2}"/>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6FBC1FD5-10AF-D34E-A54D-DCF34208BB93}" type="slidenum">
              <a:rPr lang="en-US" altLang="en-US" smtClean="0"/>
              <a:pPr/>
              <a:t>‹#›</a:t>
            </a:fld>
            <a:endParaRPr lang="en-US" altLang="en-US" dirty="0"/>
          </a:p>
        </p:txBody>
      </p:sp>
    </p:spTree>
    <p:extLst>
      <p:ext uri="{BB962C8B-B14F-4D97-AF65-F5344CB8AC3E}">
        <p14:creationId xmlns:p14="http://schemas.microsoft.com/office/powerpoint/2010/main" val="96331950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E2223A6-81FF-6918-D013-6CB2D763515A}"/>
              </a:ext>
            </a:extLst>
          </p:cNvPr>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05BC2860-6182-BF43-9212-65BA11E8F7A3}" type="datetimeFigureOut">
              <a:rPr lang="en-US"/>
              <a:pPr>
                <a:defRPr/>
              </a:pPr>
              <a:t>5/6/26</a:t>
            </a:fld>
            <a:endParaRPr lang="en-US" dirty="0"/>
          </a:p>
        </p:txBody>
      </p:sp>
      <p:sp>
        <p:nvSpPr>
          <p:cNvPr id="5" name="Footer Placeholder 4">
            <a:extLst>
              <a:ext uri="{FF2B5EF4-FFF2-40B4-BE49-F238E27FC236}">
                <a16:creationId xmlns:a16="http://schemas.microsoft.com/office/drawing/2014/main" id="{67E604A9-1503-CFE3-0A9E-AED017CF33B7}"/>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AEF389C2-C466-0D4C-A080-4C7403E5D99C}"/>
              </a:ext>
            </a:extLst>
          </p:cNvPr>
          <p:cNvSpPr>
            <a:spLocks noGrp="1"/>
          </p:cNvSpPr>
          <p:nvPr>
            <p:ph type="sldNum" sz="quarter" idx="12"/>
          </p:nvPr>
        </p:nvSpPr>
        <p:spPr/>
        <p:txBody>
          <a:bodyPr/>
          <a:lstStyle>
            <a:lvl1pPr>
              <a:defRPr/>
            </a:lvl1pPr>
          </a:lstStyle>
          <a:p>
            <a:fld id="{AEA56457-06C2-D646-9B64-BFE6B1A568E9}" type="slidenum">
              <a:rPr lang="en-US" altLang="en-US"/>
              <a:pPr/>
              <a:t>‹#›</a:t>
            </a:fld>
            <a:endParaRPr lang="en-US" altLang="en-US"/>
          </a:p>
        </p:txBody>
      </p:sp>
    </p:spTree>
    <p:extLst>
      <p:ext uri="{BB962C8B-B14F-4D97-AF65-F5344CB8AC3E}">
        <p14:creationId xmlns:p14="http://schemas.microsoft.com/office/powerpoint/2010/main" val="375688572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B39B964-7935-E4C6-B250-AB75C95DF645}"/>
              </a:ext>
            </a:extLst>
          </p:cNvPr>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1B6E1110-15CC-9D48-B468-7B7EC933A476}" type="datetimeFigureOut">
              <a:rPr lang="en-US"/>
              <a:pPr>
                <a:defRPr/>
              </a:pPr>
              <a:t>5/6/26</a:t>
            </a:fld>
            <a:endParaRPr lang="en-US" dirty="0"/>
          </a:p>
        </p:txBody>
      </p:sp>
      <p:sp>
        <p:nvSpPr>
          <p:cNvPr id="5" name="Footer Placeholder 4">
            <a:extLst>
              <a:ext uri="{FF2B5EF4-FFF2-40B4-BE49-F238E27FC236}">
                <a16:creationId xmlns:a16="http://schemas.microsoft.com/office/drawing/2014/main" id="{2778380A-8C4D-FCF5-2B26-9CAD3BF31BEB}"/>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84EA288F-7BAD-2185-1908-32B1E952E424}"/>
              </a:ext>
            </a:extLst>
          </p:cNvPr>
          <p:cNvSpPr>
            <a:spLocks noGrp="1"/>
          </p:cNvSpPr>
          <p:nvPr>
            <p:ph type="sldNum" sz="quarter" idx="12"/>
          </p:nvPr>
        </p:nvSpPr>
        <p:spPr/>
        <p:txBody>
          <a:bodyPr/>
          <a:lstStyle>
            <a:lvl1pPr>
              <a:defRPr/>
            </a:lvl1pPr>
          </a:lstStyle>
          <a:p>
            <a:fld id="{9AE2E079-5147-DB49-99F1-913EAD035A62}" type="slidenum">
              <a:rPr lang="en-US" altLang="en-US"/>
              <a:pPr/>
              <a:t>‹#›</a:t>
            </a:fld>
            <a:endParaRPr lang="en-US" altLang="en-US"/>
          </a:p>
        </p:txBody>
      </p:sp>
    </p:spTree>
    <p:extLst>
      <p:ext uri="{BB962C8B-B14F-4D97-AF65-F5344CB8AC3E}">
        <p14:creationId xmlns:p14="http://schemas.microsoft.com/office/powerpoint/2010/main" val="165690476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4E6A4A-47B5-343F-1074-6722C9D85815}"/>
              </a:ext>
            </a:extLst>
          </p:cNvPr>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7AEB7C52-4516-9A4E-A6F8-28B18C3272C3}" type="datetimeFigureOut">
              <a:rPr lang="en-US"/>
              <a:pPr>
                <a:defRPr/>
              </a:pPr>
              <a:t>5/6/26</a:t>
            </a:fld>
            <a:endParaRPr lang="en-US" dirty="0"/>
          </a:p>
        </p:txBody>
      </p:sp>
      <p:sp>
        <p:nvSpPr>
          <p:cNvPr id="5" name="Footer Placeholder 4">
            <a:extLst>
              <a:ext uri="{FF2B5EF4-FFF2-40B4-BE49-F238E27FC236}">
                <a16:creationId xmlns:a16="http://schemas.microsoft.com/office/drawing/2014/main" id="{8F6538D4-3F98-516D-12D2-9AA60320BC70}"/>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7BF8750C-03CE-3D8A-6D27-5895F11D57F3}"/>
              </a:ext>
            </a:extLst>
          </p:cNvPr>
          <p:cNvSpPr>
            <a:spLocks noGrp="1"/>
          </p:cNvSpPr>
          <p:nvPr>
            <p:ph type="sldNum" sz="quarter" idx="12"/>
          </p:nvPr>
        </p:nvSpPr>
        <p:spPr/>
        <p:txBody>
          <a:bodyPr/>
          <a:lstStyle>
            <a:lvl1pPr>
              <a:defRPr/>
            </a:lvl1pPr>
          </a:lstStyle>
          <a:p>
            <a:fld id="{6317FFE1-F3E7-F745-AC3D-09A947CC7084}" type="slidenum">
              <a:rPr lang="en-US" altLang="en-US"/>
              <a:pPr/>
              <a:t>‹#›</a:t>
            </a:fld>
            <a:endParaRPr lang="en-US" altLang="en-US"/>
          </a:p>
        </p:txBody>
      </p:sp>
    </p:spTree>
    <p:extLst>
      <p:ext uri="{BB962C8B-B14F-4D97-AF65-F5344CB8AC3E}">
        <p14:creationId xmlns:p14="http://schemas.microsoft.com/office/powerpoint/2010/main" val="57588191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3C1A163-E5CE-62CC-B561-0AA2E818C800}"/>
              </a:ext>
            </a:extLst>
          </p:cNvPr>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6C7C4A-D829-AD4B-A59D-04CA9FF6DB63}" type="datetimeFigureOut">
              <a:rPr lang="en-US"/>
              <a:pPr>
                <a:defRPr/>
              </a:pPr>
              <a:t>5/6/26</a:t>
            </a:fld>
            <a:endParaRPr lang="en-US" dirty="0"/>
          </a:p>
        </p:txBody>
      </p:sp>
      <p:sp>
        <p:nvSpPr>
          <p:cNvPr id="6" name="Footer Placeholder 5">
            <a:extLst>
              <a:ext uri="{FF2B5EF4-FFF2-40B4-BE49-F238E27FC236}">
                <a16:creationId xmlns:a16="http://schemas.microsoft.com/office/drawing/2014/main" id="{C2833E42-6079-BF9F-7DBA-13D72A1B1EDA}"/>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752968C1-5CB9-10C5-6ACA-C968DFC33A4C}"/>
              </a:ext>
            </a:extLst>
          </p:cNvPr>
          <p:cNvSpPr>
            <a:spLocks noGrp="1"/>
          </p:cNvSpPr>
          <p:nvPr>
            <p:ph type="sldNum" sz="quarter" idx="12"/>
          </p:nvPr>
        </p:nvSpPr>
        <p:spPr/>
        <p:txBody>
          <a:bodyPr/>
          <a:lstStyle>
            <a:lvl1pPr>
              <a:defRPr/>
            </a:lvl1pPr>
          </a:lstStyle>
          <a:p>
            <a:fld id="{7DCA1DFD-0745-7840-96C2-A8CD38402449}" type="slidenum">
              <a:rPr lang="en-US" altLang="en-US"/>
              <a:pPr/>
              <a:t>‹#›</a:t>
            </a:fld>
            <a:endParaRPr lang="en-US" altLang="en-US"/>
          </a:p>
        </p:txBody>
      </p:sp>
    </p:spTree>
    <p:extLst>
      <p:ext uri="{BB962C8B-B14F-4D97-AF65-F5344CB8AC3E}">
        <p14:creationId xmlns:p14="http://schemas.microsoft.com/office/powerpoint/2010/main" val="24955883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EB292062-0B9A-91E7-8D1F-1B707426B293}"/>
              </a:ext>
            </a:extLst>
          </p:cNvPr>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33F62-A722-9342-8EAC-CC6746787FA3}" type="datetimeFigureOut">
              <a:rPr lang="en-US"/>
              <a:pPr>
                <a:defRPr/>
              </a:pPr>
              <a:t>5/6/26</a:t>
            </a:fld>
            <a:endParaRPr lang="en-US" dirty="0"/>
          </a:p>
        </p:txBody>
      </p:sp>
      <p:sp>
        <p:nvSpPr>
          <p:cNvPr id="8" name="Footer Placeholder 7">
            <a:extLst>
              <a:ext uri="{FF2B5EF4-FFF2-40B4-BE49-F238E27FC236}">
                <a16:creationId xmlns:a16="http://schemas.microsoft.com/office/drawing/2014/main" id="{A87DF0DE-B537-71AA-77FB-B4D07DE4C86E}"/>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a:extLst>
              <a:ext uri="{FF2B5EF4-FFF2-40B4-BE49-F238E27FC236}">
                <a16:creationId xmlns:a16="http://schemas.microsoft.com/office/drawing/2014/main" id="{B8ACEF0D-13A2-3258-2D5D-664C4017A2F5}"/>
              </a:ext>
            </a:extLst>
          </p:cNvPr>
          <p:cNvSpPr>
            <a:spLocks noGrp="1"/>
          </p:cNvSpPr>
          <p:nvPr>
            <p:ph type="sldNum" sz="quarter" idx="12"/>
          </p:nvPr>
        </p:nvSpPr>
        <p:spPr/>
        <p:txBody>
          <a:bodyPr/>
          <a:lstStyle>
            <a:lvl1pPr>
              <a:defRPr/>
            </a:lvl1pPr>
          </a:lstStyle>
          <a:p>
            <a:fld id="{EB4977A6-4CB0-564F-961B-6AC8F6F68E43}" type="slidenum">
              <a:rPr lang="en-US" altLang="en-US"/>
              <a:pPr/>
              <a:t>‹#›</a:t>
            </a:fld>
            <a:endParaRPr lang="en-US" altLang="en-US"/>
          </a:p>
        </p:txBody>
      </p:sp>
    </p:spTree>
    <p:extLst>
      <p:ext uri="{BB962C8B-B14F-4D97-AF65-F5344CB8AC3E}">
        <p14:creationId xmlns:p14="http://schemas.microsoft.com/office/powerpoint/2010/main" val="364180896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FD47D90-2172-B160-4103-C0BF61A314AE}"/>
              </a:ext>
            </a:extLst>
          </p:cNvPr>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CEAD4E79-F9E6-0E4B-A356-F81DC8385401}" type="datetimeFigureOut">
              <a:rPr lang="en-US"/>
              <a:pPr>
                <a:defRPr/>
              </a:pPr>
              <a:t>5/6/26</a:t>
            </a:fld>
            <a:endParaRPr lang="en-US" dirty="0"/>
          </a:p>
        </p:txBody>
      </p:sp>
      <p:sp>
        <p:nvSpPr>
          <p:cNvPr id="4" name="Footer Placeholder 3">
            <a:extLst>
              <a:ext uri="{FF2B5EF4-FFF2-40B4-BE49-F238E27FC236}">
                <a16:creationId xmlns:a16="http://schemas.microsoft.com/office/drawing/2014/main" id="{33829F65-8D88-0073-793E-BA221D269419}"/>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5986C976-F699-009B-F85E-847B2A849487}"/>
              </a:ext>
            </a:extLst>
          </p:cNvPr>
          <p:cNvSpPr>
            <a:spLocks noGrp="1"/>
          </p:cNvSpPr>
          <p:nvPr>
            <p:ph type="sldNum" sz="quarter" idx="12"/>
          </p:nvPr>
        </p:nvSpPr>
        <p:spPr/>
        <p:txBody>
          <a:bodyPr/>
          <a:lstStyle>
            <a:lvl1pPr>
              <a:defRPr/>
            </a:lvl1pPr>
          </a:lstStyle>
          <a:p>
            <a:fld id="{27D93518-7ED8-D04A-8872-92C7D9755C17}" type="slidenum">
              <a:rPr lang="en-US" altLang="en-US"/>
              <a:pPr/>
              <a:t>‹#›</a:t>
            </a:fld>
            <a:endParaRPr lang="en-US" altLang="en-US"/>
          </a:p>
        </p:txBody>
      </p:sp>
    </p:spTree>
    <p:extLst>
      <p:ext uri="{BB962C8B-B14F-4D97-AF65-F5344CB8AC3E}">
        <p14:creationId xmlns:p14="http://schemas.microsoft.com/office/powerpoint/2010/main" val="3295560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a:extLst>
              <a:ext uri="{FF2B5EF4-FFF2-40B4-BE49-F238E27FC236}">
                <a16:creationId xmlns:a16="http://schemas.microsoft.com/office/drawing/2014/main" id="{42D0D298-637A-80FD-9E61-3CE172A9930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88103A62-04EF-22B2-3C7B-2D0C5CC163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B6D78E58-4278-1B65-79DC-26B0B614C829}"/>
              </a:ext>
            </a:extLst>
          </p:cNvPr>
          <p:cNvSpPr>
            <a:spLocks noGrp="1" noChangeArrowheads="1"/>
          </p:cNvSpPr>
          <p:nvPr>
            <p:ph type="sldNum" sz="quarter" idx="12"/>
          </p:nvPr>
        </p:nvSpPr>
        <p:spPr>
          <a:ln/>
        </p:spPr>
        <p:txBody>
          <a:bodyPr/>
          <a:lstStyle>
            <a:lvl1pPr>
              <a:defRPr/>
            </a:lvl1pPr>
          </a:lstStyle>
          <a:p>
            <a:fld id="{5C079B95-3DEA-0E47-B505-0472968FFDDF}" type="slidenum">
              <a:rPr lang="en-US" altLang="en-US"/>
              <a:pPr/>
              <a:t>‹#›</a:t>
            </a:fld>
            <a:endParaRPr lang="en-US" altLang="en-US"/>
          </a:p>
        </p:txBody>
      </p:sp>
    </p:spTree>
    <p:extLst>
      <p:ext uri="{BB962C8B-B14F-4D97-AF65-F5344CB8AC3E}">
        <p14:creationId xmlns:p14="http://schemas.microsoft.com/office/powerpoint/2010/main" val="34551376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7A4DBB2D-54A5-D685-23F1-E6CB8F15B97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3FA8D9B4-A1C8-3FDD-9555-F10727F13A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97E129B1-CC11-98B8-DF42-ACAA9558A492}"/>
              </a:ext>
            </a:extLst>
          </p:cNvPr>
          <p:cNvSpPr>
            <a:spLocks noGrp="1" noChangeArrowheads="1"/>
          </p:cNvSpPr>
          <p:nvPr>
            <p:ph type="sldNum" sz="quarter" idx="12"/>
          </p:nvPr>
        </p:nvSpPr>
        <p:spPr>
          <a:ln/>
        </p:spPr>
        <p:txBody>
          <a:bodyPr/>
          <a:lstStyle>
            <a:lvl1pPr>
              <a:defRPr/>
            </a:lvl1pPr>
          </a:lstStyle>
          <a:p>
            <a:fld id="{6EBC86F6-7A12-F84C-A1F8-551D0B66B37A}" type="slidenum">
              <a:rPr lang="en-US" altLang="en-US"/>
              <a:pPr/>
              <a:t>‹#›</a:t>
            </a:fld>
            <a:endParaRPr lang="en-US" altLang="en-US"/>
          </a:p>
        </p:txBody>
      </p:sp>
    </p:spTree>
    <p:extLst>
      <p:ext uri="{BB962C8B-B14F-4D97-AF65-F5344CB8AC3E}">
        <p14:creationId xmlns:p14="http://schemas.microsoft.com/office/powerpoint/2010/main" val="317337151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FB9BF3-6DFB-5429-09D6-5A9A31024714}"/>
              </a:ext>
            </a:extLst>
          </p:cNvPr>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E43C2679-7D60-FD4C-A2A6-3BCCA3230409}" type="datetimeFigureOut">
              <a:rPr lang="en-US"/>
              <a:pPr>
                <a:defRPr/>
              </a:pPr>
              <a:t>5/6/26</a:t>
            </a:fld>
            <a:endParaRPr lang="en-US" dirty="0"/>
          </a:p>
        </p:txBody>
      </p:sp>
      <p:sp>
        <p:nvSpPr>
          <p:cNvPr id="3" name="Footer Placeholder 2">
            <a:extLst>
              <a:ext uri="{FF2B5EF4-FFF2-40B4-BE49-F238E27FC236}">
                <a16:creationId xmlns:a16="http://schemas.microsoft.com/office/drawing/2014/main" id="{BFE5D92B-7F92-1CB4-1CB0-0BD5F0056130}"/>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a:extLst>
              <a:ext uri="{FF2B5EF4-FFF2-40B4-BE49-F238E27FC236}">
                <a16:creationId xmlns:a16="http://schemas.microsoft.com/office/drawing/2014/main" id="{2AFD617B-41BE-37B5-3922-0D1F9E8C3FF2}"/>
              </a:ext>
            </a:extLst>
          </p:cNvPr>
          <p:cNvSpPr>
            <a:spLocks noGrp="1"/>
          </p:cNvSpPr>
          <p:nvPr>
            <p:ph type="sldNum" sz="quarter" idx="12"/>
          </p:nvPr>
        </p:nvSpPr>
        <p:spPr/>
        <p:txBody>
          <a:bodyPr/>
          <a:lstStyle>
            <a:lvl1pPr>
              <a:defRPr/>
            </a:lvl1pPr>
          </a:lstStyle>
          <a:p>
            <a:fld id="{E8D959CB-50CC-EA4F-901A-D8E4F508F8F5}" type="slidenum">
              <a:rPr lang="en-US" altLang="en-US"/>
              <a:pPr/>
              <a:t>‹#›</a:t>
            </a:fld>
            <a:endParaRPr lang="en-US" altLang="en-US"/>
          </a:p>
        </p:txBody>
      </p:sp>
    </p:spTree>
    <p:extLst>
      <p:ext uri="{BB962C8B-B14F-4D97-AF65-F5344CB8AC3E}">
        <p14:creationId xmlns:p14="http://schemas.microsoft.com/office/powerpoint/2010/main" val="413719673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351F1B-BAF5-8CE3-6E25-C8DF21A8D2E5}"/>
              </a:ext>
            </a:extLst>
          </p:cNvPr>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C169B9E4-4CA0-534E-BD21-98F9D57505FE}" type="datetimeFigureOut">
              <a:rPr lang="en-US"/>
              <a:pPr>
                <a:defRPr/>
              </a:pPr>
              <a:t>5/6/26</a:t>
            </a:fld>
            <a:endParaRPr lang="en-US" dirty="0"/>
          </a:p>
        </p:txBody>
      </p:sp>
      <p:sp>
        <p:nvSpPr>
          <p:cNvPr id="6" name="Footer Placeholder 5">
            <a:extLst>
              <a:ext uri="{FF2B5EF4-FFF2-40B4-BE49-F238E27FC236}">
                <a16:creationId xmlns:a16="http://schemas.microsoft.com/office/drawing/2014/main" id="{6040A96C-062F-80B9-9E82-53498461A80E}"/>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416DE17F-FF49-2DD0-3C16-A8DECEFD52E5}"/>
              </a:ext>
            </a:extLst>
          </p:cNvPr>
          <p:cNvSpPr>
            <a:spLocks noGrp="1"/>
          </p:cNvSpPr>
          <p:nvPr>
            <p:ph type="sldNum" sz="quarter" idx="12"/>
          </p:nvPr>
        </p:nvSpPr>
        <p:spPr/>
        <p:txBody>
          <a:bodyPr/>
          <a:lstStyle>
            <a:lvl1pPr>
              <a:defRPr/>
            </a:lvl1pPr>
          </a:lstStyle>
          <a:p>
            <a:fld id="{44E51CCB-2833-4E41-BCDE-4A5F35F4167F}" type="slidenum">
              <a:rPr lang="en-US" altLang="en-US"/>
              <a:pPr/>
              <a:t>‹#›</a:t>
            </a:fld>
            <a:endParaRPr lang="en-US" altLang="en-US"/>
          </a:p>
        </p:txBody>
      </p:sp>
    </p:spTree>
    <p:extLst>
      <p:ext uri="{BB962C8B-B14F-4D97-AF65-F5344CB8AC3E}">
        <p14:creationId xmlns:p14="http://schemas.microsoft.com/office/powerpoint/2010/main" val="22738229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E3D1E3-2829-D2D1-044F-B144F3131316}"/>
              </a:ext>
            </a:extLst>
          </p:cNvPr>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97734BA0-D608-8E4E-888A-F88806B76372}" type="datetimeFigureOut">
              <a:rPr lang="en-US"/>
              <a:pPr>
                <a:defRPr/>
              </a:pPr>
              <a:t>5/6/26</a:t>
            </a:fld>
            <a:endParaRPr lang="en-US" dirty="0"/>
          </a:p>
        </p:txBody>
      </p:sp>
      <p:sp>
        <p:nvSpPr>
          <p:cNvPr id="6" name="Footer Placeholder 5">
            <a:extLst>
              <a:ext uri="{FF2B5EF4-FFF2-40B4-BE49-F238E27FC236}">
                <a16:creationId xmlns:a16="http://schemas.microsoft.com/office/drawing/2014/main" id="{CEB00878-6525-0303-F1FD-9E17C0E57ACF}"/>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C4021EDD-B45B-D354-F481-3969CFA32ABD}"/>
              </a:ext>
            </a:extLst>
          </p:cNvPr>
          <p:cNvSpPr>
            <a:spLocks noGrp="1"/>
          </p:cNvSpPr>
          <p:nvPr>
            <p:ph type="sldNum" sz="quarter" idx="12"/>
          </p:nvPr>
        </p:nvSpPr>
        <p:spPr/>
        <p:txBody>
          <a:bodyPr/>
          <a:lstStyle>
            <a:lvl1pPr>
              <a:defRPr/>
            </a:lvl1pPr>
          </a:lstStyle>
          <a:p>
            <a:fld id="{1EB5FCEC-CD51-E24C-9237-4D6D59FD61F0}" type="slidenum">
              <a:rPr lang="en-US" altLang="en-US"/>
              <a:pPr/>
              <a:t>‹#›</a:t>
            </a:fld>
            <a:endParaRPr lang="en-US" altLang="en-US"/>
          </a:p>
        </p:txBody>
      </p:sp>
    </p:spTree>
    <p:extLst>
      <p:ext uri="{BB962C8B-B14F-4D97-AF65-F5344CB8AC3E}">
        <p14:creationId xmlns:p14="http://schemas.microsoft.com/office/powerpoint/2010/main" val="408958186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6E2A0B0-DC41-59B9-1FC2-46606007B69D}"/>
              </a:ext>
            </a:extLst>
          </p:cNvPr>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8DE48E7E-178E-904C-A50F-1E8D41B26D57}" type="datetimeFigureOut">
              <a:rPr lang="en-US"/>
              <a:pPr>
                <a:defRPr/>
              </a:pPr>
              <a:t>5/6/26</a:t>
            </a:fld>
            <a:endParaRPr lang="en-US" dirty="0"/>
          </a:p>
        </p:txBody>
      </p:sp>
      <p:sp>
        <p:nvSpPr>
          <p:cNvPr id="5" name="Footer Placeholder 4">
            <a:extLst>
              <a:ext uri="{FF2B5EF4-FFF2-40B4-BE49-F238E27FC236}">
                <a16:creationId xmlns:a16="http://schemas.microsoft.com/office/drawing/2014/main" id="{C73224FA-E4CD-85D6-BE04-C3C27F48432A}"/>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24EE1AEE-B832-D823-8BF6-760E8A38AD08}"/>
              </a:ext>
            </a:extLst>
          </p:cNvPr>
          <p:cNvSpPr>
            <a:spLocks noGrp="1"/>
          </p:cNvSpPr>
          <p:nvPr>
            <p:ph type="sldNum" sz="quarter" idx="12"/>
          </p:nvPr>
        </p:nvSpPr>
        <p:spPr/>
        <p:txBody>
          <a:bodyPr/>
          <a:lstStyle>
            <a:lvl1pPr>
              <a:defRPr/>
            </a:lvl1pPr>
          </a:lstStyle>
          <a:p>
            <a:fld id="{83F5B0B8-F6F8-A041-958B-0F0E2A7168A5}" type="slidenum">
              <a:rPr lang="en-US" altLang="en-US"/>
              <a:pPr/>
              <a:t>‹#›</a:t>
            </a:fld>
            <a:endParaRPr lang="en-US" altLang="en-US"/>
          </a:p>
        </p:txBody>
      </p:sp>
    </p:spTree>
    <p:extLst>
      <p:ext uri="{BB962C8B-B14F-4D97-AF65-F5344CB8AC3E}">
        <p14:creationId xmlns:p14="http://schemas.microsoft.com/office/powerpoint/2010/main" val="177403592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E40F02F-51A3-B2C8-4490-197C4CD4B452}"/>
              </a:ext>
            </a:extLst>
          </p:cNvPr>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E891DDF5-30CF-3849-AF76-FFE7CC69E7ED}" type="datetimeFigureOut">
              <a:rPr lang="en-US"/>
              <a:pPr>
                <a:defRPr/>
              </a:pPr>
              <a:t>5/6/26</a:t>
            </a:fld>
            <a:endParaRPr lang="en-US" dirty="0"/>
          </a:p>
        </p:txBody>
      </p:sp>
      <p:sp>
        <p:nvSpPr>
          <p:cNvPr id="5" name="Footer Placeholder 4">
            <a:extLst>
              <a:ext uri="{FF2B5EF4-FFF2-40B4-BE49-F238E27FC236}">
                <a16:creationId xmlns:a16="http://schemas.microsoft.com/office/drawing/2014/main" id="{28A240C7-FC3A-7548-4058-A7460BBE5211}"/>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37A6DB66-57C8-3416-9EE4-422381A7F6A6}"/>
              </a:ext>
            </a:extLst>
          </p:cNvPr>
          <p:cNvSpPr>
            <a:spLocks noGrp="1"/>
          </p:cNvSpPr>
          <p:nvPr>
            <p:ph type="sldNum" sz="quarter" idx="12"/>
          </p:nvPr>
        </p:nvSpPr>
        <p:spPr/>
        <p:txBody>
          <a:bodyPr/>
          <a:lstStyle>
            <a:lvl1pPr>
              <a:defRPr/>
            </a:lvl1pPr>
          </a:lstStyle>
          <a:p>
            <a:fld id="{860DC562-6B2E-6143-A41D-CC1B7E3D0898}" type="slidenum">
              <a:rPr lang="en-US" altLang="en-US"/>
              <a:pPr/>
              <a:t>‹#›</a:t>
            </a:fld>
            <a:endParaRPr lang="en-US" altLang="en-US"/>
          </a:p>
        </p:txBody>
      </p:sp>
    </p:spTree>
    <p:extLst>
      <p:ext uri="{BB962C8B-B14F-4D97-AF65-F5344CB8AC3E}">
        <p14:creationId xmlns:p14="http://schemas.microsoft.com/office/powerpoint/2010/main" val="329385895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FB47D6B-6105-3145-C270-3CA4EB8E58D6}"/>
              </a:ext>
            </a:extLst>
          </p:cNvPr>
          <p:cNvSpPr>
            <a:spLocks noGrp="1" noChangeArrowheads="1"/>
          </p:cNvSpPr>
          <p:nvPr>
            <p:ph type="dt" sz="half" idx="10"/>
          </p:nvPr>
        </p:nvSpPr>
        <p:spPr/>
        <p:txBody>
          <a:bodyPr/>
          <a:lstStyle>
            <a:lvl1pPr eaLnBrk="0" hangingPunct="0">
              <a:defRPr/>
            </a:lvl1pPr>
          </a:lstStyle>
          <a:p>
            <a:pPr>
              <a:defRPr/>
            </a:pPr>
            <a:endParaRPr lang="en-GB"/>
          </a:p>
        </p:txBody>
      </p:sp>
      <p:sp>
        <p:nvSpPr>
          <p:cNvPr id="3" name="Rectangle 5">
            <a:extLst>
              <a:ext uri="{FF2B5EF4-FFF2-40B4-BE49-F238E27FC236}">
                <a16:creationId xmlns:a16="http://schemas.microsoft.com/office/drawing/2014/main" id="{4A031ADC-24DD-6113-816C-65C247991EA8}"/>
              </a:ext>
            </a:extLst>
          </p:cNvPr>
          <p:cNvSpPr>
            <a:spLocks noGrp="1" noChangeArrowheads="1"/>
          </p:cNvSpPr>
          <p:nvPr>
            <p:ph type="ftr" sz="quarter" idx="11"/>
          </p:nvPr>
        </p:nvSpPr>
        <p:spPr/>
        <p:txBody>
          <a:bodyPr/>
          <a:lstStyle>
            <a:lvl1pPr eaLnBrk="0" hangingPunct="0">
              <a:defRPr/>
            </a:lvl1pPr>
          </a:lstStyle>
          <a:p>
            <a:pPr>
              <a:defRPr/>
            </a:pPr>
            <a:endParaRPr lang="en-GB"/>
          </a:p>
        </p:txBody>
      </p:sp>
      <p:sp>
        <p:nvSpPr>
          <p:cNvPr id="4" name="Rectangle 6">
            <a:extLst>
              <a:ext uri="{FF2B5EF4-FFF2-40B4-BE49-F238E27FC236}">
                <a16:creationId xmlns:a16="http://schemas.microsoft.com/office/drawing/2014/main" id="{C4D5603B-EDAE-7F4A-501B-C5893BF2A547}"/>
              </a:ext>
            </a:extLst>
          </p:cNvPr>
          <p:cNvSpPr>
            <a:spLocks noGrp="1" noChangeArrowheads="1"/>
          </p:cNvSpPr>
          <p:nvPr>
            <p:ph type="sldNum" sz="quarter" idx="12"/>
          </p:nvPr>
        </p:nvSpPr>
        <p:spPr/>
        <p:txBody>
          <a:bodyPr/>
          <a:lstStyle>
            <a:lvl1pPr eaLnBrk="0" hangingPunct="0">
              <a:defRPr/>
            </a:lvl1pPr>
          </a:lstStyle>
          <a:p>
            <a:fld id="{25115B43-2279-CB42-B848-95097B4F1F97}" type="slidenum">
              <a:rPr lang="en-GB" altLang="en-US"/>
              <a:pPr/>
              <a:t>‹#›</a:t>
            </a:fld>
            <a:endParaRPr lang="en-GB" altLang="en-US"/>
          </a:p>
        </p:txBody>
      </p:sp>
    </p:spTree>
    <p:extLst>
      <p:ext uri="{BB962C8B-B14F-4D97-AF65-F5344CB8AC3E}">
        <p14:creationId xmlns:p14="http://schemas.microsoft.com/office/powerpoint/2010/main" val="139703918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3692475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294BE67E-7A4E-B345-8063-D07C8211A5C2}" type="slidenum">
              <a:rPr lang="en-US" altLang="en-US" smtClean="0"/>
              <a:pPr/>
              <a:t>‹#›</a:t>
            </a:fld>
            <a:endParaRPr lang="en-US" altLang="en-US"/>
          </a:p>
        </p:txBody>
      </p:sp>
    </p:spTree>
    <p:extLst>
      <p:ext uri="{BB962C8B-B14F-4D97-AF65-F5344CB8AC3E}">
        <p14:creationId xmlns:p14="http://schemas.microsoft.com/office/powerpoint/2010/main" val="288317257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44D85371-644C-FB40-886F-EF786E1F1A58}" type="slidenum">
              <a:rPr lang="en-US" altLang="en-US" smtClean="0"/>
              <a:pPr/>
              <a:t>‹#›</a:t>
            </a:fld>
            <a:endParaRPr lang="en-US" altLang="en-US"/>
          </a:p>
        </p:txBody>
      </p:sp>
    </p:spTree>
    <p:extLst>
      <p:ext uri="{BB962C8B-B14F-4D97-AF65-F5344CB8AC3E}">
        <p14:creationId xmlns:p14="http://schemas.microsoft.com/office/powerpoint/2010/main" val="407567789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0C9B9E56-B6D4-D940-A4D5-F763B23CCB3B}" type="slidenum">
              <a:rPr lang="en-US" altLang="en-US" smtClean="0"/>
              <a:pPr/>
              <a:t>‹#›</a:t>
            </a:fld>
            <a:endParaRPr lang="en-US" altLang="en-US"/>
          </a:p>
        </p:txBody>
      </p:sp>
    </p:spTree>
    <p:extLst>
      <p:ext uri="{BB962C8B-B14F-4D97-AF65-F5344CB8AC3E}">
        <p14:creationId xmlns:p14="http://schemas.microsoft.com/office/powerpoint/2010/main" val="5940289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8E7CE12F-1C18-14A4-82D4-46ECD60DFC0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F49A3C9A-7186-F1D5-33BF-5177F077F4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ED5494AB-2ED6-7E99-9C5F-F502B84EF708}"/>
              </a:ext>
            </a:extLst>
          </p:cNvPr>
          <p:cNvSpPr>
            <a:spLocks noGrp="1" noChangeArrowheads="1"/>
          </p:cNvSpPr>
          <p:nvPr>
            <p:ph type="sldNum" sz="quarter" idx="12"/>
          </p:nvPr>
        </p:nvSpPr>
        <p:spPr>
          <a:ln/>
        </p:spPr>
        <p:txBody>
          <a:bodyPr/>
          <a:lstStyle>
            <a:lvl1pPr>
              <a:defRPr/>
            </a:lvl1pPr>
          </a:lstStyle>
          <a:p>
            <a:fld id="{CF057AC5-78E4-AB4C-B572-617FB4E30091}" type="slidenum">
              <a:rPr lang="en-US" altLang="en-US"/>
              <a:pPr/>
              <a:t>‹#›</a:t>
            </a:fld>
            <a:endParaRPr lang="en-US" altLang="en-US"/>
          </a:p>
        </p:txBody>
      </p:sp>
    </p:spTree>
    <p:extLst>
      <p:ext uri="{BB962C8B-B14F-4D97-AF65-F5344CB8AC3E}">
        <p14:creationId xmlns:p14="http://schemas.microsoft.com/office/powerpoint/2010/main" val="280343354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848C9302-00CA-2043-A6E8-DFD3D026E0A4}" type="slidenum">
              <a:rPr lang="en-US" altLang="en-US" smtClean="0"/>
              <a:pPr/>
              <a:t>‹#›</a:t>
            </a:fld>
            <a:endParaRPr lang="en-US" altLang="en-US"/>
          </a:p>
        </p:txBody>
      </p:sp>
    </p:spTree>
    <p:extLst>
      <p:ext uri="{BB962C8B-B14F-4D97-AF65-F5344CB8AC3E}">
        <p14:creationId xmlns:p14="http://schemas.microsoft.com/office/powerpoint/2010/main" val="414900993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63C9710F-C5CD-F34A-9440-D978B70086C1}" type="slidenum">
              <a:rPr lang="en-US" altLang="en-US" smtClean="0"/>
              <a:pPr/>
              <a:t>‹#›</a:t>
            </a:fld>
            <a:endParaRPr lang="en-US" altLang="en-US"/>
          </a:p>
        </p:txBody>
      </p:sp>
    </p:spTree>
    <p:extLst>
      <p:ext uri="{BB962C8B-B14F-4D97-AF65-F5344CB8AC3E}">
        <p14:creationId xmlns:p14="http://schemas.microsoft.com/office/powerpoint/2010/main" val="269462043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F6A99D72-0297-3B47-919A-664A61FB6CD5}" type="slidenum">
              <a:rPr lang="en-US" altLang="en-US" smtClean="0"/>
              <a:pPr/>
              <a:t>‹#›</a:t>
            </a:fld>
            <a:endParaRPr lang="en-US" altLang="en-US"/>
          </a:p>
        </p:txBody>
      </p:sp>
    </p:spTree>
    <p:extLst>
      <p:ext uri="{BB962C8B-B14F-4D97-AF65-F5344CB8AC3E}">
        <p14:creationId xmlns:p14="http://schemas.microsoft.com/office/powerpoint/2010/main" val="138912706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1B67B2BD-2E2F-9D49-8A58-6949B6E9C1F3}" type="slidenum">
              <a:rPr lang="en-US" altLang="en-US" smtClean="0"/>
              <a:pPr/>
              <a:t>‹#›</a:t>
            </a:fld>
            <a:endParaRPr lang="en-US" altLang="en-US"/>
          </a:p>
        </p:txBody>
      </p:sp>
    </p:spTree>
    <p:extLst>
      <p:ext uri="{BB962C8B-B14F-4D97-AF65-F5344CB8AC3E}">
        <p14:creationId xmlns:p14="http://schemas.microsoft.com/office/powerpoint/2010/main" val="376288510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A93D733A-191F-CF4C-9043-7E3B49F3C917}" type="slidenum">
              <a:rPr lang="en-US" altLang="en-US" smtClean="0"/>
              <a:pPr/>
              <a:t>‹#›</a:t>
            </a:fld>
            <a:endParaRPr lang="en-US" altLang="en-US"/>
          </a:p>
        </p:txBody>
      </p:sp>
    </p:spTree>
    <p:extLst>
      <p:ext uri="{BB962C8B-B14F-4D97-AF65-F5344CB8AC3E}">
        <p14:creationId xmlns:p14="http://schemas.microsoft.com/office/powerpoint/2010/main" val="329164744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3684C74-1386-B841-902C-86EEFE84DA2F}" type="slidenum">
              <a:rPr lang="en-US" altLang="en-US" smtClean="0"/>
              <a:pPr/>
              <a:t>‹#›</a:t>
            </a:fld>
            <a:endParaRPr lang="en-US" altLang="en-US"/>
          </a:p>
        </p:txBody>
      </p:sp>
    </p:spTree>
    <p:extLst>
      <p:ext uri="{BB962C8B-B14F-4D97-AF65-F5344CB8AC3E}">
        <p14:creationId xmlns:p14="http://schemas.microsoft.com/office/powerpoint/2010/main" val="268970162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158031EB-DED2-BA43-AED9-8C1320433040}" type="slidenum">
              <a:rPr lang="en-US" altLang="en-US" smtClean="0"/>
              <a:pPr/>
              <a:t>‹#›</a:t>
            </a:fld>
            <a:endParaRPr lang="en-US" altLang="en-US"/>
          </a:p>
        </p:txBody>
      </p:sp>
    </p:spTree>
    <p:extLst>
      <p:ext uri="{BB962C8B-B14F-4D97-AF65-F5344CB8AC3E}">
        <p14:creationId xmlns:p14="http://schemas.microsoft.com/office/powerpoint/2010/main" val="208019203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7ED87AA6-2C1D-6D49-8A36-D2F1A4CD6104}" type="slidenum">
              <a:rPr lang="en-US" altLang="en-US" smtClean="0"/>
              <a:pPr/>
              <a:t>‹#›</a:t>
            </a:fld>
            <a:endParaRPr lang="en-US" altLang="en-US"/>
          </a:p>
        </p:txBody>
      </p:sp>
    </p:spTree>
    <p:extLst>
      <p:ext uri="{BB962C8B-B14F-4D97-AF65-F5344CB8AC3E}">
        <p14:creationId xmlns:p14="http://schemas.microsoft.com/office/powerpoint/2010/main" val="428650556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fld id="{4B39E1F4-2983-CA40-9291-50354B8F32F3}" type="slidenum">
              <a:rPr lang="en-US" altLang="en-US" smtClean="0"/>
              <a:pPr/>
              <a:t>‹#›</a:t>
            </a:fld>
            <a:endParaRPr lang="en-US" altLang="en-US"/>
          </a:p>
        </p:txBody>
      </p:sp>
    </p:spTree>
    <p:extLst>
      <p:ext uri="{BB962C8B-B14F-4D97-AF65-F5344CB8AC3E}">
        <p14:creationId xmlns:p14="http://schemas.microsoft.com/office/powerpoint/2010/main" val="118260006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C61CD09F-E323-BE4B-8306-244839910779}" type="slidenum">
              <a:rPr lang="en-US" altLang="en-US" smtClean="0"/>
              <a:pPr/>
              <a:t>‹#›</a:t>
            </a:fld>
            <a:endParaRPr lang="en-US" altLang="en-US"/>
          </a:p>
        </p:txBody>
      </p:sp>
    </p:spTree>
    <p:extLst>
      <p:ext uri="{BB962C8B-B14F-4D97-AF65-F5344CB8AC3E}">
        <p14:creationId xmlns:p14="http://schemas.microsoft.com/office/powerpoint/2010/main" val="16077104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F6450D9B-6D9D-22AD-E0C4-51D3960BBCC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0A0F4DD5-774B-37A2-0D70-51B3BC1032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A1906113-EABD-DA1A-D0FE-4829CE0F26C3}"/>
              </a:ext>
            </a:extLst>
          </p:cNvPr>
          <p:cNvSpPr>
            <a:spLocks noGrp="1" noChangeArrowheads="1"/>
          </p:cNvSpPr>
          <p:nvPr>
            <p:ph type="sldNum" sz="quarter" idx="12"/>
          </p:nvPr>
        </p:nvSpPr>
        <p:spPr>
          <a:ln/>
        </p:spPr>
        <p:txBody>
          <a:bodyPr/>
          <a:lstStyle>
            <a:lvl1pPr>
              <a:defRPr/>
            </a:lvl1pPr>
          </a:lstStyle>
          <a:p>
            <a:fld id="{81E69E7D-989B-4041-BC4A-45102154EC8B}" type="slidenum">
              <a:rPr lang="en-US" altLang="en-US"/>
              <a:pPr/>
              <a:t>‹#›</a:t>
            </a:fld>
            <a:endParaRPr lang="en-US" altLang="en-US"/>
          </a:p>
        </p:txBody>
      </p:sp>
    </p:spTree>
    <p:extLst>
      <p:ext uri="{BB962C8B-B14F-4D97-AF65-F5344CB8AC3E}">
        <p14:creationId xmlns:p14="http://schemas.microsoft.com/office/powerpoint/2010/main" val="5284215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E9AF43C6-95F2-B74B-B04F-D471A1BA1D09}" type="slidenum">
              <a:rPr lang="en-US" altLang="en-US" smtClean="0"/>
              <a:pPr/>
              <a:t>‹#›</a:t>
            </a:fld>
            <a:endParaRPr lang="en-US" altLang="en-US"/>
          </a:p>
        </p:txBody>
      </p:sp>
    </p:spTree>
    <p:extLst>
      <p:ext uri="{BB962C8B-B14F-4D97-AF65-F5344CB8AC3E}">
        <p14:creationId xmlns:p14="http://schemas.microsoft.com/office/powerpoint/2010/main" val="315405065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CFB2018E-98CC-B14F-BF5F-1549B70D6695}" type="slidenum">
              <a:rPr lang="en-US" altLang="en-US" smtClean="0"/>
              <a:pPr/>
              <a:t>‹#›</a:t>
            </a:fld>
            <a:endParaRPr lang="en-US" altLang="en-US"/>
          </a:p>
        </p:txBody>
      </p:sp>
    </p:spTree>
    <p:extLst>
      <p:ext uri="{BB962C8B-B14F-4D97-AF65-F5344CB8AC3E}">
        <p14:creationId xmlns:p14="http://schemas.microsoft.com/office/powerpoint/2010/main" val="311696827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7BDD35AB-79BF-2247-8DE4-55FAAC209456}" type="slidenum">
              <a:rPr lang="en-US" altLang="en-US" smtClean="0"/>
              <a:pPr/>
              <a:t>‹#›</a:t>
            </a:fld>
            <a:endParaRPr lang="en-US" altLang="en-US"/>
          </a:p>
        </p:txBody>
      </p:sp>
    </p:spTree>
    <p:extLst>
      <p:ext uri="{BB962C8B-B14F-4D97-AF65-F5344CB8AC3E}">
        <p14:creationId xmlns:p14="http://schemas.microsoft.com/office/powerpoint/2010/main" val="396467808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4E415BF1-6463-E242-A89C-E98333CF24FC}" type="slidenum">
              <a:rPr lang="en-US" altLang="en-US" smtClean="0"/>
              <a:pPr/>
              <a:t>‹#›</a:t>
            </a:fld>
            <a:endParaRPr lang="en-US" altLang="en-US"/>
          </a:p>
        </p:txBody>
      </p:sp>
    </p:spTree>
    <p:extLst>
      <p:ext uri="{BB962C8B-B14F-4D97-AF65-F5344CB8AC3E}">
        <p14:creationId xmlns:p14="http://schemas.microsoft.com/office/powerpoint/2010/main" val="200294250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21967801-0427-BA45-AAC4-CA968B326E54}" type="slidenum">
              <a:rPr lang="en-US" altLang="en-US" smtClean="0"/>
              <a:pPr/>
              <a:t>‹#›</a:t>
            </a:fld>
            <a:endParaRPr lang="en-US" altLang="en-US"/>
          </a:p>
        </p:txBody>
      </p:sp>
    </p:spTree>
    <p:extLst>
      <p:ext uri="{BB962C8B-B14F-4D97-AF65-F5344CB8AC3E}">
        <p14:creationId xmlns:p14="http://schemas.microsoft.com/office/powerpoint/2010/main" val="407197868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D1BABD21-51DF-DA4F-BA83-F1081CEB5341}" type="slidenum">
              <a:rPr lang="en-US" altLang="en-US" smtClean="0"/>
              <a:pPr/>
              <a:t>‹#›</a:t>
            </a:fld>
            <a:endParaRPr lang="en-US" altLang="en-US"/>
          </a:p>
        </p:txBody>
      </p:sp>
    </p:spTree>
    <p:extLst>
      <p:ext uri="{BB962C8B-B14F-4D97-AF65-F5344CB8AC3E}">
        <p14:creationId xmlns:p14="http://schemas.microsoft.com/office/powerpoint/2010/main" val="387281546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10761101-7BD6-2646-811B-5C8370124E59}" type="slidenum">
              <a:rPr lang="en-US" altLang="en-US" smtClean="0"/>
              <a:pPr/>
              <a:t>‹#›</a:t>
            </a:fld>
            <a:endParaRPr lang="en-US" altLang="en-US"/>
          </a:p>
        </p:txBody>
      </p:sp>
    </p:spTree>
    <p:extLst>
      <p:ext uri="{BB962C8B-B14F-4D97-AF65-F5344CB8AC3E}">
        <p14:creationId xmlns:p14="http://schemas.microsoft.com/office/powerpoint/2010/main" val="284972618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59B6AA04-D23C-1E4D-95DA-FE5457A05818}" type="slidenum">
              <a:rPr lang="en-US" altLang="en-US" smtClean="0"/>
              <a:pPr/>
              <a:t>‹#›</a:t>
            </a:fld>
            <a:endParaRPr lang="en-US" altLang="en-US"/>
          </a:p>
        </p:txBody>
      </p:sp>
    </p:spTree>
    <p:extLst>
      <p:ext uri="{BB962C8B-B14F-4D97-AF65-F5344CB8AC3E}">
        <p14:creationId xmlns:p14="http://schemas.microsoft.com/office/powerpoint/2010/main" val="351645814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7A27B053-296E-C148-9209-79444358B24B}" type="slidenum">
              <a:rPr lang="en-US" altLang="en-US" smtClean="0"/>
              <a:pPr/>
              <a:t>‹#›</a:t>
            </a:fld>
            <a:endParaRPr lang="en-US" altLang="en-US"/>
          </a:p>
        </p:txBody>
      </p:sp>
    </p:spTree>
    <p:extLst>
      <p:ext uri="{BB962C8B-B14F-4D97-AF65-F5344CB8AC3E}">
        <p14:creationId xmlns:p14="http://schemas.microsoft.com/office/powerpoint/2010/main" val="178529322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C13E7A06-5E9F-EB49-B1AA-F67B764A9143}" type="slidenum">
              <a:rPr lang="en-US" altLang="en-US" smtClean="0"/>
              <a:pPr/>
              <a:t>‹#›</a:t>
            </a:fld>
            <a:endParaRPr lang="en-US" altLang="en-US"/>
          </a:p>
        </p:txBody>
      </p:sp>
    </p:spTree>
    <p:extLst>
      <p:ext uri="{BB962C8B-B14F-4D97-AF65-F5344CB8AC3E}">
        <p14:creationId xmlns:p14="http://schemas.microsoft.com/office/powerpoint/2010/main" val="27110818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A5508144-1CED-D314-2911-51A57ED5D01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95A90613-BB17-6B4A-F5E0-80FE582833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86F90101-2ECB-A735-BD95-5790E25E1B33}"/>
              </a:ext>
            </a:extLst>
          </p:cNvPr>
          <p:cNvSpPr>
            <a:spLocks noGrp="1" noChangeArrowheads="1"/>
          </p:cNvSpPr>
          <p:nvPr>
            <p:ph type="sldNum" sz="quarter" idx="12"/>
          </p:nvPr>
        </p:nvSpPr>
        <p:spPr>
          <a:ln/>
        </p:spPr>
        <p:txBody>
          <a:bodyPr/>
          <a:lstStyle>
            <a:lvl1pPr>
              <a:defRPr/>
            </a:lvl1pPr>
          </a:lstStyle>
          <a:p>
            <a:fld id="{B3AA194B-0591-4C4D-A2A3-21828E05ED66}" type="slidenum">
              <a:rPr lang="en-US" altLang="en-US"/>
              <a:pPr/>
              <a:t>‹#›</a:t>
            </a:fld>
            <a:endParaRPr lang="en-US" altLang="en-US"/>
          </a:p>
        </p:txBody>
      </p:sp>
    </p:spTree>
    <p:extLst>
      <p:ext uri="{BB962C8B-B14F-4D97-AF65-F5344CB8AC3E}">
        <p14:creationId xmlns:p14="http://schemas.microsoft.com/office/powerpoint/2010/main" val="325003611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58E8A88B-6978-BA40-B5DB-18D526477938}" type="slidenum">
              <a:rPr lang="en-US" altLang="en-US" smtClean="0"/>
              <a:pPr/>
              <a:t>‹#›</a:t>
            </a:fld>
            <a:endParaRPr lang="en-US" altLang="en-US"/>
          </a:p>
        </p:txBody>
      </p:sp>
    </p:spTree>
    <p:extLst>
      <p:ext uri="{BB962C8B-B14F-4D97-AF65-F5344CB8AC3E}">
        <p14:creationId xmlns:p14="http://schemas.microsoft.com/office/powerpoint/2010/main" val="241190419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fld id="{CB0EA2AC-5059-3149-962D-B4D844AC07F4}" type="slidenum">
              <a:rPr lang="en-US" altLang="en-US" smtClean="0"/>
              <a:pPr/>
              <a:t>‹#›</a:t>
            </a:fld>
            <a:endParaRPr lang="en-US" altLang="en-US"/>
          </a:p>
        </p:txBody>
      </p:sp>
    </p:spTree>
    <p:extLst>
      <p:ext uri="{BB962C8B-B14F-4D97-AF65-F5344CB8AC3E}">
        <p14:creationId xmlns:p14="http://schemas.microsoft.com/office/powerpoint/2010/main" val="214869091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5/6/26</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2415641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5/6/26</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6129160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5/6/26</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6197017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5/6/26</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8650205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5/6/26</a:t>
            </a:fld>
            <a:endParaRPr lang="en-US" dirty="0">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9568159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5/6/26</a:t>
            </a:fld>
            <a:endParaRPr lang="en-US" dirty="0">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8066543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5/6/26</a:t>
            </a:fld>
            <a:endParaRPr lang="en-US" dirty="0">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2702807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5/6/26</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139162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a:extLst>
              <a:ext uri="{FF2B5EF4-FFF2-40B4-BE49-F238E27FC236}">
                <a16:creationId xmlns:a16="http://schemas.microsoft.com/office/drawing/2014/main" id="{8386C13F-7644-6AB7-44BC-19EF5FFE74CD}"/>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41">
            <a:extLst>
              <a:ext uri="{FF2B5EF4-FFF2-40B4-BE49-F238E27FC236}">
                <a16:creationId xmlns:a16="http://schemas.microsoft.com/office/drawing/2014/main" id="{758F43D2-85C4-C7BA-C6C9-868D0B86FF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42">
            <a:extLst>
              <a:ext uri="{FF2B5EF4-FFF2-40B4-BE49-F238E27FC236}">
                <a16:creationId xmlns:a16="http://schemas.microsoft.com/office/drawing/2014/main" id="{5E4B84AC-C0FB-6CF8-3B65-18867F41C2B8}"/>
              </a:ext>
            </a:extLst>
          </p:cNvPr>
          <p:cNvSpPr>
            <a:spLocks noGrp="1" noChangeArrowheads="1"/>
          </p:cNvSpPr>
          <p:nvPr>
            <p:ph type="sldNum" sz="quarter" idx="12"/>
          </p:nvPr>
        </p:nvSpPr>
        <p:spPr>
          <a:ln/>
        </p:spPr>
        <p:txBody>
          <a:bodyPr/>
          <a:lstStyle>
            <a:lvl1pPr>
              <a:defRPr/>
            </a:lvl1pPr>
          </a:lstStyle>
          <a:p>
            <a:fld id="{EB498721-999C-9143-AC50-8B47A776012B}" type="slidenum">
              <a:rPr lang="en-US" altLang="en-US"/>
              <a:pPr/>
              <a:t>‹#›</a:t>
            </a:fld>
            <a:endParaRPr lang="en-US" altLang="en-US"/>
          </a:p>
        </p:txBody>
      </p:sp>
    </p:spTree>
    <p:extLst>
      <p:ext uri="{BB962C8B-B14F-4D97-AF65-F5344CB8AC3E}">
        <p14:creationId xmlns:p14="http://schemas.microsoft.com/office/powerpoint/2010/main" val="283965560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5/6/26</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2733902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5/6/26</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7672805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5/6/26</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7251826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E45E389A-A03E-06AF-0E03-E1F9C57BACBE}"/>
              </a:ext>
            </a:extLst>
          </p:cNvPr>
          <p:cNvGrpSpPr>
            <a:grpSpLocks/>
          </p:cNvGrpSpPr>
          <p:nvPr/>
        </p:nvGrpSpPr>
        <p:grpSpPr bwMode="auto">
          <a:xfrm>
            <a:off x="0" y="0"/>
            <a:ext cx="9148763" cy="6851650"/>
            <a:chOff x="1" y="0"/>
            <a:chExt cx="5763" cy="4316"/>
          </a:xfrm>
        </p:grpSpPr>
        <p:sp>
          <p:nvSpPr>
            <p:cNvPr id="5" name="Freeform 3">
              <a:extLst>
                <a:ext uri="{FF2B5EF4-FFF2-40B4-BE49-F238E27FC236}">
                  <a16:creationId xmlns:a16="http://schemas.microsoft.com/office/drawing/2014/main" id="{83493769-DFF9-AD15-1514-75D7D7D8856A}"/>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6" name="Freeform 4">
              <a:extLst>
                <a:ext uri="{FF2B5EF4-FFF2-40B4-BE49-F238E27FC236}">
                  <a16:creationId xmlns:a16="http://schemas.microsoft.com/office/drawing/2014/main" id="{8B27F764-407B-5DB9-B275-4580682727FB}"/>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7" name="Freeform 5">
              <a:extLst>
                <a:ext uri="{FF2B5EF4-FFF2-40B4-BE49-F238E27FC236}">
                  <a16:creationId xmlns:a16="http://schemas.microsoft.com/office/drawing/2014/main" id="{39B9637E-9080-CC35-1FA9-D302EA9DACB3}"/>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grpSp>
          <p:nvGrpSpPr>
            <p:cNvPr id="8" name="Group 6">
              <a:extLst>
                <a:ext uri="{FF2B5EF4-FFF2-40B4-BE49-F238E27FC236}">
                  <a16:creationId xmlns:a16="http://schemas.microsoft.com/office/drawing/2014/main" id="{3958E216-5761-59A8-964E-322E84A6FD5A}"/>
                </a:ext>
              </a:extLst>
            </p:cNvPr>
            <p:cNvGrpSpPr>
              <a:grpSpLocks/>
            </p:cNvGrpSpPr>
            <p:nvPr/>
          </p:nvGrpSpPr>
          <p:grpSpPr bwMode="auto">
            <a:xfrm>
              <a:off x="288" y="0"/>
              <a:ext cx="5098" cy="4316"/>
              <a:chOff x="288" y="0"/>
              <a:chExt cx="5098" cy="4316"/>
            </a:xfrm>
          </p:grpSpPr>
          <p:sp>
            <p:nvSpPr>
              <p:cNvPr id="28" name="Freeform 7">
                <a:extLst>
                  <a:ext uri="{FF2B5EF4-FFF2-40B4-BE49-F238E27FC236}">
                    <a16:creationId xmlns:a16="http://schemas.microsoft.com/office/drawing/2014/main" id="{DD9C02EB-3344-106E-30BB-E9B7A23FCA80}"/>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29" name="Freeform 8">
                <a:extLst>
                  <a:ext uri="{FF2B5EF4-FFF2-40B4-BE49-F238E27FC236}">
                    <a16:creationId xmlns:a16="http://schemas.microsoft.com/office/drawing/2014/main" id="{EE426249-6A37-9529-1A3C-77B0940649E3}"/>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 name="Freeform 9">
                <a:extLst>
                  <a:ext uri="{FF2B5EF4-FFF2-40B4-BE49-F238E27FC236}">
                    <a16:creationId xmlns:a16="http://schemas.microsoft.com/office/drawing/2014/main" id="{911342C0-5A22-BD09-B07D-51B8BC6A0492}"/>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1" name="Freeform 10">
                <a:extLst>
                  <a:ext uri="{FF2B5EF4-FFF2-40B4-BE49-F238E27FC236}">
                    <a16:creationId xmlns:a16="http://schemas.microsoft.com/office/drawing/2014/main" id="{81543FAD-857A-4C10-A0F3-06EB3431F01C}"/>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2" name="Freeform 11">
                <a:extLst>
                  <a:ext uri="{FF2B5EF4-FFF2-40B4-BE49-F238E27FC236}">
                    <a16:creationId xmlns:a16="http://schemas.microsoft.com/office/drawing/2014/main" id="{D783B953-780D-777E-D192-80836AB34530}"/>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3" name="Freeform 12">
                <a:extLst>
                  <a:ext uri="{FF2B5EF4-FFF2-40B4-BE49-F238E27FC236}">
                    <a16:creationId xmlns:a16="http://schemas.microsoft.com/office/drawing/2014/main" id="{F203F238-02BF-EFEB-4A41-FC223C49CDBE}"/>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4" name="Freeform 13">
                <a:extLst>
                  <a:ext uri="{FF2B5EF4-FFF2-40B4-BE49-F238E27FC236}">
                    <a16:creationId xmlns:a16="http://schemas.microsoft.com/office/drawing/2014/main" id="{70A8AF11-4424-CC87-A2D9-674F0EA7215B}"/>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5" name="Freeform 14">
                <a:extLst>
                  <a:ext uri="{FF2B5EF4-FFF2-40B4-BE49-F238E27FC236}">
                    <a16:creationId xmlns:a16="http://schemas.microsoft.com/office/drawing/2014/main" id="{96E539F8-28A5-258E-1108-08D22E955DB3}"/>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6" name="Freeform 15">
                <a:extLst>
                  <a:ext uri="{FF2B5EF4-FFF2-40B4-BE49-F238E27FC236}">
                    <a16:creationId xmlns:a16="http://schemas.microsoft.com/office/drawing/2014/main" id="{E56D750F-D5E5-C744-90E0-654F550B6295}"/>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7" name="Freeform 16">
                <a:extLst>
                  <a:ext uri="{FF2B5EF4-FFF2-40B4-BE49-F238E27FC236}">
                    <a16:creationId xmlns:a16="http://schemas.microsoft.com/office/drawing/2014/main" id="{DD02E0BC-DA40-9271-EF56-20DC545BCC51}"/>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8" name="Freeform 17">
                <a:extLst>
                  <a:ext uri="{FF2B5EF4-FFF2-40B4-BE49-F238E27FC236}">
                    <a16:creationId xmlns:a16="http://schemas.microsoft.com/office/drawing/2014/main" id="{187D150B-9B31-3CF8-CAE0-ED907CED2F66}"/>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9" name="Freeform 18">
                <a:extLst>
                  <a:ext uri="{FF2B5EF4-FFF2-40B4-BE49-F238E27FC236}">
                    <a16:creationId xmlns:a16="http://schemas.microsoft.com/office/drawing/2014/main" id="{C82148F1-425E-1CB5-7167-8E192537AEBE}"/>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40" name="Freeform 19">
                <a:extLst>
                  <a:ext uri="{FF2B5EF4-FFF2-40B4-BE49-F238E27FC236}">
                    <a16:creationId xmlns:a16="http://schemas.microsoft.com/office/drawing/2014/main" id="{934F866E-1399-EB4C-D69D-978A21805764}"/>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grpSp>
        <p:sp>
          <p:nvSpPr>
            <p:cNvPr id="9" name="Freeform 20">
              <a:extLst>
                <a:ext uri="{FF2B5EF4-FFF2-40B4-BE49-F238E27FC236}">
                  <a16:creationId xmlns:a16="http://schemas.microsoft.com/office/drawing/2014/main" id="{1DDB3105-F76C-417D-DDEE-E6FEA62D95B4}"/>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10" name="Freeform 21">
              <a:extLst>
                <a:ext uri="{FF2B5EF4-FFF2-40B4-BE49-F238E27FC236}">
                  <a16:creationId xmlns:a16="http://schemas.microsoft.com/office/drawing/2014/main" id="{EBB7EFD6-9E2A-B914-C02E-3BD943A40655}"/>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11" name="Freeform 22">
              <a:extLst>
                <a:ext uri="{FF2B5EF4-FFF2-40B4-BE49-F238E27FC236}">
                  <a16:creationId xmlns:a16="http://schemas.microsoft.com/office/drawing/2014/main" id="{A37BC501-25D9-819A-94EA-8549D9F4322F}"/>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12" name="Freeform 23">
              <a:extLst>
                <a:ext uri="{FF2B5EF4-FFF2-40B4-BE49-F238E27FC236}">
                  <a16:creationId xmlns:a16="http://schemas.microsoft.com/office/drawing/2014/main" id="{090D5A3C-6473-3024-8DB4-2F4E3C165356}"/>
                </a:ext>
              </a:extLst>
            </p:cNvPr>
            <p:cNvSpPr>
              <a:spLocks/>
            </p:cNvSpPr>
            <p:nvPr/>
          </p:nvSpPr>
          <p:spPr bwMode="hidden">
            <a:xfrm>
              <a:off x="5041" y="0"/>
              <a:ext cx="719" cy="845"/>
            </a:xfrm>
            <a:custGeom>
              <a:avLst/>
              <a:gdLst>
                <a:gd name="T0" fmla="*/ 767 w 717"/>
                <a:gd name="T1" fmla="*/ 845 h 845"/>
                <a:gd name="T2" fmla="*/ 767 w 717"/>
                <a:gd name="T3" fmla="*/ 821 h 845"/>
                <a:gd name="T4" fmla="*/ 624 w 717"/>
                <a:gd name="T5" fmla="*/ 605 h 845"/>
                <a:gd name="T6" fmla="*/ 431 w 717"/>
                <a:gd name="T7" fmla="*/ 396 h 845"/>
                <a:gd name="T8" fmla="*/ 246 w 717"/>
                <a:gd name="T9" fmla="*/ 192 h 845"/>
                <a:gd name="T10" fmla="*/ 17 w 717"/>
                <a:gd name="T11" fmla="*/ 0 h 845"/>
                <a:gd name="T12" fmla="*/ 0 w 717"/>
                <a:gd name="T13" fmla="*/ 0 h 845"/>
                <a:gd name="T14" fmla="*/ 234 w 717"/>
                <a:gd name="T15" fmla="*/ 198 h 845"/>
                <a:gd name="T16" fmla="*/ 425 w 717"/>
                <a:gd name="T17" fmla="*/ 408 h 845"/>
                <a:gd name="T18" fmla="*/ 618 w 717"/>
                <a:gd name="T19" fmla="*/ 623 h 845"/>
                <a:gd name="T20" fmla="*/ 767 w 717"/>
                <a:gd name="T21" fmla="*/ 845 h 845"/>
                <a:gd name="T22" fmla="*/ 76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3" name="Freeform 24">
              <a:extLst>
                <a:ext uri="{FF2B5EF4-FFF2-40B4-BE49-F238E27FC236}">
                  <a16:creationId xmlns:a16="http://schemas.microsoft.com/office/drawing/2014/main" id="{701BAC39-C3E9-EC45-36F3-A9D81BAD4054}"/>
                </a:ext>
              </a:extLst>
            </p:cNvPr>
            <p:cNvSpPr>
              <a:spLocks/>
            </p:cNvSpPr>
            <p:nvPr/>
          </p:nvSpPr>
          <p:spPr bwMode="hidden">
            <a:xfrm>
              <a:off x="5352" y="0"/>
              <a:ext cx="408" cy="414"/>
            </a:xfrm>
            <a:custGeom>
              <a:avLst/>
              <a:gdLst>
                <a:gd name="T0" fmla="*/ 432 w 407"/>
                <a:gd name="T1" fmla="*/ 414 h 414"/>
                <a:gd name="T2" fmla="*/ 432 w 407"/>
                <a:gd name="T3" fmla="*/ 396 h 414"/>
                <a:gd name="T4" fmla="*/ 247 w 407"/>
                <a:gd name="T5" fmla="*/ 192 h 414"/>
                <a:gd name="T6" fmla="*/ 12 w 407"/>
                <a:gd name="T7" fmla="*/ 0 h 414"/>
                <a:gd name="T8" fmla="*/ 0 w 407"/>
                <a:gd name="T9" fmla="*/ 0 h 414"/>
                <a:gd name="T10" fmla="*/ 108 w 407"/>
                <a:gd name="T11" fmla="*/ 102 h 414"/>
                <a:gd name="T12" fmla="*/ 241 w 407"/>
                <a:gd name="T13" fmla="*/ 204 h 414"/>
                <a:gd name="T14" fmla="*/ 432 w 407"/>
                <a:gd name="T15" fmla="*/ 414 h 414"/>
                <a:gd name="T16" fmla="*/ 432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4" name="Freeform 25">
              <a:extLst>
                <a:ext uri="{FF2B5EF4-FFF2-40B4-BE49-F238E27FC236}">
                  <a16:creationId xmlns:a16="http://schemas.microsoft.com/office/drawing/2014/main" id="{51B0EDC0-BFC2-714F-AC78-72AA201A57F3}"/>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15" name="Freeform 26">
              <a:extLst>
                <a:ext uri="{FF2B5EF4-FFF2-40B4-BE49-F238E27FC236}">
                  <a16:creationId xmlns:a16="http://schemas.microsoft.com/office/drawing/2014/main" id="{A952A347-61A9-257E-F391-0C22C825AC2F}"/>
                </a:ext>
              </a:extLst>
            </p:cNvPr>
            <p:cNvSpPr>
              <a:spLocks/>
            </p:cNvSpPr>
            <p:nvPr/>
          </p:nvSpPr>
          <p:spPr bwMode="hidden">
            <a:xfrm>
              <a:off x="6" y="0"/>
              <a:ext cx="588" cy="599"/>
            </a:xfrm>
            <a:custGeom>
              <a:avLst/>
              <a:gdLst>
                <a:gd name="T0" fmla="*/ 636 w 586"/>
                <a:gd name="T1" fmla="*/ 0 h 599"/>
                <a:gd name="T2" fmla="*/ 618 w 586"/>
                <a:gd name="T3" fmla="*/ 0 h 599"/>
                <a:gd name="T4" fmla="*/ 432 w 586"/>
                <a:gd name="T5" fmla="*/ 132 h 599"/>
                <a:gd name="T6" fmla="*/ 282 w 586"/>
                <a:gd name="T7" fmla="*/ 270 h 599"/>
                <a:gd name="T8" fmla="*/ 120 w 586"/>
                <a:gd name="T9" fmla="*/ 420 h 599"/>
                <a:gd name="T10" fmla="*/ 0 w 586"/>
                <a:gd name="T11" fmla="*/ 575 h 599"/>
                <a:gd name="T12" fmla="*/ 0 w 586"/>
                <a:gd name="T13" fmla="*/ 599 h 599"/>
                <a:gd name="T14" fmla="*/ 120 w 586"/>
                <a:gd name="T15" fmla="*/ 432 h 599"/>
                <a:gd name="T16" fmla="*/ 282 w 586"/>
                <a:gd name="T17" fmla="*/ 282 h 599"/>
                <a:gd name="T18" fmla="*/ 438 w 586"/>
                <a:gd name="T19" fmla="*/ 138 h 599"/>
                <a:gd name="T20" fmla="*/ 636 w 586"/>
                <a:gd name="T21" fmla="*/ 0 h 599"/>
                <a:gd name="T22" fmla="*/ 63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6" name="Freeform 27">
              <a:extLst>
                <a:ext uri="{FF2B5EF4-FFF2-40B4-BE49-F238E27FC236}">
                  <a16:creationId xmlns:a16="http://schemas.microsoft.com/office/drawing/2014/main" id="{32F01D22-4793-A1F4-1D67-5D00E3965C17}"/>
                </a:ext>
              </a:extLst>
            </p:cNvPr>
            <p:cNvSpPr>
              <a:spLocks/>
            </p:cNvSpPr>
            <p:nvPr/>
          </p:nvSpPr>
          <p:spPr bwMode="hidden">
            <a:xfrm>
              <a:off x="6" y="0"/>
              <a:ext cx="270" cy="252"/>
            </a:xfrm>
            <a:custGeom>
              <a:avLst/>
              <a:gdLst>
                <a:gd name="T0" fmla="*/ 294 w 269"/>
                <a:gd name="T1" fmla="*/ 0 h 252"/>
                <a:gd name="T2" fmla="*/ 276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4 w 269"/>
                <a:gd name="T15" fmla="*/ 0 h 252"/>
                <a:gd name="T16" fmla="*/ 294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7" name="Line 28">
              <a:extLst>
                <a:ext uri="{FF2B5EF4-FFF2-40B4-BE49-F238E27FC236}">
                  <a16:creationId xmlns:a16="http://schemas.microsoft.com/office/drawing/2014/main" id="{5504C7D5-05A6-8DE5-FE70-BFD1F838D287}"/>
                </a:ext>
              </a:extLst>
            </p:cNvPr>
            <p:cNvSpPr>
              <a:spLocks noChangeShapeType="1"/>
            </p:cNvSpPr>
            <p:nvPr/>
          </p:nvSpPr>
          <p:spPr bwMode="hidden">
            <a:xfrm>
              <a:off x="1" y="2749"/>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8" name="Line 29">
              <a:extLst>
                <a:ext uri="{FF2B5EF4-FFF2-40B4-BE49-F238E27FC236}">
                  <a16:creationId xmlns:a16="http://schemas.microsoft.com/office/drawing/2014/main" id="{2C05F104-2346-839C-D103-E05C6F192C8E}"/>
                </a:ext>
              </a:extLst>
            </p:cNvPr>
            <p:cNvSpPr>
              <a:spLocks noChangeShapeType="1"/>
            </p:cNvSpPr>
            <p:nvPr/>
          </p:nvSpPr>
          <p:spPr bwMode="hidden">
            <a:xfrm>
              <a:off x="1" y="2356"/>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9" name="Line 30">
              <a:extLst>
                <a:ext uri="{FF2B5EF4-FFF2-40B4-BE49-F238E27FC236}">
                  <a16:creationId xmlns:a16="http://schemas.microsoft.com/office/drawing/2014/main" id="{30128C3A-F3EA-D155-3A59-C3FB8E71B5BB}"/>
                </a:ext>
              </a:extLst>
            </p:cNvPr>
            <p:cNvSpPr>
              <a:spLocks noChangeShapeType="1"/>
            </p:cNvSpPr>
            <p:nvPr/>
          </p:nvSpPr>
          <p:spPr bwMode="hidden">
            <a:xfrm>
              <a:off x="1" y="3142"/>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nvGrpSpPr>
            <p:cNvPr id="20" name="Group 31">
              <a:extLst>
                <a:ext uri="{FF2B5EF4-FFF2-40B4-BE49-F238E27FC236}">
                  <a16:creationId xmlns:a16="http://schemas.microsoft.com/office/drawing/2014/main" id="{DD363CC0-5DC8-FA0C-6F06-A90000135D76}"/>
                </a:ext>
              </a:extLst>
            </p:cNvPr>
            <p:cNvGrpSpPr>
              <a:grpSpLocks/>
            </p:cNvGrpSpPr>
            <p:nvPr/>
          </p:nvGrpSpPr>
          <p:grpSpPr bwMode="auto">
            <a:xfrm>
              <a:off x="1" y="392"/>
              <a:ext cx="5758" cy="1571"/>
              <a:chOff x="1" y="392"/>
              <a:chExt cx="5758" cy="1571"/>
            </a:xfrm>
          </p:grpSpPr>
          <p:sp>
            <p:nvSpPr>
              <p:cNvPr id="23" name="Line 32">
                <a:extLst>
                  <a:ext uri="{FF2B5EF4-FFF2-40B4-BE49-F238E27FC236}">
                    <a16:creationId xmlns:a16="http://schemas.microsoft.com/office/drawing/2014/main" id="{8224C220-67D4-FBF9-A68B-C5692E1B4872}"/>
                  </a:ext>
                </a:extLst>
              </p:cNvPr>
              <p:cNvSpPr>
                <a:spLocks noChangeShapeType="1"/>
              </p:cNvSpPr>
              <p:nvPr userDrawn="1"/>
            </p:nvSpPr>
            <p:spPr bwMode="hidden">
              <a:xfrm>
                <a:off x="1" y="784"/>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 name="Line 33">
                <a:extLst>
                  <a:ext uri="{FF2B5EF4-FFF2-40B4-BE49-F238E27FC236}">
                    <a16:creationId xmlns:a16="http://schemas.microsoft.com/office/drawing/2014/main" id="{37673463-B55E-7AB6-FFA2-0A5148929F5B}"/>
                  </a:ext>
                </a:extLst>
              </p:cNvPr>
              <p:cNvSpPr>
                <a:spLocks noChangeShapeType="1"/>
              </p:cNvSpPr>
              <p:nvPr userDrawn="1"/>
            </p:nvSpPr>
            <p:spPr bwMode="hidden">
              <a:xfrm>
                <a:off x="1" y="1963"/>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5" name="Line 34">
                <a:extLst>
                  <a:ext uri="{FF2B5EF4-FFF2-40B4-BE49-F238E27FC236}">
                    <a16:creationId xmlns:a16="http://schemas.microsoft.com/office/drawing/2014/main" id="{63D5F297-AD0C-ACC6-1379-9C2BDF734C97}"/>
                  </a:ext>
                </a:extLst>
              </p:cNvPr>
              <p:cNvSpPr>
                <a:spLocks noChangeShapeType="1"/>
              </p:cNvSpPr>
              <p:nvPr userDrawn="1"/>
            </p:nvSpPr>
            <p:spPr bwMode="hidden">
              <a:xfrm>
                <a:off x="1" y="1570"/>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6" name="Line 35">
                <a:extLst>
                  <a:ext uri="{FF2B5EF4-FFF2-40B4-BE49-F238E27FC236}">
                    <a16:creationId xmlns:a16="http://schemas.microsoft.com/office/drawing/2014/main" id="{52C394D1-0186-89F1-8B77-D62C1CEAA931}"/>
                  </a:ext>
                </a:extLst>
              </p:cNvPr>
              <p:cNvSpPr>
                <a:spLocks noChangeShapeType="1"/>
              </p:cNvSpPr>
              <p:nvPr userDrawn="1"/>
            </p:nvSpPr>
            <p:spPr bwMode="hidden">
              <a:xfrm>
                <a:off x="1" y="1177"/>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7" name="Line 36">
                <a:extLst>
                  <a:ext uri="{FF2B5EF4-FFF2-40B4-BE49-F238E27FC236}">
                    <a16:creationId xmlns:a16="http://schemas.microsoft.com/office/drawing/2014/main" id="{9B74FC52-0F1F-2202-6E5F-04CAC29FF4A5}"/>
                  </a:ext>
                </a:extLst>
              </p:cNvPr>
              <p:cNvSpPr>
                <a:spLocks noChangeShapeType="1"/>
              </p:cNvSpPr>
              <p:nvPr userDrawn="1"/>
            </p:nvSpPr>
            <p:spPr bwMode="hidden">
              <a:xfrm>
                <a:off x="1" y="392"/>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21" name="Line 37">
              <a:extLst>
                <a:ext uri="{FF2B5EF4-FFF2-40B4-BE49-F238E27FC236}">
                  <a16:creationId xmlns:a16="http://schemas.microsoft.com/office/drawing/2014/main" id="{A1EB9E96-BA0D-0EDC-2707-62ACEFF3B3B2}"/>
                </a:ext>
              </a:extLst>
            </p:cNvPr>
            <p:cNvSpPr>
              <a:spLocks noChangeShapeType="1"/>
            </p:cNvSpPr>
            <p:nvPr/>
          </p:nvSpPr>
          <p:spPr bwMode="hidden">
            <a:xfrm>
              <a:off x="1" y="3928"/>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2" name="Line 38">
              <a:extLst>
                <a:ext uri="{FF2B5EF4-FFF2-40B4-BE49-F238E27FC236}">
                  <a16:creationId xmlns:a16="http://schemas.microsoft.com/office/drawing/2014/main" id="{9E104B16-09B3-CDCB-7392-0CE2D48C4F7E}"/>
                </a:ext>
              </a:extLst>
            </p:cNvPr>
            <p:cNvSpPr>
              <a:spLocks noChangeShapeType="1"/>
            </p:cNvSpPr>
            <p:nvPr/>
          </p:nvSpPr>
          <p:spPr bwMode="hidden">
            <a:xfrm>
              <a:off x="1" y="3535"/>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4135" name="Rectangle 39"/>
          <p:cNvSpPr>
            <a:spLocks noGrp="1" noChangeArrowheads="1"/>
          </p:cNvSpPr>
          <p:nvPr>
            <p:ph type="ctrTitle" sz="quarter"/>
          </p:nvPr>
        </p:nvSpPr>
        <p:spPr>
          <a:xfrm>
            <a:off x="685800" y="1692275"/>
            <a:ext cx="7772400" cy="1736725"/>
          </a:xfrm>
        </p:spPr>
        <p:txBody>
          <a:bodyPr anchor="b"/>
          <a:lstStyle>
            <a:lvl1pPr>
              <a:defRPr sz="5400" b="1" i="0">
                <a:latin typeface="Arial" panose="020B0604020202020204" pitchFamily="34" charset="0"/>
              </a:defRPr>
            </a:lvl1pPr>
          </a:lstStyle>
          <a:p>
            <a:r>
              <a:rPr lang="en-US" dirty="0"/>
              <a:t>Click to edit Master title style</a:t>
            </a:r>
          </a:p>
        </p:txBody>
      </p:sp>
      <p:sp>
        <p:nvSpPr>
          <p:cNvPr id="413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a:extLst>
              <a:ext uri="{FF2B5EF4-FFF2-40B4-BE49-F238E27FC236}">
                <a16:creationId xmlns:a16="http://schemas.microsoft.com/office/drawing/2014/main" id="{BD55074A-EC6B-7579-83FB-97283A9BF3EF}"/>
              </a:ext>
            </a:extLst>
          </p:cNvPr>
          <p:cNvSpPr>
            <a:spLocks noGrp="1" noChangeArrowheads="1"/>
          </p:cNvSpPr>
          <p:nvPr>
            <p:ph type="dt" sz="quarter" idx="10"/>
          </p:nvPr>
        </p:nvSpPr>
        <p:spPr/>
        <p:txBody>
          <a:bodyPr/>
          <a:lstStyle>
            <a:lvl1pPr>
              <a:defRPr/>
            </a:lvl1pPr>
          </a:lstStyle>
          <a:p>
            <a:pPr>
              <a:defRPr/>
            </a:pPr>
            <a:endParaRPr lang="en-US"/>
          </a:p>
        </p:txBody>
      </p:sp>
      <p:sp>
        <p:nvSpPr>
          <p:cNvPr id="42" name="Rectangle 42">
            <a:extLst>
              <a:ext uri="{FF2B5EF4-FFF2-40B4-BE49-F238E27FC236}">
                <a16:creationId xmlns:a16="http://schemas.microsoft.com/office/drawing/2014/main" id="{7FD9EB9C-01BD-E620-09FB-13C94851237D}"/>
              </a:ext>
            </a:extLst>
          </p:cNvPr>
          <p:cNvSpPr>
            <a:spLocks noGrp="1" noChangeArrowheads="1"/>
          </p:cNvSpPr>
          <p:nvPr>
            <p:ph type="ftr" sz="quarter" idx="11"/>
          </p:nvPr>
        </p:nvSpPr>
        <p:spPr/>
        <p:txBody>
          <a:bodyPr/>
          <a:lstStyle>
            <a:lvl1pPr>
              <a:defRPr/>
            </a:lvl1pPr>
          </a:lstStyle>
          <a:p>
            <a:pPr>
              <a:defRPr/>
            </a:pPr>
            <a:endParaRPr lang="en-US"/>
          </a:p>
        </p:txBody>
      </p:sp>
      <p:sp>
        <p:nvSpPr>
          <p:cNvPr id="43" name="Rectangle 43">
            <a:extLst>
              <a:ext uri="{FF2B5EF4-FFF2-40B4-BE49-F238E27FC236}">
                <a16:creationId xmlns:a16="http://schemas.microsoft.com/office/drawing/2014/main" id="{6D3D43BC-E184-0213-88F5-4CB5A56387CB}"/>
              </a:ext>
            </a:extLst>
          </p:cNvPr>
          <p:cNvSpPr>
            <a:spLocks noGrp="1" noChangeArrowheads="1"/>
          </p:cNvSpPr>
          <p:nvPr>
            <p:ph type="sldNum" sz="quarter" idx="12"/>
          </p:nvPr>
        </p:nvSpPr>
        <p:spPr/>
        <p:txBody>
          <a:bodyPr/>
          <a:lstStyle>
            <a:lvl1pPr>
              <a:defRPr/>
            </a:lvl1pPr>
          </a:lstStyle>
          <a:p>
            <a:fld id="{CCC24347-8A9E-1844-9EFF-BB310258576B}" type="slidenum">
              <a:rPr lang="en-US" altLang="en-US"/>
              <a:pPr/>
              <a:t>‹#›</a:t>
            </a:fld>
            <a:endParaRPr lang="en-US" altLang="en-US"/>
          </a:p>
        </p:txBody>
      </p:sp>
    </p:spTree>
    <p:extLst>
      <p:ext uri="{BB962C8B-B14F-4D97-AF65-F5344CB8AC3E}">
        <p14:creationId xmlns:p14="http://schemas.microsoft.com/office/powerpoint/2010/main" val="257878616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789621EA-335F-755E-8290-AF93C3B924D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6947EF9E-133E-4BD2-E69A-A1E5B1188F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5378DD69-AE0F-CBA2-36B7-5F7975C267B3}"/>
              </a:ext>
            </a:extLst>
          </p:cNvPr>
          <p:cNvSpPr>
            <a:spLocks noGrp="1" noChangeArrowheads="1"/>
          </p:cNvSpPr>
          <p:nvPr>
            <p:ph type="sldNum" sz="quarter" idx="12"/>
          </p:nvPr>
        </p:nvSpPr>
        <p:spPr>
          <a:ln/>
        </p:spPr>
        <p:txBody>
          <a:bodyPr/>
          <a:lstStyle>
            <a:lvl1pPr>
              <a:defRPr/>
            </a:lvl1pPr>
          </a:lstStyle>
          <a:p>
            <a:fld id="{736E19C2-F181-FE44-B805-1FA0C56CE3FF}" type="slidenum">
              <a:rPr lang="en-US" altLang="en-US"/>
              <a:pPr/>
              <a:t>‹#›</a:t>
            </a:fld>
            <a:endParaRPr lang="en-US" altLang="en-US"/>
          </a:p>
        </p:txBody>
      </p:sp>
    </p:spTree>
    <p:extLst>
      <p:ext uri="{BB962C8B-B14F-4D97-AF65-F5344CB8AC3E}">
        <p14:creationId xmlns:p14="http://schemas.microsoft.com/office/powerpoint/2010/main" val="134978162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a:extLst>
              <a:ext uri="{FF2B5EF4-FFF2-40B4-BE49-F238E27FC236}">
                <a16:creationId xmlns:a16="http://schemas.microsoft.com/office/drawing/2014/main" id="{EDD60ED7-DE61-D296-FEBA-22623E90843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E8F9898D-5237-C82B-5B82-CAEA5DBEA4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79228D7C-D6F3-78EC-2BF5-A50EA733F7E0}"/>
              </a:ext>
            </a:extLst>
          </p:cNvPr>
          <p:cNvSpPr>
            <a:spLocks noGrp="1" noChangeArrowheads="1"/>
          </p:cNvSpPr>
          <p:nvPr>
            <p:ph type="sldNum" sz="quarter" idx="12"/>
          </p:nvPr>
        </p:nvSpPr>
        <p:spPr>
          <a:ln/>
        </p:spPr>
        <p:txBody>
          <a:bodyPr/>
          <a:lstStyle>
            <a:lvl1pPr>
              <a:defRPr/>
            </a:lvl1pPr>
          </a:lstStyle>
          <a:p>
            <a:fld id="{7CB1D36D-11D7-FB4A-A89D-B6F10DFC8E03}" type="slidenum">
              <a:rPr lang="en-US" altLang="en-US"/>
              <a:pPr/>
              <a:t>‹#›</a:t>
            </a:fld>
            <a:endParaRPr lang="en-US" altLang="en-US"/>
          </a:p>
        </p:txBody>
      </p:sp>
    </p:spTree>
    <p:extLst>
      <p:ext uri="{BB962C8B-B14F-4D97-AF65-F5344CB8AC3E}">
        <p14:creationId xmlns:p14="http://schemas.microsoft.com/office/powerpoint/2010/main" val="127832916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15984BF6-269D-C6A7-3EDC-3EF5A7FFD95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27916325-1180-FFEF-6C81-8E91468DB1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0088B36F-E64B-9961-4040-DB67FBA7C08E}"/>
              </a:ext>
            </a:extLst>
          </p:cNvPr>
          <p:cNvSpPr>
            <a:spLocks noGrp="1" noChangeArrowheads="1"/>
          </p:cNvSpPr>
          <p:nvPr>
            <p:ph type="sldNum" sz="quarter" idx="12"/>
          </p:nvPr>
        </p:nvSpPr>
        <p:spPr>
          <a:ln/>
        </p:spPr>
        <p:txBody>
          <a:bodyPr/>
          <a:lstStyle>
            <a:lvl1pPr>
              <a:defRPr/>
            </a:lvl1pPr>
          </a:lstStyle>
          <a:p>
            <a:fld id="{15486E91-FF63-C042-B9C2-FA9369095839}" type="slidenum">
              <a:rPr lang="en-US" altLang="en-US"/>
              <a:pPr/>
              <a:t>‹#›</a:t>
            </a:fld>
            <a:endParaRPr lang="en-US" altLang="en-US"/>
          </a:p>
        </p:txBody>
      </p:sp>
    </p:spTree>
    <p:extLst>
      <p:ext uri="{BB962C8B-B14F-4D97-AF65-F5344CB8AC3E}">
        <p14:creationId xmlns:p14="http://schemas.microsoft.com/office/powerpoint/2010/main" val="403677993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a:extLst>
              <a:ext uri="{FF2B5EF4-FFF2-40B4-BE49-F238E27FC236}">
                <a16:creationId xmlns:a16="http://schemas.microsoft.com/office/drawing/2014/main" id="{6D960D88-8387-2357-37A5-E27B2D43CD5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1">
            <a:extLst>
              <a:ext uri="{FF2B5EF4-FFF2-40B4-BE49-F238E27FC236}">
                <a16:creationId xmlns:a16="http://schemas.microsoft.com/office/drawing/2014/main" id="{A304120A-AD11-236A-5B36-EA5B788D5A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2">
            <a:extLst>
              <a:ext uri="{FF2B5EF4-FFF2-40B4-BE49-F238E27FC236}">
                <a16:creationId xmlns:a16="http://schemas.microsoft.com/office/drawing/2014/main" id="{ACF9E7E9-320F-E810-4A14-0ADE4783F48F}"/>
              </a:ext>
            </a:extLst>
          </p:cNvPr>
          <p:cNvSpPr>
            <a:spLocks noGrp="1" noChangeArrowheads="1"/>
          </p:cNvSpPr>
          <p:nvPr>
            <p:ph type="sldNum" sz="quarter" idx="12"/>
          </p:nvPr>
        </p:nvSpPr>
        <p:spPr>
          <a:ln/>
        </p:spPr>
        <p:txBody>
          <a:bodyPr/>
          <a:lstStyle>
            <a:lvl1pPr>
              <a:defRPr/>
            </a:lvl1pPr>
          </a:lstStyle>
          <a:p>
            <a:fld id="{6A41C8EE-5162-EB44-BFBC-4D4B60529860}" type="slidenum">
              <a:rPr lang="en-US" altLang="en-US"/>
              <a:pPr/>
              <a:t>‹#›</a:t>
            </a:fld>
            <a:endParaRPr lang="en-US" altLang="en-US"/>
          </a:p>
        </p:txBody>
      </p:sp>
    </p:spTree>
    <p:extLst>
      <p:ext uri="{BB962C8B-B14F-4D97-AF65-F5344CB8AC3E}">
        <p14:creationId xmlns:p14="http://schemas.microsoft.com/office/powerpoint/2010/main" val="253809905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0">
            <a:extLst>
              <a:ext uri="{FF2B5EF4-FFF2-40B4-BE49-F238E27FC236}">
                <a16:creationId xmlns:a16="http://schemas.microsoft.com/office/drawing/2014/main" id="{74B2F14D-FC02-43F6-2156-62F618E4BF8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1">
            <a:extLst>
              <a:ext uri="{FF2B5EF4-FFF2-40B4-BE49-F238E27FC236}">
                <a16:creationId xmlns:a16="http://schemas.microsoft.com/office/drawing/2014/main" id="{59511018-FA77-B3F2-45EC-F36852AD5B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2">
            <a:extLst>
              <a:ext uri="{FF2B5EF4-FFF2-40B4-BE49-F238E27FC236}">
                <a16:creationId xmlns:a16="http://schemas.microsoft.com/office/drawing/2014/main" id="{AACDF8F7-3280-4ADF-9F0F-4ABBC3DE45A7}"/>
              </a:ext>
            </a:extLst>
          </p:cNvPr>
          <p:cNvSpPr>
            <a:spLocks noGrp="1" noChangeArrowheads="1"/>
          </p:cNvSpPr>
          <p:nvPr>
            <p:ph type="sldNum" sz="quarter" idx="12"/>
          </p:nvPr>
        </p:nvSpPr>
        <p:spPr>
          <a:ln/>
        </p:spPr>
        <p:txBody>
          <a:bodyPr/>
          <a:lstStyle>
            <a:lvl1pPr>
              <a:defRPr/>
            </a:lvl1pPr>
          </a:lstStyle>
          <a:p>
            <a:fld id="{CB05803C-1C40-6243-A05F-BB344D6C1453}" type="slidenum">
              <a:rPr lang="en-US" altLang="en-US"/>
              <a:pPr/>
              <a:t>‹#›</a:t>
            </a:fld>
            <a:endParaRPr lang="en-US" altLang="en-US"/>
          </a:p>
        </p:txBody>
      </p:sp>
    </p:spTree>
    <p:extLst>
      <p:ext uri="{BB962C8B-B14F-4D97-AF65-F5344CB8AC3E}">
        <p14:creationId xmlns:p14="http://schemas.microsoft.com/office/powerpoint/2010/main" val="252988713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id="{7522840B-8F5E-7092-38DF-994A8B37991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1">
            <a:extLst>
              <a:ext uri="{FF2B5EF4-FFF2-40B4-BE49-F238E27FC236}">
                <a16:creationId xmlns:a16="http://schemas.microsoft.com/office/drawing/2014/main" id="{E0C3A418-63C9-50C9-11E2-19FBAFEDAE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2">
            <a:extLst>
              <a:ext uri="{FF2B5EF4-FFF2-40B4-BE49-F238E27FC236}">
                <a16:creationId xmlns:a16="http://schemas.microsoft.com/office/drawing/2014/main" id="{48F79111-28F5-4961-53BB-101DCD100133}"/>
              </a:ext>
            </a:extLst>
          </p:cNvPr>
          <p:cNvSpPr>
            <a:spLocks noGrp="1" noChangeArrowheads="1"/>
          </p:cNvSpPr>
          <p:nvPr>
            <p:ph type="sldNum" sz="quarter" idx="12"/>
          </p:nvPr>
        </p:nvSpPr>
        <p:spPr>
          <a:ln/>
        </p:spPr>
        <p:txBody>
          <a:bodyPr/>
          <a:lstStyle>
            <a:lvl1pPr>
              <a:defRPr/>
            </a:lvl1pPr>
          </a:lstStyle>
          <a:p>
            <a:fld id="{6CEB036F-295F-4843-A1DC-7E2DBB237DF2}" type="slidenum">
              <a:rPr lang="en-US" altLang="en-US"/>
              <a:pPr/>
              <a:t>‹#›</a:t>
            </a:fld>
            <a:endParaRPr lang="en-US" altLang="en-US"/>
          </a:p>
        </p:txBody>
      </p:sp>
    </p:spTree>
    <p:extLst>
      <p:ext uri="{BB962C8B-B14F-4D97-AF65-F5344CB8AC3E}">
        <p14:creationId xmlns:p14="http://schemas.microsoft.com/office/powerpoint/2010/main" val="36586336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a:extLst>
              <a:ext uri="{FF2B5EF4-FFF2-40B4-BE49-F238E27FC236}">
                <a16:creationId xmlns:a16="http://schemas.microsoft.com/office/drawing/2014/main" id="{84B7F44F-F0A9-06A9-E518-6A4D3D7F1EB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1">
            <a:extLst>
              <a:ext uri="{FF2B5EF4-FFF2-40B4-BE49-F238E27FC236}">
                <a16:creationId xmlns:a16="http://schemas.microsoft.com/office/drawing/2014/main" id="{0375BFFC-B15D-FCA6-C767-D178F013DB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2">
            <a:extLst>
              <a:ext uri="{FF2B5EF4-FFF2-40B4-BE49-F238E27FC236}">
                <a16:creationId xmlns:a16="http://schemas.microsoft.com/office/drawing/2014/main" id="{A26FCFF7-BA58-3491-E0B8-6C2C4003CFDC}"/>
              </a:ext>
            </a:extLst>
          </p:cNvPr>
          <p:cNvSpPr>
            <a:spLocks noGrp="1" noChangeArrowheads="1"/>
          </p:cNvSpPr>
          <p:nvPr>
            <p:ph type="sldNum" sz="quarter" idx="12"/>
          </p:nvPr>
        </p:nvSpPr>
        <p:spPr>
          <a:ln/>
        </p:spPr>
        <p:txBody>
          <a:bodyPr/>
          <a:lstStyle>
            <a:lvl1pPr>
              <a:defRPr/>
            </a:lvl1pPr>
          </a:lstStyle>
          <a:p>
            <a:fld id="{F8819E84-5BCD-5840-8C24-4AC439FD3BF2}" type="slidenum">
              <a:rPr lang="en-US" altLang="en-US"/>
              <a:pPr/>
              <a:t>‹#›</a:t>
            </a:fld>
            <a:endParaRPr lang="en-US" altLang="en-US"/>
          </a:p>
        </p:txBody>
      </p:sp>
    </p:spTree>
    <p:extLst>
      <p:ext uri="{BB962C8B-B14F-4D97-AF65-F5344CB8AC3E}">
        <p14:creationId xmlns:p14="http://schemas.microsoft.com/office/powerpoint/2010/main" val="197437476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7A4DBB2D-54A5-D685-23F1-E6CB8F15B97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3FA8D9B4-A1C8-3FDD-9555-F10727F13A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97E129B1-CC11-98B8-DF42-ACAA9558A492}"/>
              </a:ext>
            </a:extLst>
          </p:cNvPr>
          <p:cNvSpPr>
            <a:spLocks noGrp="1" noChangeArrowheads="1"/>
          </p:cNvSpPr>
          <p:nvPr>
            <p:ph type="sldNum" sz="quarter" idx="12"/>
          </p:nvPr>
        </p:nvSpPr>
        <p:spPr>
          <a:ln/>
        </p:spPr>
        <p:txBody>
          <a:bodyPr/>
          <a:lstStyle>
            <a:lvl1pPr>
              <a:defRPr/>
            </a:lvl1pPr>
          </a:lstStyle>
          <a:p>
            <a:fld id="{6EBC86F6-7A12-F84C-A1F8-551D0B66B37A}" type="slidenum">
              <a:rPr lang="en-US" altLang="en-US"/>
              <a:pPr/>
              <a:t>‹#›</a:t>
            </a:fld>
            <a:endParaRPr lang="en-US" altLang="en-US"/>
          </a:p>
        </p:txBody>
      </p:sp>
    </p:spTree>
    <p:extLst>
      <p:ext uri="{BB962C8B-B14F-4D97-AF65-F5344CB8AC3E}">
        <p14:creationId xmlns:p14="http://schemas.microsoft.com/office/powerpoint/2010/main" val="148313947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8E7CE12F-1C18-14A4-82D4-46ECD60DFC0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F49A3C9A-7186-F1D5-33BF-5177F077F4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ED5494AB-2ED6-7E99-9C5F-F502B84EF708}"/>
              </a:ext>
            </a:extLst>
          </p:cNvPr>
          <p:cNvSpPr>
            <a:spLocks noGrp="1" noChangeArrowheads="1"/>
          </p:cNvSpPr>
          <p:nvPr>
            <p:ph type="sldNum" sz="quarter" idx="12"/>
          </p:nvPr>
        </p:nvSpPr>
        <p:spPr>
          <a:ln/>
        </p:spPr>
        <p:txBody>
          <a:bodyPr/>
          <a:lstStyle>
            <a:lvl1pPr>
              <a:defRPr/>
            </a:lvl1pPr>
          </a:lstStyle>
          <a:p>
            <a:fld id="{CF057AC5-78E4-AB4C-B572-617FB4E30091}" type="slidenum">
              <a:rPr lang="en-US" altLang="en-US"/>
              <a:pPr/>
              <a:t>‹#›</a:t>
            </a:fld>
            <a:endParaRPr lang="en-US" altLang="en-US"/>
          </a:p>
        </p:txBody>
      </p:sp>
    </p:spTree>
    <p:extLst>
      <p:ext uri="{BB962C8B-B14F-4D97-AF65-F5344CB8AC3E}">
        <p14:creationId xmlns:p14="http://schemas.microsoft.com/office/powerpoint/2010/main" val="404258557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F6450D9B-6D9D-22AD-E0C4-51D3960BBCC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0A0F4DD5-774B-37A2-0D70-51B3BC1032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A1906113-EABD-DA1A-D0FE-4829CE0F26C3}"/>
              </a:ext>
            </a:extLst>
          </p:cNvPr>
          <p:cNvSpPr>
            <a:spLocks noGrp="1" noChangeArrowheads="1"/>
          </p:cNvSpPr>
          <p:nvPr>
            <p:ph type="sldNum" sz="quarter" idx="12"/>
          </p:nvPr>
        </p:nvSpPr>
        <p:spPr>
          <a:ln/>
        </p:spPr>
        <p:txBody>
          <a:bodyPr/>
          <a:lstStyle>
            <a:lvl1pPr>
              <a:defRPr/>
            </a:lvl1pPr>
          </a:lstStyle>
          <a:p>
            <a:fld id="{81E69E7D-989B-4041-BC4A-45102154EC8B}" type="slidenum">
              <a:rPr lang="en-US" altLang="en-US"/>
              <a:pPr/>
              <a:t>‹#›</a:t>
            </a:fld>
            <a:endParaRPr lang="en-US" altLang="en-US"/>
          </a:p>
        </p:txBody>
      </p:sp>
    </p:spTree>
    <p:extLst>
      <p:ext uri="{BB962C8B-B14F-4D97-AF65-F5344CB8AC3E}">
        <p14:creationId xmlns:p14="http://schemas.microsoft.com/office/powerpoint/2010/main" val="4311806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A5508144-1CED-D314-2911-51A57ED5D01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95A90613-BB17-6B4A-F5E0-80FE582833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86F90101-2ECB-A735-BD95-5790E25E1B33}"/>
              </a:ext>
            </a:extLst>
          </p:cNvPr>
          <p:cNvSpPr>
            <a:spLocks noGrp="1" noChangeArrowheads="1"/>
          </p:cNvSpPr>
          <p:nvPr>
            <p:ph type="sldNum" sz="quarter" idx="12"/>
          </p:nvPr>
        </p:nvSpPr>
        <p:spPr>
          <a:ln/>
        </p:spPr>
        <p:txBody>
          <a:bodyPr/>
          <a:lstStyle>
            <a:lvl1pPr>
              <a:defRPr/>
            </a:lvl1pPr>
          </a:lstStyle>
          <a:p>
            <a:fld id="{B3AA194B-0591-4C4D-A2A3-21828E05ED66}" type="slidenum">
              <a:rPr lang="en-US" altLang="en-US"/>
              <a:pPr/>
              <a:t>‹#›</a:t>
            </a:fld>
            <a:endParaRPr lang="en-US" altLang="en-US"/>
          </a:p>
        </p:txBody>
      </p:sp>
    </p:spTree>
    <p:extLst>
      <p:ext uri="{BB962C8B-B14F-4D97-AF65-F5344CB8AC3E}">
        <p14:creationId xmlns:p14="http://schemas.microsoft.com/office/powerpoint/2010/main" val="41951967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a:extLst>
              <a:ext uri="{FF2B5EF4-FFF2-40B4-BE49-F238E27FC236}">
                <a16:creationId xmlns:a16="http://schemas.microsoft.com/office/drawing/2014/main" id="{8386C13F-7644-6AB7-44BC-19EF5FFE74CD}"/>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41">
            <a:extLst>
              <a:ext uri="{FF2B5EF4-FFF2-40B4-BE49-F238E27FC236}">
                <a16:creationId xmlns:a16="http://schemas.microsoft.com/office/drawing/2014/main" id="{758F43D2-85C4-C7BA-C6C9-868D0B86FF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42">
            <a:extLst>
              <a:ext uri="{FF2B5EF4-FFF2-40B4-BE49-F238E27FC236}">
                <a16:creationId xmlns:a16="http://schemas.microsoft.com/office/drawing/2014/main" id="{5E4B84AC-C0FB-6CF8-3B65-18867F41C2B8}"/>
              </a:ext>
            </a:extLst>
          </p:cNvPr>
          <p:cNvSpPr>
            <a:spLocks noGrp="1" noChangeArrowheads="1"/>
          </p:cNvSpPr>
          <p:nvPr>
            <p:ph type="sldNum" sz="quarter" idx="12"/>
          </p:nvPr>
        </p:nvSpPr>
        <p:spPr>
          <a:ln/>
        </p:spPr>
        <p:txBody>
          <a:bodyPr/>
          <a:lstStyle>
            <a:lvl1pPr>
              <a:defRPr/>
            </a:lvl1pPr>
          </a:lstStyle>
          <a:p>
            <a:fld id="{EB498721-999C-9143-AC50-8B47A776012B}" type="slidenum">
              <a:rPr lang="en-US" altLang="en-US"/>
              <a:pPr/>
              <a:t>‹#›</a:t>
            </a:fld>
            <a:endParaRPr lang="en-US" altLang="en-US"/>
          </a:p>
        </p:txBody>
      </p:sp>
    </p:spTree>
    <p:extLst>
      <p:ext uri="{BB962C8B-B14F-4D97-AF65-F5344CB8AC3E}">
        <p14:creationId xmlns:p14="http://schemas.microsoft.com/office/powerpoint/2010/main" val="170937382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a:extLst>
              <a:ext uri="{FF2B5EF4-FFF2-40B4-BE49-F238E27FC236}">
                <a16:creationId xmlns:a16="http://schemas.microsoft.com/office/drawing/2014/main" id="{84B7F44F-F0A9-06A9-E518-6A4D3D7F1EB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1">
            <a:extLst>
              <a:ext uri="{FF2B5EF4-FFF2-40B4-BE49-F238E27FC236}">
                <a16:creationId xmlns:a16="http://schemas.microsoft.com/office/drawing/2014/main" id="{0375BFFC-B15D-FCA6-C767-D178F013DB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2">
            <a:extLst>
              <a:ext uri="{FF2B5EF4-FFF2-40B4-BE49-F238E27FC236}">
                <a16:creationId xmlns:a16="http://schemas.microsoft.com/office/drawing/2014/main" id="{A26FCFF7-BA58-3491-E0B8-6C2C4003CFDC}"/>
              </a:ext>
            </a:extLst>
          </p:cNvPr>
          <p:cNvSpPr>
            <a:spLocks noGrp="1" noChangeArrowheads="1"/>
          </p:cNvSpPr>
          <p:nvPr>
            <p:ph type="sldNum" sz="quarter" idx="12"/>
          </p:nvPr>
        </p:nvSpPr>
        <p:spPr>
          <a:ln/>
        </p:spPr>
        <p:txBody>
          <a:bodyPr/>
          <a:lstStyle>
            <a:lvl1pPr>
              <a:defRPr/>
            </a:lvl1pPr>
          </a:lstStyle>
          <a:p>
            <a:fld id="{F8819E84-5BCD-5840-8C24-4AC439FD3BF2}" type="slidenum">
              <a:rPr lang="en-US" altLang="en-US"/>
              <a:pPr/>
              <a:t>‹#›</a:t>
            </a:fld>
            <a:endParaRPr lang="en-US" altLang="en-US"/>
          </a:p>
        </p:txBody>
      </p:sp>
    </p:spTree>
    <p:extLst>
      <p:ext uri="{BB962C8B-B14F-4D97-AF65-F5344CB8AC3E}">
        <p14:creationId xmlns:p14="http://schemas.microsoft.com/office/powerpoint/2010/main" val="136776673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8"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0"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5"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283E7972-2268-184B-8DEF-0E1AA723E59A}" type="slidenum">
              <a:rPr lang="en-US" smtClean="0"/>
              <a:pPr>
                <a:defRPr/>
              </a:pPr>
              <a:t>‹#›</a:t>
            </a:fld>
            <a:endParaRPr lang="en-US" dirty="0"/>
          </a:p>
        </p:txBody>
      </p:sp>
    </p:spTree>
    <p:extLst>
      <p:ext uri="{BB962C8B-B14F-4D97-AF65-F5344CB8AC3E}">
        <p14:creationId xmlns:p14="http://schemas.microsoft.com/office/powerpoint/2010/main" val="236219620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86B7F73-E8D0-9B49-B323-85D1F50450D7}" type="slidenum">
              <a:rPr lang="en-US" smtClean="0"/>
              <a:pPr>
                <a:defRPr/>
              </a:pPr>
              <a:t>‹#›</a:t>
            </a:fld>
            <a:endParaRPr lang="en-US" dirty="0"/>
          </a:p>
        </p:txBody>
      </p:sp>
    </p:spTree>
    <p:extLst>
      <p:ext uri="{BB962C8B-B14F-4D97-AF65-F5344CB8AC3E}">
        <p14:creationId xmlns:p14="http://schemas.microsoft.com/office/powerpoint/2010/main" val="214423671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67F84453-A41C-1A40-A02B-6997E0E77919}" type="slidenum">
              <a:rPr lang="en-US" smtClean="0"/>
              <a:pPr>
                <a:defRPr/>
              </a:pPr>
              <a:t>‹#›</a:t>
            </a:fld>
            <a:endParaRPr lang="en-US" dirty="0"/>
          </a:p>
        </p:txBody>
      </p:sp>
    </p:spTree>
    <p:extLst>
      <p:ext uri="{BB962C8B-B14F-4D97-AF65-F5344CB8AC3E}">
        <p14:creationId xmlns:p14="http://schemas.microsoft.com/office/powerpoint/2010/main" val="410804297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8FEBE5E-1AF4-9448-A0D0-1DAADDBDB51F}" type="slidenum">
              <a:rPr lang="en-US" smtClean="0"/>
              <a:pPr>
                <a:defRPr/>
              </a:pPr>
              <a:t>‹#›</a:t>
            </a:fld>
            <a:endParaRPr lang="en-US" dirty="0"/>
          </a:p>
        </p:txBody>
      </p:sp>
    </p:spTree>
    <p:extLst>
      <p:ext uri="{BB962C8B-B14F-4D97-AF65-F5344CB8AC3E}">
        <p14:creationId xmlns:p14="http://schemas.microsoft.com/office/powerpoint/2010/main" val="17245496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D201A98D-1766-B4AB-B999-C93C8178570D}"/>
              </a:ext>
            </a:extLst>
          </p:cNvPr>
          <p:cNvGrpSpPr>
            <a:grpSpLocks/>
          </p:cNvGrpSpPr>
          <p:nvPr/>
        </p:nvGrpSpPr>
        <p:grpSpPr bwMode="auto">
          <a:xfrm>
            <a:off x="0" y="0"/>
            <a:ext cx="9144000" cy="6856413"/>
            <a:chOff x="0" y="0"/>
            <a:chExt cx="5760" cy="4319"/>
          </a:xfrm>
        </p:grpSpPr>
        <p:sp>
          <p:nvSpPr>
            <p:cNvPr id="5" name="Freeform 3">
              <a:extLst>
                <a:ext uri="{FF2B5EF4-FFF2-40B4-BE49-F238E27FC236}">
                  <a16:creationId xmlns:a16="http://schemas.microsoft.com/office/drawing/2014/main" id="{5127C1BD-85F0-D79D-0300-9560B56FAE06}"/>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6" name="Freeform 4">
              <a:extLst>
                <a:ext uri="{FF2B5EF4-FFF2-40B4-BE49-F238E27FC236}">
                  <a16:creationId xmlns:a16="http://schemas.microsoft.com/office/drawing/2014/main" id="{638F4CE0-BB1C-324C-BFAD-E132B891271C}"/>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 name="Freeform 5">
              <a:extLst>
                <a:ext uri="{FF2B5EF4-FFF2-40B4-BE49-F238E27FC236}">
                  <a16:creationId xmlns:a16="http://schemas.microsoft.com/office/drawing/2014/main" id="{8B1081E6-2190-E107-44C1-648F23875684}"/>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8" name="Freeform 6">
              <a:extLst>
                <a:ext uri="{FF2B5EF4-FFF2-40B4-BE49-F238E27FC236}">
                  <a16:creationId xmlns:a16="http://schemas.microsoft.com/office/drawing/2014/main" id="{B3CCA0C3-9080-7AFC-0CD5-1D5673B8E4D5}"/>
                </a:ext>
              </a:extLst>
            </p:cNvPr>
            <p:cNvSpPr>
              <a:spLocks/>
            </p:cNvSpPr>
            <p:nvPr/>
          </p:nvSpPr>
          <p:spPr bwMode="hidden">
            <a:xfrm>
              <a:off x="4038" y="3577"/>
              <a:ext cx="1720" cy="65"/>
            </a:xfrm>
            <a:custGeom>
              <a:avLst/>
              <a:gdLst>
                <a:gd name="T0" fmla="*/ 1648 w 1722"/>
                <a:gd name="T1" fmla="*/ 33 h 66"/>
                <a:gd name="T2" fmla="*/ 1648 w 1722"/>
                <a:gd name="T3" fmla="*/ 33 h 66"/>
                <a:gd name="T4" fmla="*/ 0 w 1722"/>
                <a:gd name="T5" fmla="*/ 0 h 66"/>
                <a:gd name="T6" fmla="*/ 0 w 1722"/>
                <a:gd name="T7" fmla="*/ 33 h 66"/>
                <a:gd name="T8" fmla="*/ 1648 w 1722"/>
                <a:gd name="T9" fmla="*/ 33 h 66"/>
                <a:gd name="T10" fmla="*/ 1648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9" name="Freeform 7">
              <a:extLst>
                <a:ext uri="{FF2B5EF4-FFF2-40B4-BE49-F238E27FC236}">
                  <a16:creationId xmlns:a16="http://schemas.microsoft.com/office/drawing/2014/main" id="{62504652-8B03-5455-BE47-69641723D51E}"/>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ext uri="{AF507438-7753-43e0-B8FC-AC1667EBCBE1}"/>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0" name="Freeform 8">
              <a:extLst>
                <a:ext uri="{FF2B5EF4-FFF2-40B4-BE49-F238E27FC236}">
                  <a16:creationId xmlns:a16="http://schemas.microsoft.com/office/drawing/2014/main" id="{54571537-9A02-3907-FC5C-DB54325897AD}"/>
                </a:ext>
              </a:extLst>
            </p:cNvPr>
            <p:cNvSpPr>
              <a:spLocks/>
            </p:cNvSpPr>
            <p:nvPr/>
          </p:nvSpPr>
          <p:spPr bwMode="hidden">
            <a:xfrm>
              <a:off x="4784" y="3702"/>
              <a:ext cx="974" cy="101"/>
            </a:xfrm>
            <a:custGeom>
              <a:avLst/>
              <a:gdLst>
                <a:gd name="T0" fmla="*/ 938 w 975"/>
                <a:gd name="T1" fmla="*/ 48 h 101"/>
                <a:gd name="T2" fmla="*/ 938 w 975"/>
                <a:gd name="T3" fmla="*/ 0 h 101"/>
                <a:gd name="T4" fmla="*/ 0 w 975"/>
                <a:gd name="T5" fmla="*/ 24 h 101"/>
                <a:gd name="T6" fmla="*/ 0 w 975"/>
                <a:gd name="T7" fmla="*/ 101 h 101"/>
                <a:gd name="T8" fmla="*/ 938 w 975"/>
                <a:gd name="T9" fmla="*/ 48 h 101"/>
                <a:gd name="T10" fmla="*/ 93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1" name="Freeform 9">
              <a:extLst>
                <a:ext uri="{FF2B5EF4-FFF2-40B4-BE49-F238E27FC236}">
                  <a16:creationId xmlns:a16="http://schemas.microsoft.com/office/drawing/2014/main" id="{4A82C2AE-F9B3-F460-2783-A53A83F61618}"/>
                </a:ext>
              </a:extLst>
            </p:cNvPr>
            <p:cNvSpPr>
              <a:spLocks/>
            </p:cNvSpPr>
            <p:nvPr/>
          </p:nvSpPr>
          <p:spPr bwMode="hidden">
            <a:xfrm>
              <a:off x="3619" y="3815"/>
              <a:ext cx="2139" cy="198"/>
            </a:xfrm>
            <a:custGeom>
              <a:avLst/>
              <a:gdLst>
                <a:gd name="T0" fmla="*/ 2067 w 2141"/>
                <a:gd name="T1" fmla="*/ 0 h 198"/>
                <a:gd name="T2" fmla="*/ 0 w 2141"/>
                <a:gd name="T3" fmla="*/ 156 h 198"/>
                <a:gd name="T4" fmla="*/ 0 w 2141"/>
                <a:gd name="T5" fmla="*/ 198 h 198"/>
                <a:gd name="T6" fmla="*/ 2067 w 2141"/>
                <a:gd name="T7" fmla="*/ 0 h 198"/>
                <a:gd name="T8" fmla="*/ 206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2" name="Freeform 10">
              <a:extLst>
                <a:ext uri="{FF2B5EF4-FFF2-40B4-BE49-F238E27FC236}">
                  <a16:creationId xmlns:a16="http://schemas.microsoft.com/office/drawing/2014/main" id="{123658AF-2AB2-B2AA-4096-110DB1BD6C2F}"/>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3" name="Freeform 11">
              <a:extLst>
                <a:ext uri="{FF2B5EF4-FFF2-40B4-BE49-F238E27FC236}">
                  <a16:creationId xmlns:a16="http://schemas.microsoft.com/office/drawing/2014/main" id="{842FACEC-05FA-D6BA-0049-FE35563CE95C}"/>
                </a:ext>
              </a:extLst>
            </p:cNvPr>
            <p:cNvSpPr>
              <a:spLocks/>
            </p:cNvSpPr>
            <p:nvPr/>
          </p:nvSpPr>
          <p:spPr bwMode="hidden">
            <a:xfrm>
              <a:off x="2097" y="4043"/>
              <a:ext cx="2514" cy="276"/>
            </a:xfrm>
            <a:custGeom>
              <a:avLst/>
              <a:gdLst>
                <a:gd name="T0" fmla="*/ 2079 w 2517"/>
                <a:gd name="T1" fmla="*/ 276 h 276"/>
                <a:gd name="T2" fmla="*/ 2406 w 2517"/>
                <a:gd name="T3" fmla="*/ 204 h 276"/>
                <a:gd name="T4" fmla="*/ 2149 w 2517"/>
                <a:gd name="T5" fmla="*/ 0 h 276"/>
                <a:gd name="T6" fmla="*/ 0 w 2517"/>
                <a:gd name="T7" fmla="*/ 276 h 276"/>
                <a:gd name="T8" fmla="*/ 2079 w 2517"/>
                <a:gd name="T9" fmla="*/ 276 h 276"/>
                <a:gd name="T10" fmla="*/ 20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4" name="Freeform 12">
              <a:extLst>
                <a:ext uri="{FF2B5EF4-FFF2-40B4-BE49-F238E27FC236}">
                  <a16:creationId xmlns:a16="http://schemas.microsoft.com/office/drawing/2014/main" id="{3240AA20-F66F-8FC8-FAF1-B27AD07F3E41}"/>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5" name="Freeform 13">
              <a:extLst>
                <a:ext uri="{FF2B5EF4-FFF2-40B4-BE49-F238E27FC236}">
                  <a16:creationId xmlns:a16="http://schemas.microsoft.com/office/drawing/2014/main" id="{4CD771AA-D1BF-D64A-BB50-906DE703ECA1}"/>
                </a:ext>
              </a:extLst>
            </p:cNvPr>
            <p:cNvSpPr>
              <a:spLocks/>
            </p:cNvSpPr>
            <p:nvPr/>
          </p:nvSpPr>
          <p:spPr bwMode="hidden">
            <a:xfrm>
              <a:off x="5030" y="3151"/>
              <a:ext cx="728" cy="240"/>
            </a:xfrm>
            <a:custGeom>
              <a:avLst/>
              <a:gdLst>
                <a:gd name="T0" fmla="*/ 692 w 729"/>
                <a:gd name="T1" fmla="*/ 240 h 240"/>
                <a:gd name="T2" fmla="*/ 0 w 729"/>
                <a:gd name="T3" fmla="*/ 0 h 240"/>
                <a:gd name="T4" fmla="*/ 0 w 729"/>
                <a:gd name="T5" fmla="*/ 6 h 240"/>
                <a:gd name="T6" fmla="*/ 692 w 729"/>
                <a:gd name="T7" fmla="*/ 240 h 240"/>
                <a:gd name="T8" fmla="*/ 69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6" name="Freeform 14">
              <a:extLst>
                <a:ext uri="{FF2B5EF4-FFF2-40B4-BE49-F238E27FC236}">
                  <a16:creationId xmlns:a16="http://schemas.microsoft.com/office/drawing/2014/main" id="{A06B1DD8-5750-5E8A-FC23-C9131FD8371E}"/>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7" name="Freeform 15">
              <a:extLst>
                <a:ext uri="{FF2B5EF4-FFF2-40B4-BE49-F238E27FC236}">
                  <a16:creationId xmlns:a16="http://schemas.microsoft.com/office/drawing/2014/main" id="{AB2F25A3-A80C-6D78-9698-EBAD27077F45}"/>
                </a:ext>
              </a:extLst>
            </p:cNvPr>
            <p:cNvSpPr>
              <a:spLocks/>
            </p:cNvSpPr>
            <p:nvPr/>
          </p:nvSpPr>
          <p:spPr bwMode="hidden">
            <a:xfrm>
              <a:off x="5030" y="3049"/>
              <a:ext cx="728" cy="318"/>
            </a:xfrm>
            <a:custGeom>
              <a:avLst/>
              <a:gdLst>
                <a:gd name="T0" fmla="*/ 692 w 729"/>
                <a:gd name="T1" fmla="*/ 318 h 318"/>
                <a:gd name="T2" fmla="*/ 692 w 729"/>
                <a:gd name="T3" fmla="*/ 312 h 318"/>
                <a:gd name="T4" fmla="*/ 0 w 729"/>
                <a:gd name="T5" fmla="*/ 0 h 318"/>
                <a:gd name="T6" fmla="*/ 0 w 729"/>
                <a:gd name="T7" fmla="*/ 54 h 318"/>
                <a:gd name="T8" fmla="*/ 692 w 729"/>
                <a:gd name="T9" fmla="*/ 318 h 318"/>
                <a:gd name="T10" fmla="*/ 69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8" name="Freeform 16">
              <a:extLst>
                <a:ext uri="{FF2B5EF4-FFF2-40B4-BE49-F238E27FC236}">
                  <a16:creationId xmlns:a16="http://schemas.microsoft.com/office/drawing/2014/main" id="{699E3735-C1A3-AF5C-1A4B-2B5173858B9C}"/>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9" name="Freeform 17">
              <a:extLst>
                <a:ext uri="{FF2B5EF4-FFF2-40B4-BE49-F238E27FC236}">
                  <a16:creationId xmlns:a16="http://schemas.microsoft.com/office/drawing/2014/main" id="{2621B6AE-D341-7916-5751-BEE87F185545}"/>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0" name="Freeform 18">
              <a:extLst>
                <a:ext uri="{FF2B5EF4-FFF2-40B4-BE49-F238E27FC236}">
                  <a16:creationId xmlns:a16="http://schemas.microsoft.com/office/drawing/2014/main" id="{5BDDFF09-3EAE-8A30-9164-CCE23526D608}"/>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1" name="Freeform 19">
              <a:extLst>
                <a:ext uri="{FF2B5EF4-FFF2-40B4-BE49-F238E27FC236}">
                  <a16:creationId xmlns:a16="http://schemas.microsoft.com/office/drawing/2014/main" id="{09F6E7E1-A868-E97A-B428-013EC8C78D75}"/>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2" name="Freeform 20">
              <a:extLst>
                <a:ext uri="{FF2B5EF4-FFF2-40B4-BE49-F238E27FC236}">
                  <a16:creationId xmlns:a16="http://schemas.microsoft.com/office/drawing/2014/main" id="{0578AAB1-45C4-56E2-43BE-FA0BB3E290CA}"/>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3" name="Freeform 21">
              <a:extLst>
                <a:ext uri="{FF2B5EF4-FFF2-40B4-BE49-F238E27FC236}">
                  <a16:creationId xmlns:a16="http://schemas.microsoft.com/office/drawing/2014/main" id="{3CED332B-46A0-7775-737A-ED34DE2BFA8F}"/>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 name="Freeform 22">
              <a:extLst>
                <a:ext uri="{FF2B5EF4-FFF2-40B4-BE49-F238E27FC236}">
                  <a16:creationId xmlns:a16="http://schemas.microsoft.com/office/drawing/2014/main" id="{A3EA9689-616F-C9B9-DE26-27D072223252}"/>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5" name="Freeform 23">
              <a:extLst>
                <a:ext uri="{FF2B5EF4-FFF2-40B4-BE49-F238E27FC236}">
                  <a16:creationId xmlns:a16="http://schemas.microsoft.com/office/drawing/2014/main" id="{B16A7882-B90F-389E-CEBE-EB6B15C70F7D}"/>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ext uri="{AF507438-7753-43e0-B8FC-AC1667EBCBE1}"/>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6" name="Freeform 24">
              <a:extLst>
                <a:ext uri="{FF2B5EF4-FFF2-40B4-BE49-F238E27FC236}">
                  <a16:creationId xmlns:a16="http://schemas.microsoft.com/office/drawing/2014/main" id="{069EEF16-D9A5-8BE9-872B-B4CE6558932D}"/>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7" name="Freeform 25">
              <a:extLst>
                <a:ext uri="{FF2B5EF4-FFF2-40B4-BE49-F238E27FC236}">
                  <a16:creationId xmlns:a16="http://schemas.microsoft.com/office/drawing/2014/main" id="{6B33F831-2117-E604-7FA9-01216FB61E6D}"/>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8" name="Freeform 26">
              <a:extLst>
                <a:ext uri="{FF2B5EF4-FFF2-40B4-BE49-F238E27FC236}">
                  <a16:creationId xmlns:a16="http://schemas.microsoft.com/office/drawing/2014/main" id="{FECA38A5-554B-67CB-D44A-BDD317B019C5}"/>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9" name="Freeform 27">
              <a:extLst>
                <a:ext uri="{FF2B5EF4-FFF2-40B4-BE49-F238E27FC236}">
                  <a16:creationId xmlns:a16="http://schemas.microsoft.com/office/drawing/2014/main" id="{2E024D05-F36E-5E11-5444-5E7683759DE6}"/>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0" name="Freeform 28">
              <a:extLst>
                <a:ext uri="{FF2B5EF4-FFF2-40B4-BE49-F238E27FC236}">
                  <a16:creationId xmlns:a16="http://schemas.microsoft.com/office/drawing/2014/main" id="{9A860593-531B-4D77-13D5-7140F314B9FB}"/>
                </a:ext>
              </a:extLst>
            </p:cNvPr>
            <p:cNvSpPr>
              <a:spLocks/>
            </p:cNvSpPr>
            <p:nvPr/>
          </p:nvSpPr>
          <p:spPr bwMode="hidden">
            <a:xfrm>
              <a:off x="5698" y="653"/>
              <a:ext cx="60" cy="311"/>
            </a:xfrm>
            <a:custGeom>
              <a:avLst/>
              <a:gdLst>
                <a:gd name="T0" fmla="*/ 0 w 60"/>
                <a:gd name="T1" fmla="*/ 144 h 312"/>
                <a:gd name="T2" fmla="*/ 60 w 60"/>
                <a:gd name="T3" fmla="*/ 27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31" name="Freeform 29">
              <a:extLst>
                <a:ext uri="{FF2B5EF4-FFF2-40B4-BE49-F238E27FC236}">
                  <a16:creationId xmlns:a16="http://schemas.microsoft.com/office/drawing/2014/main" id="{3DDBE3AC-3640-C388-207E-1A162DC3A27A}"/>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2" name="Freeform 30">
              <a:extLst>
                <a:ext uri="{FF2B5EF4-FFF2-40B4-BE49-F238E27FC236}">
                  <a16:creationId xmlns:a16="http://schemas.microsoft.com/office/drawing/2014/main" id="{0C67D5CC-64DE-78AA-9769-C464681BB4DA}"/>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33" name="Freeform 31">
              <a:extLst>
                <a:ext uri="{FF2B5EF4-FFF2-40B4-BE49-F238E27FC236}">
                  <a16:creationId xmlns:a16="http://schemas.microsoft.com/office/drawing/2014/main" id="{62CA29DF-6CBC-EC04-A74E-8CBE97F24D48}"/>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4" name="Freeform 32">
              <a:extLst>
                <a:ext uri="{FF2B5EF4-FFF2-40B4-BE49-F238E27FC236}">
                  <a16:creationId xmlns:a16="http://schemas.microsoft.com/office/drawing/2014/main" id="{1FBB4444-D65B-009F-A3A8-D5D42AF7BE24}"/>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5" name="Freeform 33">
              <a:extLst>
                <a:ext uri="{FF2B5EF4-FFF2-40B4-BE49-F238E27FC236}">
                  <a16:creationId xmlns:a16="http://schemas.microsoft.com/office/drawing/2014/main" id="{8D2B02DB-2ABD-FBEA-49F0-6B570E46B8B0}"/>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6" name="Freeform 34">
              <a:extLst>
                <a:ext uri="{FF2B5EF4-FFF2-40B4-BE49-F238E27FC236}">
                  <a16:creationId xmlns:a16="http://schemas.microsoft.com/office/drawing/2014/main" id="{CAE81A8D-11A6-1730-527C-A9A56CB85E60}"/>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7" name="Freeform 35">
              <a:extLst>
                <a:ext uri="{FF2B5EF4-FFF2-40B4-BE49-F238E27FC236}">
                  <a16:creationId xmlns:a16="http://schemas.microsoft.com/office/drawing/2014/main" id="{8206479C-D0AF-38CE-F6D3-744F2EF6E5CF}"/>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8" name="Freeform 36">
              <a:extLst>
                <a:ext uri="{FF2B5EF4-FFF2-40B4-BE49-F238E27FC236}">
                  <a16:creationId xmlns:a16="http://schemas.microsoft.com/office/drawing/2014/main" id="{36B55D72-358C-CD2D-BB95-58969825FB82}"/>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9" name="Freeform 37">
              <a:extLst>
                <a:ext uri="{FF2B5EF4-FFF2-40B4-BE49-F238E27FC236}">
                  <a16:creationId xmlns:a16="http://schemas.microsoft.com/office/drawing/2014/main" id="{B9A92F4A-E830-BD67-BE14-C6DF02E75FF4}"/>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40" name="Freeform 38">
              <a:extLst>
                <a:ext uri="{FF2B5EF4-FFF2-40B4-BE49-F238E27FC236}">
                  <a16:creationId xmlns:a16="http://schemas.microsoft.com/office/drawing/2014/main" id="{E2F65A6F-A268-AD8A-4203-9F4B091444FB}"/>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grpSp>
          <p:nvGrpSpPr>
            <p:cNvPr id="41" name="Group 39">
              <a:extLst>
                <a:ext uri="{FF2B5EF4-FFF2-40B4-BE49-F238E27FC236}">
                  <a16:creationId xmlns:a16="http://schemas.microsoft.com/office/drawing/2014/main" id="{65FB4E99-206C-19F8-BDF2-2C7DB8B3C7F4}"/>
                </a:ext>
              </a:extLst>
            </p:cNvPr>
            <p:cNvGrpSpPr>
              <a:grpSpLocks/>
            </p:cNvGrpSpPr>
            <p:nvPr userDrawn="1"/>
          </p:nvGrpSpPr>
          <p:grpSpPr bwMode="auto">
            <a:xfrm>
              <a:off x="0" y="1632"/>
              <a:ext cx="5758" cy="1858"/>
              <a:chOff x="0" y="1632"/>
              <a:chExt cx="5758" cy="1858"/>
            </a:xfrm>
          </p:grpSpPr>
          <p:sp>
            <p:nvSpPr>
              <p:cNvPr id="42" name="Freeform 40">
                <a:extLst>
                  <a:ext uri="{FF2B5EF4-FFF2-40B4-BE49-F238E27FC236}">
                    <a16:creationId xmlns:a16="http://schemas.microsoft.com/office/drawing/2014/main" id="{A7D7D809-2E66-87D2-EB45-6AB05DE916E1}"/>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43" name="Freeform 41">
                <a:extLst>
                  <a:ext uri="{FF2B5EF4-FFF2-40B4-BE49-F238E27FC236}">
                    <a16:creationId xmlns:a16="http://schemas.microsoft.com/office/drawing/2014/main" id="{4B863866-2B2E-88EB-F136-AADA7C25CEF1}"/>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a:extLst>
              <a:ext uri="{FF2B5EF4-FFF2-40B4-BE49-F238E27FC236}">
                <a16:creationId xmlns:a16="http://schemas.microsoft.com/office/drawing/2014/main" id="{E845568E-4CC9-D661-3B78-2235FDD70249}"/>
              </a:ext>
            </a:extLst>
          </p:cNvPr>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a:extLst>
              <a:ext uri="{FF2B5EF4-FFF2-40B4-BE49-F238E27FC236}">
                <a16:creationId xmlns:a16="http://schemas.microsoft.com/office/drawing/2014/main" id="{E95CEFF4-96A0-5E01-ACCC-F7E61BF2299A}"/>
              </a:ext>
            </a:extLst>
          </p:cNvPr>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a:extLst>
              <a:ext uri="{FF2B5EF4-FFF2-40B4-BE49-F238E27FC236}">
                <a16:creationId xmlns:a16="http://schemas.microsoft.com/office/drawing/2014/main" id="{48EF5C8C-2809-9BCA-139F-8CF943B8F63E}"/>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216AC697-136D-A047-A4A7-8CE94D7F0D8F}" type="slidenum">
              <a:rPr lang="en-US" altLang="en-US" smtClean="0"/>
              <a:pPr/>
              <a:t>‹#›</a:t>
            </a:fld>
            <a:endParaRPr lang="en-US" altLang="en-US" dirty="0"/>
          </a:p>
        </p:txBody>
      </p:sp>
    </p:spTree>
    <p:extLst>
      <p:ext uri="{BB962C8B-B14F-4D97-AF65-F5344CB8AC3E}">
        <p14:creationId xmlns:p14="http://schemas.microsoft.com/office/powerpoint/2010/main" val="220687975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0719DA0-7291-2643-9D9D-DEABA4C2C1A0}" type="slidenum">
              <a:rPr lang="en-US" smtClean="0"/>
              <a:pPr>
                <a:defRPr/>
              </a:pPr>
              <a:t>‹#›</a:t>
            </a:fld>
            <a:endParaRPr lang="en-US" dirty="0"/>
          </a:p>
        </p:txBody>
      </p:sp>
    </p:spTree>
    <p:extLst>
      <p:ext uri="{BB962C8B-B14F-4D97-AF65-F5344CB8AC3E}">
        <p14:creationId xmlns:p14="http://schemas.microsoft.com/office/powerpoint/2010/main" val="413123784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AF86E74D-9C59-6841-8316-0C9C1C8241B3}" type="slidenum">
              <a:rPr lang="en-US" smtClean="0"/>
              <a:pPr>
                <a:defRPr/>
              </a:pPr>
              <a:t>‹#›</a:t>
            </a:fld>
            <a:endParaRPr lang="en-US" dirty="0"/>
          </a:p>
        </p:txBody>
      </p:sp>
    </p:spTree>
    <p:extLst>
      <p:ext uri="{BB962C8B-B14F-4D97-AF65-F5344CB8AC3E}">
        <p14:creationId xmlns:p14="http://schemas.microsoft.com/office/powerpoint/2010/main" val="254166044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35ADC0F5-76FA-9147-B341-F7B5529F12A5}" type="slidenum">
              <a:rPr lang="en-US" smtClean="0"/>
              <a:pPr>
                <a:defRPr/>
              </a:pPr>
              <a:t>‹#›</a:t>
            </a:fld>
            <a:endParaRPr lang="en-US" dirty="0"/>
          </a:p>
        </p:txBody>
      </p:sp>
    </p:spTree>
    <p:extLst>
      <p:ext uri="{BB962C8B-B14F-4D97-AF65-F5344CB8AC3E}">
        <p14:creationId xmlns:p14="http://schemas.microsoft.com/office/powerpoint/2010/main" val="125754391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2AC01C11-AF11-DA45-83E8-6D6EDE361A73}" type="slidenum">
              <a:rPr lang="en-US" smtClean="0"/>
              <a:pPr>
                <a:defRPr/>
              </a:pPr>
              <a:t>‹#›</a:t>
            </a:fld>
            <a:endParaRPr lang="en-US" dirty="0"/>
          </a:p>
        </p:txBody>
      </p:sp>
    </p:spTree>
    <p:extLst>
      <p:ext uri="{BB962C8B-B14F-4D97-AF65-F5344CB8AC3E}">
        <p14:creationId xmlns:p14="http://schemas.microsoft.com/office/powerpoint/2010/main" val="1694687635"/>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EA5380F9-1CFF-8347-9990-CE4E1ADD7E2E}" type="slidenum">
              <a:rPr lang="en-US" smtClean="0"/>
              <a:pPr>
                <a:defRPr/>
              </a:pPr>
              <a:t>‹#›</a:t>
            </a:fld>
            <a:endParaRPr lang="en-US" dirty="0"/>
          </a:p>
        </p:txBody>
      </p:sp>
    </p:spTree>
    <p:extLst>
      <p:ext uri="{BB962C8B-B14F-4D97-AF65-F5344CB8AC3E}">
        <p14:creationId xmlns:p14="http://schemas.microsoft.com/office/powerpoint/2010/main" val="207540894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BD44E6C9-6A6C-DB4B-AC2E-008900415069}" type="slidenum">
              <a:rPr lang="en-US" smtClean="0"/>
              <a:pPr>
                <a:defRPr/>
              </a:pPr>
              <a:t>‹#›</a:t>
            </a:fld>
            <a:endParaRPr lang="en-US" dirty="0"/>
          </a:p>
        </p:txBody>
      </p:sp>
    </p:spTree>
    <p:extLst>
      <p:ext uri="{BB962C8B-B14F-4D97-AF65-F5344CB8AC3E}">
        <p14:creationId xmlns:p14="http://schemas.microsoft.com/office/powerpoint/2010/main" val="307496182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7A396AF2-6D44-D441-BBD3-248CCE9EE20F}" type="slidenum">
              <a:rPr lang="en-US" smtClean="0"/>
              <a:pPr>
                <a:defRPr/>
              </a:pPr>
              <a:t>‹#›</a:t>
            </a:fld>
            <a:endParaRPr lang="en-US" dirty="0"/>
          </a:p>
        </p:txBody>
      </p:sp>
    </p:spTree>
    <p:extLst>
      <p:ext uri="{BB962C8B-B14F-4D97-AF65-F5344CB8AC3E}">
        <p14:creationId xmlns:p14="http://schemas.microsoft.com/office/powerpoint/2010/main" val="265044243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grpSp>
        <p:nvGrpSpPr>
          <p:cNvPr id="32" name="Group 2"/>
          <p:cNvGrpSpPr/>
          <p:nvPr/>
        </p:nvGrpSpPr>
        <p:grpSpPr>
          <a:xfrm>
            <a:off x="-1" y="0"/>
            <a:ext cx="9144001" cy="6858000"/>
            <a:chOff x="0" y="0"/>
            <a:chExt cx="9144000" cy="6858000"/>
          </a:xfrm>
        </p:grpSpPr>
        <p:grpSp>
          <p:nvGrpSpPr>
            <p:cNvPr id="30" name="Group 3"/>
            <p:cNvGrpSpPr/>
            <p:nvPr/>
          </p:nvGrpSpPr>
          <p:grpSpPr>
            <a:xfrm>
              <a:off x="-1" y="0"/>
              <a:ext cx="9144001" cy="6858000"/>
              <a:chOff x="0" y="0"/>
              <a:chExt cx="9144000" cy="6858000"/>
            </a:xfrm>
          </p:grpSpPr>
          <p:sp>
            <p:nvSpPr>
              <p:cNvPr id="28" name="Rectangle 4"/>
              <p:cNvSpPr/>
              <p:nvPr/>
            </p:nvSpPr>
            <p:spPr>
              <a:xfrm>
                <a:off x="0" y="1981200"/>
                <a:ext cx="9144000" cy="1752600"/>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29" name="Rectangle 5"/>
              <p:cNvSpPr/>
              <p:nvPr/>
            </p:nvSpPr>
            <p:spPr>
              <a:xfrm>
                <a:off x="-1" y="0"/>
                <a:ext cx="1776414" cy="6858000"/>
              </a:xfrm>
              <a:prstGeom prst="rect">
                <a:avLst/>
              </a:prstGeom>
              <a:blipFill rotWithShape="1">
                <a:blip r:embed="rId2"/>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sp>
          <p:nvSpPr>
            <p:cNvPr id="31" name="Rectangle 6"/>
            <p:cNvSpPr/>
            <p:nvPr/>
          </p:nvSpPr>
          <p:spPr>
            <a:xfrm>
              <a:off x="1295399" y="4114800"/>
              <a:ext cx="1112839" cy="2743200"/>
            </a:xfrm>
            <a:prstGeom prst="rect">
              <a:avLst/>
            </a:prstGeom>
            <a:solidFill>
              <a:schemeClr val="accent3">
                <a:lumOff val="44000"/>
                <a:alpha val="50000"/>
              </a:schemeClr>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nvGrpSpPr>
          <p:cNvPr id="45" name="Group 7"/>
          <p:cNvGrpSpPr/>
          <p:nvPr/>
        </p:nvGrpSpPr>
        <p:grpSpPr>
          <a:xfrm>
            <a:off x="157787" y="1179974"/>
            <a:ext cx="7880140" cy="1667504"/>
            <a:chOff x="0" y="0"/>
            <a:chExt cx="7880139" cy="1667503"/>
          </a:xfrm>
        </p:grpSpPr>
        <p:sp>
          <p:nvSpPr>
            <p:cNvPr id="33" name="Freeform 8"/>
            <p:cNvSpPr/>
            <p:nvPr/>
          </p:nvSpPr>
          <p:spPr>
            <a:xfrm>
              <a:off x="0" y="1042623"/>
              <a:ext cx="1499760" cy="476186"/>
            </a:xfrm>
            <a:custGeom>
              <a:avLst/>
              <a:gdLst/>
              <a:ahLst/>
              <a:cxnLst>
                <a:cxn ang="0">
                  <a:pos x="wd2" y="hd2"/>
                </a:cxn>
                <a:cxn ang="5400000">
                  <a:pos x="wd2" y="hd2"/>
                </a:cxn>
                <a:cxn ang="10800000">
                  <a:pos x="wd2" y="hd2"/>
                </a:cxn>
                <a:cxn ang="16200000">
                  <a:pos x="wd2" y="hd2"/>
                </a:cxn>
              </a:cxnLst>
              <a:rect l="0" t="0" r="r" b="b"/>
              <a:pathLst>
                <a:path w="19895" h="19882" extrusionOk="0">
                  <a:moveTo>
                    <a:pt x="19821" y="0"/>
                  </a:moveTo>
                  <a:cubicBezTo>
                    <a:pt x="9212" y="7980"/>
                    <a:pt x="4171" y="14830"/>
                    <a:pt x="1270" y="18331"/>
                  </a:cubicBezTo>
                  <a:cubicBezTo>
                    <a:pt x="-1705" y="21600"/>
                    <a:pt x="1404" y="18469"/>
                    <a:pt x="1979" y="19809"/>
                  </a:cubicBezTo>
                  <a:cubicBezTo>
                    <a:pt x="5083" y="17016"/>
                    <a:pt x="5130" y="13509"/>
                    <a:pt x="19895" y="1573"/>
                  </a:cubicBezTo>
                  <a:cubicBezTo>
                    <a:pt x="19895" y="1573"/>
                    <a:pt x="19821" y="0"/>
                    <a:pt x="19821" y="0"/>
                  </a:cubicBezTo>
                  <a:close/>
                </a:path>
              </a:pathLst>
            </a:custGeom>
            <a:gradFill flip="none" rotWithShape="1">
              <a:gsLst>
                <a:gs pos="0">
                  <a:schemeClr val="accent1"/>
                </a:gs>
                <a:gs pos="100000">
                  <a:srgbClr val="006600"/>
                </a:gs>
              </a:gsLst>
              <a:lin ang="0" scaled="0"/>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4" name="Freeform 9"/>
            <p:cNvSpPr/>
            <p:nvPr/>
          </p:nvSpPr>
          <p:spPr>
            <a:xfrm rot="21092569">
              <a:off x="1723218" y="446809"/>
              <a:ext cx="6133361" cy="773885"/>
            </a:xfrm>
            <a:custGeom>
              <a:avLst/>
              <a:gdLst/>
              <a:ahLst/>
              <a:cxnLst>
                <a:cxn ang="0">
                  <a:pos x="wd2" y="hd2"/>
                </a:cxn>
                <a:cxn ang="5400000">
                  <a:pos x="wd2" y="hd2"/>
                </a:cxn>
                <a:cxn ang="10800000">
                  <a:pos x="wd2" y="hd2"/>
                </a:cxn>
                <a:cxn ang="16200000">
                  <a:pos x="wd2" y="hd2"/>
                </a:cxn>
              </a:cxnLst>
              <a:rect l="0" t="0" r="r" b="b"/>
              <a:pathLst>
                <a:path w="20246" h="16714" extrusionOk="0">
                  <a:moveTo>
                    <a:pt x="0" y="2108"/>
                  </a:moveTo>
                  <a:cubicBezTo>
                    <a:pt x="1336" y="1903"/>
                    <a:pt x="8835" y="-4886"/>
                    <a:pt x="18571" y="7045"/>
                  </a:cubicBezTo>
                  <a:cubicBezTo>
                    <a:pt x="21600" y="11023"/>
                    <a:pt x="19672" y="16165"/>
                    <a:pt x="19284" y="16714"/>
                  </a:cubicBezTo>
                  <a:cubicBezTo>
                    <a:pt x="19284" y="16714"/>
                    <a:pt x="19085" y="16577"/>
                    <a:pt x="18948" y="16508"/>
                  </a:cubicBezTo>
                  <a:cubicBezTo>
                    <a:pt x="19273" y="16097"/>
                    <a:pt x="21579" y="11845"/>
                    <a:pt x="18519" y="7731"/>
                  </a:cubicBezTo>
                  <a:cubicBezTo>
                    <a:pt x="10632" y="-1526"/>
                    <a:pt x="3647" y="463"/>
                    <a:pt x="89" y="3034"/>
                  </a:cubicBezTo>
                  <a:cubicBezTo>
                    <a:pt x="89" y="3034"/>
                    <a:pt x="0" y="2108"/>
                    <a:pt x="0" y="2108"/>
                  </a:cubicBezTo>
                  <a:close/>
                </a:path>
              </a:pathLst>
            </a:custGeom>
            <a:solidFill>
              <a:srgbClr val="006600"/>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44" name="Group 10"/>
            <p:cNvGrpSpPr/>
            <p:nvPr/>
          </p:nvGrpSpPr>
          <p:grpSpPr>
            <a:xfrm>
              <a:off x="1442413" y="801225"/>
              <a:ext cx="457201" cy="457201"/>
              <a:chOff x="0" y="0"/>
              <a:chExt cx="457200" cy="457200"/>
            </a:xfrm>
          </p:grpSpPr>
          <p:sp>
            <p:nvSpPr>
              <p:cNvPr id="35" name="Oval 11"/>
              <p:cNvSpPr/>
              <p:nvPr/>
            </p:nvSpPr>
            <p:spPr>
              <a:xfrm>
                <a:off x="-1" y="-1"/>
                <a:ext cx="457201" cy="457201"/>
              </a:xfrm>
              <a:prstGeom prst="ellipse">
                <a:avLst/>
              </a:prstGeom>
              <a:gradFill flip="none" rotWithShape="1">
                <a:gsLst>
                  <a:gs pos="0">
                    <a:srgbClr val="006600"/>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6" name="Oval 12"/>
              <p:cNvSpPr/>
              <p:nvPr/>
            </p:nvSpPr>
            <p:spPr>
              <a:xfrm>
                <a:off x="228600" y="121443"/>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7" name="Oval 13"/>
              <p:cNvSpPr/>
              <p:nvPr/>
            </p:nvSpPr>
            <p:spPr>
              <a:xfrm>
                <a:off x="71437" y="57150"/>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8" name="Oval 14"/>
              <p:cNvSpPr/>
              <p:nvPr/>
            </p:nvSpPr>
            <p:spPr>
              <a:xfrm>
                <a:off x="71437" y="185737"/>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9" name="Oval 15"/>
              <p:cNvSpPr/>
              <p:nvPr/>
            </p:nvSpPr>
            <p:spPr>
              <a:xfrm>
                <a:off x="178593" y="228600"/>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0" name="Oval 16"/>
              <p:cNvSpPr/>
              <p:nvPr/>
            </p:nvSpPr>
            <p:spPr>
              <a:xfrm>
                <a:off x="321468" y="214312"/>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1" name="Oval 17"/>
              <p:cNvSpPr/>
              <p:nvPr/>
            </p:nvSpPr>
            <p:spPr>
              <a:xfrm>
                <a:off x="207168" y="321468"/>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2" name="Oval 18"/>
              <p:cNvSpPr/>
              <p:nvPr/>
            </p:nvSpPr>
            <p:spPr>
              <a:xfrm>
                <a:off x="71437" y="300037"/>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3" name="Oval 19"/>
              <p:cNvSpPr/>
              <p:nvPr/>
            </p:nvSpPr>
            <p:spPr>
              <a:xfrm>
                <a:off x="200025" y="7143"/>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sp>
        <p:nvSpPr>
          <p:cNvPr id="46" name="Title Text"/>
          <p:cNvSpPr txBox="1">
            <a:spLocks noGrp="1"/>
          </p:cNvSpPr>
          <p:nvPr>
            <p:ph type="title"/>
          </p:nvPr>
        </p:nvSpPr>
        <p:spPr>
          <a:xfrm>
            <a:off x="1828800" y="2133600"/>
            <a:ext cx="7315200" cy="1600200"/>
          </a:xfrm>
          <a:prstGeom prst="rect">
            <a:avLst/>
          </a:prstGeom>
        </p:spPr>
        <p:txBody>
          <a:bodyPr/>
          <a:lstStyle>
            <a:lvl1pPr algn="l"/>
          </a:lstStyle>
          <a:p>
            <a:r>
              <a:t>Title Text</a:t>
            </a:r>
          </a:p>
        </p:txBody>
      </p:sp>
      <p:sp>
        <p:nvSpPr>
          <p:cNvPr id="47" name="Body Level One…"/>
          <p:cNvSpPr txBox="1">
            <a:spLocks noGrp="1"/>
          </p:cNvSpPr>
          <p:nvPr>
            <p:ph type="body" sz="quarter" idx="1"/>
          </p:nvPr>
        </p:nvSpPr>
        <p:spPr>
          <a:xfrm>
            <a:off x="1371600" y="4267200"/>
            <a:ext cx="6400800" cy="1752600"/>
          </a:xfrm>
          <a:prstGeom prst="rect">
            <a:avLst/>
          </a:prstGeom>
        </p:spPr>
        <p:txBody>
          <a:bodyPr>
            <a:normAutofit/>
          </a:bodyPr>
          <a:lstStyle>
            <a:lvl1pPr marL="0" indent="0">
              <a:buSzTx/>
              <a:buNone/>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lide Number"/>
          <p:cNvSpPr txBox="1">
            <a:spLocks noGrp="1"/>
          </p:cNvSpPr>
          <p:nvPr>
            <p:ph type="sldNum" sz="quarter" idx="2"/>
          </p:nvPr>
        </p:nvSpPr>
        <p:spPr>
          <a:xfrm>
            <a:off x="8725286" y="6248400"/>
            <a:ext cx="266315" cy="29464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8541279"/>
      </p:ext>
    </p:extLst>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xfrm>
            <a:off x="685800" y="1981200"/>
            <a:ext cx="7772400" cy="4114800"/>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07132810"/>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64" name="Title Text"/>
          <p:cNvSpPr txBox="1">
            <a:spLocks noGrp="1"/>
          </p:cNvSpPr>
          <p:nvPr>
            <p:ph type="title"/>
          </p:nvPr>
        </p:nvSpPr>
        <p:spPr>
          <a:xfrm>
            <a:off x="722312" y="4406900"/>
            <a:ext cx="7772401" cy="1362075"/>
          </a:xfrm>
          <a:prstGeom prst="rect">
            <a:avLst/>
          </a:prstGeom>
        </p:spPr>
        <p:txBody>
          <a:bodyPr anchor="t"/>
          <a:lstStyle>
            <a:lvl1pPr algn="l">
              <a:defRPr sz="4000" cap="all"/>
            </a:lvl1pPr>
          </a:lstStyle>
          <a:p>
            <a:r>
              <a:t>Title Text</a:t>
            </a:r>
          </a:p>
        </p:txBody>
      </p:sp>
      <p:sp>
        <p:nvSpPr>
          <p:cNvPr id="6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88726972"/>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a:extLst>
              <a:ext uri="{FF2B5EF4-FFF2-40B4-BE49-F238E27FC236}">
                <a16:creationId xmlns:a16="http://schemas.microsoft.com/office/drawing/2014/main" id="{7E7F10F2-E29F-1FC6-ED35-6C925F36A9A0}"/>
              </a:ext>
            </a:extLst>
          </p:cNvPr>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a:extLst>
              <a:ext uri="{FF2B5EF4-FFF2-40B4-BE49-F238E27FC236}">
                <a16:creationId xmlns:a16="http://schemas.microsoft.com/office/drawing/2014/main" id="{FB129F4A-6D71-B74E-B3AA-B246AC4501F9}"/>
              </a:ext>
            </a:extLst>
          </p:cNvPr>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a:extLst>
              <a:ext uri="{FF2B5EF4-FFF2-40B4-BE49-F238E27FC236}">
                <a16:creationId xmlns:a16="http://schemas.microsoft.com/office/drawing/2014/main" id="{8CE2201F-EB80-7FDA-B090-4A506554B19A}"/>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2975ABED-5B40-E04B-96A6-919C6A6DC626}" type="slidenum">
              <a:rPr lang="en-US" altLang="en-US" smtClean="0"/>
              <a:pPr/>
              <a:t>‹#›</a:t>
            </a:fld>
            <a:endParaRPr lang="en-US" altLang="en-US" dirty="0"/>
          </a:p>
        </p:txBody>
      </p:sp>
    </p:spTree>
    <p:extLst>
      <p:ext uri="{BB962C8B-B14F-4D97-AF65-F5344CB8AC3E}">
        <p14:creationId xmlns:p14="http://schemas.microsoft.com/office/powerpoint/2010/main" val="322609808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73" name="Title Text"/>
          <p:cNvSpPr txBox="1">
            <a:spLocks noGrp="1"/>
          </p:cNvSpPr>
          <p:nvPr>
            <p:ph type="title"/>
          </p:nvPr>
        </p:nvSpPr>
        <p:spPr>
          <a:prstGeom prst="rect">
            <a:avLst/>
          </a:prstGeom>
        </p:spPr>
        <p:txBody>
          <a:bodyPr/>
          <a:lstStyle/>
          <a:p>
            <a:r>
              <a:t>Title Text</a:t>
            </a:r>
          </a:p>
        </p:txBody>
      </p:sp>
      <p:sp>
        <p:nvSpPr>
          <p:cNvPr id="74"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Blip>
                <a:blip r:embed="rId2"/>
              </a:buBlip>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62834835"/>
      </p:ext>
    </p:extLst>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8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4"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pPr>
            <a:endParaRPr dirty="0"/>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52524047"/>
      </p:ext>
    </p:extLst>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29772191"/>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50389710"/>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07" name="Title Text"/>
          <p:cNvSpPr txBox="1">
            <a:spLocks noGrp="1"/>
          </p:cNvSpPr>
          <p:nvPr>
            <p:ph type="title"/>
          </p:nvPr>
        </p:nvSpPr>
        <p:spPr>
          <a:xfrm>
            <a:off x="457200" y="273050"/>
            <a:ext cx="3008314" cy="1162050"/>
          </a:xfrm>
          <a:prstGeom prst="rect">
            <a:avLst/>
          </a:prstGeom>
        </p:spPr>
        <p:txBody>
          <a:bodyPr anchor="b"/>
          <a:lstStyle>
            <a:lvl1pPr algn="l">
              <a:defRPr sz="2000"/>
            </a:lvl1pPr>
          </a:lstStyle>
          <a:p>
            <a:r>
              <a:t>Title Text</a:t>
            </a:r>
          </a:p>
        </p:txBody>
      </p:sp>
      <p:sp>
        <p:nvSpPr>
          <p:cNvPr id="108"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9"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pPr>
            <a:endParaRPr dirty="0"/>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42172364"/>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792288" y="4800600"/>
            <a:ext cx="5486401" cy="566738"/>
          </a:xfrm>
          <a:prstGeom prst="rect">
            <a:avLst/>
          </a:prstGeom>
        </p:spPr>
        <p:txBody>
          <a:bodyPr anchor="b"/>
          <a:lstStyle>
            <a:lvl1pPr algn="l">
              <a:defRPr sz="2000"/>
            </a:lvl1pPr>
          </a:lstStyle>
          <a:p>
            <a:r>
              <a:t>Title Text</a:t>
            </a:r>
          </a:p>
        </p:txBody>
      </p:sp>
      <p:sp>
        <p:nvSpPr>
          <p:cNvPr id="118"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1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98543300"/>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type="tx">
  <p:cSld name="Content">
    <p:spTree>
      <p:nvGrpSpPr>
        <p:cNvPr id="1" name=""/>
        <p:cNvGrpSpPr/>
        <p:nvPr/>
      </p:nvGrpSpPr>
      <p:grpSpPr>
        <a:xfrm>
          <a:off x="0" y="0"/>
          <a:ext cx="0" cy="0"/>
          <a:chOff x="0" y="0"/>
          <a:chExt cx="0" cy="0"/>
        </a:xfrm>
      </p:grpSpPr>
      <p:sp>
        <p:nvSpPr>
          <p:cNvPr id="127" name="Body Level One…"/>
          <p:cNvSpPr txBox="1">
            <a:spLocks noGrp="1"/>
          </p:cNvSpPr>
          <p:nvPr>
            <p:ph type="body" idx="1"/>
          </p:nvPr>
        </p:nvSpPr>
        <p:spPr>
          <a:xfrm>
            <a:off x="685800" y="457200"/>
            <a:ext cx="8240714" cy="5638800"/>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17935742"/>
      </p:ext>
    </p:extLst>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type="tx">
  <p:cSld name="Title, Clip Art and Text">
    <p:spTree>
      <p:nvGrpSpPr>
        <p:cNvPr id="1" name=""/>
        <p:cNvGrpSpPr/>
        <p:nvPr/>
      </p:nvGrpSpPr>
      <p:grpSpPr>
        <a:xfrm>
          <a:off x="0" y="0"/>
          <a:ext cx="0" cy="0"/>
          <a:chOff x="0" y="0"/>
          <a:chExt cx="0" cy="0"/>
        </a:xfrm>
      </p:grpSpPr>
      <p:sp>
        <p:nvSpPr>
          <p:cNvPr id="135" name="Title Text"/>
          <p:cNvSpPr txBox="1">
            <a:spLocks noGrp="1"/>
          </p:cNvSpPr>
          <p:nvPr>
            <p:ph type="title"/>
          </p:nvPr>
        </p:nvSpPr>
        <p:spPr>
          <a:prstGeom prst="rect">
            <a:avLst/>
          </a:prstGeom>
        </p:spPr>
        <p:txBody>
          <a:bodyPr/>
          <a:lstStyle/>
          <a:p>
            <a:r>
              <a:t>Title Text</a:t>
            </a:r>
          </a:p>
        </p:txBody>
      </p:sp>
      <p:sp>
        <p:nvSpPr>
          <p:cNvPr id="136" name="Body Level One…"/>
          <p:cNvSpPr txBox="1">
            <a:spLocks noGrp="1"/>
          </p:cNvSpPr>
          <p:nvPr>
            <p:ph type="body" sz="half" idx="1"/>
          </p:nvPr>
        </p:nvSpPr>
        <p:spPr>
          <a:xfrm>
            <a:off x="4648200" y="1981200"/>
            <a:ext cx="3810000" cy="4114800"/>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14774774"/>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type="tx">
  <p:cSld name="Title, Text and Clip Art">
    <p:spTree>
      <p:nvGrpSpPr>
        <p:cNvPr id="1" name=""/>
        <p:cNvGrpSpPr/>
        <p:nvPr/>
      </p:nvGrpSpPr>
      <p:grpSpPr>
        <a:xfrm>
          <a:off x="0" y="0"/>
          <a:ext cx="0" cy="0"/>
          <a:chOff x="0" y="0"/>
          <a:chExt cx="0" cy="0"/>
        </a:xfrm>
      </p:grpSpPr>
      <p:sp>
        <p:nvSpPr>
          <p:cNvPr id="144" name="Title Text"/>
          <p:cNvSpPr txBox="1">
            <a:spLocks noGrp="1"/>
          </p:cNvSpPr>
          <p:nvPr>
            <p:ph type="title"/>
          </p:nvPr>
        </p:nvSpPr>
        <p:spPr>
          <a:prstGeom prst="rect">
            <a:avLst/>
          </a:prstGeom>
        </p:spPr>
        <p:txBody>
          <a:bodyPr/>
          <a:lstStyle/>
          <a:p>
            <a:r>
              <a:t>Title Text</a:t>
            </a:r>
          </a:p>
        </p:txBody>
      </p:sp>
      <p:sp>
        <p:nvSpPr>
          <p:cNvPr id="145" name="Body Level One…"/>
          <p:cNvSpPr txBox="1">
            <a:spLocks noGrp="1"/>
          </p:cNvSpPr>
          <p:nvPr>
            <p:ph type="body" sz="half" idx="1"/>
          </p:nvPr>
        </p:nvSpPr>
        <p:spPr>
          <a:xfrm>
            <a:off x="685800" y="1981200"/>
            <a:ext cx="3810000" cy="4114800"/>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18588453"/>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type="tx">
  <p:cSld name="1_Title Slide">
    <p:bg>
      <p:bgPr>
        <a:solidFill>
          <a:srgbClr val="000000"/>
        </a:solidFill>
        <a:effectLst/>
      </p:bgPr>
    </p:bg>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685800" y="2130425"/>
            <a:ext cx="7772400" cy="1470025"/>
          </a:xfrm>
          <a:prstGeom prst="rect">
            <a:avLst/>
          </a:prstGeom>
        </p:spPr>
        <p:txBody>
          <a:bodyPr/>
          <a:lstStyle>
            <a:lvl1pPr>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5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5"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55877688"/>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a:extLst>
              <a:ext uri="{FF2B5EF4-FFF2-40B4-BE49-F238E27FC236}">
                <a16:creationId xmlns:a16="http://schemas.microsoft.com/office/drawing/2014/main" id="{1782D5BD-344D-AE14-533C-A5B94C88256F}"/>
              </a:ext>
            </a:extLst>
          </p:cNvPr>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a:extLst>
              <a:ext uri="{FF2B5EF4-FFF2-40B4-BE49-F238E27FC236}">
                <a16:creationId xmlns:a16="http://schemas.microsoft.com/office/drawing/2014/main" id="{B84A89DF-8A48-0F58-8268-67C30974F571}"/>
              </a:ext>
            </a:extLst>
          </p:cNvPr>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a:extLst>
              <a:ext uri="{FF2B5EF4-FFF2-40B4-BE49-F238E27FC236}">
                <a16:creationId xmlns:a16="http://schemas.microsoft.com/office/drawing/2014/main" id="{6D2B2777-DC7B-F8BF-BD13-8BB1B7F45B55}"/>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B5754414-6EBF-9F40-BC0C-69BABFA5A9C9}" type="slidenum">
              <a:rPr lang="en-US" altLang="en-US" smtClean="0"/>
              <a:pPr/>
              <a:t>‹#›</a:t>
            </a:fld>
            <a:endParaRPr lang="en-US" altLang="en-US" dirty="0"/>
          </a:p>
        </p:txBody>
      </p:sp>
    </p:spTree>
    <p:extLst>
      <p:ext uri="{BB962C8B-B14F-4D97-AF65-F5344CB8AC3E}">
        <p14:creationId xmlns:p14="http://schemas.microsoft.com/office/powerpoint/2010/main" val="391131218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type="tx">
  <p:cSld name="1_Title and Content">
    <p:bg>
      <p:bgPr>
        <a:solidFill>
          <a:srgbClr val="000000"/>
        </a:solidFill>
        <a:effectLst/>
      </p:bgPr>
    </p:bg>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457200" y="274638"/>
            <a:ext cx="8229600" cy="1143001"/>
          </a:xfrm>
          <a:prstGeom prst="rect">
            <a:avLst/>
          </a:prstGeom>
        </p:spPr>
        <p:txBody>
          <a:bodyPr/>
          <a:lstStyle>
            <a:lvl1pPr>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63"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4"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86628691"/>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type="tx">
  <p:cSld name="1_Section Header">
    <p:bg>
      <p:bgPr>
        <a:solidFill>
          <a:srgbClr val="000000"/>
        </a:solidFill>
        <a:effectLst/>
      </p:bgPr>
    </p:bg>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7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3"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84072925"/>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type="tx">
  <p:cSld name="1_Two Content">
    <p:bg>
      <p:bgPr>
        <a:solidFill>
          <a:srgbClr val="000000"/>
        </a:solidFill>
        <a:effectLst/>
      </p:bgPr>
    </p:bg>
    <p:spTree>
      <p:nvGrpSpPr>
        <p:cNvPr id="1" name=""/>
        <p:cNvGrpSpPr/>
        <p:nvPr/>
      </p:nvGrpSpPr>
      <p:grpSpPr>
        <a:xfrm>
          <a:off x="0" y="0"/>
          <a:ext cx="0" cy="0"/>
          <a:chOff x="0" y="0"/>
          <a:chExt cx="0" cy="0"/>
        </a:xfrm>
      </p:grpSpPr>
      <p:sp>
        <p:nvSpPr>
          <p:cNvPr id="180" name="Title Text"/>
          <p:cNvSpPr txBox="1">
            <a:spLocks noGrp="1"/>
          </p:cNvSpPr>
          <p:nvPr>
            <p:ph type="title"/>
          </p:nvPr>
        </p:nvSpPr>
        <p:spPr>
          <a:xfrm>
            <a:off x="457200" y="274638"/>
            <a:ext cx="8229600" cy="1143001"/>
          </a:xfrm>
          <a:prstGeom prst="rect">
            <a:avLst/>
          </a:prstGeom>
        </p:spPr>
        <p:txBody>
          <a:bodyPr/>
          <a:lstStyle>
            <a:lvl1pPr>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8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2"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26200447"/>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type="tx">
  <p:cSld name="1_Comparison">
    <p:bg>
      <p:bgPr>
        <a:solidFill>
          <a:srgbClr val="000000"/>
        </a:solidFill>
        <a:effectLst/>
      </p:bgPr>
    </p:bg>
    <p:spTree>
      <p:nvGrpSpPr>
        <p:cNvPr id="1" name=""/>
        <p:cNvGrpSpPr/>
        <p:nvPr/>
      </p:nvGrpSpPr>
      <p:grpSpPr>
        <a:xfrm>
          <a:off x="0" y="0"/>
          <a:ext cx="0" cy="0"/>
          <a:chOff x="0" y="0"/>
          <a:chExt cx="0" cy="0"/>
        </a:xfrm>
      </p:grpSpPr>
      <p:sp>
        <p:nvSpPr>
          <p:cNvPr id="189" name="Title Text"/>
          <p:cNvSpPr txBox="1">
            <a:spLocks noGrp="1"/>
          </p:cNvSpPr>
          <p:nvPr>
            <p:ph type="title"/>
          </p:nvPr>
        </p:nvSpPr>
        <p:spPr>
          <a:xfrm>
            <a:off x="457200" y="274638"/>
            <a:ext cx="8229600" cy="1143001"/>
          </a:xfrm>
          <a:prstGeom prst="rect">
            <a:avLst/>
          </a:prstGeom>
        </p:spPr>
        <p:txBody>
          <a:bodyPr/>
          <a:lstStyle>
            <a:lvl1pPr>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9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1"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pPr>
            <a:endParaRPr dirty="0"/>
          </a:p>
        </p:txBody>
      </p:sp>
      <p:sp>
        <p:nvSpPr>
          <p:cNvPr id="192"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45704286"/>
      </p:ext>
    </p:extLst>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type="tx">
  <p:cSld name="1_Title Only">
    <p:bg>
      <p:bgPr>
        <a:solidFill>
          <a:srgbClr val="000000"/>
        </a:solidFill>
        <a:effectLst/>
      </p:bgPr>
    </p:bg>
    <p:spTree>
      <p:nvGrpSpPr>
        <p:cNvPr id="1" name=""/>
        <p:cNvGrpSpPr/>
        <p:nvPr/>
      </p:nvGrpSpPr>
      <p:grpSpPr>
        <a:xfrm>
          <a:off x="0" y="0"/>
          <a:ext cx="0" cy="0"/>
          <a:chOff x="0" y="0"/>
          <a:chExt cx="0" cy="0"/>
        </a:xfrm>
      </p:grpSpPr>
      <p:sp>
        <p:nvSpPr>
          <p:cNvPr id="199" name="Title Text"/>
          <p:cNvSpPr txBox="1">
            <a:spLocks noGrp="1"/>
          </p:cNvSpPr>
          <p:nvPr>
            <p:ph type="title"/>
          </p:nvPr>
        </p:nvSpPr>
        <p:spPr>
          <a:xfrm>
            <a:off x="457200" y="274638"/>
            <a:ext cx="8229600" cy="1143001"/>
          </a:xfrm>
          <a:prstGeom prst="rect">
            <a:avLst/>
          </a:prstGeom>
        </p:spPr>
        <p:txBody>
          <a:bodyPr/>
          <a:lstStyle>
            <a:lvl1pPr>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200"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93319362"/>
      </p:ext>
    </p:extLst>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type="tx">
  <p:cSld name="1_Blank">
    <p:bg>
      <p:bgPr>
        <a:solidFill>
          <a:srgbClr val="000000"/>
        </a:solidFill>
        <a:effectLst/>
      </p:bgPr>
    </p:bg>
    <p:spTree>
      <p:nvGrpSpPr>
        <p:cNvPr id="1" name=""/>
        <p:cNvGrpSpPr/>
        <p:nvPr/>
      </p:nvGrpSpPr>
      <p:grpSpPr>
        <a:xfrm>
          <a:off x="0" y="0"/>
          <a:ext cx="0" cy="0"/>
          <a:chOff x="0" y="0"/>
          <a:chExt cx="0" cy="0"/>
        </a:xfrm>
      </p:grpSpPr>
      <p:sp>
        <p:nvSpPr>
          <p:cNvPr id="207"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16383854"/>
      </p:ext>
    </p:extLst>
  </p:cSld>
  <p:clrMapOvr>
    <a:masterClrMapping/>
  </p:clrMapOvr>
  <p:transition spd="med"/>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type="tx">
  <p:cSld name="1_Content with Caption">
    <p:bg>
      <p:bgPr>
        <a:solidFill>
          <a:srgbClr val="000000"/>
        </a:solidFill>
        <a:effectLst/>
      </p:bgPr>
    </p:bg>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215"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6"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pPr>
            <a:endParaRPr dirty="0"/>
          </a:p>
        </p:txBody>
      </p:sp>
      <p:sp>
        <p:nvSpPr>
          <p:cNvPr id="217"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36620367"/>
      </p:ext>
    </p:extLst>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type="tx">
  <p:cSld name="1_Picture with Caption">
    <p:bg>
      <p:bgPr>
        <a:solidFill>
          <a:srgbClr val="000000"/>
        </a:solidFill>
        <a:effectLst/>
      </p:bgPr>
    </p:bg>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225"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22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7"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45619520"/>
      </p:ext>
    </p:extLst>
  </p:cSld>
  <p:clrMapOvr>
    <a:masterClrMapping/>
  </p:clrMapOvr>
  <p:transition spd="med"/>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sp>
        <p:nvSpPr>
          <p:cNvPr id="234"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b="1" i="0" dirty="0">
              <a:latin typeface="Arial" panose="020B0604020202020204" pitchFamily="34" charset="0"/>
            </a:endParaRPr>
          </a:p>
        </p:txBody>
      </p:sp>
      <p:sp>
        <p:nvSpPr>
          <p:cNvPr id="235" name="Text Box 1027"/>
          <p:cNvSpPr txBox="1"/>
          <p:nvPr/>
        </p:nvSpPr>
        <p:spPr>
          <a:xfrm>
            <a:off x="800466" y="6559998"/>
            <a:ext cx="796194" cy="221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rPr b="1" i="0" dirty="0">
                <a:latin typeface="Arial" panose="020B0604020202020204" pitchFamily="34" charset="0"/>
              </a:rPr>
              <a:t>© </a:t>
            </a:r>
            <a:r>
              <a:rPr sz="900" b="1" i="0" dirty="0">
                <a:latin typeface="Arial" panose="020B0604020202020204" pitchFamily="34" charset="0"/>
              </a:rPr>
              <a:t>2004</a:t>
            </a:r>
            <a:r>
              <a:rPr b="1" i="0" dirty="0">
                <a:latin typeface="Arial" panose="020B0604020202020204" pitchFamily="34" charset="0"/>
              </a:rPr>
              <a:t> TBBMI</a:t>
            </a:r>
          </a:p>
        </p:txBody>
      </p:sp>
      <p:sp>
        <p:nvSpPr>
          <p:cNvPr id="236"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37"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38" name="Title Text"/>
          <p:cNvSpPr txBox="1">
            <a:spLocks noGrp="1"/>
          </p:cNvSpPr>
          <p:nvPr>
            <p:ph type="title"/>
          </p:nvPr>
        </p:nvSpPr>
        <p:spPr>
          <a:xfrm>
            <a:off x="685800" y="2130425"/>
            <a:ext cx="7772400" cy="1470025"/>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3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defTabSz="903287">
              <a:buSzTx/>
              <a:buNone/>
              <a:defRPr sz="3100">
                <a:latin typeface="Times Roman"/>
                <a:ea typeface="Times Roman"/>
                <a:cs typeface="Times Roman"/>
                <a:sym typeface="Times Roman"/>
              </a:defRPr>
            </a:lvl1pPr>
            <a:lvl2pPr marL="0" indent="457200" algn="ctr" defTabSz="903287">
              <a:buSzTx/>
              <a:buNone/>
              <a:defRPr sz="3100">
                <a:latin typeface="Times Roman"/>
                <a:ea typeface="Times Roman"/>
                <a:cs typeface="Times Roman"/>
                <a:sym typeface="Times Roman"/>
              </a:defRPr>
            </a:lvl2pPr>
            <a:lvl3pPr marL="0" indent="914400" algn="ctr" defTabSz="903287">
              <a:buSzTx/>
              <a:buNone/>
              <a:defRPr sz="3100">
                <a:latin typeface="Times Roman"/>
                <a:ea typeface="Times Roman"/>
                <a:cs typeface="Times Roman"/>
                <a:sym typeface="Times Roman"/>
              </a:defRPr>
            </a:lvl3pPr>
            <a:lvl4pPr marL="0" indent="1371600" algn="ctr" defTabSz="903287">
              <a:buSzTx/>
              <a:buNone/>
              <a:defRPr sz="3100">
                <a:latin typeface="Times Roman"/>
                <a:ea typeface="Times Roman"/>
                <a:cs typeface="Times Roman"/>
                <a:sym typeface="Times Roman"/>
              </a:defRPr>
            </a:lvl4pPr>
            <a:lvl5pPr marL="0" indent="1828800" algn="ctr" defTabSz="903287">
              <a:buSzTx/>
              <a:buNone/>
              <a:defRPr sz="31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40"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75046078"/>
      </p:ext>
    </p:extLst>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247"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b="1" i="0" dirty="0">
              <a:latin typeface="Arial" panose="020B0604020202020204" pitchFamily="34" charset="0"/>
            </a:endParaRPr>
          </a:p>
        </p:txBody>
      </p:sp>
      <p:sp>
        <p:nvSpPr>
          <p:cNvPr id="248" name="Text Box 1027"/>
          <p:cNvSpPr txBox="1"/>
          <p:nvPr/>
        </p:nvSpPr>
        <p:spPr>
          <a:xfrm>
            <a:off x="800466" y="6559998"/>
            <a:ext cx="796194" cy="221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rPr b="1" i="0" dirty="0">
                <a:latin typeface="Arial" panose="020B0604020202020204" pitchFamily="34" charset="0"/>
              </a:rPr>
              <a:t>© </a:t>
            </a:r>
            <a:r>
              <a:rPr sz="900" b="1" i="0" dirty="0">
                <a:latin typeface="Arial" panose="020B0604020202020204" pitchFamily="34" charset="0"/>
              </a:rPr>
              <a:t>2004</a:t>
            </a:r>
            <a:r>
              <a:rPr b="1" i="0" dirty="0">
                <a:latin typeface="Arial" panose="020B0604020202020204" pitchFamily="34" charset="0"/>
              </a:rPr>
              <a:t> TBBMI</a:t>
            </a:r>
          </a:p>
        </p:txBody>
      </p:sp>
      <p:sp>
        <p:nvSpPr>
          <p:cNvPr id="249"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50"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51"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52" name="Body Level One…"/>
          <p:cNvSpPr txBox="1">
            <a:spLocks noGrp="1"/>
          </p:cNvSpPr>
          <p:nvPr>
            <p:ph type="body" idx="1"/>
          </p:nvPr>
        </p:nvSpPr>
        <p:spPr>
          <a:xfrm>
            <a:off x="457200" y="1600200"/>
            <a:ext cx="8229600" cy="4525963"/>
          </a:xfrm>
          <a:prstGeom prst="rect">
            <a:avLst/>
          </a:prstGeom>
        </p:spPr>
        <p:txBody>
          <a:bodyPr>
            <a:normAutofit/>
          </a:bodyPr>
          <a:lstStyle>
            <a:lvl1pPr marL="339725" indent="-339725" defTabSz="903287">
              <a:buClr>
                <a:srgbClr val="000000"/>
              </a:buClr>
              <a:buChar char="•"/>
              <a:defRPr sz="3100">
                <a:latin typeface="Times Roman"/>
                <a:ea typeface="Times Roman"/>
                <a:cs typeface="Times Roman"/>
                <a:sym typeface="Times Roman"/>
              </a:defRPr>
            </a:lvl1pPr>
            <a:lvl2pPr marL="763700" indent="-312850" defTabSz="903287">
              <a:buClr>
                <a:srgbClr val="000000"/>
              </a:buClr>
              <a:defRPr sz="3100">
                <a:latin typeface="Times Roman"/>
                <a:ea typeface="Times Roman"/>
                <a:cs typeface="Times Roman"/>
                <a:sym typeface="Times Roman"/>
              </a:defRPr>
            </a:lvl2pPr>
            <a:lvl3pPr marL="1207121" indent="-303833" defTabSz="903287">
              <a:buClr>
                <a:srgbClr val="000000"/>
              </a:buClr>
              <a:defRPr sz="3100">
                <a:latin typeface="Times Roman"/>
                <a:ea typeface="Times Roman"/>
                <a:cs typeface="Times Roman"/>
                <a:sym typeface="Times Roman"/>
              </a:defRPr>
            </a:lvl3pPr>
            <a:lvl4pPr marL="1703546" indent="-349408" defTabSz="903287">
              <a:buClr>
                <a:srgbClr val="000000"/>
              </a:buClr>
              <a:defRPr sz="3100">
                <a:latin typeface="Times Roman"/>
                <a:ea typeface="Times Roman"/>
                <a:cs typeface="Times Roman"/>
                <a:sym typeface="Times Roman"/>
              </a:defRPr>
            </a:lvl4pPr>
            <a:lvl5pPr marL="2156857" indent="-351870" defTabSz="903287">
              <a:buClr>
                <a:srgbClr val="000000"/>
              </a:buClr>
              <a:buChar char="•"/>
              <a:defRPr sz="31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53"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46960012"/>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a:extLst>
              <a:ext uri="{FF2B5EF4-FFF2-40B4-BE49-F238E27FC236}">
                <a16:creationId xmlns:a16="http://schemas.microsoft.com/office/drawing/2014/main" id="{775BE497-33F1-24DE-971E-5E0275DFCF91}"/>
              </a:ext>
            </a:extLst>
          </p:cNvPr>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a:extLst>
              <a:ext uri="{FF2B5EF4-FFF2-40B4-BE49-F238E27FC236}">
                <a16:creationId xmlns:a16="http://schemas.microsoft.com/office/drawing/2014/main" id="{7CB4EC4B-9271-40BB-7577-FE4D36D5AFDD}"/>
              </a:ext>
            </a:extLst>
          </p:cNvPr>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a:extLst>
              <a:ext uri="{FF2B5EF4-FFF2-40B4-BE49-F238E27FC236}">
                <a16:creationId xmlns:a16="http://schemas.microsoft.com/office/drawing/2014/main" id="{A2D41970-A920-69EF-9F18-DB1EF38ADF56}"/>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59E26C73-D612-C641-81AE-8C6B6AFDD125}" type="slidenum">
              <a:rPr lang="en-US" altLang="en-US" smtClean="0"/>
              <a:pPr/>
              <a:t>‹#›</a:t>
            </a:fld>
            <a:endParaRPr lang="en-US" altLang="en-US" dirty="0"/>
          </a:p>
        </p:txBody>
      </p:sp>
    </p:spTree>
    <p:extLst>
      <p:ext uri="{BB962C8B-B14F-4D97-AF65-F5344CB8AC3E}">
        <p14:creationId xmlns:p14="http://schemas.microsoft.com/office/powerpoint/2010/main" val="216053353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x">
  <p:cSld name="2_Section Header">
    <p:spTree>
      <p:nvGrpSpPr>
        <p:cNvPr id="1" name=""/>
        <p:cNvGrpSpPr/>
        <p:nvPr/>
      </p:nvGrpSpPr>
      <p:grpSpPr>
        <a:xfrm>
          <a:off x="0" y="0"/>
          <a:ext cx="0" cy="0"/>
          <a:chOff x="0" y="0"/>
          <a:chExt cx="0" cy="0"/>
        </a:xfrm>
      </p:grpSpPr>
      <p:sp>
        <p:nvSpPr>
          <p:cNvPr id="260"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b="1" i="0" dirty="0">
              <a:latin typeface="Arial" panose="020B0604020202020204" pitchFamily="34" charset="0"/>
            </a:endParaRPr>
          </a:p>
        </p:txBody>
      </p:sp>
      <p:sp>
        <p:nvSpPr>
          <p:cNvPr id="261" name="Text Box 1027"/>
          <p:cNvSpPr txBox="1"/>
          <p:nvPr/>
        </p:nvSpPr>
        <p:spPr>
          <a:xfrm>
            <a:off x="800466" y="6559998"/>
            <a:ext cx="796194" cy="221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rPr b="1" i="0" dirty="0">
                <a:latin typeface="Arial" panose="020B0604020202020204" pitchFamily="34" charset="0"/>
              </a:rPr>
              <a:t>© </a:t>
            </a:r>
            <a:r>
              <a:rPr sz="900" b="1" i="0" dirty="0">
                <a:latin typeface="Arial" panose="020B0604020202020204" pitchFamily="34" charset="0"/>
              </a:rPr>
              <a:t>2004</a:t>
            </a:r>
            <a:r>
              <a:rPr b="1" i="0" dirty="0">
                <a:latin typeface="Arial" panose="020B0604020202020204" pitchFamily="34" charset="0"/>
              </a:rPr>
              <a:t> TBBMI</a:t>
            </a:r>
          </a:p>
        </p:txBody>
      </p:sp>
      <p:sp>
        <p:nvSpPr>
          <p:cNvPr id="262"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63"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64" name="Title Text"/>
          <p:cNvSpPr txBox="1">
            <a:spLocks noGrp="1"/>
          </p:cNvSpPr>
          <p:nvPr>
            <p:ph type="title"/>
          </p:nvPr>
        </p:nvSpPr>
        <p:spPr>
          <a:xfrm>
            <a:off x="722312" y="4406900"/>
            <a:ext cx="7772401" cy="1362075"/>
          </a:xfrm>
          <a:prstGeom prst="rect">
            <a:avLst/>
          </a:prstGeom>
        </p:spPr>
        <p:txBody>
          <a:bodyPr anchor="t"/>
          <a:lstStyle>
            <a:lvl1pPr algn="l" defTabSz="903287">
              <a:defRPr sz="4000" cap="all">
                <a:solidFill>
                  <a:srgbClr val="000000"/>
                </a:solidFill>
                <a:latin typeface="Times Roman"/>
                <a:ea typeface="Times Roman"/>
                <a:cs typeface="Times Roman"/>
                <a:sym typeface="Times Roman"/>
              </a:defRPr>
            </a:lvl1pPr>
          </a:lstStyle>
          <a:p>
            <a:r>
              <a:t>Title Text</a:t>
            </a:r>
          </a:p>
        </p:txBody>
      </p:sp>
      <p:sp>
        <p:nvSpPr>
          <p:cNvPr id="26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defTabSz="903287">
              <a:spcBef>
                <a:spcPts val="400"/>
              </a:spcBef>
              <a:buSzTx/>
              <a:buNone/>
              <a:defRPr sz="2000">
                <a:latin typeface="Times Roman"/>
                <a:ea typeface="Times Roman"/>
                <a:cs typeface="Times Roman"/>
                <a:sym typeface="Times Roman"/>
              </a:defRPr>
            </a:lvl1pPr>
            <a:lvl2pPr marL="0" indent="457200" defTabSz="903287">
              <a:spcBef>
                <a:spcPts val="400"/>
              </a:spcBef>
              <a:buSzTx/>
              <a:buNone/>
              <a:defRPr sz="2000">
                <a:latin typeface="Times Roman"/>
                <a:ea typeface="Times Roman"/>
                <a:cs typeface="Times Roman"/>
                <a:sym typeface="Times Roman"/>
              </a:defRPr>
            </a:lvl2pPr>
            <a:lvl3pPr marL="0" indent="914400" defTabSz="903287">
              <a:spcBef>
                <a:spcPts val="400"/>
              </a:spcBef>
              <a:buSzTx/>
              <a:buNone/>
              <a:defRPr sz="2000">
                <a:latin typeface="Times Roman"/>
                <a:ea typeface="Times Roman"/>
                <a:cs typeface="Times Roman"/>
                <a:sym typeface="Times Roman"/>
              </a:defRPr>
            </a:lvl3pPr>
            <a:lvl4pPr marL="0" indent="1371600" defTabSz="903287">
              <a:spcBef>
                <a:spcPts val="400"/>
              </a:spcBef>
              <a:buSzTx/>
              <a:buNone/>
              <a:defRPr sz="2000">
                <a:latin typeface="Times Roman"/>
                <a:ea typeface="Times Roman"/>
                <a:cs typeface="Times Roman"/>
                <a:sym typeface="Times Roman"/>
              </a:defRPr>
            </a:lvl4pPr>
            <a:lvl5pPr marL="0" indent="1828800" defTabSz="903287">
              <a:spcBef>
                <a:spcPts val="400"/>
              </a:spcBef>
              <a:buSzTx/>
              <a:buNone/>
              <a:defRPr sz="20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52470932"/>
      </p:ext>
    </p:extLst>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x">
  <p:cSld name="2_Two Content">
    <p:spTree>
      <p:nvGrpSpPr>
        <p:cNvPr id="1" name=""/>
        <p:cNvGrpSpPr/>
        <p:nvPr/>
      </p:nvGrpSpPr>
      <p:grpSpPr>
        <a:xfrm>
          <a:off x="0" y="0"/>
          <a:ext cx="0" cy="0"/>
          <a:chOff x="0" y="0"/>
          <a:chExt cx="0" cy="0"/>
        </a:xfrm>
      </p:grpSpPr>
      <p:sp>
        <p:nvSpPr>
          <p:cNvPr id="273"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b="1" i="0" dirty="0">
              <a:latin typeface="Arial" panose="020B0604020202020204" pitchFamily="34" charset="0"/>
            </a:endParaRPr>
          </a:p>
        </p:txBody>
      </p:sp>
      <p:sp>
        <p:nvSpPr>
          <p:cNvPr id="274" name="Text Box 1027"/>
          <p:cNvSpPr txBox="1"/>
          <p:nvPr/>
        </p:nvSpPr>
        <p:spPr>
          <a:xfrm>
            <a:off x="800466" y="6559998"/>
            <a:ext cx="796194" cy="221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rPr b="1" i="0" dirty="0">
                <a:latin typeface="Arial" panose="020B0604020202020204" pitchFamily="34" charset="0"/>
              </a:rPr>
              <a:t>© </a:t>
            </a:r>
            <a:r>
              <a:rPr sz="900" b="1" i="0" dirty="0">
                <a:latin typeface="Arial" panose="020B0604020202020204" pitchFamily="34" charset="0"/>
              </a:rPr>
              <a:t>2004</a:t>
            </a:r>
            <a:r>
              <a:rPr b="1" i="0" dirty="0">
                <a:latin typeface="Arial" panose="020B0604020202020204" pitchFamily="34" charset="0"/>
              </a:rPr>
              <a:t> TBBMI</a:t>
            </a:r>
          </a:p>
        </p:txBody>
      </p:sp>
      <p:sp>
        <p:nvSpPr>
          <p:cNvPr id="275"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76"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77"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78" name="Body Level One…"/>
          <p:cNvSpPr txBox="1">
            <a:spLocks noGrp="1"/>
          </p:cNvSpPr>
          <p:nvPr>
            <p:ph type="body" sz="half" idx="1"/>
          </p:nvPr>
        </p:nvSpPr>
        <p:spPr>
          <a:xfrm>
            <a:off x="457200" y="1600200"/>
            <a:ext cx="4038600" cy="4525963"/>
          </a:xfrm>
          <a:prstGeom prst="rect">
            <a:avLst/>
          </a:prstGeom>
        </p:spPr>
        <p:txBody>
          <a:bodyPr>
            <a:normAutofit/>
          </a:bodyPr>
          <a:lstStyle>
            <a:lvl1pPr marL="339725" indent="-339725" defTabSz="903287">
              <a:spcBef>
                <a:spcPts val="600"/>
              </a:spcBef>
              <a:buClr>
                <a:srgbClr val="000000"/>
              </a:buClr>
              <a:buChar char="•"/>
              <a:defRPr sz="2800">
                <a:latin typeface="Times Roman"/>
                <a:ea typeface="Times Roman"/>
                <a:cs typeface="Times Roman"/>
                <a:sym typeface="Times Roman"/>
              </a:defRPr>
            </a:lvl1pPr>
            <a:lvl2pPr marL="780520" indent="-329670" defTabSz="903287">
              <a:spcBef>
                <a:spcPts val="600"/>
              </a:spcBef>
              <a:buClr>
                <a:srgbClr val="000000"/>
              </a:buClr>
              <a:defRPr sz="2800">
                <a:latin typeface="Times Roman"/>
                <a:ea typeface="Times Roman"/>
                <a:cs typeface="Times Roman"/>
                <a:sym typeface="Times Roman"/>
              </a:defRPr>
            </a:lvl2pPr>
            <a:lvl3pPr marL="1218882" indent="-315594" defTabSz="903287">
              <a:spcBef>
                <a:spcPts val="600"/>
              </a:spcBef>
              <a:buClr>
                <a:srgbClr val="000000"/>
              </a:buClr>
              <a:defRPr sz="2800">
                <a:latin typeface="Times Roman"/>
                <a:ea typeface="Times Roman"/>
                <a:cs typeface="Times Roman"/>
                <a:sym typeface="Times Roman"/>
              </a:defRPr>
            </a:lvl3pPr>
            <a:lvl4pPr marL="1704799" indent="-350661" defTabSz="903287">
              <a:spcBef>
                <a:spcPts val="600"/>
              </a:spcBef>
              <a:buClr>
                <a:srgbClr val="000000"/>
              </a:buClr>
              <a:defRPr sz="2800">
                <a:latin typeface="Times Roman"/>
                <a:ea typeface="Times Roman"/>
                <a:cs typeface="Times Roman"/>
                <a:sym typeface="Times Roman"/>
              </a:defRPr>
            </a:lvl4pPr>
            <a:lvl5pPr marL="2158118" indent="-353131" defTabSz="903287">
              <a:spcBef>
                <a:spcPts val="600"/>
              </a:spcBef>
              <a:buClr>
                <a:srgbClr val="000000"/>
              </a:buClr>
              <a:buChar char="•"/>
              <a:defRPr sz="28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79"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33669471"/>
      </p:ext>
    </p:extLst>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type="tx">
  <p:cSld name="2_Comparison">
    <p:spTree>
      <p:nvGrpSpPr>
        <p:cNvPr id="1" name=""/>
        <p:cNvGrpSpPr/>
        <p:nvPr/>
      </p:nvGrpSpPr>
      <p:grpSpPr>
        <a:xfrm>
          <a:off x="0" y="0"/>
          <a:ext cx="0" cy="0"/>
          <a:chOff x="0" y="0"/>
          <a:chExt cx="0" cy="0"/>
        </a:xfrm>
      </p:grpSpPr>
      <p:sp>
        <p:nvSpPr>
          <p:cNvPr id="286"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b="1" i="0" dirty="0">
              <a:latin typeface="Arial" panose="020B0604020202020204" pitchFamily="34" charset="0"/>
            </a:endParaRPr>
          </a:p>
        </p:txBody>
      </p:sp>
      <p:sp>
        <p:nvSpPr>
          <p:cNvPr id="287" name="Text Box 1027"/>
          <p:cNvSpPr txBox="1"/>
          <p:nvPr/>
        </p:nvSpPr>
        <p:spPr>
          <a:xfrm>
            <a:off x="800466" y="6559998"/>
            <a:ext cx="796194" cy="221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rPr b="1" i="0" dirty="0">
                <a:latin typeface="Arial" panose="020B0604020202020204" pitchFamily="34" charset="0"/>
              </a:rPr>
              <a:t>© </a:t>
            </a:r>
            <a:r>
              <a:rPr sz="900" b="1" i="0" dirty="0">
                <a:latin typeface="Arial" panose="020B0604020202020204" pitchFamily="34" charset="0"/>
              </a:rPr>
              <a:t>2004</a:t>
            </a:r>
            <a:r>
              <a:rPr b="1" i="0" dirty="0">
                <a:latin typeface="Arial" panose="020B0604020202020204" pitchFamily="34" charset="0"/>
              </a:rPr>
              <a:t> TBBMI</a:t>
            </a:r>
          </a:p>
        </p:txBody>
      </p:sp>
      <p:sp>
        <p:nvSpPr>
          <p:cNvPr id="288"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89"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90"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9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defTabSz="903287">
              <a:spcBef>
                <a:spcPts val="500"/>
              </a:spcBef>
              <a:buSzTx/>
              <a:buNone/>
              <a:defRPr sz="2400" b="1">
                <a:latin typeface="Times Roman"/>
                <a:ea typeface="Times Roman"/>
                <a:cs typeface="Times Roman"/>
                <a:sym typeface="Times Roman"/>
              </a:defRPr>
            </a:lvl1pPr>
            <a:lvl2pPr marL="0" indent="457200" defTabSz="903287">
              <a:spcBef>
                <a:spcPts val="500"/>
              </a:spcBef>
              <a:buSzTx/>
              <a:buNone/>
              <a:defRPr sz="2400" b="1">
                <a:latin typeface="Times Roman"/>
                <a:ea typeface="Times Roman"/>
                <a:cs typeface="Times Roman"/>
                <a:sym typeface="Times Roman"/>
              </a:defRPr>
            </a:lvl2pPr>
            <a:lvl3pPr marL="0" indent="914400" defTabSz="903287">
              <a:spcBef>
                <a:spcPts val="500"/>
              </a:spcBef>
              <a:buSzTx/>
              <a:buNone/>
              <a:defRPr sz="2400" b="1">
                <a:latin typeface="Times Roman"/>
                <a:ea typeface="Times Roman"/>
                <a:cs typeface="Times Roman"/>
                <a:sym typeface="Times Roman"/>
              </a:defRPr>
            </a:lvl3pPr>
            <a:lvl4pPr marL="0" indent="1371600" defTabSz="903287">
              <a:spcBef>
                <a:spcPts val="500"/>
              </a:spcBef>
              <a:buSzTx/>
              <a:buNone/>
              <a:defRPr sz="2400" b="1">
                <a:latin typeface="Times Roman"/>
                <a:ea typeface="Times Roman"/>
                <a:cs typeface="Times Roman"/>
                <a:sym typeface="Times Roman"/>
              </a:defRPr>
            </a:lvl4pPr>
            <a:lvl5pPr marL="0" indent="1828800" defTabSz="903287">
              <a:spcBef>
                <a:spcPts val="500"/>
              </a:spcBef>
              <a:buSzTx/>
              <a:buNone/>
              <a:defRPr sz="2400" b="1">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9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defTabSz="903287" rtl="0">
              <a:spcBef>
                <a:spcPts val="500"/>
              </a:spcBef>
              <a:buSzTx/>
              <a:buNone/>
              <a:defRPr sz="2400" b="1">
                <a:latin typeface="Times Roman"/>
                <a:ea typeface="Times Roman"/>
                <a:cs typeface="Times Roman"/>
                <a:sym typeface="Times Roman"/>
              </a:defRPr>
            </a:pPr>
            <a:endParaRPr/>
          </a:p>
        </p:txBody>
      </p:sp>
      <p:sp>
        <p:nvSpPr>
          <p:cNvPr id="293"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20469686"/>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type="tx">
  <p:cSld name="2_Title Only">
    <p:spTree>
      <p:nvGrpSpPr>
        <p:cNvPr id="1" name=""/>
        <p:cNvGrpSpPr/>
        <p:nvPr/>
      </p:nvGrpSpPr>
      <p:grpSpPr>
        <a:xfrm>
          <a:off x="0" y="0"/>
          <a:ext cx="0" cy="0"/>
          <a:chOff x="0" y="0"/>
          <a:chExt cx="0" cy="0"/>
        </a:xfrm>
      </p:grpSpPr>
      <p:sp>
        <p:nvSpPr>
          <p:cNvPr id="300"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b="1" i="0" dirty="0">
              <a:latin typeface="Arial" panose="020B0604020202020204" pitchFamily="34" charset="0"/>
            </a:endParaRPr>
          </a:p>
        </p:txBody>
      </p:sp>
      <p:sp>
        <p:nvSpPr>
          <p:cNvPr id="301" name="Text Box 1027"/>
          <p:cNvSpPr txBox="1"/>
          <p:nvPr/>
        </p:nvSpPr>
        <p:spPr>
          <a:xfrm>
            <a:off x="800466" y="6559998"/>
            <a:ext cx="796194" cy="221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rPr b="1" i="0" dirty="0">
                <a:latin typeface="Arial" panose="020B0604020202020204" pitchFamily="34" charset="0"/>
              </a:rPr>
              <a:t>© </a:t>
            </a:r>
            <a:r>
              <a:rPr sz="900" b="1" i="0" dirty="0">
                <a:latin typeface="Arial" panose="020B0604020202020204" pitchFamily="34" charset="0"/>
              </a:rPr>
              <a:t>2004</a:t>
            </a:r>
            <a:r>
              <a:rPr b="1" i="0" dirty="0">
                <a:latin typeface="Arial" panose="020B0604020202020204" pitchFamily="34" charset="0"/>
              </a:rPr>
              <a:t> TBBMI</a:t>
            </a:r>
          </a:p>
        </p:txBody>
      </p:sp>
      <p:sp>
        <p:nvSpPr>
          <p:cNvPr id="302"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03"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04"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305"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58221687"/>
      </p:ext>
    </p:extLst>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type="tx">
  <p:cSld name="2_Blank">
    <p:spTree>
      <p:nvGrpSpPr>
        <p:cNvPr id="1" name=""/>
        <p:cNvGrpSpPr/>
        <p:nvPr/>
      </p:nvGrpSpPr>
      <p:grpSpPr>
        <a:xfrm>
          <a:off x="0" y="0"/>
          <a:ext cx="0" cy="0"/>
          <a:chOff x="0" y="0"/>
          <a:chExt cx="0" cy="0"/>
        </a:xfrm>
      </p:grpSpPr>
      <p:sp>
        <p:nvSpPr>
          <p:cNvPr id="312"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b="1" i="0" dirty="0">
              <a:latin typeface="Arial" panose="020B0604020202020204" pitchFamily="34" charset="0"/>
            </a:endParaRPr>
          </a:p>
        </p:txBody>
      </p:sp>
      <p:sp>
        <p:nvSpPr>
          <p:cNvPr id="313" name="Text Box 1027"/>
          <p:cNvSpPr txBox="1"/>
          <p:nvPr/>
        </p:nvSpPr>
        <p:spPr>
          <a:xfrm>
            <a:off x="800466" y="6559998"/>
            <a:ext cx="796194" cy="221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rPr b="1" i="0" dirty="0">
                <a:latin typeface="Arial" panose="020B0604020202020204" pitchFamily="34" charset="0"/>
              </a:rPr>
              <a:t>© </a:t>
            </a:r>
            <a:r>
              <a:rPr sz="900" b="1" i="0" dirty="0">
                <a:latin typeface="Arial" panose="020B0604020202020204" pitchFamily="34" charset="0"/>
              </a:rPr>
              <a:t>2004</a:t>
            </a:r>
            <a:r>
              <a:rPr b="1" i="0" dirty="0">
                <a:latin typeface="Arial" panose="020B0604020202020204" pitchFamily="34" charset="0"/>
              </a:rPr>
              <a:t> TBBMI</a:t>
            </a:r>
          </a:p>
        </p:txBody>
      </p:sp>
      <p:sp>
        <p:nvSpPr>
          <p:cNvPr id="314" name="Rectangle 1028"/>
          <p:cNvSpPr txBox="1"/>
          <p:nvPr/>
        </p:nvSpPr>
        <p:spPr>
          <a:xfrm>
            <a:off x="7976293" y="6525665"/>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15" name="Rectangle 1029"/>
          <p:cNvSpPr txBox="1"/>
          <p:nvPr/>
        </p:nvSpPr>
        <p:spPr>
          <a:xfrm>
            <a:off x="507550" y="106362"/>
            <a:ext cx="3969650"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1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91139359"/>
      </p:ext>
    </p:extLst>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type="tx">
  <p:cSld name="2_Content with Caption">
    <p:spTree>
      <p:nvGrpSpPr>
        <p:cNvPr id="1" name=""/>
        <p:cNvGrpSpPr/>
        <p:nvPr/>
      </p:nvGrpSpPr>
      <p:grpSpPr>
        <a:xfrm>
          <a:off x="0" y="0"/>
          <a:ext cx="0" cy="0"/>
          <a:chOff x="0" y="0"/>
          <a:chExt cx="0" cy="0"/>
        </a:xfrm>
      </p:grpSpPr>
      <p:sp>
        <p:nvSpPr>
          <p:cNvPr id="323"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b="1" i="0" dirty="0">
              <a:latin typeface="Arial" panose="020B0604020202020204" pitchFamily="34" charset="0"/>
            </a:endParaRPr>
          </a:p>
        </p:txBody>
      </p:sp>
      <p:sp>
        <p:nvSpPr>
          <p:cNvPr id="324" name="Text Box 1027"/>
          <p:cNvSpPr txBox="1"/>
          <p:nvPr/>
        </p:nvSpPr>
        <p:spPr>
          <a:xfrm>
            <a:off x="800466" y="6559998"/>
            <a:ext cx="796194" cy="221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rPr b="1" i="0" dirty="0">
                <a:latin typeface="Arial" panose="020B0604020202020204" pitchFamily="34" charset="0"/>
              </a:rPr>
              <a:t>© </a:t>
            </a:r>
            <a:r>
              <a:rPr sz="900" b="1" i="0" dirty="0">
                <a:latin typeface="Arial" panose="020B0604020202020204" pitchFamily="34" charset="0"/>
              </a:rPr>
              <a:t>2004</a:t>
            </a:r>
            <a:r>
              <a:rPr b="1" i="0" dirty="0">
                <a:latin typeface="Arial" panose="020B0604020202020204" pitchFamily="34" charset="0"/>
              </a:rPr>
              <a:t> TBBMI</a:t>
            </a:r>
          </a:p>
        </p:txBody>
      </p:sp>
      <p:sp>
        <p:nvSpPr>
          <p:cNvPr id="325"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26"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27" name="Title Text"/>
          <p:cNvSpPr txBox="1">
            <a:spLocks noGrp="1"/>
          </p:cNvSpPr>
          <p:nvPr>
            <p:ph type="title"/>
          </p:nvPr>
        </p:nvSpPr>
        <p:spPr>
          <a:xfrm>
            <a:off x="457200" y="273050"/>
            <a:ext cx="3008314" cy="1162050"/>
          </a:xfrm>
          <a:prstGeom prst="rect">
            <a:avLst/>
          </a:prstGeom>
        </p:spPr>
        <p:txBody>
          <a:bodyPr anchor="b"/>
          <a:lstStyle>
            <a:lvl1pPr algn="l" defTabSz="903287">
              <a:defRPr sz="2000">
                <a:solidFill>
                  <a:srgbClr val="000000"/>
                </a:solidFill>
                <a:latin typeface="Times Roman"/>
                <a:ea typeface="Times Roman"/>
                <a:cs typeface="Times Roman"/>
                <a:sym typeface="Times Roman"/>
              </a:defRPr>
            </a:lvl1pPr>
          </a:lstStyle>
          <a:p>
            <a:r>
              <a:t>Title Text</a:t>
            </a:r>
          </a:p>
        </p:txBody>
      </p:sp>
      <p:sp>
        <p:nvSpPr>
          <p:cNvPr id="328" name="Body Level One…"/>
          <p:cNvSpPr txBox="1">
            <a:spLocks noGrp="1"/>
          </p:cNvSpPr>
          <p:nvPr>
            <p:ph type="body" idx="1"/>
          </p:nvPr>
        </p:nvSpPr>
        <p:spPr>
          <a:xfrm>
            <a:off x="3575050" y="273050"/>
            <a:ext cx="5111750" cy="5853113"/>
          </a:xfrm>
          <a:prstGeom prst="rect">
            <a:avLst/>
          </a:prstGeom>
        </p:spPr>
        <p:txBody>
          <a:bodyPr>
            <a:normAutofit/>
          </a:bodyPr>
          <a:lstStyle>
            <a:lvl1pPr marL="339725" indent="-339725" defTabSz="903287">
              <a:buClr>
                <a:srgbClr val="000000"/>
              </a:buClr>
              <a:buChar char="•"/>
              <a:defRPr>
                <a:latin typeface="Times Roman"/>
                <a:ea typeface="Times Roman"/>
                <a:cs typeface="Times Roman"/>
                <a:sym typeface="Times Roman"/>
              </a:defRPr>
            </a:lvl1pPr>
            <a:lvl2pPr marL="773792" indent="-322942" defTabSz="903287">
              <a:buClr>
                <a:srgbClr val="000000"/>
              </a:buClr>
              <a:defRPr>
                <a:latin typeface="Times Roman"/>
                <a:ea typeface="Times Roman"/>
                <a:cs typeface="Times Roman"/>
                <a:sym typeface="Times Roman"/>
              </a:defRPr>
            </a:lvl2pPr>
            <a:lvl3pPr marL="1203854" indent="-300566" defTabSz="903287">
              <a:buClr>
                <a:srgbClr val="000000"/>
              </a:buClr>
              <a:defRPr>
                <a:latin typeface="Times Roman"/>
                <a:ea typeface="Times Roman"/>
                <a:cs typeface="Times Roman"/>
                <a:sym typeface="Times Roman"/>
              </a:defRPr>
            </a:lvl3pPr>
            <a:lvl4pPr marL="1714818" indent="-360680" defTabSz="903287">
              <a:buClr>
                <a:srgbClr val="000000"/>
              </a:buClr>
              <a:defRPr>
                <a:latin typeface="Times Roman"/>
                <a:ea typeface="Times Roman"/>
                <a:cs typeface="Times Roman"/>
                <a:sym typeface="Times Roman"/>
              </a:defRPr>
            </a:lvl4pPr>
            <a:lvl5pPr marL="2168207" indent="-363220" defTabSz="903287">
              <a:buClr>
                <a:srgbClr val="000000"/>
              </a:buClr>
              <a:buChar char="•"/>
              <a:defRPr>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2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defTabSz="903287" rtl="0">
              <a:spcBef>
                <a:spcPts val="300"/>
              </a:spcBef>
              <a:buSzTx/>
              <a:buNone/>
              <a:defRPr sz="1400">
                <a:latin typeface="Times Roman"/>
                <a:ea typeface="Times Roman"/>
                <a:cs typeface="Times Roman"/>
                <a:sym typeface="Times Roman"/>
              </a:defRPr>
            </a:pPr>
            <a:endParaRPr/>
          </a:p>
        </p:txBody>
      </p:sp>
      <p:sp>
        <p:nvSpPr>
          <p:cNvPr id="330"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59484884"/>
      </p:ext>
    </p:extLst>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type="tx">
  <p:cSld name="2_Picture with Caption">
    <p:spTree>
      <p:nvGrpSpPr>
        <p:cNvPr id="1" name=""/>
        <p:cNvGrpSpPr/>
        <p:nvPr/>
      </p:nvGrpSpPr>
      <p:grpSpPr>
        <a:xfrm>
          <a:off x="0" y="0"/>
          <a:ext cx="0" cy="0"/>
          <a:chOff x="0" y="0"/>
          <a:chExt cx="0" cy="0"/>
        </a:xfrm>
      </p:grpSpPr>
      <p:sp>
        <p:nvSpPr>
          <p:cNvPr id="337"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b="1" i="0" dirty="0">
              <a:latin typeface="Arial" panose="020B0604020202020204" pitchFamily="34" charset="0"/>
            </a:endParaRPr>
          </a:p>
        </p:txBody>
      </p:sp>
      <p:sp>
        <p:nvSpPr>
          <p:cNvPr id="338" name="Text Box 1027"/>
          <p:cNvSpPr txBox="1"/>
          <p:nvPr/>
        </p:nvSpPr>
        <p:spPr>
          <a:xfrm>
            <a:off x="800466" y="6559998"/>
            <a:ext cx="796194" cy="221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rPr b="1" i="0" dirty="0">
                <a:latin typeface="Arial" panose="020B0604020202020204" pitchFamily="34" charset="0"/>
              </a:rPr>
              <a:t>© </a:t>
            </a:r>
            <a:r>
              <a:rPr sz="900" b="1" i="0" dirty="0">
                <a:latin typeface="Arial" panose="020B0604020202020204" pitchFamily="34" charset="0"/>
              </a:rPr>
              <a:t>2004</a:t>
            </a:r>
            <a:r>
              <a:rPr b="1" i="0" dirty="0">
                <a:latin typeface="Arial" panose="020B0604020202020204" pitchFamily="34" charset="0"/>
              </a:rPr>
              <a:t> TBBMI</a:t>
            </a:r>
          </a:p>
        </p:txBody>
      </p:sp>
      <p:sp>
        <p:nvSpPr>
          <p:cNvPr id="339"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40"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41" name="Title Text"/>
          <p:cNvSpPr txBox="1">
            <a:spLocks noGrp="1"/>
          </p:cNvSpPr>
          <p:nvPr>
            <p:ph type="title"/>
          </p:nvPr>
        </p:nvSpPr>
        <p:spPr>
          <a:xfrm>
            <a:off x="1792288" y="4800600"/>
            <a:ext cx="5486401" cy="566738"/>
          </a:xfrm>
          <a:prstGeom prst="rect">
            <a:avLst/>
          </a:prstGeom>
        </p:spPr>
        <p:txBody>
          <a:bodyPr anchor="b"/>
          <a:lstStyle>
            <a:lvl1pPr algn="l" defTabSz="903287">
              <a:defRPr sz="2000">
                <a:solidFill>
                  <a:srgbClr val="000000"/>
                </a:solidFill>
                <a:latin typeface="Times Roman"/>
                <a:ea typeface="Times Roman"/>
                <a:cs typeface="Times Roman"/>
                <a:sym typeface="Times Roman"/>
              </a:defRPr>
            </a:lvl1pPr>
          </a:lstStyle>
          <a:p>
            <a:r>
              <a:t>Title Text</a:t>
            </a:r>
          </a:p>
        </p:txBody>
      </p:sp>
      <p:sp>
        <p:nvSpPr>
          <p:cNvPr id="342"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34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defTabSz="903287">
              <a:spcBef>
                <a:spcPts val="300"/>
              </a:spcBef>
              <a:buSzTx/>
              <a:buNone/>
              <a:defRPr sz="1400">
                <a:latin typeface="Times Roman"/>
                <a:ea typeface="Times Roman"/>
                <a:cs typeface="Times Roman"/>
                <a:sym typeface="Times Roman"/>
              </a:defRPr>
            </a:lvl1pPr>
            <a:lvl2pPr marL="0" indent="457200" defTabSz="903287">
              <a:spcBef>
                <a:spcPts val="300"/>
              </a:spcBef>
              <a:buSzTx/>
              <a:buNone/>
              <a:defRPr sz="1400">
                <a:latin typeface="Times Roman"/>
                <a:ea typeface="Times Roman"/>
                <a:cs typeface="Times Roman"/>
                <a:sym typeface="Times Roman"/>
              </a:defRPr>
            </a:lvl2pPr>
            <a:lvl3pPr marL="0" indent="914400" defTabSz="903287">
              <a:spcBef>
                <a:spcPts val="300"/>
              </a:spcBef>
              <a:buSzTx/>
              <a:buNone/>
              <a:defRPr sz="1400">
                <a:latin typeface="Times Roman"/>
                <a:ea typeface="Times Roman"/>
                <a:cs typeface="Times Roman"/>
                <a:sym typeface="Times Roman"/>
              </a:defRPr>
            </a:lvl3pPr>
            <a:lvl4pPr marL="0" indent="1371600" defTabSz="903287">
              <a:spcBef>
                <a:spcPts val="300"/>
              </a:spcBef>
              <a:buSzTx/>
              <a:buNone/>
              <a:defRPr sz="1400">
                <a:latin typeface="Times Roman"/>
                <a:ea typeface="Times Roman"/>
                <a:cs typeface="Times Roman"/>
                <a:sym typeface="Times Roman"/>
              </a:defRPr>
            </a:lvl4pPr>
            <a:lvl5pPr marL="0" indent="1828800" defTabSz="903287">
              <a:spcBef>
                <a:spcPts val="300"/>
              </a:spcBef>
              <a:buSzTx/>
              <a:buNone/>
              <a:defRPr sz="14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44"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07010675"/>
      </p:ext>
    </p:extLst>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type="tx">
  <p:cSld name="3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51" name="Title Text"/>
          <p:cNvSpPr txBox="1">
            <a:spLocks noGrp="1"/>
          </p:cNvSpPr>
          <p:nvPr>
            <p:ph type="title"/>
          </p:nvPr>
        </p:nvSpPr>
        <p:spPr>
          <a:xfrm>
            <a:off x="685800" y="22860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52" name="Body Level One…"/>
          <p:cNvSpPr txBox="1">
            <a:spLocks noGrp="1"/>
          </p:cNvSpPr>
          <p:nvPr>
            <p:ph type="body" sz="quarter" idx="1"/>
          </p:nvPr>
        </p:nvSpPr>
        <p:spPr>
          <a:xfrm>
            <a:off x="1371600" y="3886200"/>
            <a:ext cx="6400800" cy="1752600"/>
          </a:xfrm>
          <a:prstGeom prst="rect">
            <a:avLst/>
          </a:prstGeom>
          <a:effectLst>
            <a:outerShdw blurRad="38100" dist="38099" dir="2700000" rotWithShape="0">
              <a:srgbClr val="808080"/>
            </a:outerShdw>
          </a:effectLst>
        </p:spPr>
        <p:txBody>
          <a:bodyPr>
            <a:normAutofit/>
          </a:bodyPr>
          <a:lstStyle>
            <a:lvl1pPr marL="0" indent="0" algn="ctr">
              <a:buSzTx/>
              <a:buNone/>
              <a:defRPr>
                <a:solidFill>
                  <a:srgbClr val="FFFF66"/>
                </a:solidFill>
                <a:latin typeface="Trebuchet MS"/>
                <a:ea typeface="Trebuchet MS"/>
                <a:cs typeface="Trebuchet MS"/>
                <a:sym typeface="Trebuchet MS"/>
              </a:defRPr>
            </a:lvl1pPr>
            <a:lvl2pPr algn="ctr">
              <a:buChar char="•"/>
              <a:defRPr>
                <a:solidFill>
                  <a:srgbClr val="FFFF66"/>
                </a:solidFill>
                <a:latin typeface="Trebuchet MS"/>
                <a:ea typeface="Trebuchet MS"/>
                <a:cs typeface="Trebuchet MS"/>
                <a:sym typeface="Trebuchet MS"/>
              </a:defRPr>
            </a:lvl2pPr>
            <a:lvl3pPr algn="ctr">
              <a:defRPr>
                <a:solidFill>
                  <a:srgbClr val="FFFF66"/>
                </a:solidFill>
                <a:latin typeface="Trebuchet MS"/>
                <a:ea typeface="Trebuchet MS"/>
                <a:cs typeface="Trebuchet MS"/>
                <a:sym typeface="Trebuchet MS"/>
              </a:defRPr>
            </a:lvl3pPr>
            <a:lvl4pPr algn="ctr">
              <a:buChar char="•"/>
              <a:defRPr>
                <a:solidFill>
                  <a:srgbClr val="FFFF66"/>
                </a:solidFill>
                <a:latin typeface="Trebuchet MS"/>
                <a:ea typeface="Trebuchet MS"/>
                <a:cs typeface="Trebuchet MS"/>
                <a:sym typeface="Trebuchet MS"/>
              </a:defRPr>
            </a:lvl4pPr>
            <a:lvl5pPr algn="ctr">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53"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4068487624"/>
      </p:ext>
    </p:extLst>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type="tx">
  <p:cSld name="3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0"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61" name="Body Level One…"/>
          <p:cNvSpPr txBox="1">
            <a:spLocks noGrp="1"/>
          </p:cNvSpPr>
          <p:nvPr>
            <p:ph type="body" idx="1"/>
          </p:nvPr>
        </p:nvSpPr>
        <p:spPr>
          <a:xfrm>
            <a:off x="685800" y="1981200"/>
            <a:ext cx="7772400" cy="4114800"/>
          </a:xfrm>
          <a:prstGeom prst="rect">
            <a:avLst/>
          </a:prstGeom>
          <a:effectLst>
            <a:outerShdw blurRad="38100" dist="38099" dir="2700000" rotWithShape="0">
              <a:srgbClr val="808080"/>
            </a:outerShdw>
          </a:effectLst>
        </p:spPr>
        <p:txBody>
          <a:bodyPr>
            <a:normAutofit/>
          </a:bodyPr>
          <a:lstStyle>
            <a:lvl1pPr>
              <a:buFont typeface="Times Roman"/>
              <a:buChar char="•"/>
              <a:defRPr>
                <a:solidFill>
                  <a:srgbClr val="FFFF66"/>
                </a:solidFill>
                <a:latin typeface="Trebuchet MS"/>
                <a:ea typeface="Trebuchet MS"/>
                <a:cs typeface="Trebuchet MS"/>
                <a:sym typeface="Trebuchet MS"/>
              </a:defRPr>
            </a:lvl1pPr>
            <a:lvl2pPr>
              <a:buFont typeface="Times Roman"/>
              <a:buChar char="•"/>
              <a:defRPr>
                <a:solidFill>
                  <a:srgbClr val="FFFF66"/>
                </a:solidFill>
                <a:latin typeface="Trebuchet MS"/>
                <a:ea typeface="Trebuchet MS"/>
                <a:cs typeface="Trebuchet MS"/>
                <a:sym typeface="Trebuchet MS"/>
              </a:defRPr>
            </a:lvl2pPr>
            <a:lvl3pPr>
              <a:buFont typeface="Times Roman"/>
              <a:defRPr>
                <a:solidFill>
                  <a:srgbClr val="FFFF66"/>
                </a:solidFill>
                <a:latin typeface="Trebuchet MS"/>
                <a:ea typeface="Trebuchet MS"/>
                <a:cs typeface="Trebuchet MS"/>
                <a:sym typeface="Trebuchet MS"/>
              </a:defRPr>
            </a:lvl3pPr>
            <a:lvl4pPr>
              <a:buFont typeface="Times Roman"/>
              <a:buChar char="•"/>
              <a:defRPr>
                <a:solidFill>
                  <a:srgbClr val="FFFF66"/>
                </a:solidFill>
                <a:latin typeface="Trebuchet MS"/>
                <a:ea typeface="Trebuchet MS"/>
                <a:cs typeface="Trebuchet MS"/>
                <a:sym typeface="Trebuchet MS"/>
              </a:defRPr>
            </a:lvl4pPr>
            <a:lvl5pPr>
              <a:buFont typeface="Times Roman"/>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62"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4139131972"/>
      </p:ext>
    </p:extLst>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x">
  <p:cSld name="3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9" name="Title Text"/>
          <p:cNvSpPr txBox="1">
            <a:spLocks noGrp="1"/>
          </p:cNvSpPr>
          <p:nvPr>
            <p:ph type="title"/>
          </p:nvPr>
        </p:nvSpPr>
        <p:spPr>
          <a:xfrm>
            <a:off x="722312" y="4406900"/>
            <a:ext cx="7772401" cy="1362075"/>
          </a:xfrm>
          <a:prstGeom prst="rect">
            <a:avLst/>
          </a:prstGeom>
          <a:effectLst>
            <a:outerShdw blurRad="38100" dist="38099" dir="2700000" rotWithShape="0">
              <a:srgbClr val="808080"/>
            </a:outerShdw>
          </a:effectLst>
        </p:spPr>
        <p:txBody>
          <a:bodyPr anchor="t"/>
          <a:lstStyle>
            <a:lvl1pPr algn="l">
              <a:defRPr sz="4000" cap="all">
                <a:solidFill>
                  <a:srgbClr val="FFFF66"/>
                </a:solidFill>
                <a:latin typeface="Trebuchet MS"/>
                <a:ea typeface="Trebuchet MS"/>
                <a:cs typeface="Trebuchet MS"/>
                <a:sym typeface="Trebuchet MS"/>
              </a:defRPr>
            </a:lvl1pPr>
          </a:lstStyle>
          <a:p>
            <a:r>
              <a:t>Title Text</a:t>
            </a:r>
          </a:p>
        </p:txBody>
      </p:sp>
      <p:sp>
        <p:nvSpPr>
          <p:cNvPr id="370" name="Body Level One…"/>
          <p:cNvSpPr txBox="1">
            <a:spLocks noGrp="1"/>
          </p:cNvSpPr>
          <p:nvPr>
            <p:ph type="body" sz="quarter" idx="1"/>
          </p:nvPr>
        </p:nvSpPr>
        <p:spPr>
          <a:xfrm>
            <a:off x="722312" y="2906713"/>
            <a:ext cx="7772401" cy="1500188"/>
          </a:xfrm>
          <a:prstGeom prst="rect">
            <a:avLst/>
          </a:prstGeom>
          <a:effectLst>
            <a:outerShdw blurRad="38100" dist="38099" dir="2700000" rotWithShape="0">
              <a:srgbClr val="808080"/>
            </a:outerShdw>
          </a:effectLst>
        </p:spPr>
        <p:txBody>
          <a:bodyPr anchor="b">
            <a:normAutofit/>
          </a:bodyPr>
          <a:lstStyle>
            <a:lvl1pPr marL="0" indent="0">
              <a:spcBef>
                <a:spcPts val="400"/>
              </a:spcBef>
              <a:buSzTx/>
              <a:buNone/>
              <a:defRPr sz="2000">
                <a:solidFill>
                  <a:srgbClr val="FFFF66"/>
                </a:solidFill>
                <a:latin typeface="Trebuchet MS"/>
                <a:ea typeface="Trebuchet MS"/>
                <a:cs typeface="Trebuchet MS"/>
                <a:sym typeface="Trebuchet MS"/>
              </a:defRPr>
            </a:lvl1pPr>
            <a:lvl2pPr marL="0" indent="457200">
              <a:spcBef>
                <a:spcPts val="400"/>
              </a:spcBef>
              <a:buSzTx/>
              <a:buNone/>
              <a:defRPr sz="2000">
                <a:solidFill>
                  <a:srgbClr val="FFFF66"/>
                </a:solidFill>
                <a:latin typeface="Trebuchet MS"/>
                <a:ea typeface="Trebuchet MS"/>
                <a:cs typeface="Trebuchet MS"/>
                <a:sym typeface="Trebuchet MS"/>
              </a:defRPr>
            </a:lvl2pPr>
            <a:lvl3pPr marL="0" indent="914400">
              <a:spcBef>
                <a:spcPts val="400"/>
              </a:spcBef>
              <a:buSzTx/>
              <a:buNone/>
              <a:defRPr sz="2000">
                <a:solidFill>
                  <a:srgbClr val="FFFF66"/>
                </a:solidFill>
                <a:latin typeface="Trebuchet MS"/>
                <a:ea typeface="Trebuchet MS"/>
                <a:cs typeface="Trebuchet MS"/>
                <a:sym typeface="Trebuchet MS"/>
              </a:defRPr>
            </a:lvl3pPr>
            <a:lvl4pPr marL="0" indent="1371600">
              <a:spcBef>
                <a:spcPts val="400"/>
              </a:spcBef>
              <a:buSzTx/>
              <a:buNone/>
              <a:defRPr sz="2000">
                <a:solidFill>
                  <a:srgbClr val="FFFF66"/>
                </a:solidFill>
                <a:latin typeface="Trebuchet MS"/>
                <a:ea typeface="Trebuchet MS"/>
                <a:cs typeface="Trebuchet MS"/>
                <a:sym typeface="Trebuchet MS"/>
              </a:defRPr>
            </a:lvl4pPr>
            <a:lvl5pPr marL="0" indent="1828800">
              <a:spcBef>
                <a:spcPts val="400"/>
              </a:spcBef>
              <a:buSzTx/>
              <a:buNone/>
              <a:defRPr sz="20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71"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60130914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96CBEB11-BFB2-2179-73B1-9BBAB0FCC2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4146AB74-18CB-CE96-FBA7-D2F6E87F83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72F657BE-9C34-7912-E5BD-B64396D21750}"/>
              </a:ext>
            </a:extLst>
          </p:cNvPr>
          <p:cNvSpPr>
            <a:spLocks noGrp="1" noChangeArrowheads="1"/>
          </p:cNvSpPr>
          <p:nvPr>
            <p:ph type="sldNum" sz="quarter" idx="12"/>
          </p:nvPr>
        </p:nvSpPr>
        <p:spPr>
          <a:ln/>
        </p:spPr>
        <p:txBody>
          <a:bodyPr/>
          <a:lstStyle>
            <a:lvl1pPr>
              <a:defRPr/>
            </a:lvl1pPr>
          </a:lstStyle>
          <a:p>
            <a:fld id="{7064A243-8435-D449-8619-21C0FC0061B0}" type="slidenum">
              <a:rPr lang="en-US" altLang="en-US"/>
              <a:pPr/>
              <a:t>‹#›</a:t>
            </a:fld>
            <a:endParaRPr lang="en-US" altLang="en-US"/>
          </a:p>
        </p:txBody>
      </p:sp>
    </p:spTree>
    <p:extLst>
      <p:ext uri="{BB962C8B-B14F-4D97-AF65-F5344CB8AC3E}">
        <p14:creationId xmlns:p14="http://schemas.microsoft.com/office/powerpoint/2010/main" val="28692304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a:extLst>
              <a:ext uri="{FF2B5EF4-FFF2-40B4-BE49-F238E27FC236}">
                <a16:creationId xmlns:a16="http://schemas.microsoft.com/office/drawing/2014/main" id="{B8158338-694B-BC9E-9591-E2F9E8A65770}"/>
              </a:ext>
            </a:extLst>
          </p:cNvPr>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a:extLst>
              <a:ext uri="{FF2B5EF4-FFF2-40B4-BE49-F238E27FC236}">
                <a16:creationId xmlns:a16="http://schemas.microsoft.com/office/drawing/2014/main" id="{BDA8323C-03D4-4887-3483-6B30B3EE9065}"/>
              </a:ext>
            </a:extLst>
          </p:cNvPr>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a:extLst>
              <a:ext uri="{FF2B5EF4-FFF2-40B4-BE49-F238E27FC236}">
                <a16:creationId xmlns:a16="http://schemas.microsoft.com/office/drawing/2014/main" id="{8E74F301-EFA4-0446-1F8D-6585483E09E1}"/>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F0623F10-1E10-7F44-A83E-C741D667B3D5}" type="slidenum">
              <a:rPr lang="en-US" altLang="en-US" smtClean="0"/>
              <a:pPr/>
              <a:t>‹#›</a:t>
            </a:fld>
            <a:endParaRPr lang="en-US" altLang="en-US" dirty="0"/>
          </a:p>
        </p:txBody>
      </p:sp>
    </p:spTree>
    <p:extLst>
      <p:ext uri="{BB962C8B-B14F-4D97-AF65-F5344CB8AC3E}">
        <p14:creationId xmlns:p14="http://schemas.microsoft.com/office/powerpoint/2010/main" val="3070280613"/>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x">
  <p:cSld name="3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8"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79"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808080"/>
            </a:outerShdw>
          </a:effectLst>
        </p:spPr>
        <p:txBody>
          <a:bodyPr>
            <a:normAutofit/>
          </a:bodyPr>
          <a:lstStyle>
            <a:lvl1pPr>
              <a:spcBef>
                <a:spcPts val="600"/>
              </a:spcBef>
              <a:buFont typeface="Times Roman"/>
              <a:buChar char="•"/>
              <a:defRPr sz="2800">
                <a:solidFill>
                  <a:srgbClr val="FFFF66"/>
                </a:solidFill>
                <a:latin typeface="Trebuchet MS"/>
                <a:ea typeface="Trebuchet MS"/>
                <a:cs typeface="Trebuchet MS"/>
                <a:sym typeface="Trebuchet MS"/>
              </a:defRPr>
            </a:lvl1pPr>
            <a:lvl2pPr marL="790575" indent="-333375">
              <a:spcBef>
                <a:spcPts val="600"/>
              </a:spcBef>
              <a:buFont typeface="Times Roman"/>
              <a:buChar char="•"/>
              <a:defRPr sz="2800">
                <a:solidFill>
                  <a:srgbClr val="FFFF66"/>
                </a:solidFill>
                <a:latin typeface="Trebuchet MS"/>
                <a:ea typeface="Trebuchet MS"/>
                <a:cs typeface="Trebuchet MS"/>
                <a:sym typeface="Trebuchet MS"/>
              </a:defRPr>
            </a:lvl2pPr>
            <a:lvl3pPr marL="1234439" indent="-320039">
              <a:spcBef>
                <a:spcPts val="600"/>
              </a:spcBef>
              <a:buFont typeface="Times Roman"/>
              <a:defRPr sz="2800">
                <a:solidFill>
                  <a:srgbClr val="FFFF66"/>
                </a:solidFill>
                <a:latin typeface="Trebuchet MS"/>
                <a:ea typeface="Trebuchet MS"/>
                <a:cs typeface="Trebuchet MS"/>
                <a:sym typeface="Trebuchet MS"/>
              </a:defRPr>
            </a:lvl3pPr>
            <a:lvl4pPr marL="1727200" indent="-355600">
              <a:spcBef>
                <a:spcPts val="600"/>
              </a:spcBef>
              <a:buFont typeface="Times Roman"/>
              <a:buChar char="•"/>
              <a:defRPr sz="2800">
                <a:solidFill>
                  <a:srgbClr val="FFFF66"/>
                </a:solidFill>
                <a:latin typeface="Trebuchet MS"/>
                <a:ea typeface="Trebuchet MS"/>
                <a:cs typeface="Trebuchet MS"/>
                <a:sym typeface="Trebuchet MS"/>
              </a:defRPr>
            </a:lvl4pPr>
            <a:lvl5pPr marL="2184400" indent="-355600">
              <a:spcBef>
                <a:spcPts val="600"/>
              </a:spcBef>
              <a:buFont typeface="Times Roman"/>
              <a:buChar char="•"/>
              <a:defRPr sz="28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80"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043773016"/>
      </p:ext>
    </p:extLst>
  </p:cSld>
  <p:clrMapOvr>
    <a:masterClrMapping/>
  </p:clrMapOvr>
  <p:transition spd="med"/>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tx">
  <p:cSld name="3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7" name="Title Text"/>
          <p:cNvSpPr txBox="1">
            <a:spLocks noGrp="1"/>
          </p:cNvSpPr>
          <p:nvPr>
            <p:ph type="title"/>
          </p:nvPr>
        </p:nvSpPr>
        <p:spPr>
          <a:xfrm>
            <a:off x="457200" y="274638"/>
            <a:ext cx="8229600" cy="1143001"/>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88"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808080"/>
            </a:outerShdw>
          </a:effectLst>
        </p:spPr>
        <p:txBody>
          <a:bodyPr anchor="b">
            <a:normAutofit/>
          </a:bodyPr>
          <a:lstStyle>
            <a:lvl1pPr marL="0" indent="0">
              <a:spcBef>
                <a:spcPts val="500"/>
              </a:spcBef>
              <a:buSzTx/>
              <a:buNone/>
              <a:defRPr sz="2400" b="1">
                <a:solidFill>
                  <a:srgbClr val="FFFF66"/>
                </a:solidFill>
                <a:latin typeface="Trebuchet MS"/>
                <a:ea typeface="Trebuchet MS"/>
                <a:cs typeface="Trebuchet MS"/>
                <a:sym typeface="Trebuchet MS"/>
              </a:defRPr>
            </a:lvl1pPr>
            <a:lvl2pPr marL="0" indent="457200">
              <a:spcBef>
                <a:spcPts val="500"/>
              </a:spcBef>
              <a:buSzTx/>
              <a:buNone/>
              <a:defRPr sz="2400" b="1">
                <a:solidFill>
                  <a:srgbClr val="FFFF66"/>
                </a:solidFill>
                <a:latin typeface="Trebuchet MS"/>
                <a:ea typeface="Trebuchet MS"/>
                <a:cs typeface="Trebuchet MS"/>
                <a:sym typeface="Trebuchet MS"/>
              </a:defRPr>
            </a:lvl2pPr>
            <a:lvl3pPr marL="0" indent="914400">
              <a:spcBef>
                <a:spcPts val="500"/>
              </a:spcBef>
              <a:buSzTx/>
              <a:buNone/>
              <a:defRPr sz="2400" b="1">
                <a:solidFill>
                  <a:srgbClr val="FFFF66"/>
                </a:solidFill>
                <a:latin typeface="Trebuchet MS"/>
                <a:ea typeface="Trebuchet MS"/>
                <a:cs typeface="Trebuchet MS"/>
                <a:sym typeface="Trebuchet MS"/>
              </a:defRPr>
            </a:lvl3pPr>
            <a:lvl4pPr marL="0" indent="1371600">
              <a:spcBef>
                <a:spcPts val="500"/>
              </a:spcBef>
              <a:buSzTx/>
              <a:buNone/>
              <a:defRPr sz="2400" b="1">
                <a:solidFill>
                  <a:srgbClr val="FFFF66"/>
                </a:solidFill>
                <a:latin typeface="Trebuchet MS"/>
                <a:ea typeface="Trebuchet MS"/>
                <a:cs typeface="Trebuchet MS"/>
                <a:sym typeface="Trebuchet MS"/>
              </a:defRPr>
            </a:lvl4pPr>
            <a:lvl5pPr marL="0" indent="1828800">
              <a:spcBef>
                <a:spcPts val="500"/>
              </a:spcBef>
              <a:buSzTx/>
              <a:buNone/>
              <a:defRPr sz="2400" b="1">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89" name="Text Placeholder 4"/>
          <p:cNvSpPr>
            <a:spLocks noGrp="1"/>
          </p:cNvSpPr>
          <p:nvPr>
            <p:ph type="body" sz="quarter" idx="21"/>
          </p:nvPr>
        </p:nvSpPr>
        <p:spPr>
          <a:xfrm>
            <a:off x="4645025" y="1535112"/>
            <a:ext cx="4041775" cy="639763"/>
          </a:xfrm>
          <a:prstGeom prst="rect">
            <a:avLst/>
          </a:prstGeom>
          <a:effectLst>
            <a:outerShdw blurRad="38100" dist="38099" dir="2700000" rotWithShape="0">
              <a:srgbClr val="808080"/>
            </a:outerShdw>
          </a:effectLst>
        </p:spPr>
        <p:txBody>
          <a:bodyPr anchor="b">
            <a:normAutofit/>
          </a:bodyPr>
          <a:lstStyle/>
          <a:p>
            <a:pPr marL="0" indent="0" rtl="0">
              <a:spcBef>
                <a:spcPts val="500"/>
              </a:spcBef>
              <a:buSzTx/>
              <a:buNone/>
              <a:defRPr sz="2400" b="1">
                <a:solidFill>
                  <a:srgbClr val="FFFF66"/>
                </a:solidFill>
                <a:latin typeface="Trebuchet MS"/>
                <a:ea typeface="Trebuchet MS"/>
                <a:cs typeface="Trebuchet MS"/>
                <a:sym typeface="Trebuchet MS"/>
              </a:defRPr>
            </a:pPr>
            <a:endParaRPr/>
          </a:p>
        </p:txBody>
      </p:sp>
      <p:sp>
        <p:nvSpPr>
          <p:cNvPr id="390"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613326705"/>
      </p:ext>
    </p:extLst>
  </p:cSld>
  <p:clrMapOvr>
    <a:masterClrMapping/>
  </p:clrMapOvr>
  <p:transition spd="med"/>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x">
  <p:cSld name="3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7"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98"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779927808"/>
      </p:ext>
    </p:extLst>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type="tx">
  <p:cSld name="3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6979792"/>
      </p:ext>
    </p:extLst>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type="tx">
  <p:cSld name="3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2" name="Title Text"/>
          <p:cNvSpPr txBox="1">
            <a:spLocks noGrp="1"/>
          </p:cNvSpPr>
          <p:nvPr>
            <p:ph type="title"/>
          </p:nvPr>
        </p:nvSpPr>
        <p:spPr>
          <a:xfrm>
            <a:off x="457200" y="273050"/>
            <a:ext cx="3008314" cy="1162050"/>
          </a:xfrm>
          <a:prstGeom prst="rect">
            <a:avLst/>
          </a:prstGeom>
          <a:effectLst>
            <a:outerShdw blurRad="38100" dist="38099" dir="2700000" rotWithShape="0">
              <a:srgbClr val="80808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13" name="Body Level One…"/>
          <p:cNvSpPr txBox="1">
            <a:spLocks noGrp="1"/>
          </p:cNvSpPr>
          <p:nvPr>
            <p:ph type="body" idx="1"/>
          </p:nvPr>
        </p:nvSpPr>
        <p:spPr>
          <a:xfrm>
            <a:off x="3575050" y="273050"/>
            <a:ext cx="5111750" cy="5853113"/>
          </a:xfrm>
          <a:prstGeom prst="rect">
            <a:avLst/>
          </a:prstGeom>
          <a:effectLst>
            <a:outerShdw blurRad="38100" dist="38099" dir="2700000" rotWithShape="0">
              <a:srgbClr val="808080"/>
            </a:outerShdw>
          </a:effectLst>
        </p:spPr>
        <p:txBody>
          <a:bodyPr>
            <a:normAutofit/>
          </a:bodyPr>
          <a:lstStyle>
            <a:lvl1pPr>
              <a:buFont typeface="Times Roman"/>
              <a:buChar char="•"/>
              <a:defRPr>
                <a:solidFill>
                  <a:srgbClr val="FFFF66"/>
                </a:solidFill>
                <a:latin typeface="Trebuchet MS"/>
                <a:ea typeface="Trebuchet MS"/>
                <a:cs typeface="Trebuchet MS"/>
                <a:sym typeface="Trebuchet MS"/>
              </a:defRPr>
            </a:lvl1pPr>
            <a:lvl2pPr>
              <a:buFont typeface="Times Roman"/>
              <a:buChar char="•"/>
              <a:defRPr>
                <a:solidFill>
                  <a:srgbClr val="FFFF66"/>
                </a:solidFill>
                <a:latin typeface="Trebuchet MS"/>
                <a:ea typeface="Trebuchet MS"/>
                <a:cs typeface="Trebuchet MS"/>
                <a:sym typeface="Trebuchet MS"/>
              </a:defRPr>
            </a:lvl2pPr>
            <a:lvl3pPr>
              <a:buFont typeface="Times Roman"/>
              <a:defRPr>
                <a:solidFill>
                  <a:srgbClr val="FFFF66"/>
                </a:solidFill>
                <a:latin typeface="Trebuchet MS"/>
                <a:ea typeface="Trebuchet MS"/>
                <a:cs typeface="Trebuchet MS"/>
                <a:sym typeface="Trebuchet MS"/>
              </a:defRPr>
            </a:lvl3pPr>
            <a:lvl4pPr>
              <a:buFont typeface="Times Roman"/>
              <a:buChar char="•"/>
              <a:defRPr>
                <a:solidFill>
                  <a:srgbClr val="FFFF66"/>
                </a:solidFill>
                <a:latin typeface="Trebuchet MS"/>
                <a:ea typeface="Trebuchet MS"/>
                <a:cs typeface="Trebuchet MS"/>
                <a:sym typeface="Trebuchet MS"/>
              </a:defRPr>
            </a:lvl4pPr>
            <a:lvl5pPr>
              <a:buFont typeface="Times Roman"/>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14" name="Text Placeholder 3"/>
          <p:cNvSpPr>
            <a:spLocks noGrp="1"/>
          </p:cNvSpPr>
          <p:nvPr>
            <p:ph type="body" sz="half" idx="21"/>
          </p:nvPr>
        </p:nvSpPr>
        <p:spPr>
          <a:xfrm>
            <a:off x="457199" y="1435100"/>
            <a:ext cx="3008315" cy="4691063"/>
          </a:xfrm>
          <a:prstGeom prst="rect">
            <a:avLst/>
          </a:prstGeom>
          <a:effectLst>
            <a:outerShdw blurRad="38100" dist="38099" dir="2700000" rotWithShape="0">
              <a:srgbClr val="808080"/>
            </a:outerShdw>
          </a:effectLst>
        </p:spPr>
        <p:txBody>
          <a:bodyPr>
            <a:normAutofit/>
          </a:bodyPr>
          <a:lstStyle/>
          <a:p>
            <a:pPr marL="0" indent="0" rtl="0">
              <a:spcBef>
                <a:spcPts val="300"/>
              </a:spcBef>
              <a:buSzTx/>
              <a:buNone/>
              <a:defRPr sz="1400">
                <a:solidFill>
                  <a:srgbClr val="FFFF66"/>
                </a:solidFill>
                <a:latin typeface="Trebuchet MS"/>
                <a:ea typeface="Trebuchet MS"/>
                <a:cs typeface="Trebuchet MS"/>
                <a:sym typeface="Trebuchet MS"/>
              </a:defRPr>
            </a:pPr>
            <a:endParaRPr/>
          </a:p>
        </p:txBody>
      </p:sp>
      <p:sp>
        <p:nvSpPr>
          <p:cNvPr id="41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468874329"/>
      </p:ext>
    </p:extLst>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type="tx">
  <p:cSld name="3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2" name="Title Text"/>
          <p:cNvSpPr txBox="1">
            <a:spLocks noGrp="1"/>
          </p:cNvSpPr>
          <p:nvPr>
            <p:ph type="title"/>
          </p:nvPr>
        </p:nvSpPr>
        <p:spPr>
          <a:xfrm>
            <a:off x="1792288" y="4800600"/>
            <a:ext cx="5486401" cy="566738"/>
          </a:xfrm>
          <a:prstGeom prst="rect">
            <a:avLst/>
          </a:prstGeom>
          <a:effectLst>
            <a:outerShdw blurRad="38100" dist="38099" dir="2700000" rotWithShape="0">
              <a:srgbClr val="80808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23"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808080"/>
            </a:outerShdw>
          </a:effectLst>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424"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808080"/>
            </a:outerShdw>
          </a:effectLst>
        </p:spPr>
        <p:txBody>
          <a:bodyPr>
            <a:normAutofit/>
          </a:bodyPr>
          <a:lstStyle>
            <a:lvl1pPr marL="0" indent="0">
              <a:spcBef>
                <a:spcPts val="300"/>
              </a:spcBef>
              <a:buSzTx/>
              <a:buNone/>
              <a:defRPr sz="1400">
                <a:solidFill>
                  <a:srgbClr val="FFFF66"/>
                </a:solidFill>
                <a:latin typeface="Trebuchet MS"/>
                <a:ea typeface="Trebuchet MS"/>
                <a:cs typeface="Trebuchet MS"/>
                <a:sym typeface="Trebuchet MS"/>
              </a:defRPr>
            </a:lvl1pPr>
            <a:lvl2pPr marL="0" indent="457200">
              <a:spcBef>
                <a:spcPts val="300"/>
              </a:spcBef>
              <a:buSzTx/>
              <a:buNone/>
              <a:defRPr sz="1400">
                <a:solidFill>
                  <a:srgbClr val="FFFF66"/>
                </a:solidFill>
                <a:latin typeface="Trebuchet MS"/>
                <a:ea typeface="Trebuchet MS"/>
                <a:cs typeface="Trebuchet MS"/>
                <a:sym typeface="Trebuchet MS"/>
              </a:defRPr>
            </a:lvl2pPr>
            <a:lvl3pPr marL="0" indent="914400">
              <a:spcBef>
                <a:spcPts val="300"/>
              </a:spcBef>
              <a:buSzTx/>
              <a:buNone/>
              <a:defRPr sz="1400">
                <a:solidFill>
                  <a:srgbClr val="FFFF66"/>
                </a:solidFill>
                <a:latin typeface="Trebuchet MS"/>
                <a:ea typeface="Trebuchet MS"/>
                <a:cs typeface="Trebuchet MS"/>
                <a:sym typeface="Trebuchet MS"/>
              </a:defRPr>
            </a:lvl3pPr>
            <a:lvl4pPr marL="0" indent="1371600">
              <a:spcBef>
                <a:spcPts val="300"/>
              </a:spcBef>
              <a:buSzTx/>
              <a:buNone/>
              <a:defRPr sz="1400">
                <a:solidFill>
                  <a:srgbClr val="FFFF66"/>
                </a:solidFill>
                <a:latin typeface="Trebuchet MS"/>
                <a:ea typeface="Trebuchet MS"/>
                <a:cs typeface="Trebuchet MS"/>
                <a:sym typeface="Trebuchet MS"/>
              </a:defRPr>
            </a:lvl4pPr>
            <a:lvl5pPr marL="0" indent="1828800">
              <a:spcBef>
                <a:spcPts val="300"/>
              </a:spcBef>
              <a:buSzTx/>
              <a:buNone/>
              <a:defRPr sz="14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2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884937314"/>
      </p:ext>
    </p:extLst>
  </p:cSld>
  <p:clrMapOvr>
    <a:masterClrMapping/>
  </p:clrMapOvr>
  <p:transition spd="med"/>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type="tx">
  <p:cSld name="4_Title Slide">
    <p:bg>
      <p:bgPr>
        <a:solidFill>
          <a:srgbClr val="000000"/>
        </a:solidFill>
        <a:effectLst/>
      </p:bgPr>
    </p:bg>
    <p:spTree>
      <p:nvGrpSpPr>
        <p:cNvPr id="1" name=""/>
        <p:cNvGrpSpPr/>
        <p:nvPr/>
      </p:nvGrpSpPr>
      <p:grpSpPr>
        <a:xfrm>
          <a:off x="0" y="0"/>
          <a:ext cx="0" cy="0"/>
          <a:chOff x="0" y="0"/>
          <a:chExt cx="0" cy="0"/>
        </a:xfrm>
      </p:grpSpPr>
      <p:sp>
        <p:nvSpPr>
          <p:cNvPr id="432"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3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cs typeface="Arial" panose="020B0604020202020204" pitchFamily="34" charset="0"/>
              </a:defRPr>
            </a:lvl1pPr>
            <a:lvl2pPr marL="0" indent="457200" algn="ctr">
              <a:buSzTx/>
              <a:buNone/>
              <a:defRPr b="1" i="0">
                <a:solidFill>
                  <a:schemeClr val="accent3">
                    <a:lumOff val="44000"/>
                  </a:schemeClr>
                </a:solidFill>
                <a:latin typeface="Arial" panose="020B0604020202020204" pitchFamily="34" charset="0"/>
                <a:cs typeface="Arial" panose="020B0604020202020204" pitchFamily="34" charset="0"/>
              </a:defRPr>
            </a:lvl2pPr>
            <a:lvl3pPr marL="0" indent="914400" algn="ctr">
              <a:buSzTx/>
              <a:buNone/>
              <a:defRPr b="1" i="0">
                <a:solidFill>
                  <a:schemeClr val="accent3">
                    <a:lumOff val="44000"/>
                  </a:schemeClr>
                </a:solidFill>
                <a:latin typeface="Arial" panose="020B0604020202020204" pitchFamily="34" charset="0"/>
                <a:cs typeface="Arial" panose="020B0604020202020204" pitchFamily="34" charset="0"/>
              </a:defRPr>
            </a:lvl3pPr>
            <a:lvl4pPr marL="0" indent="1371600" algn="ctr">
              <a:buSzTx/>
              <a:buNone/>
              <a:defRPr b="1" i="0">
                <a:solidFill>
                  <a:schemeClr val="accent3">
                    <a:lumOff val="44000"/>
                  </a:schemeClr>
                </a:solidFill>
                <a:latin typeface="Arial" panose="020B0604020202020204" pitchFamily="34" charset="0"/>
                <a:cs typeface="Arial" panose="020B0604020202020204" pitchFamily="34" charset="0"/>
              </a:defRPr>
            </a:lvl4pPr>
            <a:lvl5pPr marL="0" indent="1828800" algn="ctr">
              <a:buSzTx/>
              <a:buNone/>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34"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369969031"/>
      </p:ext>
    </p:extLst>
  </p:cSld>
  <p:clrMapOvr>
    <a:masterClrMapping/>
  </p:clrMapOvr>
  <p:transition spd="med"/>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type="tx">
  <p:cSld name="4_Title and Content">
    <p:bg>
      <p:bgPr>
        <a:solidFill>
          <a:srgbClr val="000000"/>
        </a:solidFill>
        <a:effectLst/>
      </p:bgPr>
    </p:bg>
    <p:spTree>
      <p:nvGrpSpPr>
        <p:cNvPr id="1" name=""/>
        <p:cNvGrpSpPr/>
        <p:nvPr/>
      </p:nvGrpSpPr>
      <p:grpSpPr>
        <a:xfrm>
          <a:off x="0" y="0"/>
          <a:ext cx="0" cy="0"/>
          <a:chOff x="0" y="0"/>
          <a:chExt cx="0" cy="0"/>
        </a:xfrm>
      </p:grpSpPr>
      <p:sp>
        <p:nvSpPr>
          <p:cNvPr id="441" name="Title Text"/>
          <p:cNvSpPr txBox="1">
            <a:spLocks noGrp="1"/>
          </p:cNvSpPr>
          <p:nvPr>
            <p:ph type="title"/>
          </p:nvPr>
        </p:nvSpPr>
        <p:spPr>
          <a:xfrm>
            <a:off x="38100" y="44450"/>
            <a:ext cx="9070975"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4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3"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269465729"/>
      </p:ext>
    </p:extLst>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type="tx">
  <p:cSld name="4_Section Header">
    <p:bg>
      <p:bgPr>
        <a:solidFill>
          <a:srgbClr val="000000"/>
        </a:solidFill>
        <a:effectLst/>
      </p:bgPr>
    </p:bg>
    <p:spTree>
      <p:nvGrpSpPr>
        <p:cNvPr id="1" name=""/>
        <p:cNvGrpSpPr/>
        <p:nvPr/>
      </p:nvGrpSpPr>
      <p:grpSpPr>
        <a:xfrm>
          <a:off x="0" y="0"/>
          <a:ext cx="0" cy="0"/>
          <a:chOff x="0" y="0"/>
          <a:chExt cx="0" cy="0"/>
        </a:xfrm>
      </p:grpSpPr>
      <p:sp>
        <p:nvSpPr>
          <p:cNvPr id="450"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5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2"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034314072"/>
      </p:ext>
    </p:extLst>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type="tx">
  <p:cSld name="4_Two Content">
    <p:bg>
      <p:bgPr>
        <a:solidFill>
          <a:srgbClr val="000000"/>
        </a:solidFill>
        <a:effectLst/>
      </p:bgPr>
    </p:bg>
    <p:spTree>
      <p:nvGrpSpPr>
        <p:cNvPr id="1" name=""/>
        <p:cNvGrpSpPr/>
        <p:nvPr/>
      </p:nvGrpSpPr>
      <p:grpSpPr>
        <a:xfrm>
          <a:off x="0" y="0"/>
          <a:ext cx="0" cy="0"/>
          <a:chOff x="0" y="0"/>
          <a:chExt cx="0" cy="0"/>
        </a:xfrm>
      </p:grpSpPr>
      <p:sp>
        <p:nvSpPr>
          <p:cNvPr id="459" name="Title Text"/>
          <p:cNvSpPr txBox="1">
            <a:spLocks noGrp="1"/>
          </p:cNvSpPr>
          <p:nvPr>
            <p:ph type="title"/>
          </p:nvPr>
        </p:nvSpPr>
        <p:spPr>
          <a:xfrm>
            <a:off x="38100" y="44450"/>
            <a:ext cx="9070975"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6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b="1" i="0">
                <a:solidFill>
                  <a:schemeClr val="accent3">
                    <a:lumOff val="44000"/>
                  </a:schemeClr>
                </a:solidFill>
                <a:latin typeface="Arial" panose="020B0604020202020204" pitchFamily="34" charset="0"/>
                <a:cs typeface="Arial" panose="020B0604020202020204" pitchFamily="34" charset="0"/>
              </a:defRPr>
            </a:lvl1pPr>
            <a:lvl2pPr marL="790575" indent="-333375">
              <a:spcBef>
                <a:spcPts val="600"/>
              </a:spcBef>
              <a:defRPr sz="2800" b="1" i="0">
                <a:solidFill>
                  <a:schemeClr val="accent3">
                    <a:lumOff val="44000"/>
                  </a:schemeClr>
                </a:solidFill>
                <a:latin typeface="Arial" panose="020B0604020202020204" pitchFamily="34" charset="0"/>
                <a:cs typeface="Arial" panose="020B0604020202020204" pitchFamily="34" charset="0"/>
              </a:defRPr>
            </a:lvl2pPr>
            <a:lvl3pPr marL="1234439" indent="-320039">
              <a:spcBef>
                <a:spcPts val="600"/>
              </a:spcBef>
              <a:defRPr sz="2800" b="1" i="0">
                <a:solidFill>
                  <a:schemeClr val="accent3">
                    <a:lumOff val="44000"/>
                  </a:schemeClr>
                </a:solidFill>
                <a:latin typeface="Arial" panose="020B0604020202020204" pitchFamily="34" charset="0"/>
                <a:cs typeface="Arial" panose="020B0604020202020204" pitchFamily="34" charset="0"/>
              </a:defRPr>
            </a:lvl3pPr>
            <a:lvl4pPr marL="17272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4pPr>
            <a:lvl5pPr marL="21844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61"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010201500"/>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a:extLst>
              <a:ext uri="{FF2B5EF4-FFF2-40B4-BE49-F238E27FC236}">
                <a16:creationId xmlns:a16="http://schemas.microsoft.com/office/drawing/2014/main" id="{6D821177-A616-AD2F-C51B-5D6C234ACD13}"/>
              </a:ext>
            </a:extLst>
          </p:cNvPr>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a:extLst>
              <a:ext uri="{FF2B5EF4-FFF2-40B4-BE49-F238E27FC236}">
                <a16:creationId xmlns:a16="http://schemas.microsoft.com/office/drawing/2014/main" id="{2AA0BCE2-80CE-CC38-9F78-34ABE2389CC2}"/>
              </a:ext>
            </a:extLst>
          </p:cNvPr>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a:extLst>
              <a:ext uri="{FF2B5EF4-FFF2-40B4-BE49-F238E27FC236}">
                <a16:creationId xmlns:a16="http://schemas.microsoft.com/office/drawing/2014/main" id="{3362CED8-6117-3105-1EEA-BCABA974C58A}"/>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2D74D742-D812-A245-946E-88A0922A72BE}" type="slidenum">
              <a:rPr lang="en-US" altLang="en-US" smtClean="0"/>
              <a:pPr/>
              <a:t>‹#›</a:t>
            </a:fld>
            <a:endParaRPr lang="en-US" altLang="en-US" dirty="0"/>
          </a:p>
        </p:txBody>
      </p:sp>
    </p:spTree>
    <p:extLst>
      <p:ext uri="{BB962C8B-B14F-4D97-AF65-F5344CB8AC3E}">
        <p14:creationId xmlns:p14="http://schemas.microsoft.com/office/powerpoint/2010/main" val="428371849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x">
  <p:cSld name="4_Comparison">
    <p:bg>
      <p:bgPr>
        <a:solidFill>
          <a:srgbClr val="000000"/>
        </a:solidFill>
        <a:effectLst/>
      </p:bgPr>
    </p:bg>
    <p:spTree>
      <p:nvGrpSpPr>
        <p:cNvPr id="1" name=""/>
        <p:cNvGrpSpPr/>
        <p:nvPr/>
      </p:nvGrpSpPr>
      <p:grpSpPr>
        <a:xfrm>
          <a:off x="0" y="0"/>
          <a:ext cx="0" cy="0"/>
          <a:chOff x="0" y="0"/>
          <a:chExt cx="0" cy="0"/>
        </a:xfrm>
      </p:grpSpPr>
      <p:sp>
        <p:nvSpPr>
          <p:cNvPr id="468"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6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70"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chemeClr val="accent3">
                    <a:lumOff val="44000"/>
                  </a:schemeClr>
                </a:solidFill>
              </a:defRPr>
            </a:pPr>
            <a:endParaRPr dirty="0"/>
          </a:p>
        </p:txBody>
      </p:sp>
      <p:sp>
        <p:nvSpPr>
          <p:cNvPr id="471"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4240583182"/>
      </p:ext>
    </p:extLst>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x">
  <p:cSld name="4_Title Only">
    <p:bg>
      <p:bgPr>
        <a:solidFill>
          <a:srgbClr val="000000"/>
        </a:solidFill>
        <a:effectLst/>
      </p:bgPr>
    </p:bg>
    <p:spTree>
      <p:nvGrpSpPr>
        <p:cNvPr id="1" name=""/>
        <p:cNvGrpSpPr/>
        <p:nvPr/>
      </p:nvGrpSpPr>
      <p:grpSpPr>
        <a:xfrm>
          <a:off x="0" y="0"/>
          <a:ext cx="0" cy="0"/>
          <a:chOff x="0" y="0"/>
          <a:chExt cx="0" cy="0"/>
        </a:xfrm>
      </p:grpSpPr>
      <p:sp>
        <p:nvSpPr>
          <p:cNvPr id="478" name="Title Text"/>
          <p:cNvSpPr txBox="1">
            <a:spLocks noGrp="1"/>
          </p:cNvSpPr>
          <p:nvPr>
            <p:ph type="title"/>
          </p:nvPr>
        </p:nvSpPr>
        <p:spPr>
          <a:xfrm>
            <a:off x="38100" y="44450"/>
            <a:ext cx="9070975"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79"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654026448"/>
      </p:ext>
    </p:extLst>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tx">
  <p:cSld name="4_Blank">
    <p:bg>
      <p:bgPr>
        <a:solidFill>
          <a:srgbClr val="000000"/>
        </a:solidFill>
        <a:effectLst/>
      </p:bgPr>
    </p:bg>
    <p:spTree>
      <p:nvGrpSpPr>
        <p:cNvPr id="1" name=""/>
        <p:cNvGrpSpPr/>
        <p:nvPr/>
      </p:nvGrpSpPr>
      <p:grpSpPr>
        <a:xfrm>
          <a:off x="0" y="0"/>
          <a:ext cx="0" cy="0"/>
          <a:chOff x="0" y="0"/>
          <a:chExt cx="0" cy="0"/>
        </a:xfrm>
      </p:grpSpPr>
      <p:sp>
        <p:nvSpPr>
          <p:cNvPr id="48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609598374"/>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tx">
  <p:cSld name="4_Content with Caption">
    <p:bg>
      <p:bgPr>
        <a:solidFill>
          <a:srgbClr val="000000"/>
        </a:solidFill>
        <a:effectLst/>
      </p:bgPr>
    </p:bg>
    <p:spTree>
      <p:nvGrpSpPr>
        <p:cNvPr id="1" name=""/>
        <p:cNvGrpSpPr/>
        <p:nvPr/>
      </p:nvGrpSpPr>
      <p:grpSpPr>
        <a:xfrm>
          <a:off x="0" y="0"/>
          <a:ext cx="0" cy="0"/>
          <a:chOff x="0" y="0"/>
          <a:chExt cx="0" cy="0"/>
        </a:xfrm>
      </p:grpSpPr>
      <p:sp>
        <p:nvSpPr>
          <p:cNvPr id="493"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9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95"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chemeClr val="accent3">
                    <a:lumOff val="44000"/>
                  </a:schemeClr>
                </a:solidFill>
              </a:defRPr>
            </a:pPr>
            <a:endParaRPr dirty="0"/>
          </a:p>
        </p:txBody>
      </p:sp>
      <p:sp>
        <p:nvSpPr>
          <p:cNvPr id="49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055208789"/>
      </p:ext>
    </p:extLst>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tx">
  <p:cSld name="4_Picture with Caption">
    <p:bg>
      <p:bgPr>
        <a:solidFill>
          <a:srgbClr val="000000"/>
        </a:solidFill>
        <a:effectLst/>
      </p:bgPr>
    </p:bg>
    <p:spTree>
      <p:nvGrpSpPr>
        <p:cNvPr id="1" name=""/>
        <p:cNvGrpSpPr/>
        <p:nvPr/>
      </p:nvGrpSpPr>
      <p:grpSpPr>
        <a:xfrm>
          <a:off x="0" y="0"/>
          <a:ext cx="0" cy="0"/>
          <a:chOff x="0" y="0"/>
          <a:chExt cx="0" cy="0"/>
        </a:xfrm>
      </p:grpSpPr>
      <p:sp>
        <p:nvSpPr>
          <p:cNvPr id="503"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04"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50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0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208772519"/>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tx">
  <p:cSld name="Title and 4 Content">
    <p:bg>
      <p:bgPr>
        <a:solidFill>
          <a:srgbClr val="000000"/>
        </a:solidFill>
        <a:effectLst/>
      </p:bgPr>
    </p:bg>
    <p:spTree>
      <p:nvGrpSpPr>
        <p:cNvPr id="1" name=""/>
        <p:cNvGrpSpPr/>
        <p:nvPr/>
      </p:nvGrpSpPr>
      <p:grpSpPr>
        <a:xfrm>
          <a:off x="0" y="0"/>
          <a:ext cx="0" cy="0"/>
          <a:chOff x="0" y="0"/>
          <a:chExt cx="0" cy="0"/>
        </a:xfrm>
      </p:grpSpPr>
      <p:sp>
        <p:nvSpPr>
          <p:cNvPr id="513" name="Title Text"/>
          <p:cNvSpPr txBox="1">
            <a:spLocks noGrp="1"/>
          </p:cNvSpPr>
          <p:nvPr>
            <p:ph type="title"/>
          </p:nvPr>
        </p:nvSpPr>
        <p:spPr>
          <a:xfrm>
            <a:off x="685800" y="609600"/>
            <a:ext cx="7772400"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14" name="Body Level One…"/>
          <p:cNvSpPr txBox="1">
            <a:spLocks noGrp="1"/>
          </p:cNvSpPr>
          <p:nvPr>
            <p:ph type="body" sz="quarter" idx="1"/>
          </p:nvPr>
        </p:nvSpPr>
        <p:spPr>
          <a:xfrm>
            <a:off x="685800" y="1981200"/>
            <a:ext cx="3810000" cy="1981200"/>
          </a:xfrm>
          <a:prstGeom prst="rect">
            <a:avLst/>
          </a:prstGeom>
        </p:spPr>
        <p:txBody>
          <a:bodyPr>
            <a:normAutofit/>
          </a:bodyPr>
          <a:lstStyle>
            <a:lvl1pPr>
              <a:buChar cha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15"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375190972"/>
      </p:ext>
    </p:extLst>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522" name="Title Text"/>
          <p:cNvSpPr txBox="1">
            <a:spLocks noGrp="1"/>
          </p:cNvSpPr>
          <p:nvPr>
            <p:ph type="title"/>
          </p:nvPr>
        </p:nvSpPr>
        <p:spPr>
          <a:xfrm>
            <a:off x="685800" y="609600"/>
            <a:ext cx="7772400"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23" name="Body Level One…"/>
          <p:cNvSpPr txBox="1">
            <a:spLocks noGrp="1"/>
          </p:cNvSpPr>
          <p:nvPr>
            <p:ph type="body" sz="half" idx="1"/>
          </p:nvPr>
        </p:nvSpPr>
        <p:spPr>
          <a:xfrm>
            <a:off x="685800" y="1981200"/>
            <a:ext cx="3810000" cy="4114800"/>
          </a:xfrm>
          <a:prstGeom prst="rect">
            <a:avLst/>
          </a:prstGeom>
        </p:spPr>
        <p:txBody>
          <a:bodyPr>
            <a:normAutofit/>
          </a:bodyPr>
          <a:lstStyle>
            <a:lvl1pPr>
              <a:buChar cha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4"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865805725"/>
      </p:ext>
    </p:extLst>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tx">
  <p:cSld name="5_Title Slide">
    <p:spTree>
      <p:nvGrpSpPr>
        <p:cNvPr id="1" name=""/>
        <p:cNvGrpSpPr/>
        <p:nvPr/>
      </p:nvGrpSpPr>
      <p:grpSpPr>
        <a:xfrm>
          <a:off x="0" y="0"/>
          <a:ext cx="0" cy="0"/>
          <a:chOff x="0" y="0"/>
          <a:chExt cx="0" cy="0"/>
        </a:xfrm>
      </p:grpSpPr>
      <p:sp>
        <p:nvSpPr>
          <p:cNvPr id="531" name="Title Text"/>
          <p:cNvSpPr txBox="1">
            <a:spLocks noGrp="1"/>
          </p:cNvSpPr>
          <p:nvPr>
            <p:ph type="title"/>
          </p:nvPr>
        </p:nvSpPr>
        <p:spPr>
          <a:xfrm>
            <a:off x="685800" y="1122362"/>
            <a:ext cx="7772400" cy="2387601"/>
          </a:xfrm>
          <a:prstGeom prst="rect">
            <a:avLst/>
          </a:prstGeom>
        </p:spPr>
        <p:txBody>
          <a:bodyPr anchor="b"/>
          <a:lstStyle>
            <a:lvl1pPr>
              <a:lnSpc>
                <a:spcPct val="90000"/>
              </a:lnSpc>
              <a:defRPr sz="6000" b="0">
                <a:solidFill>
                  <a:srgbClr val="000000"/>
                </a:solidFill>
                <a:latin typeface="Calibri Light"/>
                <a:ea typeface="Calibri Light"/>
                <a:cs typeface="Calibri Light"/>
                <a:sym typeface="Calibri Light"/>
              </a:defRPr>
            </a:lvl1pPr>
          </a:lstStyle>
          <a:p>
            <a:r>
              <a:t>Title Text</a:t>
            </a:r>
          </a:p>
        </p:txBody>
      </p:sp>
      <p:sp>
        <p:nvSpPr>
          <p:cNvPr id="532"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lnSpc>
                <a:spcPct val="90000"/>
              </a:lnSpc>
              <a:spcBef>
                <a:spcPts val="1000"/>
              </a:spcBef>
              <a:buSzTx/>
              <a:buNone/>
              <a:defRPr sz="2400">
                <a:latin typeface="Calibri"/>
                <a:ea typeface="Calibri"/>
                <a:cs typeface="Calibri"/>
                <a:sym typeface="Calibri"/>
              </a:defRPr>
            </a:lvl1pPr>
            <a:lvl2pPr marL="0" indent="457200" algn="ctr">
              <a:lnSpc>
                <a:spcPct val="90000"/>
              </a:lnSpc>
              <a:spcBef>
                <a:spcPts val="1000"/>
              </a:spcBef>
              <a:buSzTx/>
              <a:buNone/>
              <a:defRPr sz="2400">
                <a:latin typeface="Calibri"/>
                <a:ea typeface="Calibri"/>
                <a:cs typeface="Calibri"/>
                <a:sym typeface="Calibri"/>
              </a:defRPr>
            </a:lvl2pPr>
            <a:lvl3pPr marL="0" indent="914400" algn="ctr">
              <a:lnSpc>
                <a:spcPct val="90000"/>
              </a:lnSpc>
              <a:spcBef>
                <a:spcPts val="1000"/>
              </a:spcBef>
              <a:buSzTx/>
              <a:buNone/>
              <a:defRPr sz="2400">
                <a:latin typeface="Calibri"/>
                <a:ea typeface="Calibri"/>
                <a:cs typeface="Calibri"/>
                <a:sym typeface="Calibri"/>
              </a:defRPr>
            </a:lvl3pPr>
            <a:lvl4pPr marL="0" indent="1371600" algn="ctr">
              <a:lnSpc>
                <a:spcPct val="90000"/>
              </a:lnSpc>
              <a:spcBef>
                <a:spcPts val="1000"/>
              </a:spcBef>
              <a:buSzTx/>
              <a:buNone/>
              <a:defRPr sz="2400">
                <a:latin typeface="Calibri"/>
                <a:ea typeface="Calibri"/>
                <a:cs typeface="Calibri"/>
                <a:sym typeface="Calibri"/>
              </a:defRPr>
            </a:lvl4pPr>
            <a:lvl5pPr marL="0" indent="1828800" algn="ctr">
              <a:lnSpc>
                <a:spcPct val="90000"/>
              </a:lnSpc>
              <a:spcBef>
                <a:spcPts val="1000"/>
              </a:spcBef>
              <a:buSz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33"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050350885"/>
      </p:ext>
    </p:extLst>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tx">
  <p:cSld name="5_Title and Content">
    <p:spTree>
      <p:nvGrpSpPr>
        <p:cNvPr id="1" name=""/>
        <p:cNvGrpSpPr/>
        <p:nvPr/>
      </p:nvGrpSpPr>
      <p:grpSpPr>
        <a:xfrm>
          <a:off x="0" y="0"/>
          <a:ext cx="0" cy="0"/>
          <a:chOff x="0" y="0"/>
          <a:chExt cx="0" cy="0"/>
        </a:xfrm>
      </p:grpSpPr>
      <p:sp>
        <p:nvSpPr>
          <p:cNvPr id="540"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41" name="Body Level One…"/>
          <p:cNvSpPr txBox="1">
            <a:spLocks noGrp="1"/>
          </p:cNvSpPr>
          <p:nvPr>
            <p:ph type="body" idx="1"/>
          </p:nvPr>
        </p:nvSpPr>
        <p:spPr>
          <a:xfrm>
            <a:off x="628650" y="1825625"/>
            <a:ext cx="7886700" cy="4351338"/>
          </a:xfrm>
          <a:prstGeom prst="rect">
            <a:avLst/>
          </a:prstGeom>
        </p:spPr>
        <p:txBody>
          <a:bodyPr>
            <a:normAutofit/>
          </a:bodyPr>
          <a:lstStyle>
            <a:lvl1pPr marL="228600" indent="-228600">
              <a:lnSpc>
                <a:spcPct val="90000"/>
              </a:lnSpc>
              <a:spcBef>
                <a:spcPts val="1000"/>
              </a:spcBef>
              <a:buFont typeface="Arial"/>
              <a:buChar char="•"/>
              <a:defRPr sz="2800">
                <a:latin typeface="Calibri"/>
                <a:ea typeface="Calibri"/>
                <a:cs typeface="Calibri"/>
                <a:sym typeface="Calibri"/>
              </a:defRPr>
            </a:lvl1pPr>
            <a:lvl2pPr marL="723900" indent="-266700">
              <a:lnSpc>
                <a:spcPct val="90000"/>
              </a:lnSpc>
              <a:spcBef>
                <a:spcPts val="1000"/>
              </a:spcBef>
              <a:buFont typeface="Arial"/>
              <a:buChar char="•"/>
              <a:defRPr sz="2800">
                <a:latin typeface="Calibri"/>
                <a:ea typeface="Calibri"/>
                <a:cs typeface="Calibri"/>
                <a:sym typeface="Calibri"/>
              </a:defRPr>
            </a:lvl2pPr>
            <a:lvl3pPr marL="1234439" indent="-320039">
              <a:lnSpc>
                <a:spcPct val="90000"/>
              </a:lnSpc>
              <a:spcBef>
                <a:spcPts val="1000"/>
              </a:spcBef>
              <a:buFont typeface="Arial"/>
              <a:defRPr sz="2800">
                <a:latin typeface="Calibri"/>
                <a:ea typeface="Calibri"/>
                <a:cs typeface="Calibri"/>
                <a:sym typeface="Calibri"/>
              </a:defRPr>
            </a:lvl3pPr>
            <a:lvl4pPr marL="1727200" indent="-355600">
              <a:lnSpc>
                <a:spcPct val="90000"/>
              </a:lnSpc>
              <a:spcBef>
                <a:spcPts val="1000"/>
              </a:spcBef>
              <a:buFont typeface="Arial"/>
              <a:buChar char="•"/>
              <a:defRPr sz="2800">
                <a:latin typeface="Calibri"/>
                <a:ea typeface="Calibri"/>
                <a:cs typeface="Calibri"/>
                <a:sym typeface="Calibri"/>
              </a:defRPr>
            </a:lvl4pPr>
            <a:lvl5pPr marL="2184400" indent="-355600">
              <a:lnSpc>
                <a:spcPct val="90000"/>
              </a:lnSpc>
              <a:spcBef>
                <a:spcPts val="1000"/>
              </a:spcBef>
              <a:buFont typeface="Arial"/>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42"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1866507544"/>
      </p:ext>
    </p:extLst>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type="tx">
  <p:cSld name="5_Section Header">
    <p:spTree>
      <p:nvGrpSpPr>
        <p:cNvPr id="1" name=""/>
        <p:cNvGrpSpPr/>
        <p:nvPr/>
      </p:nvGrpSpPr>
      <p:grpSpPr>
        <a:xfrm>
          <a:off x="0" y="0"/>
          <a:ext cx="0" cy="0"/>
          <a:chOff x="0" y="0"/>
          <a:chExt cx="0" cy="0"/>
        </a:xfrm>
      </p:grpSpPr>
      <p:sp>
        <p:nvSpPr>
          <p:cNvPr id="549" name="Title Text"/>
          <p:cNvSpPr txBox="1">
            <a:spLocks noGrp="1"/>
          </p:cNvSpPr>
          <p:nvPr>
            <p:ph type="title"/>
          </p:nvPr>
        </p:nvSpPr>
        <p:spPr>
          <a:xfrm>
            <a:off x="623887" y="1709739"/>
            <a:ext cx="7886701" cy="2852737"/>
          </a:xfrm>
          <a:prstGeom prst="rect">
            <a:avLst/>
          </a:prstGeom>
        </p:spPr>
        <p:txBody>
          <a:bodyPr anchor="b"/>
          <a:lstStyle>
            <a:lvl1pPr algn="l">
              <a:lnSpc>
                <a:spcPct val="90000"/>
              </a:lnSpc>
              <a:defRPr sz="6000" b="0">
                <a:solidFill>
                  <a:srgbClr val="000000"/>
                </a:solidFill>
                <a:latin typeface="Calibri Light"/>
                <a:ea typeface="Calibri Light"/>
                <a:cs typeface="Calibri Light"/>
                <a:sym typeface="Calibri Light"/>
              </a:defRPr>
            </a:lvl1pPr>
          </a:lstStyle>
          <a:p>
            <a:r>
              <a:t>Title Text</a:t>
            </a:r>
          </a:p>
        </p:txBody>
      </p:sp>
      <p:sp>
        <p:nvSpPr>
          <p:cNvPr id="550" name="Body Level One…"/>
          <p:cNvSpPr txBox="1">
            <a:spLocks noGrp="1"/>
          </p:cNvSpPr>
          <p:nvPr>
            <p:ph type="body" sz="quarter" idx="1"/>
          </p:nvPr>
        </p:nvSpPr>
        <p:spPr>
          <a:xfrm>
            <a:off x="623887" y="4589464"/>
            <a:ext cx="7886701" cy="1500188"/>
          </a:xfrm>
          <a:prstGeom prst="rect">
            <a:avLst/>
          </a:prstGeom>
        </p:spPr>
        <p:txBody>
          <a:bodyPr>
            <a:normAutofit/>
          </a:bodyPr>
          <a:lstStyle>
            <a:lvl1pPr marL="0" indent="0">
              <a:lnSpc>
                <a:spcPct val="90000"/>
              </a:lnSpc>
              <a:spcBef>
                <a:spcPts val="1000"/>
              </a:spcBef>
              <a:buSzTx/>
              <a:buNone/>
              <a:defRPr sz="2400">
                <a:latin typeface="Calibri"/>
                <a:ea typeface="Calibri"/>
                <a:cs typeface="Calibri"/>
                <a:sym typeface="Calibri"/>
              </a:defRPr>
            </a:lvl1pPr>
            <a:lvl2pPr marL="0" indent="457200">
              <a:lnSpc>
                <a:spcPct val="90000"/>
              </a:lnSpc>
              <a:spcBef>
                <a:spcPts val="1000"/>
              </a:spcBef>
              <a:buSzTx/>
              <a:buNone/>
              <a:defRPr sz="2400">
                <a:latin typeface="Calibri"/>
                <a:ea typeface="Calibri"/>
                <a:cs typeface="Calibri"/>
                <a:sym typeface="Calibri"/>
              </a:defRPr>
            </a:lvl2pPr>
            <a:lvl3pPr marL="0" indent="914400">
              <a:lnSpc>
                <a:spcPct val="90000"/>
              </a:lnSpc>
              <a:spcBef>
                <a:spcPts val="1000"/>
              </a:spcBef>
              <a:buSzTx/>
              <a:buNone/>
              <a:defRPr sz="2400">
                <a:latin typeface="Calibri"/>
                <a:ea typeface="Calibri"/>
                <a:cs typeface="Calibri"/>
                <a:sym typeface="Calibri"/>
              </a:defRPr>
            </a:lvl3pPr>
            <a:lvl4pPr marL="0" indent="1371600">
              <a:lnSpc>
                <a:spcPct val="90000"/>
              </a:lnSpc>
              <a:spcBef>
                <a:spcPts val="1000"/>
              </a:spcBef>
              <a:buSzTx/>
              <a:buNone/>
              <a:defRPr sz="2400">
                <a:latin typeface="Calibri"/>
                <a:ea typeface="Calibri"/>
                <a:cs typeface="Calibri"/>
                <a:sym typeface="Calibri"/>
              </a:defRPr>
            </a:lvl4pPr>
            <a:lvl5pPr marL="0" indent="1828800">
              <a:lnSpc>
                <a:spcPct val="90000"/>
              </a:lnSpc>
              <a:spcBef>
                <a:spcPts val="1000"/>
              </a:spcBef>
              <a:buSz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51"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3028930781"/>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8C153B7F-B60A-D0AF-0348-73EBB9C95721}"/>
              </a:ext>
            </a:extLst>
          </p:cNvPr>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a:extLst>
              <a:ext uri="{FF2B5EF4-FFF2-40B4-BE49-F238E27FC236}">
                <a16:creationId xmlns:a16="http://schemas.microsoft.com/office/drawing/2014/main" id="{8774725F-0BB9-7459-16C9-AAAB67201C06}"/>
              </a:ext>
            </a:extLst>
          </p:cNvPr>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a:extLst>
              <a:ext uri="{FF2B5EF4-FFF2-40B4-BE49-F238E27FC236}">
                <a16:creationId xmlns:a16="http://schemas.microsoft.com/office/drawing/2014/main" id="{362D11B5-EAAF-BD93-2E5E-B7959808DD80}"/>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63B35B7F-9F27-EA49-AF24-4859A4A37FF4}" type="slidenum">
              <a:rPr lang="en-US" altLang="en-US" smtClean="0"/>
              <a:pPr/>
              <a:t>‹#›</a:t>
            </a:fld>
            <a:endParaRPr lang="en-US" altLang="en-US" dirty="0"/>
          </a:p>
        </p:txBody>
      </p:sp>
    </p:spTree>
    <p:extLst>
      <p:ext uri="{BB962C8B-B14F-4D97-AF65-F5344CB8AC3E}">
        <p14:creationId xmlns:p14="http://schemas.microsoft.com/office/powerpoint/2010/main" val="2226836852"/>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tx">
  <p:cSld name="5_Two Content">
    <p:spTree>
      <p:nvGrpSpPr>
        <p:cNvPr id="1" name=""/>
        <p:cNvGrpSpPr/>
        <p:nvPr/>
      </p:nvGrpSpPr>
      <p:grpSpPr>
        <a:xfrm>
          <a:off x="0" y="0"/>
          <a:ext cx="0" cy="0"/>
          <a:chOff x="0" y="0"/>
          <a:chExt cx="0" cy="0"/>
        </a:xfrm>
      </p:grpSpPr>
      <p:sp>
        <p:nvSpPr>
          <p:cNvPr id="558"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59" name="Body Level One…"/>
          <p:cNvSpPr txBox="1">
            <a:spLocks noGrp="1"/>
          </p:cNvSpPr>
          <p:nvPr>
            <p:ph type="body" sz="half" idx="1"/>
          </p:nvPr>
        </p:nvSpPr>
        <p:spPr>
          <a:xfrm>
            <a:off x="628650" y="1825625"/>
            <a:ext cx="3886200" cy="4351338"/>
          </a:xfrm>
          <a:prstGeom prst="rect">
            <a:avLst/>
          </a:prstGeom>
        </p:spPr>
        <p:txBody>
          <a:bodyPr>
            <a:normAutofit/>
          </a:bodyPr>
          <a:lstStyle>
            <a:lvl1pPr marL="228600" indent="-228600">
              <a:lnSpc>
                <a:spcPct val="90000"/>
              </a:lnSpc>
              <a:spcBef>
                <a:spcPts val="1000"/>
              </a:spcBef>
              <a:buFont typeface="Arial"/>
              <a:buChar char="•"/>
              <a:defRPr sz="2800">
                <a:latin typeface="Calibri"/>
                <a:ea typeface="Calibri"/>
                <a:cs typeface="Calibri"/>
                <a:sym typeface="Calibri"/>
              </a:defRPr>
            </a:lvl1pPr>
            <a:lvl2pPr marL="723900" indent="-266700">
              <a:lnSpc>
                <a:spcPct val="90000"/>
              </a:lnSpc>
              <a:spcBef>
                <a:spcPts val="1000"/>
              </a:spcBef>
              <a:buFont typeface="Arial"/>
              <a:buChar char="•"/>
              <a:defRPr sz="2800">
                <a:latin typeface="Calibri"/>
                <a:ea typeface="Calibri"/>
                <a:cs typeface="Calibri"/>
                <a:sym typeface="Calibri"/>
              </a:defRPr>
            </a:lvl2pPr>
            <a:lvl3pPr marL="1234439" indent="-320039">
              <a:lnSpc>
                <a:spcPct val="90000"/>
              </a:lnSpc>
              <a:spcBef>
                <a:spcPts val="1000"/>
              </a:spcBef>
              <a:buFont typeface="Arial"/>
              <a:defRPr sz="2800">
                <a:latin typeface="Calibri"/>
                <a:ea typeface="Calibri"/>
                <a:cs typeface="Calibri"/>
                <a:sym typeface="Calibri"/>
              </a:defRPr>
            </a:lvl3pPr>
            <a:lvl4pPr marL="1727200" indent="-355600">
              <a:lnSpc>
                <a:spcPct val="90000"/>
              </a:lnSpc>
              <a:spcBef>
                <a:spcPts val="1000"/>
              </a:spcBef>
              <a:buFont typeface="Arial"/>
              <a:buChar char="•"/>
              <a:defRPr sz="2800">
                <a:latin typeface="Calibri"/>
                <a:ea typeface="Calibri"/>
                <a:cs typeface="Calibri"/>
                <a:sym typeface="Calibri"/>
              </a:defRPr>
            </a:lvl4pPr>
            <a:lvl5pPr marL="2184400" indent="-355600">
              <a:lnSpc>
                <a:spcPct val="90000"/>
              </a:lnSpc>
              <a:spcBef>
                <a:spcPts val="1000"/>
              </a:spcBef>
              <a:buFont typeface="Arial"/>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0"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810324149"/>
      </p:ext>
    </p:extLst>
  </p:cSld>
  <p:clrMapOvr>
    <a:masterClrMapping/>
  </p:clrMapOvr>
  <p:transition spd="med"/>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x">
  <p:cSld name="5_Comparison">
    <p:spTree>
      <p:nvGrpSpPr>
        <p:cNvPr id="1" name=""/>
        <p:cNvGrpSpPr/>
        <p:nvPr/>
      </p:nvGrpSpPr>
      <p:grpSpPr>
        <a:xfrm>
          <a:off x="0" y="0"/>
          <a:ext cx="0" cy="0"/>
          <a:chOff x="0" y="0"/>
          <a:chExt cx="0" cy="0"/>
        </a:xfrm>
      </p:grpSpPr>
      <p:sp>
        <p:nvSpPr>
          <p:cNvPr id="567" name="Title Text"/>
          <p:cNvSpPr txBox="1">
            <a:spLocks noGrp="1"/>
          </p:cNvSpPr>
          <p:nvPr>
            <p:ph type="title"/>
          </p:nvPr>
        </p:nvSpPr>
        <p:spPr>
          <a:xfrm>
            <a:off x="629841" y="365125"/>
            <a:ext cx="7886701"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68" name="Body Level One…"/>
          <p:cNvSpPr txBox="1">
            <a:spLocks noGrp="1"/>
          </p:cNvSpPr>
          <p:nvPr>
            <p:ph type="body" sz="quarter" idx="1"/>
          </p:nvPr>
        </p:nvSpPr>
        <p:spPr>
          <a:xfrm>
            <a:off x="629841" y="1681163"/>
            <a:ext cx="3868341" cy="823913"/>
          </a:xfrm>
          <a:prstGeom prst="rect">
            <a:avLst/>
          </a:prstGeom>
        </p:spPr>
        <p:txBody>
          <a:bodyPr anchor="b">
            <a:normAutofit/>
          </a:bodyPr>
          <a:lstStyle>
            <a:lvl1pPr marL="0" indent="0">
              <a:lnSpc>
                <a:spcPct val="90000"/>
              </a:lnSpc>
              <a:spcBef>
                <a:spcPts val="1000"/>
              </a:spcBef>
              <a:buSzTx/>
              <a:buNone/>
              <a:defRPr sz="2400" b="1">
                <a:latin typeface="Calibri"/>
                <a:ea typeface="Calibri"/>
                <a:cs typeface="Calibri"/>
                <a:sym typeface="Calibri"/>
              </a:defRPr>
            </a:lvl1pPr>
            <a:lvl2pPr marL="0" indent="457200">
              <a:lnSpc>
                <a:spcPct val="90000"/>
              </a:lnSpc>
              <a:spcBef>
                <a:spcPts val="1000"/>
              </a:spcBef>
              <a:buSzTx/>
              <a:buNone/>
              <a:defRPr sz="2400" b="1">
                <a:latin typeface="Calibri"/>
                <a:ea typeface="Calibri"/>
                <a:cs typeface="Calibri"/>
                <a:sym typeface="Calibri"/>
              </a:defRPr>
            </a:lvl2pPr>
            <a:lvl3pPr marL="0" indent="914400">
              <a:lnSpc>
                <a:spcPct val="90000"/>
              </a:lnSpc>
              <a:spcBef>
                <a:spcPts val="1000"/>
              </a:spcBef>
              <a:buSzTx/>
              <a:buNone/>
              <a:defRPr sz="2400" b="1">
                <a:latin typeface="Calibri"/>
                <a:ea typeface="Calibri"/>
                <a:cs typeface="Calibri"/>
                <a:sym typeface="Calibri"/>
              </a:defRPr>
            </a:lvl3pPr>
            <a:lvl4pPr marL="0" indent="1371600">
              <a:lnSpc>
                <a:spcPct val="90000"/>
              </a:lnSpc>
              <a:spcBef>
                <a:spcPts val="1000"/>
              </a:spcBef>
              <a:buSzTx/>
              <a:buNone/>
              <a:defRPr sz="2400" b="1">
                <a:latin typeface="Calibri"/>
                <a:ea typeface="Calibri"/>
                <a:cs typeface="Calibri"/>
                <a:sym typeface="Calibri"/>
              </a:defRPr>
            </a:lvl4pPr>
            <a:lvl5pPr marL="0" indent="1828800">
              <a:lnSpc>
                <a:spcPct val="90000"/>
              </a:lnSpc>
              <a:spcBef>
                <a:spcPts val="1000"/>
              </a:spcBef>
              <a:buSz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9" name="Text Placeholder 4"/>
          <p:cNvSpPr>
            <a:spLocks noGrp="1"/>
          </p:cNvSpPr>
          <p:nvPr>
            <p:ph type="body" sz="quarter" idx="21"/>
          </p:nvPr>
        </p:nvSpPr>
        <p:spPr>
          <a:xfrm>
            <a:off x="4629150" y="1681163"/>
            <a:ext cx="3887392" cy="823913"/>
          </a:xfrm>
          <a:prstGeom prst="rect">
            <a:avLst/>
          </a:prstGeom>
        </p:spPr>
        <p:txBody>
          <a:bodyPr anchor="b">
            <a:normAutofit/>
          </a:bodyPr>
          <a:lstStyle/>
          <a:p>
            <a:pPr marL="0" indent="0" rtl="0">
              <a:lnSpc>
                <a:spcPct val="90000"/>
              </a:lnSpc>
              <a:spcBef>
                <a:spcPts val="1000"/>
              </a:spcBef>
              <a:buSzTx/>
              <a:buNone/>
              <a:defRPr sz="2400" b="1">
                <a:latin typeface="Calibri"/>
                <a:ea typeface="Calibri"/>
                <a:cs typeface="Calibri"/>
                <a:sym typeface="Calibri"/>
              </a:defRPr>
            </a:pPr>
            <a:endParaRPr/>
          </a:p>
        </p:txBody>
      </p:sp>
      <p:sp>
        <p:nvSpPr>
          <p:cNvPr id="570"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753401889"/>
      </p:ext>
    </p:extLst>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x">
  <p:cSld name="5_Title Only">
    <p:spTree>
      <p:nvGrpSpPr>
        <p:cNvPr id="1" name=""/>
        <p:cNvGrpSpPr/>
        <p:nvPr/>
      </p:nvGrpSpPr>
      <p:grpSpPr>
        <a:xfrm>
          <a:off x="0" y="0"/>
          <a:ext cx="0" cy="0"/>
          <a:chOff x="0" y="0"/>
          <a:chExt cx="0" cy="0"/>
        </a:xfrm>
      </p:grpSpPr>
      <p:sp>
        <p:nvSpPr>
          <p:cNvPr id="577"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78"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3479067335"/>
      </p:ext>
    </p:extLst>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tx">
  <p:cSld name="5_Blank">
    <p:spTree>
      <p:nvGrpSpPr>
        <p:cNvPr id="1" name=""/>
        <p:cNvGrpSpPr/>
        <p:nvPr/>
      </p:nvGrpSpPr>
      <p:grpSpPr>
        <a:xfrm>
          <a:off x="0" y="0"/>
          <a:ext cx="0" cy="0"/>
          <a:chOff x="0" y="0"/>
          <a:chExt cx="0" cy="0"/>
        </a:xfrm>
      </p:grpSpPr>
      <p:sp>
        <p:nvSpPr>
          <p:cNvPr id="585" name="Slide Number"/>
          <p:cNvSpPr txBox="1">
            <a:spLocks noGrp="1"/>
          </p:cNvSpPr>
          <p:nvPr>
            <p:ph type="sldNum" sz="quarter" idx="2"/>
          </p:nvPr>
        </p:nvSpPr>
        <p:spPr>
          <a:xfrm>
            <a:off x="8258810" y="6404293"/>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3276277849"/>
      </p:ext>
    </p:extLst>
  </p:cSld>
  <p:clrMapOvr>
    <a:masterClrMapping/>
  </p:clrMapOvr>
  <p:transition spd="med"/>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x">
  <p:cSld name="5_Content with Caption">
    <p:spTree>
      <p:nvGrpSpPr>
        <p:cNvPr id="1" name=""/>
        <p:cNvGrpSpPr/>
        <p:nvPr/>
      </p:nvGrpSpPr>
      <p:grpSpPr>
        <a:xfrm>
          <a:off x="0" y="0"/>
          <a:ext cx="0" cy="0"/>
          <a:chOff x="0" y="0"/>
          <a:chExt cx="0" cy="0"/>
        </a:xfrm>
      </p:grpSpPr>
      <p:sp>
        <p:nvSpPr>
          <p:cNvPr id="592"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rgbClr val="000000"/>
                </a:solidFill>
                <a:latin typeface="Calibri Light"/>
                <a:ea typeface="Calibri Light"/>
                <a:cs typeface="Calibri Light"/>
                <a:sym typeface="Calibri Light"/>
              </a:defRPr>
            </a:lvl1pPr>
          </a:lstStyle>
          <a:p>
            <a:r>
              <a:t>Title Text</a:t>
            </a:r>
          </a:p>
        </p:txBody>
      </p:sp>
      <p:sp>
        <p:nvSpPr>
          <p:cNvPr id="593" name="Body Level One…"/>
          <p:cNvSpPr txBox="1">
            <a:spLocks noGrp="1"/>
          </p:cNvSpPr>
          <p:nvPr>
            <p:ph type="body" sz="half" idx="1"/>
          </p:nvPr>
        </p:nvSpPr>
        <p:spPr>
          <a:xfrm>
            <a:off x="3887391" y="987425"/>
            <a:ext cx="4629151" cy="4873626"/>
          </a:xfrm>
          <a:prstGeom prst="rect">
            <a:avLst/>
          </a:prstGeom>
        </p:spPr>
        <p:txBody>
          <a:bodyPr>
            <a:normAutofit/>
          </a:bodyPr>
          <a:lstStyle>
            <a:lvl1pPr marL="228600" indent="-228600">
              <a:lnSpc>
                <a:spcPct val="90000"/>
              </a:lnSpc>
              <a:spcBef>
                <a:spcPts val="1000"/>
              </a:spcBef>
              <a:buFont typeface="Arial"/>
              <a:buChar char="•"/>
              <a:defRPr>
                <a:latin typeface="Calibri"/>
                <a:ea typeface="Calibri"/>
                <a:cs typeface="Calibri"/>
                <a:sym typeface="Calibri"/>
              </a:defRPr>
            </a:lvl1pPr>
            <a:lvl2pPr marL="718457" indent="-261257">
              <a:lnSpc>
                <a:spcPct val="90000"/>
              </a:lnSpc>
              <a:spcBef>
                <a:spcPts val="1000"/>
              </a:spcBef>
              <a:buFont typeface="Arial"/>
              <a:buChar char="•"/>
              <a:defRPr>
                <a:latin typeface="Calibri"/>
                <a:ea typeface="Calibri"/>
                <a:cs typeface="Calibri"/>
                <a:sym typeface="Calibri"/>
              </a:defRPr>
            </a:lvl2pPr>
            <a:lvl3pPr>
              <a:lnSpc>
                <a:spcPct val="90000"/>
              </a:lnSpc>
              <a:spcBef>
                <a:spcPts val="1000"/>
              </a:spcBef>
              <a:buFont typeface="Arial"/>
              <a:defRPr>
                <a:latin typeface="Calibri"/>
                <a:ea typeface="Calibri"/>
                <a:cs typeface="Calibri"/>
                <a:sym typeface="Calibri"/>
              </a:defRPr>
            </a:lvl3pPr>
            <a:lvl4pPr>
              <a:lnSpc>
                <a:spcPct val="90000"/>
              </a:lnSpc>
              <a:spcBef>
                <a:spcPts val="1000"/>
              </a:spcBef>
              <a:buFont typeface="Arial"/>
              <a:buChar char="•"/>
              <a:defRPr>
                <a:latin typeface="Calibri"/>
                <a:ea typeface="Calibri"/>
                <a:cs typeface="Calibri"/>
                <a:sym typeface="Calibri"/>
              </a:defRPr>
            </a:lvl4pPr>
            <a:lvl5pPr>
              <a:lnSpc>
                <a:spcPct val="90000"/>
              </a:lnSpc>
              <a:spcBef>
                <a:spcPts val="1000"/>
              </a:spcBef>
              <a:buFont typeface="Arial"/>
              <a:buChar char="•"/>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94" name="Text Placeholder 3"/>
          <p:cNvSpPr>
            <a:spLocks noGrp="1"/>
          </p:cNvSpPr>
          <p:nvPr>
            <p:ph type="body" sz="quarter" idx="21"/>
          </p:nvPr>
        </p:nvSpPr>
        <p:spPr>
          <a:xfrm>
            <a:off x="629840" y="2057400"/>
            <a:ext cx="2949180" cy="3811588"/>
          </a:xfrm>
          <a:prstGeom prst="rect">
            <a:avLst/>
          </a:prstGeom>
        </p:spPr>
        <p:txBody>
          <a:bodyPr>
            <a:normAutofit/>
          </a:bodyPr>
          <a:lstStyle/>
          <a:p>
            <a:pPr marL="0" indent="0" rtl="0">
              <a:lnSpc>
                <a:spcPct val="90000"/>
              </a:lnSpc>
              <a:spcBef>
                <a:spcPts val="1000"/>
              </a:spcBef>
              <a:buSzTx/>
              <a:buNone/>
              <a:defRPr sz="1600">
                <a:latin typeface="Calibri"/>
                <a:ea typeface="Calibri"/>
                <a:cs typeface="Calibri"/>
                <a:sym typeface="Calibri"/>
              </a:defRPr>
            </a:pPr>
            <a:endParaRPr/>
          </a:p>
        </p:txBody>
      </p:sp>
      <p:sp>
        <p:nvSpPr>
          <p:cNvPr id="595"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323384815"/>
      </p:ext>
    </p:extLst>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x">
  <p:cSld name="5_Picture with Caption">
    <p:spTree>
      <p:nvGrpSpPr>
        <p:cNvPr id="1" name=""/>
        <p:cNvGrpSpPr/>
        <p:nvPr/>
      </p:nvGrpSpPr>
      <p:grpSpPr>
        <a:xfrm>
          <a:off x="0" y="0"/>
          <a:ext cx="0" cy="0"/>
          <a:chOff x="0" y="0"/>
          <a:chExt cx="0" cy="0"/>
        </a:xfrm>
      </p:grpSpPr>
      <p:sp>
        <p:nvSpPr>
          <p:cNvPr id="602"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rgbClr val="000000"/>
                </a:solidFill>
                <a:latin typeface="Calibri Light"/>
                <a:ea typeface="Calibri Light"/>
                <a:cs typeface="Calibri Light"/>
                <a:sym typeface="Calibri Light"/>
              </a:defRPr>
            </a:lvl1pPr>
          </a:lstStyle>
          <a:p>
            <a:r>
              <a:t>Title Text</a:t>
            </a:r>
          </a:p>
        </p:txBody>
      </p:sp>
      <p:sp>
        <p:nvSpPr>
          <p:cNvPr id="603" name="Picture Placeholder 2"/>
          <p:cNvSpPr>
            <a:spLocks noGrp="1"/>
          </p:cNvSpPr>
          <p:nvPr>
            <p:ph type="pic" sz="half" idx="21"/>
          </p:nvPr>
        </p:nvSpPr>
        <p:spPr>
          <a:xfrm>
            <a:off x="3887391" y="987425"/>
            <a:ext cx="4629151" cy="4873626"/>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604" name="Body Level One…"/>
          <p:cNvSpPr txBox="1">
            <a:spLocks noGrp="1"/>
          </p:cNvSpPr>
          <p:nvPr>
            <p:ph type="body" sz="quarter" idx="1"/>
          </p:nvPr>
        </p:nvSpPr>
        <p:spPr>
          <a:xfrm>
            <a:off x="629841" y="2057400"/>
            <a:ext cx="2949178" cy="3811588"/>
          </a:xfrm>
          <a:prstGeom prst="rect">
            <a:avLst/>
          </a:prstGeom>
        </p:spPr>
        <p:txBody>
          <a:bodyPr>
            <a:normAutofit/>
          </a:bodyPr>
          <a:lstStyle>
            <a:lvl1pPr marL="0" indent="0">
              <a:lnSpc>
                <a:spcPct val="90000"/>
              </a:lnSpc>
              <a:spcBef>
                <a:spcPts val="1000"/>
              </a:spcBef>
              <a:buSzTx/>
              <a:buNone/>
              <a:defRPr sz="1600">
                <a:latin typeface="Calibri"/>
                <a:ea typeface="Calibri"/>
                <a:cs typeface="Calibri"/>
                <a:sym typeface="Calibri"/>
              </a:defRPr>
            </a:lvl1pPr>
            <a:lvl2pPr marL="0" indent="457200">
              <a:lnSpc>
                <a:spcPct val="90000"/>
              </a:lnSpc>
              <a:spcBef>
                <a:spcPts val="1000"/>
              </a:spcBef>
              <a:buSzTx/>
              <a:buNone/>
              <a:defRPr sz="1600">
                <a:latin typeface="Calibri"/>
                <a:ea typeface="Calibri"/>
                <a:cs typeface="Calibri"/>
                <a:sym typeface="Calibri"/>
              </a:defRPr>
            </a:lvl2pPr>
            <a:lvl3pPr marL="0" indent="914400">
              <a:lnSpc>
                <a:spcPct val="90000"/>
              </a:lnSpc>
              <a:spcBef>
                <a:spcPts val="1000"/>
              </a:spcBef>
              <a:buSzTx/>
              <a:buNone/>
              <a:defRPr sz="1600">
                <a:latin typeface="Calibri"/>
                <a:ea typeface="Calibri"/>
                <a:cs typeface="Calibri"/>
                <a:sym typeface="Calibri"/>
              </a:defRPr>
            </a:lvl3pPr>
            <a:lvl4pPr marL="0" indent="1371600">
              <a:lnSpc>
                <a:spcPct val="90000"/>
              </a:lnSpc>
              <a:spcBef>
                <a:spcPts val="1000"/>
              </a:spcBef>
              <a:buSzTx/>
              <a:buNone/>
              <a:defRPr sz="1600">
                <a:latin typeface="Calibri"/>
                <a:ea typeface="Calibri"/>
                <a:cs typeface="Calibri"/>
                <a:sym typeface="Calibri"/>
              </a:defRPr>
            </a:lvl4pPr>
            <a:lvl5pPr marL="0" indent="1828800">
              <a:lnSpc>
                <a:spcPct val="90000"/>
              </a:lnSpc>
              <a:spcBef>
                <a:spcPts val="1000"/>
              </a:spcBef>
              <a:buSzTx/>
              <a:buNone/>
              <a:defRPr sz="1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05"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1128163851"/>
      </p:ext>
    </p:extLst>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type="tx">
  <p:cSld name="6_Title Slide">
    <p:bg>
      <p:bgPr>
        <a:solidFill>
          <a:srgbClr val="000000"/>
        </a:solidFill>
        <a:effectLst/>
      </p:bgPr>
    </p:bg>
    <p:spTree>
      <p:nvGrpSpPr>
        <p:cNvPr id="1" name=""/>
        <p:cNvGrpSpPr/>
        <p:nvPr/>
      </p:nvGrpSpPr>
      <p:grpSpPr>
        <a:xfrm>
          <a:off x="0" y="0"/>
          <a:ext cx="0" cy="0"/>
          <a:chOff x="0" y="0"/>
          <a:chExt cx="0" cy="0"/>
        </a:xfrm>
      </p:grpSpPr>
      <p:sp>
        <p:nvSpPr>
          <p:cNvPr id="612" name="Title Text"/>
          <p:cNvSpPr txBox="1">
            <a:spLocks noGrp="1"/>
          </p:cNvSpPr>
          <p:nvPr>
            <p:ph type="title"/>
          </p:nvPr>
        </p:nvSpPr>
        <p:spPr>
          <a:xfrm>
            <a:off x="685800" y="1122362"/>
            <a:ext cx="7772400" cy="2387601"/>
          </a:xfrm>
          <a:prstGeom prst="rect">
            <a:avLst/>
          </a:prstGeom>
        </p:spPr>
        <p:txBody>
          <a:bodyPr anchor="b"/>
          <a:lstStyle>
            <a:lvl1pPr>
              <a:lnSpc>
                <a:spcPct val="90000"/>
              </a:lnSpc>
              <a:defRPr sz="6000" b="0">
                <a:solidFill>
                  <a:schemeClr val="accent3">
                    <a:lumOff val="44000"/>
                  </a:schemeClr>
                </a:solidFill>
                <a:latin typeface="Calibri Light"/>
                <a:ea typeface="Calibri Light"/>
                <a:cs typeface="Calibri Light"/>
                <a:sym typeface="Calibri Light"/>
              </a:defRPr>
            </a:lvl1pPr>
          </a:lstStyle>
          <a:p>
            <a:r>
              <a:t>Title Text</a:t>
            </a:r>
          </a:p>
        </p:txBody>
      </p:sp>
      <p:sp>
        <p:nvSpPr>
          <p:cNvPr id="613"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lnSpc>
                <a:spcPct val="90000"/>
              </a:lnSpc>
              <a:spcBef>
                <a:spcPts val="1000"/>
              </a:spcBef>
              <a:buSzTx/>
              <a:buNone/>
              <a:defRPr sz="2400">
                <a:solidFill>
                  <a:schemeClr val="accent3">
                    <a:lumOff val="44000"/>
                  </a:schemeClr>
                </a:solidFill>
                <a:latin typeface="Calibri"/>
                <a:ea typeface="Calibri"/>
                <a:cs typeface="Calibri"/>
                <a:sym typeface="Calibri"/>
              </a:defRPr>
            </a:lvl1pPr>
            <a:lvl2pPr marL="0" indent="457200" algn="ctr">
              <a:lnSpc>
                <a:spcPct val="90000"/>
              </a:lnSpc>
              <a:spcBef>
                <a:spcPts val="1000"/>
              </a:spcBef>
              <a:buSzTx/>
              <a:buNone/>
              <a:defRPr sz="2400">
                <a:solidFill>
                  <a:schemeClr val="accent3">
                    <a:lumOff val="44000"/>
                  </a:schemeClr>
                </a:solidFill>
                <a:latin typeface="Calibri"/>
                <a:ea typeface="Calibri"/>
                <a:cs typeface="Calibri"/>
                <a:sym typeface="Calibri"/>
              </a:defRPr>
            </a:lvl2pPr>
            <a:lvl3pPr marL="0" indent="914400" algn="ctr">
              <a:lnSpc>
                <a:spcPct val="90000"/>
              </a:lnSpc>
              <a:spcBef>
                <a:spcPts val="1000"/>
              </a:spcBef>
              <a:buSzTx/>
              <a:buNone/>
              <a:defRPr sz="2400">
                <a:solidFill>
                  <a:schemeClr val="accent3">
                    <a:lumOff val="44000"/>
                  </a:schemeClr>
                </a:solidFill>
                <a:latin typeface="Calibri"/>
                <a:ea typeface="Calibri"/>
                <a:cs typeface="Calibri"/>
                <a:sym typeface="Calibri"/>
              </a:defRPr>
            </a:lvl3pPr>
            <a:lvl4pPr marL="0" indent="1371600" algn="ctr">
              <a:lnSpc>
                <a:spcPct val="90000"/>
              </a:lnSpc>
              <a:spcBef>
                <a:spcPts val="1000"/>
              </a:spcBef>
              <a:buSzTx/>
              <a:buNone/>
              <a:defRPr sz="2400">
                <a:solidFill>
                  <a:schemeClr val="accent3">
                    <a:lumOff val="44000"/>
                  </a:schemeClr>
                </a:solidFill>
                <a:latin typeface="Calibri"/>
                <a:ea typeface="Calibri"/>
                <a:cs typeface="Calibri"/>
                <a:sym typeface="Calibri"/>
              </a:defRPr>
            </a:lvl4pPr>
            <a:lvl5pPr marL="0" indent="1828800" algn="ctr">
              <a:lnSpc>
                <a:spcPct val="90000"/>
              </a:lnSpc>
              <a:spcBef>
                <a:spcPts val="1000"/>
              </a:spcBef>
              <a:buSzTx/>
              <a:buNone/>
              <a:defRPr sz="24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14"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342929636"/>
      </p:ext>
    </p:extLst>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type="tx">
  <p:cSld name="6_Title and Content">
    <p:bg>
      <p:bgPr>
        <a:solidFill>
          <a:srgbClr val="000000"/>
        </a:solidFill>
        <a:effectLst/>
      </p:bgPr>
    </p:bg>
    <p:spTree>
      <p:nvGrpSpPr>
        <p:cNvPr id="1" name=""/>
        <p:cNvGrpSpPr/>
        <p:nvPr/>
      </p:nvGrpSpPr>
      <p:grpSpPr>
        <a:xfrm>
          <a:off x="0" y="0"/>
          <a:ext cx="0" cy="0"/>
          <a:chOff x="0" y="0"/>
          <a:chExt cx="0" cy="0"/>
        </a:xfrm>
      </p:grpSpPr>
      <p:sp>
        <p:nvSpPr>
          <p:cNvPr id="621"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22" name="Body Level One…"/>
          <p:cNvSpPr txBox="1">
            <a:spLocks noGrp="1"/>
          </p:cNvSpPr>
          <p:nvPr>
            <p:ph type="body" idx="1"/>
          </p:nvPr>
        </p:nvSpPr>
        <p:spPr>
          <a:xfrm>
            <a:off x="628650" y="1825625"/>
            <a:ext cx="7886700" cy="4351338"/>
          </a:xfrm>
          <a:prstGeom prst="rect">
            <a:avLst/>
          </a:prstGeom>
        </p:spPr>
        <p:txBody>
          <a:bodyPr>
            <a:normAutofit/>
          </a:bodyPr>
          <a:lstStyle>
            <a:lvl1pPr marL="228600" indent="-228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1pPr>
            <a:lvl2pPr marL="723900" indent="-2667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2pPr>
            <a:lvl3pPr marL="1234439" indent="-320039">
              <a:lnSpc>
                <a:spcPct val="90000"/>
              </a:lnSpc>
              <a:spcBef>
                <a:spcPts val="1000"/>
              </a:spcBef>
              <a:buFont typeface="Arial"/>
              <a:defRPr sz="2800">
                <a:solidFill>
                  <a:schemeClr val="accent3">
                    <a:lumOff val="44000"/>
                  </a:schemeClr>
                </a:solidFill>
                <a:latin typeface="Calibri"/>
                <a:ea typeface="Calibri"/>
                <a:cs typeface="Calibri"/>
                <a:sym typeface="Calibri"/>
              </a:defRPr>
            </a:lvl3pPr>
            <a:lvl4pPr marL="17272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4pPr>
            <a:lvl5pPr marL="21844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23"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183557154"/>
      </p:ext>
    </p:extLst>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type="tx">
  <p:cSld name="6_Section Header">
    <p:bg>
      <p:bgPr>
        <a:solidFill>
          <a:srgbClr val="000000"/>
        </a:solidFill>
        <a:effectLst/>
      </p:bgPr>
    </p:bg>
    <p:spTree>
      <p:nvGrpSpPr>
        <p:cNvPr id="1" name=""/>
        <p:cNvGrpSpPr/>
        <p:nvPr/>
      </p:nvGrpSpPr>
      <p:grpSpPr>
        <a:xfrm>
          <a:off x="0" y="0"/>
          <a:ext cx="0" cy="0"/>
          <a:chOff x="0" y="0"/>
          <a:chExt cx="0" cy="0"/>
        </a:xfrm>
      </p:grpSpPr>
      <p:sp>
        <p:nvSpPr>
          <p:cNvPr id="630" name="Title Text"/>
          <p:cNvSpPr txBox="1">
            <a:spLocks noGrp="1"/>
          </p:cNvSpPr>
          <p:nvPr>
            <p:ph type="title"/>
          </p:nvPr>
        </p:nvSpPr>
        <p:spPr>
          <a:xfrm>
            <a:off x="623887" y="1709739"/>
            <a:ext cx="7886701" cy="2852737"/>
          </a:xfrm>
          <a:prstGeom prst="rect">
            <a:avLst/>
          </a:prstGeom>
        </p:spPr>
        <p:txBody>
          <a:bodyPr anchor="b"/>
          <a:lstStyle>
            <a:lvl1pPr algn="l">
              <a:lnSpc>
                <a:spcPct val="90000"/>
              </a:lnSpc>
              <a:defRPr sz="6000" b="0">
                <a:solidFill>
                  <a:schemeClr val="accent3">
                    <a:lumOff val="44000"/>
                  </a:schemeClr>
                </a:solidFill>
                <a:latin typeface="Calibri Light"/>
                <a:ea typeface="Calibri Light"/>
                <a:cs typeface="Calibri Light"/>
                <a:sym typeface="Calibri Light"/>
              </a:defRPr>
            </a:lvl1pPr>
          </a:lstStyle>
          <a:p>
            <a:r>
              <a:t>Title Text</a:t>
            </a:r>
          </a:p>
        </p:txBody>
      </p:sp>
      <p:sp>
        <p:nvSpPr>
          <p:cNvPr id="631" name="Body Level One…"/>
          <p:cNvSpPr txBox="1">
            <a:spLocks noGrp="1"/>
          </p:cNvSpPr>
          <p:nvPr>
            <p:ph type="body" sz="quarter" idx="1"/>
          </p:nvPr>
        </p:nvSpPr>
        <p:spPr>
          <a:xfrm>
            <a:off x="623887" y="4589464"/>
            <a:ext cx="7886701" cy="1500188"/>
          </a:xfrm>
          <a:prstGeom prst="rect">
            <a:avLst/>
          </a:prstGeom>
        </p:spPr>
        <p:txBody>
          <a:bodyPr>
            <a:normAutofit/>
          </a:bodyPr>
          <a:lstStyle>
            <a:lvl1pPr marL="0" indent="0">
              <a:lnSpc>
                <a:spcPct val="90000"/>
              </a:lnSpc>
              <a:spcBef>
                <a:spcPts val="1000"/>
              </a:spcBef>
              <a:buSzTx/>
              <a:buNone/>
              <a:defRPr sz="2400">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2400">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2400">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2400">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24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32"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908075773"/>
      </p:ext>
    </p:extLst>
  </p:cSld>
  <p:clrMapOvr>
    <a:masterClrMapping/>
  </p:clrMapOvr>
  <p:transition spd="med"/>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type="tx">
  <p:cSld name="6_Two Content">
    <p:bg>
      <p:bgPr>
        <a:solidFill>
          <a:srgbClr val="000000"/>
        </a:solidFill>
        <a:effectLst/>
      </p:bgPr>
    </p:bg>
    <p:spTree>
      <p:nvGrpSpPr>
        <p:cNvPr id="1" name=""/>
        <p:cNvGrpSpPr/>
        <p:nvPr/>
      </p:nvGrpSpPr>
      <p:grpSpPr>
        <a:xfrm>
          <a:off x="0" y="0"/>
          <a:ext cx="0" cy="0"/>
          <a:chOff x="0" y="0"/>
          <a:chExt cx="0" cy="0"/>
        </a:xfrm>
      </p:grpSpPr>
      <p:sp>
        <p:nvSpPr>
          <p:cNvPr id="639"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40" name="Body Level One…"/>
          <p:cNvSpPr txBox="1">
            <a:spLocks noGrp="1"/>
          </p:cNvSpPr>
          <p:nvPr>
            <p:ph type="body" sz="half" idx="1"/>
          </p:nvPr>
        </p:nvSpPr>
        <p:spPr>
          <a:xfrm>
            <a:off x="628650" y="1825625"/>
            <a:ext cx="3886200" cy="4351338"/>
          </a:xfrm>
          <a:prstGeom prst="rect">
            <a:avLst/>
          </a:prstGeom>
        </p:spPr>
        <p:txBody>
          <a:bodyPr>
            <a:normAutofit/>
          </a:bodyPr>
          <a:lstStyle>
            <a:lvl1pPr marL="228600" indent="-228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1pPr>
            <a:lvl2pPr marL="723900" indent="-2667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2pPr>
            <a:lvl3pPr marL="1234439" indent="-320039">
              <a:lnSpc>
                <a:spcPct val="90000"/>
              </a:lnSpc>
              <a:spcBef>
                <a:spcPts val="1000"/>
              </a:spcBef>
              <a:buFont typeface="Arial"/>
              <a:defRPr sz="2800">
                <a:solidFill>
                  <a:schemeClr val="accent3">
                    <a:lumOff val="44000"/>
                  </a:schemeClr>
                </a:solidFill>
                <a:latin typeface="Calibri"/>
                <a:ea typeface="Calibri"/>
                <a:cs typeface="Calibri"/>
                <a:sym typeface="Calibri"/>
              </a:defRPr>
            </a:lvl3pPr>
            <a:lvl4pPr marL="17272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4pPr>
            <a:lvl5pPr marL="21844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41"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35352500"/>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a:extLst>
              <a:ext uri="{FF2B5EF4-FFF2-40B4-BE49-F238E27FC236}">
                <a16:creationId xmlns:a16="http://schemas.microsoft.com/office/drawing/2014/main" id="{3C4D7FF6-C31A-2301-8F53-997DDEAAF46A}"/>
              </a:ext>
            </a:extLst>
          </p:cNvPr>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a:extLst>
              <a:ext uri="{FF2B5EF4-FFF2-40B4-BE49-F238E27FC236}">
                <a16:creationId xmlns:a16="http://schemas.microsoft.com/office/drawing/2014/main" id="{497F6B02-1C44-1CA6-4D99-2DB76FB11762}"/>
              </a:ext>
            </a:extLst>
          </p:cNvPr>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a:extLst>
              <a:ext uri="{FF2B5EF4-FFF2-40B4-BE49-F238E27FC236}">
                <a16:creationId xmlns:a16="http://schemas.microsoft.com/office/drawing/2014/main" id="{FBB59C5A-4006-5E22-C86F-B788982E7848}"/>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C670D0FD-998F-4845-9680-6D032018576E}" type="slidenum">
              <a:rPr lang="en-US" altLang="en-US" smtClean="0"/>
              <a:pPr/>
              <a:t>‹#›</a:t>
            </a:fld>
            <a:endParaRPr lang="en-US" altLang="en-US" dirty="0"/>
          </a:p>
        </p:txBody>
      </p:sp>
    </p:spTree>
    <p:extLst>
      <p:ext uri="{BB962C8B-B14F-4D97-AF65-F5344CB8AC3E}">
        <p14:creationId xmlns:p14="http://schemas.microsoft.com/office/powerpoint/2010/main" val="285376328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tx">
  <p:cSld name="6_Comparison">
    <p:bg>
      <p:bgPr>
        <a:solidFill>
          <a:srgbClr val="000000"/>
        </a:solidFill>
        <a:effectLst/>
      </p:bgPr>
    </p:bg>
    <p:spTree>
      <p:nvGrpSpPr>
        <p:cNvPr id="1" name=""/>
        <p:cNvGrpSpPr/>
        <p:nvPr/>
      </p:nvGrpSpPr>
      <p:grpSpPr>
        <a:xfrm>
          <a:off x="0" y="0"/>
          <a:ext cx="0" cy="0"/>
          <a:chOff x="0" y="0"/>
          <a:chExt cx="0" cy="0"/>
        </a:xfrm>
      </p:grpSpPr>
      <p:sp>
        <p:nvSpPr>
          <p:cNvPr id="648" name="Title Text"/>
          <p:cNvSpPr txBox="1">
            <a:spLocks noGrp="1"/>
          </p:cNvSpPr>
          <p:nvPr>
            <p:ph type="title"/>
          </p:nvPr>
        </p:nvSpPr>
        <p:spPr>
          <a:xfrm>
            <a:off x="629841" y="365125"/>
            <a:ext cx="7886701"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49" name="Body Level One…"/>
          <p:cNvSpPr txBox="1">
            <a:spLocks noGrp="1"/>
          </p:cNvSpPr>
          <p:nvPr>
            <p:ph type="body" sz="quarter" idx="1"/>
          </p:nvPr>
        </p:nvSpPr>
        <p:spPr>
          <a:xfrm>
            <a:off x="629841" y="1681163"/>
            <a:ext cx="3868341" cy="823913"/>
          </a:xfrm>
          <a:prstGeom prst="rect">
            <a:avLst/>
          </a:prstGeom>
        </p:spPr>
        <p:txBody>
          <a:bodyPr anchor="b">
            <a:normAutofit/>
          </a:bodyPr>
          <a:lstStyle>
            <a:lvl1pPr marL="0" indent="0">
              <a:lnSpc>
                <a:spcPct val="90000"/>
              </a:lnSpc>
              <a:spcBef>
                <a:spcPts val="1000"/>
              </a:spcBef>
              <a:buSzTx/>
              <a:buNone/>
              <a:defRPr sz="2400" b="1">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2400" b="1">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2400" b="1">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2400" b="1">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2400" b="1">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50" name="Text Placeholder 4"/>
          <p:cNvSpPr>
            <a:spLocks noGrp="1"/>
          </p:cNvSpPr>
          <p:nvPr>
            <p:ph type="body" sz="quarter" idx="21"/>
          </p:nvPr>
        </p:nvSpPr>
        <p:spPr>
          <a:xfrm>
            <a:off x="4629150" y="1681163"/>
            <a:ext cx="3887392" cy="823913"/>
          </a:xfrm>
          <a:prstGeom prst="rect">
            <a:avLst/>
          </a:prstGeom>
        </p:spPr>
        <p:txBody>
          <a:bodyPr anchor="b">
            <a:normAutofit/>
          </a:bodyPr>
          <a:lstStyle/>
          <a:p>
            <a:pPr marL="0" indent="0" rtl="0">
              <a:lnSpc>
                <a:spcPct val="90000"/>
              </a:lnSpc>
              <a:spcBef>
                <a:spcPts val="1000"/>
              </a:spcBef>
              <a:buSzTx/>
              <a:buNone/>
              <a:defRPr sz="2400" b="1">
                <a:solidFill>
                  <a:schemeClr val="accent3">
                    <a:lumOff val="44000"/>
                  </a:schemeClr>
                </a:solidFill>
                <a:latin typeface="Calibri"/>
                <a:ea typeface="Calibri"/>
                <a:cs typeface="Calibri"/>
                <a:sym typeface="Calibri"/>
              </a:defRPr>
            </a:pPr>
            <a:endParaRPr/>
          </a:p>
        </p:txBody>
      </p:sp>
      <p:sp>
        <p:nvSpPr>
          <p:cNvPr id="651"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231477477"/>
      </p:ext>
    </p:extLst>
  </p:cSld>
  <p:clrMapOvr>
    <a:masterClrMapping/>
  </p:clrMapOvr>
  <p:transition spd="med"/>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type="tx">
  <p:cSld name="6_Title Only">
    <p:bg>
      <p:bgPr>
        <a:solidFill>
          <a:srgbClr val="000000"/>
        </a:solidFill>
        <a:effectLst/>
      </p:bgPr>
    </p:bg>
    <p:spTree>
      <p:nvGrpSpPr>
        <p:cNvPr id="1" name=""/>
        <p:cNvGrpSpPr/>
        <p:nvPr/>
      </p:nvGrpSpPr>
      <p:grpSpPr>
        <a:xfrm>
          <a:off x="0" y="0"/>
          <a:ext cx="0" cy="0"/>
          <a:chOff x="0" y="0"/>
          <a:chExt cx="0" cy="0"/>
        </a:xfrm>
      </p:grpSpPr>
      <p:sp>
        <p:nvSpPr>
          <p:cNvPr id="658"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59"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692895611"/>
      </p:ext>
    </p:extLst>
  </p:cSld>
  <p:clrMapOvr>
    <a:masterClrMapping/>
  </p:clrMapOvr>
  <p:transition spd="med"/>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tx">
  <p:cSld name="6_Blank">
    <p:bg>
      <p:bgPr>
        <a:solidFill>
          <a:srgbClr val="000000"/>
        </a:solidFill>
        <a:effectLst/>
      </p:bgPr>
    </p:bg>
    <p:spTree>
      <p:nvGrpSpPr>
        <p:cNvPr id="1" name=""/>
        <p:cNvGrpSpPr/>
        <p:nvPr/>
      </p:nvGrpSpPr>
      <p:grpSpPr>
        <a:xfrm>
          <a:off x="0" y="0"/>
          <a:ext cx="0" cy="0"/>
          <a:chOff x="0" y="0"/>
          <a:chExt cx="0" cy="0"/>
        </a:xfrm>
      </p:grpSpPr>
      <p:sp>
        <p:nvSpPr>
          <p:cNvPr id="66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153638472"/>
      </p:ext>
    </p:extLst>
  </p:cSld>
  <p:clrMapOvr>
    <a:masterClrMapping/>
  </p:clrMapOvr>
  <p:transition spd="med"/>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673"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chemeClr val="accent3">
                    <a:lumOff val="44000"/>
                  </a:schemeClr>
                </a:solidFill>
                <a:latin typeface="Calibri Light"/>
                <a:ea typeface="Calibri Light"/>
                <a:cs typeface="Calibri Light"/>
                <a:sym typeface="Calibri Light"/>
              </a:defRPr>
            </a:lvl1pPr>
          </a:lstStyle>
          <a:p>
            <a:r>
              <a:t>Title Text</a:t>
            </a:r>
          </a:p>
        </p:txBody>
      </p:sp>
      <p:sp>
        <p:nvSpPr>
          <p:cNvPr id="674" name="Body Level One…"/>
          <p:cNvSpPr txBox="1">
            <a:spLocks noGrp="1"/>
          </p:cNvSpPr>
          <p:nvPr>
            <p:ph type="body" sz="half" idx="1"/>
          </p:nvPr>
        </p:nvSpPr>
        <p:spPr>
          <a:xfrm>
            <a:off x="3887391" y="987425"/>
            <a:ext cx="4629151" cy="4873626"/>
          </a:xfrm>
          <a:prstGeom prst="rect">
            <a:avLst/>
          </a:prstGeom>
        </p:spPr>
        <p:txBody>
          <a:bodyPr>
            <a:normAutofit/>
          </a:bodyPr>
          <a:lstStyle>
            <a:lvl1pPr marL="228600" indent="-228600">
              <a:lnSpc>
                <a:spcPct val="90000"/>
              </a:lnSpc>
              <a:spcBef>
                <a:spcPts val="1000"/>
              </a:spcBef>
              <a:buFont typeface="Arial"/>
              <a:buChar char="•"/>
              <a:defRPr>
                <a:solidFill>
                  <a:schemeClr val="accent3">
                    <a:lumOff val="44000"/>
                  </a:schemeClr>
                </a:solidFill>
                <a:latin typeface="Calibri"/>
                <a:ea typeface="Calibri"/>
                <a:cs typeface="Calibri"/>
                <a:sym typeface="Calibri"/>
              </a:defRPr>
            </a:lvl1pPr>
            <a:lvl2pPr marL="718457" indent="-261257">
              <a:lnSpc>
                <a:spcPct val="90000"/>
              </a:lnSpc>
              <a:spcBef>
                <a:spcPts val="1000"/>
              </a:spcBef>
              <a:buFont typeface="Arial"/>
              <a:buChar char="•"/>
              <a:defRPr>
                <a:solidFill>
                  <a:schemeClr val="accent3">
                    <a:lumOff val="44000"/>
                  </a:schemeClr>
                </a:solidFill>
                <a:latin typeface="Calibri"/>
                <a:ea typeface="Calibri"/>
                <a:cs typeface="Calibri"/>
                <a:sym typeface="Calibri"/>
              </a:defRPr>
            </a:lvl2pPr>
            <a:lvl3pPr>
              <a:lnSpc>
                <a:spcPct val="90000"/>
              </a:lnSpc>
              <a:spcBef>
                <a:spcPts val="1000"/>
              </a:spcBef>
              <a:buFont typeface="Arial"/>
              <a:defRPr>
                <a:solidFill>
                  <a:schemeClr val="accent3">
                    <a:lumOff val="44000"/>
                  </a:schemeClr>
                </a:solidFill>
                <a:latin typeface="Calibri"/>
                <a:ea typeface="Calibri"/>
                <a:cs typeface="Calibri"/>
                <a:sym typeface="Calibri"/>
              </a:defRPr>
            </a:lvl3pPr>
            <a:lvl4pPr>
              <a:lnSpc>
                <a:spcPct val="90000"/>
              </a:lnSpc>
              <a:spcBef>
                <a:spcPts val="1000"/>
              </a:spcBef>
              <a:buFont typeface="Arial"/>
              <a:buChar char="•"/>
              <a:defRPr>
                <a:solidFill>
                  <a:schemeClr val="accent3">
                    <a:lumOff val="44000"/>
                  </a:schemeClr>
                </a:solidFill>
                <a:latin typeface="Calibri"/>
                <a:ea typeface="Calibri"/>
                <a:cs typeface="Calibri"/>
                <a:sym typeface="Calibri"/>
              </a:defRPr>
            </a:lvl4pPr>
            <a:lvl5pPr>
              <a:lnSpc>
                <a:spcPct val="90000"/>
              </a:lnSpc>
              <a:spcBef>
                <a:spcPts val="1000"/>
              </a:spcBef>
              <a:buFont typeface="Arial"/>
              <a:buChar char="•"/>
              <a:defRPr>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75" name="Text Placeholder 3"/>
          <p:cNvSpPr>
            <a:spLocks noGrp="1"/>
          </p:cNvSpPr>
          <p:nvPr>
            <p:ph type="body" sz="quarter" idx="21"/>
          </p:nvPr>
        </p:nvSpPr>
        <p:spPr>
          <a:xfrm>
            <a:off x="629840" y="2057400"/>
            <a:ext cx="2949180" cy="3811588"/>
          </a:xfrm>
          <a:prstGeom prst="rect">
            <a:avLst/>
          </a:prstGeom>
        </p:spPr>
        <p:txBody>
          <a:bodyPr>
            <a:normAutofit/>
          </a:bodyPr>
          <a:lstStyle/>
          <a:p>
            <a:pPr marL="0" indent="0" rtl="0">
              <a:lnSpc>
                <a:spcPct val="90000"/>
              </a:lnSpc>
              <a:spcBef>
                <a:spcPts val="1000"/>
              </a:spcBef>
              <a:buSzTx/>
              <a:buNone/>
              <a:defRPr sz="1600">
                <a:solidFill>
                  <a:schemeClr val="accent3">
                    <a:lumOff val="44000"/>
                  </a:schemeClr>
                </a:solidFill>
                <a:latin typeface="Calibri"/>
                <a:ea typeface="Calibri"/>
                <a:cs typeface="Calibri"/>
                <a:sym typeface="Calibri"/>
              </a:defRPr>
            </a:pPr>
            <a:endParaRPr/>
          </a:p>
        </p:txBody>
      </p:sp>
      <p:sp>
        <p:nvSpPr>
          <p:cNvPr id="67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374343316"/>
      </p:ext>
    </p:extLst>
  </p:cSld>
  <p:clrMapOvr>
    <a:masterClrMapping/>
  </p:clrMapOvr>
  <p:transition spd="med"/>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683"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chemeClr val="accent3">
                    <a:lumOff val="44000"/>
                  </a:schemeClr>
                </a:solidFill>
                <a:latin typeface="Calibri Light"/>
                <a:ea typeface="Calibri Light"/>
                <a:cs typeface="Calibri Light"/>
                <a:sym typeface="Calibri Light"/>
              </a:defRPr>
            </a:lvl1pPr>
          </a:lstStyle>
          <a:p>
            <a:r>
              <a:t>Title Text</a:t>
            </a:r>
          </a:p>
        </p:txBody>
      </p:sp>
      <p:sp>
        <p:nvSpPr>
          <p:cNvPr id="684" name="Picture Placeholder 2"/>
          <p:cNvSpPr>
            <a:spLocks noGrp="1"/>
          </p:cNvSpPr>
          <p:nvPr>
            <p:ph type="pic" sz="half" idx="21"/>
          </p:nvPr>
        </p:nvSpPr>
        <p:spPr>
          <a:xfrm>
            <a:off x="3887391" y="987425"/>
            <a:ext cx="4629151" cy="4873626"/>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685" name="Body Level One…"/>
          <p:cNvSpPr txBox="1">
            <a:spLocks noGrp="1"/>
          </p:cNvSpPr>
          <p:nvPr>
            <p:ph type="body" sz="quarter" idx="1"/>
          </p:nvPr>
        </p:nvSpPr>
        <p:spPr>
          <a:xfrm>
            <a:off x="629841" y="2057400"/>
            <a:ext cx="2949178" cy="3811588"/>
          </a:xfrm>
          <a:prstGeom prst="rect">
            <a:avLst/>
          </a:prstGeom>
        </p:spPr>
        <p:txBody>
          <a:bodyPr>
            <a:normAutofit/>
          </a:bodyPr>
          <a:lstStyle>
            <a:lvl1pPr marL="0" indent="0">
              <a:lnSpc>
                <a:spcPct val="90000"/>
              </a:lnSpc>
              <a:spcBef>
                <a:spcPts val="1000"/>
              </a:spcBef>
              <a:buSzTx/>
              <a:buNone/>
              <a:defRPr sz="1600">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1600">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1600">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1600">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16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8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4042640468"/>
      </p:ext>
    </p:extLst>
  </p:cSld>
  <p:clrMapOvr>
    <a:masterClrMapping/>
  </p:clrMapOvr>
  <p:transition spd="med"/>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tx">
  <p:cSld name="7_Title Slide">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sp>
        <p:nvSpPr>
          <p:cNvPr id="693" name="Title Text"/>
          <p:cNvSpPr txBox="1">
            <a:spLocks noGrp="1"/>
          </p:cNvSpPr>
          <p:nvPr>
            <p:ph type="title"/>
          </p:nvPr>
        </p:nvSpPr>
        <p:spPr>
          <a:xfrm>
            <a:off x="3581400" y="685800"/>
            <a:ext cx="5561013" cy="3352800"/>
          </a:xfrm>
          <a:prstGeom prst="rect">
            <a:avLst/>
          </a:prstGeom>
        </p:spPr>
        <p:txBody>
          <a:bodyPr lIns="46037" tIns="46037" rIns="46037" bIns="46037"/>
          <a:lstStyle>
            <a:lvl1pPr>
              <a:defRPr b="1" i="0">
                <a:solidFill>
                  <a:srgbClr val="786950"/>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694" name="Body Level One…"/>
          <p:cNvSpPr txBox="1">
            <a:spLocks noGrp="1"/>
          </p:cNvSpPr>
          <p:nvPr>
            <p:ph type="body" sz="quarter" idx="1"/>
          </p:nvPr>
        </p:nvSpPr>
        <p:spPr>
          <a:xfrm>
            <a:off x="5181600" y="4038600"/>
            <a:ext cx="3960813" cy="1752600"/>
          </a:xfrm>
          <a:prstGeom prst="rect">
            <a:avLst/>
          </a:prstGeom>
        </p:spPr>
        <p:txBody>
          <a:bodyPr lIns="46037" tIns="46037" rIns="46037" bIns="46037" anchor="ctr">
            <a:normAutofit/>
          </a:bodyPr>
          <a:lstStyle>
            <a:lvl1pPr marL="0" indent="0" algn="ctr">
              <a:buSzTx/>
              <a:buNone/>
              <a:defRPr b="1" i="0">
                <a:solidFill>
                  <a:srgbClr val="786950"/>
                </a:solidFill>
                <a:latin typeface="Arial" panose="020B0604020202020204" pitchFamily="34" charset="0"/>
                <a:cs typeface="Arial" panose="020B0604020202020204" pitchFamily="34" charset="0"/>
              </a:defRPr>
            </a:lvl1pPr>
            <a:lvl2pPr algn="ctr">
              <a:buSzPct val="95000"/>
              <a:defRPr b="1" i="0">
                <a:solidFill>
                  <a:srgbClr val="786950"/>
                </a:solidFill>
                <a:latin typeface="Arial" panose="020B0604020202020204" pitchFamily="34" charset="0"/>
                <a:cs typeface="Arial" panose="020B0604020202020204" pitchFamily="34" charset="0"/>
              </a:defRPr>
            </a:lvl2pPr>
            <a:lvl3pPr algn="ctr">
              <a:defRPr b="1" i="0">
                <a:solidFill>
                  <a:srgbClr val="786950"/>
                </a:solidFill>
                <a:latin typeface="Arial" panose="020B0604020202020204" pitchFamily="34" charset="0"/>
                <a:cs typeface="Arial" panose="020B0604020202020204" pitchFamily="34" charset="0"/>
              </a:defRPr>
            </a:lvl3pPr>
            <a:lvl4pPr algn="ctr">
              <a:defRPr b="1" i="0">
                <a:solidFill>
                  <a:srgbClr val="786950"/>
                </a:solidFill>
                <a:latin typeface="Arial" panose="020B0604020202020204" pitchFamily="34" charset="0"/>
                <a:cs typeface="Arial" panose="020B0604020202020204" pitchFamily="34" charset="0"/>
              </a:defRPr>
            </a:lvl4pPr>
            <a:lvl5pPr algn="ctr">
              <a:buChar char="•"/>
              <a:defRPr b="1" i="0">
                <a:solidFill>
                  <a:srgbClr val="78695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95" name="Slide Number"/>
          <p:cNvSpPr txBox="1">
            <a:spLocks noGrp="1"/>
          </p:cNvSpPr>
          <p:nvPr>
            <p:ph type="sldNum" sz="quarter" idx="2"/>
          </p:nvPr>
        </p:nvSpPr>
        <p:spPr>
          <a:xfrm>
            <a:off x="8147862" y="6248400"/>
            <a:ext cx="310339" cy="307777"/>
          </a:xfrm>
          <a:prstGeom prst="rect">
            <a:avLst/>
          </a:prstGeom>
        </p:spPr>
        <p:txBody>
          <a:bodyPr/>
          <a:lstStyle>
            <a:lvl1pPr>
              <a:spcBef>
                <a:spcPts val="800"/>
              </a:spcBef>
              <a:defRPr b="1" i="0">
                <a:solidFill>
                  <a:srgbClr val="EAEAEA"/>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09901586"/>
      </p:ext>
    </p:extLst>
  </p:cSld>
  <p:clrMapOvr>
    <a:masterClrMapping/>
  </p:clrMapOvr>
  <p:transition spd="med"/>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tx">
  <p:cSld name="7_Title and Content">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0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03"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04" name="Body Level One…"/>
          <p:cNvSpPr txBox="1">
            <a:spLocks noGrp="1"/>
          </p:cNvSpPr>
          <p:nvPr>
            <p:ph type="body" idx="1"/>
          </p:nvPr>
        </p:nvSpPr>
        <p:spPr>
          <a:xfrm>
            <a:off x="1371600" y="1981200"/>
            <a:ext cx="7620000" cy="4114800"/>
          </a:xfrm>
          <a:prstGeom prst="rect">
            <a:avLst/>
          </a:prstGeom>
        </p:spPr>
        <p:txBody>
          <a:bodyPr>
            <a:normAutofit/>
          </a:bodyPr>
          <a:lstStyle>
            <a:lvl1pPr>
              <a:buClr>
                <a:srgbClr val="996600"/>
              </a:buClr>
              <a:buChar char="⬥"/>
              <a:defRPr b="1" i="0">
                <a:latin typeface="Arial" panose="020B0604020202020204" pitchFamily="34" charset="0"/>
                <a:cs typeface="Arial" panose="020B0604020202020204" pitchFamily="34" charset="0"/>
              </a:defRPr>
            </a:lvl1pPr>
            <a:lvl2pPr>
              <a:buClr>
                <a:srgbClr val="996600"/>
              </a:buClr>
              <a:buSzPct val="95000"/>
              <a:defRPr b="1" i="0">
                <a:latin typeface="Arial" panose="020B0604020202020204" pitchFamily="34" charset="0"/>
                <a:cs typeface="Arial" panose="020B0604020202020204" pitchFamily="34" charset="0"/>
              </a:defRPr>
            </a:lvl2pPr>
            <a:lvl3pPr>
              <a:buClr>
                <a:srgbClr val="996600"/>
              </a:buClr>
              <a:defRPr b="1" i="0">
                <a:latin typeface="Arial" panose="020B0604020202020204" pitchFamily="34" charset="0"/>
                <a:cs typeface="Arial" panose="020B0604020202020204" pitchFamily="34" charset="0"/>
              </a:defRPr>
            </a:lvl3pPr>
            <a:lvl4pPr>
              <a:buClr>
                <a:srgbClr val="996600"/>
              </a:buClr>
              <a:defRPr b="1" i="0">
                <a:latin typeface="Arial" panose="020B0604020202020204" pitchFamily="34" charset="0"/>
                <a:cs typeface="Arial" panose="020B0604020202020204" pitchFamily="34" charset="0"/>
              </a:defRPr>
            </a:lvl4pPr>
            <a:lvl5pPr>
              <a:buClr>
                <a:srgbClr val="996600"/>
              </a:buClr>
              <a:buChar cha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5"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37908330"/>
      </p:ext>
    </p:extLst>
  </p:cSld>
  <p:clrMapOvr>
    <a:masterClrMapping/>
  </p:clrMapOvr>
  <p:transition spd="med"/>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type="tx">
  <p:cSld name="7_Section Header">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1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13"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i="0" cap="all">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1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15"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08013945"/>
      </p:ext>
    </p:extLst>
  </p:cSld>
  <p:clrMapOvr>
    <a:masterClrMapping/>
  </p:clrMapOvr>
  <p:transition spd="med"/>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type="tx">
  <p:cSld name="7_Two Content">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2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23"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24" name="Body Level One…"/>
          <p:cNvSpPr txBox="1">
            <a:spLocks noGrp="1"/>
          </p:cNvSpPr>
          <p:nvPr>
            <p:ph type="body" sz="half" idx="1"/>
          </p:nvPr>
        </p:nvSpPr>
        <p:spPr>
          <a:xfrm>
            <a:off x="1371600" y="1981200"/>
            <a:ext cx="3733800" cy="4114800"/>
          </a:xfrm>
          <a:prstGeom prst="rect">
            <a:avLst/>
          </a:prstGeom>
        </p:spPr>
        <p:txBody>
          <a:bodyPr>
            <a:normAutofit/>
          </a:bodyPr>
          <a:lstStyle>
            <a:lvl1pPr>
              <a:spcBef>
                <a:spcPts val="600"/>
              </a:spcBef>
              <a:buClr>
                <a:srgbClr val="996600"/>
              </a:buClr>
              <a:buChar char="⬥"/>
              <a:defRPr sz="2800" b="1" i="0">
                <a:latin typeface="Arial" panose="020B0604020202020204" pitchFamily="34" charset="0"/>
                <a:cs typeface="Arial" panose="020B0604020202020204" pitchFamily="34" charset="0"/>
              </a:defRPr>
            </a:lvl1pPr>
            <a:lvl2pPr marL="790575" indent="-333375">
              <a:spcBef>
                <a:spcPts val="600"/>
              </a:spcBef>
              <a:buClr>
                <a:srgbClr val="996600"/>
              </a:buClr>
              <a:buSzPct val="95000"/>
              <a:defRPr sz="2800" b="1" i="0">
                <a:latin typeface="Arial" panose="020B0604020202020204" pitchFamily="34" charset="0"/>
                <a:cs typeface="Arial" panose="020B0604020202020204" pitchFamily="34" charset="0"/>
              </a:defRPr>
            </a:lvl2pPr>
            <a:lvl3pPr marL="1234439" indent="-320039">
              <a:spcBef>
                <a:spcPts val="600"/>
              </a:spcBef>
              <a:buClr>
                <a:srgbClr val="996600"/>
              </a:buClr>
              <a:defRPr sz="2800" b="1" i="0">
                <a:latin typeface="Arial" panose="020B0604020202020204" pitchFamily="34" charset="0"/>
                <a:cs typeface="Arial" panose="020B0604020202020204" pitchFamily="34" charset="0"/>
              </a:defRPr>
            </a:lvl3pPr>
            <a:lvl4pPr marL="1727200" indent="-355600">
              <a:spcBef>
                <a:spcPts val="600"/>
              </a:spcBef>
              <a:buClr>
                <a:srgbClr val="996600"/>
              </a:buClr>
              <a:defRPr sz="2800" b="1" i="0">
                <a:latin typeface="Arial" panose="020B0604020202020204" pitchFamily="34" charset="0"/>
                <a:cs typeface="Arial" panose="020B0604020202020204" pitchFamily="34" charset="0"/>
              </a:defRPr>
            </a:lvl4pPr>
            <a:lvl5pPr marL="2184400" indent="-355600">
              <a:spcBef>
                <a:spcPts val="600"/>
              </a:spcBef>
              <a:buClr>
                <a:srgbClr val="996600"/>
              </a:buClr>
              <a:buChar char="•"/>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25"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76271820"/>
      </p:ext>
    </p:extLst>
  </p:cSld>
  <p:clrMapOvr>
    <a:masterClrMapping/>
  </p:clrMapOvr>
  <p:transition spd="med"/>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type="tx">
  <p:cSld name="7_Comparis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3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33" name="Title Text"/>
          <p:cNvSpPr txBox="1">
            <a:spLocks noGrp="1"/>
          </p:cNvSpPr>
          <p:nvPr>
            <p:ph type="title"/>
          </p:nvPr>
        </p:nvSpPr>
        <p:spPr>
          <a:xfrm>
            <a:off x="457200" y="274638"/>
            <a:ext cx="8229600" cy="1143001"/>
          </a:xfrm>
          <a:prstGeom prst="rect">
            <a:avLst/>
          </a:prstGeom>
        </p:spPr>
        <p:txBody>
          <a:bodyPr lIns="46037" tIns="46037" rIns="46037" bIns="46037"/>
          <a:lstStyle>
            <a:lvl1pPr>
              <a:defRPr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3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5"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pPr>
            <a:endParaRPr dirty="0"/>
          </a:p>
        </p:txBody>
      </p:sp>
      <p:sp>
        <p:nvSpPr>
          <p:cNvPr id="736"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61650938"/>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a:extLst>
              <a:ext uri="{FF2B5EF4-FFF2-40B4-BE49-F238E27FC236}">
                <a16:creationId xmlns:a16="http://schemas.microsoft.com/office/drawing/2014/main" id="{04ABBC27-DC33-C258-7993-6E2DF22A7F29}"/>
              </a:ext>
            </a:extLst>
          </p:cNvPr>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a:extLst>
              <a:ext uri="{FF2B5EF4-FFF2-40B4-BE49-F238E27FC236}">
                <a16:creationId xmlns:a16="http://schemas.microsoft.com/office/drawing/2014/main" id="{5F21F86A-4EE2-ADB7-EB9E-0FD4E9238272}"/>
              </a:ext>
            </a:extLst>
          </p:cNvPr>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a:extLst>
              <a:ext uri="{FF2B5EF4-FFF2-40B4-BE49-F238E27FC236}">
                <a16:creationId xmlns:a16="http://schemas.microsoft.com/office/drawing/2014/main" id="{DF6DAB4A-96D5-CDD1-F64B-46250F7F2027}"/>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7B4A4789-EADE-D64B-9ADF-1EA7B7CBB735}" type="slidenum">
              <a:rPr lang="en-US" altLang="en-US" smtClean="0"/>
              <a:pPr/>
              <a:t>‹#›</a:t>
            </a:fld>
            <a:endParaRPr lang="en-US" altLang="en-US" dirty="0"/>
          </a:p>
        </p:txBody>
      </p:sp>
    </p:spTree>
    <p:extLst>
      <p:ext uri="{BB962C8B-B14F-4D97-AF65-F5344CB8AC3E}">
        <p14:creationId xmlns:p14="http://schemas.microsoft.com/office/powerpoint/2010/main" val="312431488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type="tx">
  <p:cSld name="7_Title Only">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43"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44"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45"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82938303"/>
      </p:ext>
    </p:extLst>
  </p:cSld>
  <p:clrMapOvr>
    <a:masterClrMapping/>
  </p:clrMapOvr>
  <p:transition spd="med"/>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type="tx">
  <p:cSld name="7_Blank">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5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53"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30214159"/>
      </p:ext>
    </p:extLst>
  </p:cSld>
  <p:clrMapOvr>
    <a:masterClrMapping/>
  </p:clrMapOvr>
  <p:transition spd="med"/>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type="tx">
  <p:cSld name="Blank 0">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sp>
        <p:nvSpPr>
          <p:cNvPr id="760"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74560562"/>
      </p:ext>
    </p:extLst>
  </p:cSld>
  <p:clrMapOvr>
    <a:masterClrMapping/>
  </p:clrMapOvr>
  <p:transition spd="med"/>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type="tx">
  <p:cSld name="7_Content with Capti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67"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68"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69"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996600"/>
              </a:buClr>
              <a:buChar char="⬥"/>
              <a:defRPr b="1" i="0">
                <a:latin typeface="Arial" panose="020B0604020202020204" pitchFamily="34" charset="0"/>
                <a:cs typeface="Arial" panose="020B0604020202020204" pitchFamily="34" charset="0"/>
              </a:defRPr>
            </a:lvl1pPr>
            <a:lvl2pPr>
              <a:buClr>
                <a:srgbClr val="996600"/>
              </a:buClr>
              <a:buSzPct val="95000"/>
              <a:defRPr b="1" i="0">
                <a:latin typeface="Arial" panose="020B0604020202020204" pitchFamily="34" charset="0"/>
                <a:cs typeface="Arial" panose="020B0604020202020204" pitchFamily="34" charset="0"/>
              </a:defRPr>
            </a:lvl2pPr>
            <a:lvl3pPr>
              <a:buClr>
                <a:srgbClr val="996600"/>
              </a:buClr>
              <a:defRPr b="1" i="0">
                <a:latin typeface="Arial" panose="020B0604020202020204" pitchFamily="34" charset="0"/>
                <a:cs typeface="Arial" panose="020B0604020202020204" pitchFamily="34" charset="0"/>
              </a:defRPr>
            </a:lvl3pPr>
            <a:lvl4pPr>
              <a:buClr>
                <a:srgbClr val="996600"/>
              </a:buClr>
              <a:defRPr b="1" i="0">
                <a:latin typeface="Arial" panose="020B0604020202020204" pitchFamily="34" charset="0"/>
                <a:cs typeface="Arial" panose="020B0604020202020204" pitchFamily="34" charset="0"/>
              </a:defRPr>
            </a:lvl4pPr>
            <a:lvl5pPr>
              <a:buClr>
                <a:srgbClr val="996600"/>
              </a:buClr>
              <a:buChar cha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70"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b="1"/>
            </a:pPr>
            <a:endParaRPr dirty="0"/>
          </a:p>
        </p:txBody>
      </p:sp>
      <p:sp>
        <p:nvSpPr>
          <p:cNvPr id="771"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80563497"/>
      </p:ext>
    </p:extLst>
  </p:cSld>
  <p:clrMapOvr>
    <a:masterClrMapping/>
  </p:clrMapOvr>
  <p:transition spd="med"/>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x">
  <p:cSld name="7_Picture with Capti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78"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79"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80"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78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2"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2473033"/>
      </p:ext>
    </p:extLst>
  </p:cSld>
  <p:clrMapOvr>
    <a:masterClrMapping/>
  </p:clrMapOvr>
  <p:transition spd="med"/>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x">
  <p:cSld name="8_Title and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871" name="Group 2"/>
          <p:cNvGrpSpPr/>
          <p:nvPr/>
        </p:nvGrpSpPr>
        <p:grpSpPr>
          <a:xfrm>
            <a:off x="1587" y="0"/>
            <a:ext cx="9148763" cy="6851650"/>
            <a:chOff x="0" y="0"/>
            <a:chExt cx="9148761" cy="6851650"/>
          </a:xfrm>
        </p:grpSpPr>
        <p:sp>
          <p:nvSpPr>
            <p:cNvPr id="835"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6"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7"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851" name="Group 6"/>
            <p:cNvGrpSpPr/>
            <p:nvPr/>
          </p:nvGrpSpPr>
          <p:grpSpPr>
            <a:xfrm>
              <a:off x="455612" y="0"/>
              <a:ext cx="8093075" cy="6851650"/>
              <a:chOff x="0" y="0"/>
              <a:chExt cx="8093073" cy="6851650"/>
            </a:xfrm>
          </p:grpSpPr>
          <p:sp>
            <p:nvSpPr>
              <p:cNvPr id="838"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9"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0"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1"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2"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3"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4"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5"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6"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7"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8"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9"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0"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852"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3"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4"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5"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6"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7"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8"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9"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60"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861"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862"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nvGrpSpPr>
            <p:cNvPr id="868" name="Group 31"/>
            <p:cNvGrpSpPr/>
            <p:nvPr/>
          </p:nvGrpSpPr>
          <p:grpSpPr>
            <a:xfrm>
              <a:off x="-1" y="622300"/>
              <a:ext cx="9140826" cy="2493963"/>
              <a:chOff x="0" y="0"/>
              <a:chExt cx="9140824" cy="2493962"/>
            </a:xfrm>
          </p:grpSpPr>
          <p:sp>
            <p:nvSpPr>
              <p:cNvPr id="863"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864"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865"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866"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867"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869"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870"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872" name="Title Text"/>
          <p:cNvSpPr txBox="1">
            <a:spLocks noGrp="1"/>
          </p:cNvSpPr>
          <p:nvPr>
            <p:ph type="title"/>
          </p:nvPr>
        </p:nvSpPr>
        <p:spPr>
          <a:xfrm>
            <a:off x="457200" y="277813"/>
            <a:ext cx="8229600" cy="1139826"/>
          </a:xfrm>
          <a:prstGeom prst="rect">
            <a:avLst/>
          </a:prstGeom>
        </p:spPr>
        <p:txBody>
          <a:bodyPr/>
          <a:lstStyle>
            <a:lvl1pPr>
              <a:defRPr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73"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874"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3132618111"/>
      </p:ext>
    </p:extLst>
  </p:cSld>
  <p:clrMapOvr>
    <a:masterClrMapping/>
  </p:clrMapOvr>
  <p:transition spd="med"/>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tx">
  <p:cSld name="8_Section Header">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917" name="Group 2"/>
          <p:cNvGrpSpPr/>
          <p:nvPr/>
        </p:nvGrpSpPr>
        <p:grpSpPr>
          <a:xfrm>
            <a:off x="1587" y="0"/>
            <a:ext cx="9148763" cy="6851650"/>
            <a:chOff x="0" y="0"/>
            <a:chExt cx="9148761" cy="6851650"/>
          </a:xfrm>
        </p:grpSpPr>
        <p:sp>
          <p:nvSpPr>
            <p:cNvPr id="881"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2"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3"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897" name="Group 6"/>
            <p:cNvGrpSpPr/>
            <p:nvPr/>
          </p:nvGrpSpPr>
          <p:grpSpPr>
            <a:xfrm>
              <a:off x="455612" y="0"/>
              <a:ext cx="8093075" cy="6851650"/>
              <a:chOff x="0" y="0"/>
              <a:chExt cx="8093073" cy="6851650"/>
            </a:xfrm>
          </p:grpSpPr>
          <p:sp>
            <p:nvSpPr>
              <p:cNvPr id="884"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5"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6"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7"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8"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9"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0"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1"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2"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3"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4"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5"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6"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898"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9"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0"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1"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2"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3"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4"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5"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6"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07"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08"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nvGrpSpPr>
            <p:cNvPr id="914" name="Group 31"/>
            <p:cNvGrpSpPr/>
            <p:nvPr/>
          </p:nvGrpSpPr>
          <p:grpSpPr>
            <a:xfrm>
              <a:off x="-1" y="622300"/>
              <a:ext cx="9140826" cy="2493963"/>
              <a:chOff x="0" y="0"/>
              <a:chExt cx="9140824" cy="2493962"/>
            </a:xfrm>
          </p:grpSpPr>
          <p:sp>
            <p:nvSpPr>
              <p:cNvPr id="909"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10"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11"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12"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13"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915"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16"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918" name="Title Text"/>
          <p:cNvSpPr txBox="1">
            <a:spLocks noGrp="1"/>
          </p:cNvSpPr>
          <p:nvPr>
            <p:ph type="title"/>
          </p:nvPr>
        </p:nvSpPr>
        <p:spPr>
          <a:xfrm>
            <a:off x="722312" y="4406900"/>
            <a:ext cx="7772401" cy="1362075"/>
          </a:xfrm>
          <a:prstGeom prst="rect">
            <a:avLst/>
          </a:prstGeom>
        </p:spPr>
        <p:txBody>
          <a:bodyPr anchor="t"/>
          <a:lstStyle>
            <a:lvl1pPr>
              <a:defRPr sz="4000" b="1" i="0" cap="all">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91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920"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55544390"/>
      </p:ext>
    </p:extLst>
  </p:cSld>
  <p:clrMapOvr>
    <a:masterClrMapping/>
  </p:clrMapOvr>
  <p:transition spd="med"/>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x">
  <p:cSld name="8_Two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963" name="Group 2"/>
          <p:cNvGrpSpPr/>
          <p:nvPr/>
        </p:nvGrpSpPr>
        <p:grpSpPr>
          <a:xfrm>
            <a:off x="1587" y="0"/>
            <a:ext cx="9148763" cy="6851650"/>
            <a:chOff x="0" y="0"/>
            <a:chExt cx="9148761" cy="6851650"/>
          </a:xfrm>
        </p:grpSpPr>
        <p:sp>
          <p:nvSpPr>
            <p:cNvPr id="927"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28"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29"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943" name="Group 6"/>
            <p:cNvGrpSpPr/>
            <p:nvPr/>
          </p:nvGrpSpPr>
          <p:grpSpPr>
            <a:xfrm>
              <a:off x="455612" y="0"/>
              <a:ext cx="8093075" cy="6851650"/>
              <a:chOff x="0" y="0"/>
              <a:chExt cx="8093073" cy="6851650"/>
            </a:xfrm>
          </p:grpSpPr>
          <p:sp>
            <p:nvSpPr>
              <p:cNvPr id="930"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1"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2"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3"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4"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5"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6"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7"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8"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9"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0"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1"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2"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944"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5"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6"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7"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8"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9"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0"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1"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2"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53"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54"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nvGrpSpPr>
            <p:cNvPr id="960" name="Group 31"/>
            <p:cNvGrpSpPr/>
            <p:nvPr/>
          </p:nvGrpSpPr>
          <p:grpSpPr>
            <a:xfrm>
              <a:off x="-1" y="622300"/>
              <a:ext cx="9140826" cy="2493963"/>
              <a:chOff x="0" y="0"/>
              <a:chExt cx="9140824" cy="2493962"/>
            </a:xfrm>
          </p:grpSpPr>
          <p:sp>
            <p:nvSpPr>
              <p:cNvPr id="955"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56"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57"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58"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59"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961"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62"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964" name="Title Text"/>
          <p:cNvSpPr txBox="1">
            <a:spLocks noGrp="1"/>
          </p:cNvSpPr>
          <p:nvPr>
            <p:ph type="title"/>
          </p:nvPr>
        </p:nvSpPr>
        <p:spPr>
          <a:xfrm>
            <a:off x="457200" y="277813"/>
            <a:ext cx="8229600" cy="1139826"/>
          </a:xfrm>
          <a:prstGeom prst="rect">
            <a:avLst/>
          </a:prstGeom>
        </p:spPr>
        <p:txBody>
          <a:bodyPr/>
          <a:lstStyle>
            <a:lvl1pPr>
              <a:defRPr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965"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790575" indent="-333375">
              <a:spcBef>
                <a:spcPts val="600"/>
              </a:spcBef>
              <a:buClr>
                <a:srgbClr val="FFFFCC"/>
              </a:buClr>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1234439" indent="-320039">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1727200" indent="-355600">
              <a:spcBef>
                <a:spcPts val="600"/>
              </a:spcBef>
              <a:buClr>
                <a:srgbClr val="FFFFCC"/>
              </a:buClr>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2184400" indent="-355600">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966"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1571707800"/>
      </p:ext>
    </p:extLst>
  </p:cSld>
  <p:clrMapOvr>
    <a:masterClrMapping/>
  </p:clrMapOvr>
  <p:transition spd="med"/>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type="tx">
  <p:cSld name="8_Comparis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009" name="Group 2"/>
          <p:cNvGrpSpPr/>
          <p:nvPr/>
        </p:nvGrpSpPr>
        <p:grpSpPr>
          <a:xfrm>
            <a:off x="1587" y="0"/>
            <a:ext cx="9148763" cy="6851650"/>
            <a:chOff x="0" y="0"/>
            <a:chExt cx="9148761" cy="6851650"/>
          </a:xfrm>
        </p:grpSpPr>
        <p:sp>
          <p:nvSpPr>
            <p:cNvPr id="973"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4"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5"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989" name="Group 6"/>
            <p:cNvGrpSpPr/>
            <p:nvPr/>
          </p:nvGrpSpPr>
          <p:grpSpPr>
            <a:xfrm>
              <a:off x="455612" y="0"/>
              <a:ext cx="8093075" cy="6851650"/>
              <a:chOff x="0" y="0"/>
              <a:chExt cx="8093073" cy="6851650"/>
            </a:xfrm>
          </p:grpSpPr>
          <p:sp>
            <p:nvSpPr>
              <p:cNvPr id="976"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7"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8"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9"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0"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1"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2"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3"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4"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5"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6"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7"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8"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990"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1"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2"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3"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4"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5"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6"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7"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8"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99"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00"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nvGrpSpPr>
            <p:cNvPr id="1006" name="Group 31"/>
            <p:cNvGrpSpPr/>
            <p:nvPr/>
          </p:nvGrpSpPr>
          <p:grpSpPr>
            <a:xfrm>
              <a:off x="-1" y="622300"/>
              <a:ext cx="9140826" cy="2493963"/>
              <a:chOff x="0" y="0"/>
              <a:chExt cx="9140824" cy="2493962"/>
            </a:xfrm>
          </p:grpSpPr>
          <p:sp>
            <p:nvSpPr>
              <p:cNvPr id="1001"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02"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03"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04"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05"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007"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08"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010" name="Title Text"/>
          <p:cNvSpPr txBox="1">
            <a:spLocks noGrp="1"/>
          </p:cNvSpPr>
          <p:nvPr>
            <p:ph type="title"/>
          </p:nvPr>
        </p:nvSpPr>
        <p:spPr>
          <a:xfrm>
            <a:off x="457200" y="274638"/>
            <a:ext cx="8229600" cy="1143001"/>
          </a:xfrm>
          <a:prstGeom prst="rect">
            <a:avLst/>
          </a:prstGeom>
        </p:spPr>
        <p:txBody>
          <a:bodyPr/>
          <a:lstStyle>
            <a:lvl1pPr>
              <a:defRPr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1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01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pPr>
            <a:endParaRPr/>
          </a:p>
        </p:txBody>
      </p:sp>
      <p:sp>
        <p:nvSpPr>
          <p:cNvPr id="1013"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1442094248"/>
      </p:ext>
    </p:extLst>
  </p:cSld>
  <p:clrMapOvr>
    <a:masterClrMapping/>
  </p:clrMapOvr>
  <p:transition spd="med"/>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type="tx">
  <p:cSld name="8_Title Only">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056" name="Group 2"/>
          <p:cNvGrpSpPr/>
          <p:nvPr/>
        </p:nvGrpSpPr>
        <p:grpSpPr>
          <a:xfrm>
            <a:off x="1587" y="0"/>
            <a:ext cx="9148763" cy="6851650"/>
            <a:chOff x="0" y="0"/>
            <a:chExt cx="9148761" cy="6851650"/>
          </a:xfrm>
        </p:grpSpPr>
        <p:sp>
          <p:nvSpPr>
            <p:cNvPr id="1020"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1"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2"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036" name="Group 6"/>
            <p:cNvGrpSpPr/>
            <p:nvPr/>
          </p:nvGrpSpPr>
          <p:grpSpPr>
            <a:xfrm>
              <a:off x="455612" y="0"/>
              <a:ext cx="8093075" cy="6851650"/>
              <a:chOff x="0" y="0"/>
              <a:chExt cx="8093073" cy="6851650"/>
            </a:xfrm>
          </p:grpSpPr>
          <p:sp>
            <p:nvSpPr>
              <p:cNvPr id="1023"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4"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5"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6"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7"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8"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9"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0"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1"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2"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3"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4"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5"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037"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8"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9"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0"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1"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2"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3"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4"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5"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46"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47"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nvGrpSpPr>
            <p:cNvPr id="1053" name="Group 31"/>
            <p:cNvGrpSpPr/>
            <p:nvPr/>
          </p:nvGrpSpPr>
          <p:grpSpPr>
            <a:xfrm>
              <a:off x="-1" y="622300"/>
              <a:ext cx="9140826" cy="2493963"/>
              <a:chOff x="0" y="0"/>
              <a:chExt cx="9140824" cy="2493962"/>
            </a:xfrm>
          </p:grpSpPr>
          <p:sp>
            <p:nvSpPr>
              <p:cNvPr id="1048"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49"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50"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51"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52"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054"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55"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057" name="Title Text"/>
          <p:cNvSpPr txBox="1">
            <a:spLocks noGrp="1"/>
          </p:cNvSpPr>
          <p:nvPr>
            <p:ph type="title"/>
          </p:nvPr>
        </p:nvSpPr>
        <p:spPr>
          <a:xfrm>
            <a:off x="457200" y="277813"/>
            <a:ext cx="8229600" cy="1139826"/>
          </a:xfrm>
          <a:prstGeom prst="rect">
            <a:avLst/>
          </a:prstGeom>
        </p:spPr>
        <p:txBody>
          <a:bodyPr/>
          <a:lstStyle>
            <a:lvl1pPr>
              <a:defRPr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58"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3711134271"/>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a:extLst>
              <a:ext uri="{FF2B5EF4-FFF2-40B4-BE49-F238E27FC236}">
                <a16:creationId xmlns:a16="http://schemas.microsoft.com/office/drawing/2014/main" id="{729BB563-9234-9E4B-A831-C128B632552A}"/>
              </a:ext>
            </a:extLst>
          </p:cNvPr>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a:extLst>
              <a:ext uri="{FF2B5EF4-FFF2-40B4-BE49-F238E27FC236}">
                <a16:creationId xmlns:a16="http://schemas.microsoft.com/office/drawing/2014/main" id="{0F5DC889-BD8A-0208-DFE1-B623F12306E4}"/>
              </a:ext>
            </a:extLst>
          </p:cNvPr>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a:extLst>
              <a:ext uri="{FF2B5EF4-FFF2-40B4-BE49-F238E27FC236}">
                <a16:creationId xmlns:a16="http://schemas.microsoft.com/office/drawing/2014/main" id="{7D3DAE1D-3D45-BB0B-C28D-A2FDF42DEF6E}"/>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2A6BCE2F-460E-2A4A-8A4A-8CF32F701FF5}" type="slidenum">
              <a:rPr lang="en-US" altLang="en-US" smtClean="0"/>
              <a:pPr/>
              <a:t>‹#›</a:t>
            </a:fld>
            <a:endParaRPr lang="en-US" altLang="en-US" dirty="0"/>
          </a:p>
        </p:txBody>
      </p:sp>
    </p:spTree>
    <p:extLst>
      <p:ext uri="{BB962C8B-B14F-4D97-AF65-F5344CB8AC3E}">
        <p14:creationId xmlns:p14="http://schemas.microsoft.com/office/powerpoint/2010/main" val="3170685724"/>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type="tx">
  <p:cSld name="8_Blank">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01" name="Group 2"/>
          <p:cNvGrpSpPr/>
          <p:nvPr/>
        </p:nvGrpSpPr>
        <p:grpSpPr>
          <a:xfrm>
            <a:off x="1587" y="0"/>
            <a:ext cx="9148763" cy="6851650"/>
            <a:chOff x="0" y="0"/>
            <a:chExt cx="9148761" cy="6851650"/>
          </a:xfrm>
        </p:grpSpPr>
        <p:sp>
          <p:nvSpPr>
            <p:cNvPr id="1065"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6"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7"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081" name="Group 6"/>
            <p:cNvGrpSpPr/>
            <p:nvPr/>
          </p:nvGrpSpPr>
          <p:grpSpPr>
            <a:xfrm>
              <a:off x="455612" y="0"/>
              <a:ext cx="8093075" cy="6851650"/>
              <a:chOff x="0" y="0"/>
              <a:chExt cx="8093073" cy="6851650"/>
            </a:xfrm>
          </p:grpSpPr>
          <p:sp>
            <p:nvSpPr>
              <p:cNvPr id="1068"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9"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0"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1"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2"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3"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4"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5"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6"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7"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8"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9"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0"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082"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3"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4"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5"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6"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7"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8"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9"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90"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91"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92"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nvGrpSpPr>
            <p:cNvPr id="1098" name="Group 31"/>
            <p:cNvGrpSpPr/>
            <p:nvPr/>
          </p:nvGrpSpPr>
          <p:grpSpPr>
            <a:xfrm>
              <a:off x="-1" y="622300"/>
              <a:ext cx="9140826" cy="2493963"/>
              <a:chOff x="0" y="0"/>
              <a:chExt cx="9140824" cy="2493962"/>
            </a:xfrm>
          </p:grpSpPr>
          <p:sp>
            <p:nvSpPr>
              <p:cNvPr id="1093"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94"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95"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96"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97"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099"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00"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102"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3031258261"/>
      </p:ext>
    </p:extLst>
  </p:cSld>
  <p:clrMapOvr>
    <a:masterClrMapping/>
  </p:clrMapOvr>
  <p:transition spd="med"/>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type="tx">
  <p:cSld name="8_Content with Capti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45" name="Group 2"/>
          <p:cNvGrpSpPr/>
          <p:nvPr/>
        </p:nvGrpSpPr>
        <p:grpSpPr>
          <a:xfrm>
            <a:off x="1587" y="0"/>
            <a:ext cx="9148763" cy="6851650"/>
            <a:chOff x="0" y="0"/>
            <a:chExt cx="9148761" cy="6851650"/>
          </a:xfrm>
        </p:grpSpPr>
        <p:sp>
          <p:nvSpPr>
            <p:cNvPr id="1109"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0"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1"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125" name="Group 6"/>
            <p:cNvGrpSpPr/>
            <p:nvPr/>
          </p:nvGrpSpPr>
          <p:grpSpPr>
            <a:xfrm>
              <a:off x="455612" y="0"/>
              <a:ext cx="8093075" cy="6851650"/>
              <a:chOff x="0" y="0"/>
              <a:chExt cx="8093073" cy="6851650"/>
            </a:xfrm>
          </p:grpSpPr>
          <p:sp>
            <p:nvSpPr>
              <p:cNvPr id="1112"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3"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4"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5"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6"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7"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8"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9"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0"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1"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2"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3"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4"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126"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7"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8"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9"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0"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1"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2"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3"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4"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35"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36"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nvGrpSpPr>
            <p:cNvPr id="1142" name="Group 31"/>
            <p:cNvGrpSpPr/>
            <p:nvPr/>
          </p:nvGrpSpPr>
          <p:grpSpPr>
            <a:xfrm>
              <a:off x="-1" y="622300"/>
              <a:ext cx="9140826" cy="2493963"/>
              <a:chOff x="0" y="0"/>
              <a:chExt cx="9140824" cy="2493962"/>
            </a:xfrm>
          </p:grpSpPr>
          <p:sp>
            <p:nvSpPr>
              <p:cNvPr id="1137"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38"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39"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40"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41"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143"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44"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146" name="Title Text"/>
          <p:cNvSpPr txBox="1">
            <a:spLocks noGrp="1"/>
          </p:cNvSpPr>
          <p:nvPr>
            <p:ph type="title"/>
          </p:nvPr>
        </p:nvSpPr>
        <p:spPr>
          <a:xfrm>
            <a:off x="457200" y="273050"/>
            <a:ext cx="3008314" cy="1162050"/>
          </a:xfrm>
          <a:prstGeom prst="rect">
            <a:avLst/>
          </a:prstGeom>
        </p:spPr>
        <p:txBody>
          <a:bodyPr anchor="b"/>
          <a:lstStyle>
            <a:lvl1pPr>
              <a:defRPr sz="2000"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47"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14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pPr>
            <a:endParaRPr/>
          </a:p>
        </p:txBody>
      </p:sp>
      <p:sp>
        <p:nvSpPr>
          <p:cNvPr id="1149"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3303468766"/>
      </p:ext>
    </p:extLst>
  </p:cSld>
  <p:clrMapOvr>
    <a:masterClrMapping/>
  </p:clrMapOvr>
  <p:transition spd="med"/>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type="tx">
  <p:cSld name="8_Picture with Capti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92" name="Group 2"/>
          <p:cNvGrpSpPr/>
          <p:nvPr/>
        </p:nvGrpSpPr>
        <p:grpSpPr>
          <a:xfrm>
            <a:off x="1587" y="0"/>
            <a:ext cx="9148763" cy="6851650"/>
            <a:chOff x="0" y="0"/>
            <a:chExt cx="9148761" cy="6851650"/>
          </a:xfrm>
        </p:grpSpPr>
        <p:sp>
          <p:nvSpPr>
            <p:cNvPr id="1156"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57"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58"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172" name="Group 6"/>
            <p:cNvGrpSpPr/>
            <p:nvPr/>
          </p:nvGrpSpPr>
          <p:grpSpPr>
            <a:xfrm>
              <a:off x="455612" y="0"/>
              <a:ext cx="8093075" cy="6851650"/>
              <a:chOff x="0" y="0"/>
              <a:chExt cx="8093073" cy="6851650"/>
            </a:xfrm>
          </p:grpSpPr>
          <p:sp>
            <p:nvSpPr>
              <p:cNvPr id="1159"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0"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1"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2"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3"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4"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5"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6"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7"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8"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9"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0"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1"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173"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4"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5"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6"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7"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8"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9"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80"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81"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82"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83"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nvGrpSpPr>
            <p:cNvPr id="1189" name="Group 31"/>
            <p:cNvGrpSpPr/>
            <p:nvPr/>
          </p:nvGrpSpPr>
          <p:grpSpPr>
            <a:xfrm>
              <a:off x="-1" y="622300"/>
              <a:ext cx="9140826" cy="2493963"/>
              <a:chOff x="0" y="0"/>
              <a:chExt cx="9140824" cy="2493962"/>
            </a:xfrm>
          </p:grpSpPr>
          <p:sp>
            <p:nvSpPr>
              <p:cNvPr id="1184"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85"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86"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87"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88"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190"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91"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193" name="Title Text"/>
          <p:cNvSpPr txBox="1">
            <a:spLocks noGrp="1"/>
          </p:cNvSpPr>
          <p:nvPr>
            <p:ph type="title"/>
          </p:nvPr>
        </p:nvSpPr>
        <p:spPr>
          <a:xfrm>
            <a:off x="1792288" y="4800600"/>
            <a:ext cx="5486401" cy="566738"/>
          </a:xfrm>
          <a:prstGeom prst="rect">
            <a:avLst/>
          </a:prstGeom>
        </p:spPr>
        <p:txBody>
          <a:bodyPr anchor="b"/>
          <a:lstStyle>
            <a:lvl1pPr>
              <a:defRPr sz="2000"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94"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19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196"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561317213"/>
      </p:ext>
    </p:extLst>
  </p:cSld>
  <p:clrMapOvr>
    <a:masterClrMapping/>
  </p:clrMapOvr>
  <p:transition spd="med"/>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type="tx">
  <p:cSld name="1_Title, Content, and 2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239" name="Group 2"/>
          <p:cNvGrpSpPr/>
          <p:nvPr/>
        </p:nvGrpSpPr>
        <p:grpSpPr>
          <a:xfrm>
            <a:off x="1587" y="0"/>
            <a:ext cx="9148763" cy="6851650"/>
            <a:chOff x="0" y="0"/>
            <a:chExt cx="9148761" cy="6851650"/>
          </a:xfrm>
        </p:grpSpPr>
        <p:sp>
          <p:nvSpPr>
            <p:cNvPr id="1203"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4"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5"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219" name="Group 6"/>
            <p:cNvGrpSpPr/>
            <p:nvPr/>
          </p:nvGrpSpPr>
          <p:grpSpPr>
            <a:xfrm>
              <a:off x="455612" y="0"/>
              <a:ext cx="8093075" cy="6851650"/>
              <a:chOff x="0" y="0"/>
              <a:chExt cx="8093073" cy="6851650"/>
            </a:xfrm>
          </p:grpSpPr>
          <p:sp>
            <p:nvSpPr>
              <p:cNvPr id="1206"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7"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8"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9"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0"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1"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2"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3"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4"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5"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6"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7"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8"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220"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1"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2"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3"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4"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5"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6"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7"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8"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29"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30"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nvGrpSpPr>
            <p:cNvPr id="1236" name="Group 31"/>
            <p:cNvGrpSpPr/>
            <p:nvPr/>
          </p:nvGrpSpPr>
          <p:grpSpPr>
            <a:xfrm>
              <a:off x="-1" y="622300"/>
              <a:ext cx="9140826" cy="2493963"/>
              <a:chOff x="0" y="0"/>
              <a:chExt cx="9140824" cy="2493962"/>
            </a:xfrm>
          </p:grpSpPr>
          <p:sp>
            <p:nvSpPr>
              <p:cNvPr id="1231"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32"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33"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34"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35"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237"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38"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240" name="Title Text"/>
          <p:cNvSpPr txBox="1">
            <a:spLocks noGrp="1"/>
          </p:cNvSpPr>
          <p:nvPr>
            <p:ph type="title"/>
          </p:nvPr>
        </p:nvSpPr>
        <p:spPr>
          <a:xfrm>
            <a:off x="457200" y="277813"/>
            <a:ext cx="8229600" cy="1139826"/>
          </a:xfrm>
          <a:prstGeom prst="rect">
            <a:avLst/>
          </a:prstGeom>
        </p:spPr>
        <p:txBody>
          <a:bodyPr/>
          <a:lstStyle>
            <a:lvl1pPr>
              <a:defRPr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241" name="Body Level One…"/>
          <p:cNvSpPr txBox="1">
            <a:spLocks noGrp="1"/>
          </p:cNvSpPr>
          <p:nvPr>
            <p:ph type="body" sz="half" idx="1"/>
          </p:nvPr>
        </p:nvSpPr>
        <p:spPr>
          <a:xfrm>
            <a:off x="457200" y="1600200"/>
            <a:ext cx="4038600" cy="4530725"/>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242"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337505852"/>
      </p:ext>
    </p:extLst>
  </p:cSld>
  <p:clrMapOvr>
    <a:masterClrMapping/>
  </p:clrMapOvr>
  <p:transition spd="med"/>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type="tx">
  <p:cSld name="1_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285" name="Group 2"/>
          <p:cNvGrpSpPr/>
          <p:nvPr/>
        </p:nvGrpSpPr>
        <p:grpSpPr>
          <a:xfrm>
            <a:off x="1587" y="0"/>
            <a:ext cx="9148763" cy="6851650"/>
            <a:chOff x="0" y="0"/>
            <a:chExt cx="9148761" cy="6851650"/>
          </a:xfrm>
        </p:grpSpPr>
        <p:sp>
          <p:nvSpPr>
            <p:cNvPr id="1249"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0"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1"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265" name="Group 6"/>
            <p:cNvGrpSpPr/>
            <p:nvPr/>
          </p:nvGrpSpPr>
          <p:grpSpPr>
            <a:xfrm>
              <a:off x="455612" y="0"/>
              <a:ext cx="8093075" cy="6851650"/>
              <a:chOff x="0" y="0"/>
              <a:chExt cx="8093073" cy="6851650"/>
            </a:xfrm>
          </p:grpSpPr>
          <p:sp>
            <p:nvSpPr>
              <p:cNvPr id="1252"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3"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4"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5"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6"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7"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8"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9"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0"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1"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2"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3"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4"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266"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7"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8"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9"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0"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1"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2"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3"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4"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75"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76"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nvGrpSpPr>
            <p:cNvPr id="1282" name="Group 31"/>
            <p:cNvGrpSpPr/>
            <p:nvPr/>
          </p:nvGrpSpPr>
          <p:grpSpPr>
            <a:xfrm>
              <a:off x="-1" y="622300"/>
              <a:ext cx="9140826" cy="2493963"/>
              <a:chOff x="0" y="0"/>
              <a:chExt cx="9140824" cy="2493962"/>
            </a:xfrm>
          </p:grpSpPr>
          <p:sp>
            <p:nvSpPr>
              <p:cNvPr id="1277"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78"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79"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80"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81"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283"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84"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286" name="Body Level One…"/>
          <p:cNvSpPr txBox="1">
            <a:spLocks noGrp="1"/>
          </p:cNvSpPr>
          <p:nvPr>
            <p:ph type="body" idx="1"/>
          </p:nvPr>
        </p:nvSpPr>
        <p:spPr>
          <a:xfrm>
            <a:off x="457200" y="277813"/>
            <a:ext cx="8229600" cy="5853113"/>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287"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386814651"/>
      </p:ext>
    </p:extLst>
  </p:cSld>
  <p:clrMapOvr>
    <a:masterClrMapping/>
  </p:clrMapOvr>
  <p:transition spd="med"/>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x">
  <p:cSld name="8_Title Slide">
    <p:spTree>
      <p:nvGrpSpPr>
        <p:cNvPr id="1" name=""/>
        <p:cNvGrpSpPr/>
        <p:nvPr/>
      </p:nvGrpSpPr>
      <p:grpSpPr>
        <a:xfrm>
          <a:off x="0" y="0"/>
          <a:ext cx="0" cy="0"/>
          <a:chOff x="0" y="0"/>
          <a:chExt cx="0" cy="0"/>
        </a:xfrm>
      </p:grpSpPr>
      <p:sp>
        <p:nvSpPr>
          <p:cNvPr id="1294" name="Title Text"/>
          <p:cNvSpPr txBox="1">
            <a:spLocks noGrp="1"/>
          </p:cNvSpPr>
          <p:nvPr>
            <p:ph type="title"/>
          </p:nvPr>
        </p:nvSpPr>
        <p:spPr>
          <a:xfrm>
            <a:off x="685800" y="2130425"/>
            <a:ext cx="7772400" cy="1470025"/>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29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888888"/>
                </a:solidFill>
                <a:latin typeface="Calibri"/>
                <a:ea typeface="Calibri"/>
                <a:cs typeface="Calibri"/>
                <a:sym typeface="Calibri"/>
              </a:defRPr>
            </a:lvl1pPr>
            <a:lvl2pPr marL="0" indent="457200" algn="ctr">
              <a:buSzTx/>
              <a:buNone/>
              <a:defRPr>
                <a:solidFill>
                  <a:srgbClr val="888888"/>
                </a:solidFill>
                <a:latin typeface="Calibri"/>
                <a:ea typeface="Calibri"/>
                <a:cs typeface="Calibri"/>
                <a:sym typeface="Calibri"/>
              </a:defRPr>
            </a:lvl2pPr>
            <a:lvl3pPr marL="0" indent="914400" algn="ctr">
              <a:buSzTx/>
              <a:buNone/>
              <a:defRPr>
                <a:solidFill>
                  <a:srgbClr val="888888"/>
                </a:solidFill>
                <a:latin typeface="Calibri"/>
                <a:ea typeface="Calibri"/>
                <a:cs typeface="Calibri"/>
                <a:sym typeface="Calibri"/>
              </a:defRPr>
            </a:lvl3pPr>
            <a:lvl4pPr marL="0" indent="1371600" algn="ctr">
              <a:buSzTx/>
              <a:buNone/>
              <a:defRPr>
                <a:solidFill>
                  <a:srgbClr val="888888"/>
                </a:solidFill>
                <a:latin typeface="Calibri"/>
                <a:ea typeface="Calibri"/>
                <a:cs typeface="Calibri"/>
                <a:sym typeface="Calibri"/>
              </a:defRPr>
            </a:lvl4pPr>
            <a:lvl5pPr marL="0" indent="1828800" algn="ctr">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96"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480437619"/>
      </p:ext>
    </p:extLst>
  </p:cSld>
  <p:clrMapOvr>
    <a:masterClrMapping/>
  </p:clrMapOvr>
  <p:transition spd="med"/>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x">
  <p:cSld name="9_Title and Content">
    <p:spTree>
      <p:nvGrpSpPr>
        <p:cNvPr id="1" name=""/>
        <p:cNvGrpSpPr/>
        <p:nvPr/>
      </p:nvGrpSpPr>
      <p:grpSpPr>
        <a:xfrm>
          <a:off x="0" y="0"/>
          <a:ext cx="0" cy="0"/>
          <a:chOff x="0" y="0"/>
          <a:chExt cx="0" cy="0"/>
        </a:xfrm>
      </p:grpSpPr>
      <p:sp>
        <p:nvSpPr>
          <p:cNvPr id="1303"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04" name="Body Level One…"/>
          <p:cNvSpPr txBox="1">
            <a:spLocks noGrp="1"/>
          </p:cNvSpPr>
          <p:nvPr>
            <p:ph type="body" idx="1"/>
          </p:nvPr>
        </p:nvSpPr>
        <p:spPr>
          <a:xfrm>
            <a:off x="457200" y="1600200"/>
            <a:ext cx="8229600" cy="4525963"/>
          </a:xfrm>
          <a:prstGeom prst="rect">
            <a:avLst/>
          </a:prstGeom>
        </p:spPr>
        <p:txBody>
          <a:bodyPr>
            <a:normAutofit/>
          </a:bodyPr>
          <a:lstStyle>
            <a:lvl1pPr>
              <a:buFont typeface="Arial"/>
              <a:buChar char="•"/>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05"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853171078"/>
      </p:ext>
    </p:extLst>
  </p:cSld>
  <p:clrMapOvr>
    <a:masterClrMapping/>
  </p:clrMapOvr>
  <p:transition spd="med"/>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type="tx">
  <p:cSld name="9_Section Header">
    <p:spTree>
      <p:nvGrpSpPr>
        <p:cNvPr id="1" name=""/>
        <p:cNvGrpSpPr/>
        <p:nvPr/>
      </p:nvGrpSpPr>
      <p:grpSpPr>
        <a:xfrm>
          <a:off x="0" y="0"/>
          <a:ext cx="0" cy="0"/>
          <a:chOff x="0" y="0"/>
          <a:chExt cx="0" cy="0"/>
        </a:xfrm>
      </p:grpSpPr>
      <p:sp>
        <p:nvSpPr>
          <p:cNvPr id="1312" name="Title Text"/>
          <p:cNvSpPr txBox="1">
            <a:spLocks noGrp="1"/>
          </p:cNvSpPr>
          <p:nvPr>
            <p:ph type="title"/>
          </p:nvPr>
        </p:nvSpPr>
        <p:spPr>
          <a:xfrm>
            <a:off x="722312" y="4406900"/>
            <a:ext cx="7772401" cy="1362075"/>
          </a:xfrm>
          <a:prstGeom prst="rect">
            <a:avLst/>
          </a:prstGeom>
        </p:spPr>
        <p:txBody>
          <a:bodyPr anchor="t"/>
          <a:lstStyle>
            <a:lvl1pPr algn="l">
              <a:defRPr sz="4000" cap="all">
                <a:solidFill>
                  <a:srgbClr val="000000"/>
                </a:solidFill>
                <a:latin typeface="Calibri"/>
                <a:ea typeface="Calibri"/>
                <a:cs typeface="Calibri"/>
                <a:sym typeface="Calibri"/>
              </a:defRPr>
            </a:lvl1pPr>
          </a:lstStyle>
          <a:p>
            <a:r>
              <a:t>Title Text</a:t>
            </a:r>
          </a:p>
        </p:txBody>
      </p:sp>
      <p:sp>
        <p:nvSpPr>
          <p:cNvPr id="131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888888"/>
                </a:solidFill>
                <a:latin typeface="Calibri"/>
                <a:ea typeface="Calibri"/>
                <a:cs typeface="Calibri"/>
                <a:sym typeface="Calibri"/>
              </a:defRPr>
            </a:lvl1pPr>
            <a:lvl2pPr marL="0" indent="457200">
              <a:spcBef>
                <a:spcPts val="400"/>
              </a:spcBef>
              <a:buSzTx/>
              <a:buNone/>
              <a:defRPr sz="2000">
                <a:solidFill>
                  <a:srgbClr val="888888"/>
                </a:solidFill>
                <a:latin typeface="Calibri"/>
                <a:ea typeface="Calibri"/>
                <a:cs typeface="Calibri"/>
                <a:sym typeface="Calibri"/>
              </a:defRPr>
            </a:lvl2pPr>
            <a:lvl3pPr marL="0" indent="914400">
              <a:spcBef>
                <a:spcPts val="400"/>
              </a:spcBef>
              <a:buSzTx/>
              <a:buNone/>
              <a:defRPr sz="2000">
                <a:solidFill>
                  <a:srgbClr val="888888"/>
                </a:solidFill>
                <a:latin typeface="Calibri"/>
                <a:ea typeface="Calibri"/>
                <a:cs typeface="Calibri"/>
                <a:sym typeface="Calibri"/>
              </a:defRPr>
            </a:lvl3pPr>
            <a:lvl4pPr marL="0" indent="1371600">
              <a:spcBef>
                <a:spcPts val="400"/>
              </a:spcBef>
              <a:buSzTx/>
              <a:buNone/>
              <a:defRPr sz="2000">
                <a:solidFill>
                  <a:srgbClr val="888888"/>
                </a:solidFill>
                <a:latin typeface="Calibri"/>
                <a:ea typeface="Calibri"/>
                <a:cs typeface="Calibri"/>
                <a:sym typeface="Calibri"/>
              </a:defRPr>
            </a:lvl4pPr>
            <a:lvl5pPr marL="0" indent="18288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14"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657023249"/>
      </p:ext>
    </p:extLst>
  </p:cSld>
  <p:clrMapOvr>
    <a:masterClrMapping/>
  </p:clrMapOvr>
  <p:transition spd="med"/>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type="tx">
  <p:cSld name="9_Two Content">
    <p:spTree>
      <p:nvGrpSpPr>
        <p:cNvPr id="1" name=""/>
        <p:cNvGrpSpPr/>
        <p:nvPr/>
      </p:nvGrpSpPr>
      <p:grpSpPr>
        <a:xfrm>
          <a:off x="0" y="0"/>
          <a:ext cx="0" cy="0"/>
          <a:chOff x="0" y="0"/>
          <a:chExt cx="0" cy="0"/>
        </a:xfrm>
      </p:grpSpPr>
      <p:sp>
        <p:nvSpPr>
          <p:cNvPr id="1321"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22"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buChar char="•"/>
              <a:defRPr sz="2800">
                <a:latin typeface="Calibri"/>
                <a:ea typeface="Calibri"/>
                <a:cs typeface="Calibri"/>
                <a:sym typeface="Calibri"/>
              </a:defRPr>
            </a:lvl1pPr>
            <a:lvl2pPr marL="790575" indent="-333375">
              <a:spcBef>
                <a:spcPts val="600"/>
              </a:spcBef>
              <a:buFont typeface="Arial"/>
              <a:defRPr sz="2800">
                <a:latin typeface="Calibri"/>
                <a:ea typeface="Calibri"/>
                <a:cs typeface="Calibri"/>
                <a:sym typeface="Calibri"/>
              </a:defRPr>
            </a:lvl2pPr>
            <a:lvl3pPr marL="1234439" indent="-320039">
              <a:spcBef>
                <a:spcPts val="600"/>
              </a:spcBef>
              <a:buFont typeface="Arial"/>
              <a:defRPr sz="2800">
                <a:latin typeface="Calibri"/>
                <a:ea typeface="Calibri"/>
                <a:cs typeface="Calibri"/>
                <a:sym typeface="Calibri"/>
              </a:defRPr>
            </a:lvl3pPr>
            <a:lvl4pPr marL="1727200" indent="-355600">
              <a:spcBef>
                <a:spcPts val="600"/>
              </a:spcBef>
              <a:buFont typeface="Arial"/>
              <a:defRPr sz="2800">
                <a:latin typeface="Calibri"/>
                <a:ea typeface="Calibri"/>
                <a:cs typeface="Calibri"/>
                <a:sym typeface="Calibri"/>
              </a:defRPr>
            </a:lvl4pPr>
            <a:lvl5pPr marL="2184400" indent="-355600">
              <a:spcBef>
                <a:spcPts val="600"/>
              </a:spcBef>
              <a:buFont typeface="Arial"/>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23"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101613794"/>
      </p:ext>
    </p:extLst>
  </p:cSld>
  <p:clrMapOvr>
    <a:masterClrMapping/>
  </p:clrMapOvr>
  <p:transition spd="med"/>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type="tx">
  <p:cSld name="9_Comparison">
    <p:spTree>
      <p:nvGrpSpPr>
        <p:cNvPr id="1" name=""/>
        <p:cNvGrpSpPr/>
        <p:nvPr/>
      </p:nvGrpSpPr>
      <p:grpSpPr>
        <a:xfrm>
          <a:off x="0" y="0"/>
          <a:ext cx="0" cy="0"/>
          <a:chOff x="0" y="0"/>
          <a:chExt cx="0" cy="0"/>
        </a:xfrm>
      </p:grpSpPr>
      <p:sp>
        <p:nvSpPr>
          <p:cNvPr id="1330"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3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Calibri"/>
                <a:ea typeface="Calibri"/>
                <a:cs typeface="Calibri"/>
                <a:sym typeface="Calibri"/>
              </a:defRPr>
            </a:lvl1pPr>
            <a:lvl2pPr marL="0" indent="457200">
              <a:spcBef>
                <a:spcPts val="500"/>
              </a:spcBef>
              <a:buSzTx/>
              <a:buNone/>
              <a:defRPr sz="2400" b="1">
                <a:latin typeface="Calibri"/>
                <a:ea typeface="Calibri"/>
                <a:cs typeface="Calibri"/>
                <a:sym typeface="Calibri"/>
              </a:defRPr>
            </a:lvl2pPr>
            <a:lvl3pPr marL="0" indent="914400">
              <a:spcBef>
                <a:spcPts val="500"/>
              </a:spcBef>
              <a:buSzTx/>
              <a:buNone/>
              <a:defRPr sz="2400" b="1">
                <a:latin typeface="Calibri"/>
                <a:ea typeface="Calibri"/>
                <a:cs typeface="Calibri"/>
                <a:sym typeface="Calibri"/>
              </a:defRPr>
            </a:lvl3pPr>
            <a:lvl4pPr marL="0" indent="1371600">
              <a:spcBef>
                <a:spcPts val="500"/>
              </a:spcBef>
              <a:buSzTx/>
              <a:buNone/>
              <a:defRPr sz="2400" b="1">
                <a:latin typeface="Calibri"/>
                <a:ea typeface="Calibri"/>
                <a:cs typeface="Calibri"/>
                <a:sym typeface="Calibri"/>
              </a:defRPr>
            </a:lvl4pPr>
            <a:lvl5pPr marL="0" indent="1828800">
              <a:spcBef>
                <a:spcPts val="500"/>
              </a:spcBef>
              <a:buSz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3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latin typeface="Calibri"/>
                <a:ea typeface="Calibri"/>
                <a:cs typeface="Calibri"/>
                <a:sym typeface="Calibri"/>
              </a:defRPr>
            </a:pPr>
            <a:endParaRPr/>
          </a:p>
        </p:txBody>
      </p:sp>
      <p:sp>
        <p:nvSpPr>
          <p:cNvPr id="1333"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991664210"/>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a:extLst>
              <a:ext uri="{FF2B5EF4-FFF2-40B4-BE49-F238E27FC236}">
                <a16:creationId xmlns:a16="http://schemas.microsoft.com/office/drawing/2014/main" id="{303F0CC7-B85B-F9C9-3218-0A1E6635A076}"/>
              </a:ext>
            </a:extLst>
          </p:cNvPr>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a:extLst>
              <a:ext uri="{FF2B5EF4-FFF2-40B4-BE49-F238E27FC236}">
                <a16:creationId xmlns:a16="http://schemas.microsoft.com/office/drawing/2014/main" id="{CE7FED64-602F-08E6-EF6D-0A870956F339}"/>
              </a:ext>
            </a:extLst>
          </p:cNvPr>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a:extLst>
              <a:ext uri="{FF2B5EF4-FFF2-40B4-BE49-F238E27FC236}">
                <a16:creationId xmlns:a16="http://schemas.microsoft.com/office/drawing/2014/main" id="{F198F0FE-389E-C5F4-6027-034D3B6B34C3}"/>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9CAF191E-1C83-934F-8E04-95145C78EC08}" type="slidenum">
              <a:rPr lang="en-US" altLang="en-US" smtClean="0"/>
              <a:pPr/>
              <a:t>‹#›</a:t>
            </a:fld>
            <a:endParaRPr lang="en-US" altLang="en-US" dirty="0"/>
          </a:p>
        </p:txBody>
      </p:sp>
    </p:spTree>
    <p:extLst>
      <p:ext uri="{BB962C8B-B14F-4D97-AF65-F5344CB8AC3E}">
        <p14:creationId xmlns:p14="http://schemas.microsoft.com/office/powerpoint/2010/main" val="1173856384"/>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type="tx">
  <p:cSld name="9_Title Only">
    <p:spTree>
      <p:nvGrpSpPr>
        <p:cNvPr id="1" name=""/>
        <p:cNvGrpSpPr/>
        <p:nvPr/>
      </p:nvGrpSpPr>
      <p:grpSpPr>
        <a:xfrm>
          <a:off x="0" y="0"/>
          <a:ext cx="0" cy="0"/>
          <a:chOff x="0" y="0"/>
          <a:chExt cx="0" cy="0"/>
        </a:xfrm>
      </p:grpSpPr>
      <p:sp>
        <p:nvSpPr>
          <p:cNvPr id="1340"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41"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644507784"/>
      </p:ext>
    </p:extLst>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type="tx">
  <p:cSld name="9_Blank">
    <p:spTree>
      <p:nvGrpSpPr>
        <p:cNvPr id="1" name=""/>
        <p:cNvGrpSpPr/>
        <p:nvPr/>
      </p:nvGrpSpPr>
      <p:grpSpPr>
        <a:xfrm>
          <a:off x="0" y="0"/>
          <a:ext cx="0" cy="0"/>
          <a:chOff x="0" y="0"/>
          <a:chExt cx="0" cy="0"/>
        </a:xfrm>
      </p:grpSpPr>
      <p:sp>
        <p:nvSpPr>
          <p:cNvPr id="134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060230345"/>
      </p:ext>
    </p:extLst>
  </p:cSld>
  <p:clrMapOvr>
    <a:masterClrMapping/>
  </p:clrMapOvr>
  <p:transition spd="med"/>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type="tx">
  <p:cSld name="9_Content with Caption">
    <p:spTree>
      <p:nvGrpSpPr>
        <p:cNvPr id="1" name=""/>
        <p:cNvGrpSpPr/>
        <p:nvPr/>
      </p:nvGrpSpPr>
      <p:grpSpPr>
        <a:xfrm>
          <a:off x="0" y="0"/>
          <a:ext cx="0" cy="0"/>
          <a:chOff x="0" y="0"/>
          <a:chExt cx="0" cy="0"/>
        </a:xfrm>
      </p:grpSpPr>
      <p:sp>
        <p:nvSpPr>
          <p:cNvPr id="1355" name="Title Text"/>
          <p:cNvSpPr txBox="1">
            <a:spLocks noGrp="1"/>
          </p:cNvSpPr>
          <p:nvPr>
            <p:ph type="title"/>
          </p:nvPr>
        </p:nvSpPr>
        <p:spPr>
          <a:xfrm>
            <a:off x="457200" y="273050"/>
            <a:ext cx="3008314" cy="1162050"/>
          </a:xfrm>
          <a:prstGeom prst="rect">
            <a:avLst/>
          </a:prstGeom>
        </p:spPr>
        <p:txBody>
          <a:bodyPr anchor="b"/>
          <a:lstStyle>
            <a:lvl1pPr algn="l">
              <a:defRPr sz="2000">
                <a:solidFill>
                  <a:srgbClr val="000000"/>
                </a:solidFill>
                <a:latin typeface="Calibri"/>
                <a:ea typeface="Calibri"/>
                <a:cs typeface="Calibri"/>
                <a:sym typeface="Calibri"/>
              </a:defRPr>
            </a:lvl1pPr>
          </a:lstStyle>
          <a:p>
            <a:r>
              <a:t>Title Text</a:t>
            </a:r>
          </a:p>
        </p:txBody>
      </p:sp>
      <p:sp>
        <p:nvSpPr>
          <p:cNvPr id="1356"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buChar char="•"/>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5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latin typeface="Calibri"/>
                <a:ea typeface="Calibri"/>
                <a:cs typeface="Calibri"/>
                <a:sym typeface="Calibri"/>
              </a:defRPr>
            </a:pPr>
            <a:endParaRPr/>
          </a:p>
        </p:txBody>
      </p:sp>
      <p:sp>
        <p:nvSpPr>
          <p:cNvPr id="135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213662683"/>
      </p:ext>
    </p:extLst>
  </p:cSld>
  <p:clrMapOvr>
    <a:masterClrMapping/>
  </p:clrMapOvr>
  <p:transition spd="med"/>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type="tx">
  <p:cSld name="9_Picture with Caption">
    <p:spTree>
      <p:nvGrpSpPr>
        <p:cNvPr id="1" name=""/>
        <p:cNvGrpSpPr/>
        <p:nvPr/>
      </p:nvGrpSpPr>
      <p:grpSpPr>
        <a:xfrm>
          <a:off x="0" y="0"/>
          <a:ext cx="0" cy="0"/>
          <a:chOff x="0" y="0"/>
          <a:chExt cx="0" cy="0"/>
        </a:xfrm>
      </p:grpSpPr>
      <p:sp>
        <p:nvSpPr>
          <p:cNvPr id="1365" name="Title Text"/>
          <p:cNvSpPr txBox="1">
            <a:spLocks noGrp="1"/>
          </p:cNvSpPr>
          <p:nvPr>
            <p:ph type="title"/>
          </p:nvPr>
        </p:nvSpPr>
        <p:spPr>
          <a:xfrm>
            <a:off x="1792288" y="4800600"/>
            <a:ext cx="5486401" cy="566738"/>
          </a:xfrm>
          <a:prstGeom prst="rect">
            <a:avLst/>
          </a:prstGeom>
        </p:spPr>
        <p:txBody>
          <a:bodyPr anchor="b"/>
          <a:lstStyle>
            <a:lvl1pPr algn="l">
              <a:defRPr sz="2000">
                <a:solidFill>
                  <a:srgbClr val="000000"/>
                </a:solidFill>
                <a:latin typeface="Calibri"/>
                <a:ea typeface="Calibri"/>
                <a:cs typeface="Calibri"/>
                <a:sym typeface="Calibri"/>
              </a:defRPr>
            </a:lvl1pPr>
          </a:lstStyle>
          <a:p>
            <a:r>
              <a:t>Title Text</a:t>
            </a:r>
          </a:p>
        </p:txBody>
      </p:sp>
      <p:sp>
        <p:nvSpPr>
          <p:cNvPr id="1366"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36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Calibri"/>
                <a:ea typeface="Calibri"/>
                <a:cs typeface="Calibri"/>
                <a:sym typeface="Calibri"/>
              </a:defRPr>
            </a:lvl1pPr>
            <a:lvl2pPr marL="0" indent="457200">
              <a:spcBef>
                <a:spcPts val="300"/>
              </a:spcBef>
              <a:buSzTx/>
              <a:buNone/>
              <a:defRPr sz="1400">
                <a:latin typeface="Calibri"/>
                <a:ea typeface="Calibri"/>
                <a:cs typeface="Calibri"/>
                <a:sym typeface="Calibri"/>
              </a:defRPr>
            </a:lvl2pPr>
            <a:lvl3pPr marL="0" indent="914400">
              <a:spcBef>
                <a:spcPts val="300"/>
              </a:spcBef>
              <a:buSzTx/>
              <a:buNone/>
              <a:defRPr sz="1400">
                <a:latin typeface="Calibri"/>
                <a:ea typeface="Calibri"/>
                <a:cs typeface="Calibri"/>
                <a:sym typeface="Calibri"/>
              </a:defRPr>
            </a:lvl3pPr>
            <a:lvl4pPr marL="0" indent="1371600">
              <a:spcBef>
                <a:spcPts val="300"/>
              </a:spcBef>
              <a:buSzTx/>
              <a:buNone/>
              <a:defRPr sz="1400">
                <a:latin typeface="Calibri"/>
                <a:ea typeface="Calibri"/>
                <a:cs typeface="Calibri"/>
                <a:sym typeface="Calibri"/>
              </a:defRPr>
            </a:lvl4pPr>
            <a:lvl5pPr marL="0" indent="1828800">
              <a:spcBef>
                <a:spcPts val="300"/>
              </a:spcBef>
              <a:buSzTx/>
              <a:buNone/>
              <a:defRPr sz="1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6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4231896318"/>
      </p:ext>
    </p:extLst>
  </p:cSld>
  <p:clrMapOvr>
    <a:masterClrMapping/>
  </p:clrMapOvr>
  <p:transition spd="med"/>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type="tx">
  <p:cSld name="10_Blank">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375" name="Slide Number"/>
          <p:cNvSpPr txBox="1">
            <a:spLocks noGrp="1"/>
          </p:cNvSpPr>
          <p:nvPr>
            <p:ph type="sldNum" sz="quarter" idx="2"/>
          </p:nvPr>
        </p:nvSpPr>
        <p:spPr>
          <a:xfrm>
            <a:off x="8176323" y="6248400"/>
            <a:ext cx="281877" cy="319976"/>
          </a:xfrm>
          <a:prstGeom prst="rect">
            <a:avLst/>
          </a:prstGeom>
        </p:spPr>
        <p:txBody>
          <a:bodyPr lIns="45687" tIns="45687" rIns="45687" bIns="45687"/>
          <a:lstStyle>
            <a:lvl1pPr>
              <a:defRPr b="1">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689636949"/>
      </p:ext>
    </p:extLst>
  </p:cSld>
  <p:clrMapOvr>
    <a:masterClrMapping/>
  </p:clrMapOvr>
  <p:transition spd="med"/>
</p:sldLayout>
</file>

<file path=ppt/slideLayouts/slideLayout4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84BAACF-89BC-254D-979A-2C231001BF7D}" type="slidenum">
              <a:rPr lang="en-GB" smtClean="0"/>
              <a:pPr>
                <a:defRPr/>
              </a:pPr>
              <a:t>‹#›</a:t>
            </a:fld>
            <a:endParaRPr lang="en-GB" dirty="0"/>
          </a:p>
        </p:txBody>
      </p:sp>
    </p:spTree>
    <p:extLst>
      <p:ext uri="{BB962C8B-B14F-4D97-AF65-F5344CB8AC3E}">
        <p14:creationId xmlns:p14="http://schemas.microsoft.com/office/powerpoint/2010/main" val="1380648548"/>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0CD3DD0C-162F-EF4E-B10A-51FB0A04B26A}" type="slidenum">
              <a:rPr lang="en-US" smtClean="0"/>
              <a:pPr>
                <a:defRPr/>
              </a:pPr>
              <a:t>‹#›</a:t>
            </a:fld>
            <a:endParaRPr lang="en-US" dirty="0"/>
          </a:p>
        </p:txBody>
      </p:sp>
    </p:spTree>
    <p:extLst>
      <p:ext uri="{BB962C8B-B14F-4D97-AF65-F5344CB8AC3E}">
        <p14:creationId xmlns:p14="http://schemas.microsoft.com/office/powerpoint/2010/main" val="2359205506"/>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370480FE-4283-1343-AAC4-F7E2772D3293}" type="slidenum">
              <a:rPr lang="en-US" smtClean="0"/>
              <a:pPr>
                <a:defRPr/>
              </a:pPr>
              <a:t>‹#›</a:t>
            </a:fld>
            <a:endParaRPr lang="en-US" dirty="0"/>
          </a:p>
        </p:txBody>
      </p:sp>
    </p:spTree>
    <p:extLst>
      <p:ext uri="{BB962C8B-B14F-4D97-AF65-F5344CB8AC3E}">
        <p14:creationId xmlns:p14="http://schemas.microsoft.com/office/powerpoint/2010/main" val="4273921742"/>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AC68C0A7-5312-DE46-A8AA-CBE9B3EACF59}" type="slidenum">
              <a:rPr lang="en-US" smtClean="0"/>
              <a:pPr>
                <a:defRPr/>
              </a:pPr>
              <a:t>‹#›</a:t>
            </a:fld>
            <a:endParaRPr lang="en-US" dirty="0"/>
          </a:p>
        </p:txBody>
      </p:sp>
    </p:spTree>
    <p:extLst>
      <p:ext uri="{BB962C8B-B14F-4D97-AF65-F5344CB8AC3E}">
        <p14:creationId xmlns:p14="http://schemas.microsoft.com/office/powerpoint/2010/main" val="421715856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C3BC545D-ADAC-854A-8813-8CEE78859CC5}" type="slidenum">
              <a:rPr lang="en-US" smtClean="0"/>
              <a:pPr>
                <a:defRPr/>
              </a:pPr>
              <a:t>‹#›</a:t>
            </a:fld>
            <a:endParaRPr lang="en-US" dirty="0"/>
          </a:p>
        </p:txBody>
      </p:sp>
    </p:spTree>
    <p:extLst>
      <p:ext uri="{BB962C8B-B14F-4D97-AF65-F5344CB8AC3E}">
        <p14:creationId xmlns:p14="http://schemas.microsoft.com/office/powerpoint/2010/main" val="31710958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DEBFC1D9-C04F-07BB-44B3-EBF779B1E34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A0D21D0-CECF-D410-D7E6-3AFF297075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4940B54-3F47-CE49-6DA6-1DF109C94610}"/>
              </a:ext>
            </a:extLst>
          </p:cNvPr>
          <p:cNvSpPr>
            <a:spLocks noGrp="1" noChangeArrowheads="1"/>
          </p:cNvSpPr>
          <p:nvPr>
            <p:ph type="sldNum" sz="quarter" idx="12"/>
          </p:nvPr>
        </p:nvSpPr>
        <p:spPr>
          <a:ln/>
        </p:spPr>
        <p:txBody>
          <a:bodyPr/>
          <a:lstStyle>
            <a:lvl1pPr>
              <a:defRPr/>
            </a:lvl1pPr>
          </a:lstStyle>
          <a:p>
            <a:fld id="{4E3227A2-F4C3-FB44-BBBD-5A157D8C14BF}" type="slidenum">
              <a:rPr lang="en-US" altLang="en-US"/>
              <a:pPr/>
              <a:t>‹#›</a:t>
            </a:fld>
            <a:endParaRPr lang="en-US" altLang="en-US"/>
          </a:p>
        </p:txBody>
      </p:sp>
    </p:spTree>
    <p:extLst>
      <p:ext uri="{BB962C8B-B14F-4D97-AF65-F5344CB8AC3E}">
        <p14:creationId xmlns:p14="http://schemas.microsoft.com/office/powerpoint/2010/main" val="2949364575"/>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3BBCE1DC-1D9D-E14F-AC98-7670BFF4BBD9}" type="slidenum">
              <a:rPr lang="en-US" smtClean="0"/>
              <a:pPr>
                <a:defRPr/>
              </a:pPr>
              <a:t>‹#›</a:t>
            </a:fld>
            <a:endParaRPr lang="en-US" dirty="0"/>
          </a:p>
        </p:txBody>
      </p:sp>
    </p:spTree>
    <p:extLst>
      <p:ext uri="{BB962C8B-B14F-4D97-AF65-F5344CB8AC3E}">
        <p14:creationId xmlns:p14="http://schemas.microsoft.com/office/powerpoint/2010/main" val="2360203841"/>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D0A6E85F-ABEF-7741-BE86-C1CC4F11225B}" type="slidenum">
              <a:rPr lang="en-US" smtClean="0"/>
              <a:pPr>
                <a:defRPr/>
              </a:pPr>
              <a:t>‹#›</a:t>
            </a:fld>
            <a:endParaRPr lang="en-US" dirty="0"/>
          </a:p>
        </p:txBody>
      </p:sp>
    </p:spTree>
    <p:extLst>
      <p:ext uri="{BB962C8B-B14F-4D97-AF65-F5344CB8AC3E}">
        <p14:creationId xmlns:p14="http://schemas.microsoft.com/office/powerpoint/2010/main" val="621148427"/>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AA346A0F-D8EB-0E48-905D-F4E41542F7DF}" type="slidenum">
              <a:rPr lang="en-US" smtClean="0"/>
              <a:pPr>
                <a:defRPr/>
              </a:pPr>
              <a:t>‹#›</a:t>
            </a:fld>
            <a:endParaRPr lang="en-US" dirty="0"/>
          </a:p>
        </p:txBody>
      </p:sp>
    </p:spTree>
    <p:extLst>
      <p:ext uri="{BB962C8B-B14F-4D97-AF65-F5344CB8AC3E}">
        <p14:creationId xmlns:p14="http://schemas.microsoft.com/office/powerpoint/2010/main" val="738785454"/>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5DC72BD3-7B7F-C94D-B36E-BCE31D2784C3}" type="slidenum">
              <a:rPr lang="en-US" smtClean="0"/>
              <a:pPr>
                <a:defRPr/>
              </a:pPr>
              <a:t>‹#›</a:t>
            </a:fld>
            <a:endParaRPr lang="en-US" dirty="0"/>
          </a:p>
        </p:txBody>
      </p:sp>
    </p:spTree>
    <p:extLst>
      <p:ext uri="{BB962C8B-B14F-4D97-AF65-F5344CB8AC3E}">
        <p14:creationId xmlns:p14="http://schemas.microsoft.com/office/powerpoint/2010/main" val="760866501"/>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F60A4467-20A0-3A42-874F-06BE32D1C123}" type="slidenum">
              <a:rPr lang="en-US" smtClean="0"/>
              <a:pPr>
                <a:defRPr/>
              </a:pPr>
              <a:t>‹#›</a:t>
            </a:fld>
            <a:endParaRPr lang="en-US" dirty="0"/>
          </a:p>
        </p:txBody>
      </p:sp>
    </p:spTree>
    <p:extLst>
      <p:ext uri="{BB962C8B-B14F-4D97-AF65-F5344CB8AC3E}">
        <p14:creationId xmlns:p14="http://schemas.microsoft.com/office/powerpoint/2010/main" val="627294406"/>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FF7673C4-D5DF-894A-B15F-D68FB9A275E9}" type="slidenum">
              <a:rPr lang="en-US" smtClean="0"/>
              <a:pPr>
                <a:defRPr/>
              </a:pPr>
              <a:t>‹#›</a:t>
            </a:fld>
            <a:endParaRPr lang="en-US" dirty="0"/>
          </a:p>
        </p:txBody>
      </p:sp>
    </p:spTree>
    <p:extLst>
      <p:ext uri="{BB962C8B-B14F-4D97-AF65-F5344CB8AC3E}">
        <p14:creationId xmlns:p14="http://schemas.microsoft.com/office/powerpoint/2010/main" val="2221156440"/>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924BFCB7-D164-5E42-81CC-DFC0FD627E34}" type="slidenum">
              <a:rPr lang="en-US" smtClean="0"/>
              <a:pPr>
                <a:defRPr/>
              </a:pPr>
              <a:t>‹#›</a:t>
            </a:fld>
            <a:endParaRPr lang="en-US" dirty="0"/>
          </a:p>
        </p:txBody>
      </p:sp>
    </p:spTree>
    <p:extLst>
      <p:ext uri="{BB962C8B-B14F-4D97-AF65-F5344CB8AC3E}">
        <p14:creationId xmlns:p14="http://schemas.microsoft.com/office/powerpoint/2010/main" val="4270204582"/>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134B08-4C83-4076-B778-4431852F57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9141972" cy="6858000"/>
          </a:xfrm>
          <a:prstGeom prst="rect">
            <a:avLst/>
          </a:prstGeom>
        </p:spPr>
      </p:pic>
    </p:spTree>
    <p:extLst>
      <p:ext uri="{BB962C8B-B14F-4D97-AF65-F5344CB8AC3E}">
        <p14:creationId xmlns:p14="http://schemas.microsoft.com/office/powerpoint/2010/main" val="2407338645"/>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5B52BF-242C-472F-8C64-1FB25AB3C89A}"/>
              </a:ext>
            </a:extLst>
          </p:cNvPr>
          <p:cNvPicPr>
            <a:picLocks noChangeAspect="1"/>
          </p:cNvPicPr>
          <p:nvPr userDrawn="1"/>
        </p:nvPicPr>
        <p:blipFill>
          <a:blip r:embed="rId2"/>
          <a:stretch>
            <a:fillRect/>
          </a:stretch>
        </p:blipFill>
        <p:spPr>
          <a:xfrm>
            <a:off x="0" y="-1"/>
            <a:ext cx="9144000" cy="6086475"/>
          </a:xfrm>
          <a:prstGeom prst="rect">
            <a:avLst/>
          </a:prstGeom>
        </p:spPr>
      </p:pic>
    </p:spTree>
    <p:extLst>
      <p:ext uri="{BB962C8B-B14F-4D97-AF65-F5344CB8AC3E}">
        <p14:creationId xmlns:p14="http://schemas.microsoft.com/office/powerpoint/2010/main" val="495616870"/>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3031A2-BD74-4984-AD9C-3E4840DF2D26}"/>
              </a:ext>
            </a:extLst>
          </p:cNvPr>
          <p:cNvPicPr>
            <a:picLocks noChangeAspect="1"/>
          </p:cNvPicPr>
          <p:nvPr userDrawn="1"/>
        </p:nvPicPr>
        <p:blipFill>
          <a:blip r:embed="rId2"/>
          <a:stretch>
            <a:fillRect/>
          </a:stretch>
        </p:blipFill>
        <p:spPr>
          <a:xfrm>
            <a:off x="0" y="378618"/>
            <a:ext cx="9144000" cy="6100763"/>
          </a:xfrm>
          <a:prstGeom prst="rect">
            <a:avLst/>
          </a:prstGeom>
        </p:spPr>
      </p:pic>
    </p:spTree>
    <p:extLst>
      <p:ext uri="{BB962C8B-B14F-4D97-AF65-F5344CB8AC3E}">
        <p14:creationId xmlns:p14="http://schemas.microsoft.com/office/powerpoint/2010/main" val="12541937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8BD72046-261B-DDBF-F461-FD58428222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7588358-241F-99DE-38BE-EC22F10AC4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DF09F19-9803-D4B0-57E4-4B08186921EE}"/>
              </a:ext>
            </a:extLst>
          </p:cNvPr>
          <p:cNvSpPr>
            <a:spLocks noGrp="1" noChangeArrowheads="1"/>
          </p:cNvSpPr>
          <p:nvPr>
            <p:ph type="sldNum" sz="quarter" idx="12"/>
          </p:nvPr>
        </p:nvSpPr>
        <p:spPr>
          <a:ln/>
        </p:spPr>
        <p:txBody>
          <a:bodyPr/>
          <a:lstStyle>
            <a:lvl1pPr>
              <a:defRPr/>
            </a:lvl1pPr>
          </a:lstStyle>
          <a:p>
            <a:fld id="{A7886ABB-BBB1-2149-BE98-5D02766CE9B1}" type="slidenum">
              <a:rPr lang="en-US" altLang="en-US"/>
              <a:pPr/>
              <a:t>‹#›</a:t>
            </a:fld>
            <a:endParaRPr lang="en-US" altLang="en-US"/>
          </a:p>
        </p:txBody>
      </p:sp>
    </p:spTree>
    <p:extLst>
      <p:ext uri="{BB962C8B-B14F-4D97-AF65-F5344CB8AC3E}">
        <p14:creationId xmlns:p14="http://schemas.microsoft.com/office/powerpoint/2010/main" val="1632611713"/>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FA24DE-3C83-4F3A-8361-304E8F8C4128}"/>
              </a:ext>
            </a:extLst>
          </p:cNvPr>
          <p:cNvPicPr>
            <a:picLocks noChangeAspect="1"/>
          </p:cNvPicPr>
          <p:nvPr userDrawn="1"/>
        </p:nvPicPr>
        <p:blipFill>
          <a:blip r:embed="rId2"/>
          <a:stretch>
            <a:fillRect/>
          </a:stretch>
        </p:blipFill>
        <p:spPr>
          <a:xfrm>
            <a:off x="0" y="-1"/>
            <a:ext cx="9144000" cy="6100763"/>
          </a:xfrm>
          <a:prstGeom prst="rect">
            <a:avLst/>
          </a:prstGeom>
        </p:spPr>
      </p:pic>
    </p:spTree>
    <p:extLst>
      <p:ext uri="{BB962C8B-B14F-4D97-AF65-F5344CB8AC3E}">
        <p14:creationId xmlns:p14="http://schemas.microsoft.com/office/powerpoint/2010/main" val="281917259"/>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292057"/>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4D4A8C-34DB-486C-9D2E-D8205EEC7360}"/>
              </a:ext>
            </a:extLst>
          </p:cNvPr>
          <p:cNvPicPr>
            <a:picLocks noChangeAspect="1"/>
          </p:cNvPicPr>
          <p:nvPr userDrawn="1"/>
        </p:nvPicPr>
        <p:blipFill>
          <a:blip r:embed="rId2"/>
          <a:stretch>
            <a:fillRect/>
          </a:stretch>
        </p:blipFill>
        <p:spPr>
          <a:xfrm>
            <a:off x="2" y="3"/>
            <a:ext cx="5482953" cy="3032758"/>
          </a:xfrm>
          <a:prstGeom prst="rect">
            <a:avLst/>
          </a:prstGeom>
        </p:spPr>
      </p:pic>
    </p:spTree>
    <p:extLst>
      <p:ext uri="{BB962C8B-B14F-4D97-AF65-F5344CB8AC3E}">
        <p14:creationId xmlns:p14="http://schemas.microsoft.com/office/powerpoint/2010/main" val="269596610"/>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51B439-F656-46B5-AD4E-B23F4590A21A}"/>
              </a:ext>
            </a:extLst>
          </p:cNvPr>
          <p:cNvPicPr>
            <a:picLocks noChangeAspect="1"/>
          </p:cNvPicPr>
          <p:nvPr userDrawn="1"/>
        </p:nvPicPr>
        <p:blipFill>
          <a:blip r:embed="rId2"/>
          <a:stretch>
            <a:fillRect/>
          </a:stretch>
        </p:blipFill>
        <p:spPr>
          <a:xfrm>
            <a:off x="0" y="828679"/>
            <a:ext cx="9144000" cy="6029325"/>
          </a:xfrm>
          <a:prstGeom prst="rect">
            <a:avLst/>
          </a:prstGeom>
        </p:spPr>
      </p:pic>
    </p:spTree>
    <p:extLst>
      <p:ext uri="{BB962C8B-B14F-4D97-AF65-F5344CB8AC3E}">
        <p14:creationId xmlns:p14="http://schemas.microsoft.com/office/powerpoint/2010/main" val="4101404766"/>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1263542"/>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solidFill>
        <a:effectLst/>
      </p:bgPr>
    </p:bg>
    <p:spTree>
      <p:nvGrpSpPr>
        <p:cNvPr id="1" name=""/>
        <p:cNvGrpSpPr/>
        <p:nvPr/>
      </p:nvGrpSpPr>
      <p:grpSpPr>
        <a:xfrm>
          <a:off x="0" y="0"/>
          <a:ext cx="0" cy="0"/>
          <a:chOff x="0" y="0"/>
          <a:chExt cx="0" cy="0"/>
        </a:xfrm>
      </p:grpSpPr>
      <p:pic>
        <p:nvPicPr>
          <p:cNvPr id="2" name="Picture 5" descr="GospelofJudas">
            <a:extLst>
              <a:ext uri="{FF2B5EF4-FFF2-40B4-BE49-F238E27FC236}">
                <a16:creationId xmlns:a16="http://schemas.microsoft.com/office/drawing/2014/main" id="{C359F3D8-AAE4-4DD4-A222-9FE73163FB6D}"/>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5519789"/>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11_Custom Layout">
    <p:bg>
      <p:bgPr>
        <a:solidFill>
          <a:srgbClr val="11091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28AD5D-1344-4AA5-9C2C-469EC8AC926D}"/>
              </a:ext>
            </a:extLst>
          </p:cNvPr>
          <p:cNvPicPr>
            <a:picLocks noChangeAspect="1"/>
          </p:cNvPicPr>
          <p:nvPr userDrawn="1"/>
        </p:nvPicPr>
        <p:blipFill rotWithShape="1">
          <a:blip r:embed="rId2"/>
          <a:srcRect l="27261" r="9623"/>
          <a:stretch/>
        </p:blipFill>
        <p:spPr>
          <a:xfrm>
            <a:off x="4870888" y="0"/>
            <a:ext cx="4446533" cy="6858000"/>
          </a:xfrm>
          <a:prstGeom prst="rect">
            <a:avLst/>
          </a:prstGeom>
        </p:spPr>
      </p:pic>
      <p:pic>
        <p:nvPicPr>
          <p:cNvPr id="5" name="Picture 4">
            <a:extLst>
              <a:ext uri="{FF2B5EF4-FFF2-40B4-BE49-F238E27FC236}">
                <a16:creationId xmlns:a16="http://schemas.microsoft.com/office/drawing/2014/main" id="{85C59BE2-0208-42F7-9C7C-017A6FC1A1DD}"/>
              </a:ext>
            </a:extLst>
          </p:cNvPr>
          <p:cNvPicPr>
            <a:picLocks noChangeAspect="1"/>
          </p:cNvPicPr>
          <p:nvPr userDrawn="1"/>
        </p:nvPicPr>
        <p:blipFill rotWithShape="1">
          <a:blip r:embed="rId2"/>
          <a:srcRect r="70208"/>
          <a:stretch/>
        </p:blipFill>
        <p:spPr>
          <a:xfrm>
            <a:off x="0" y="0"/>
            <a:ext cx="4870888" cy="6858000"/>
          </a:xfrm>
          <a:prstGeom prst="rect">
            <a:avLst/>
          </a:prstGeom>
        </p:spPr>
      </p:pic>
    </p:spTree>
    <p:extLst>
      <p:ext uri="{BB962C8B-B14F-4D97-AF65-F5344CB8AC3E}">
        <p14:creationId xmlns:p14="http://schemas.microsoft.com/office/powerpoint/2010/main" val="91992370"/>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rgbClr val="000015"/>
        </a:solidFill>
        <a:effectLst/>
      </p:bgPr>
    </p:bg>
    <p:spTree>
      <p:nvGrpSpPr>
        <p:cNvPr id="1" name=""/>
        <p:cNvGrpSpPr/>
        <p:nvPr/>
      </p:nvGrpSpPr>
      <p:grpSpPr>
        <a:xfrm>
          <a:off x="0" y="0"/>
          <a:ext cx="0" cy="0"/>
          <a:chOff x="0" y="0"/>
          <a:chExt cx="0" cy="0"/>
        </a:xfrm>
      </p:grpSpPr>
      <p:sp>
        <p:nvSpPr>
          <p:cNvPr id="2" name="Rectangle 3" descr="EXPTEXTB">
            <a:extLst>
              <a:ext uri="{FF2B5EF4-FFF2-40B4-BE49-F238E27FC236}">
                <a16:creationId xmlns:a16="http://schemas.microsoft.com/office/drawing/2014/main" id="{840557EA-EB41-4043-91E0-7ABA92E4E46D}"/>
              </a:ext>
            </a:extLst>
          </p:cNvPr>
          <p:cNvSpPr>
            <a:spLocks noChangeArrowheads="1"/>
          </p:cNvSpPr>
          <p:nvPr userDrawn="1"/>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Tree>
    <p:extLst>
      <p:ext uri="{BB962C8B-B14F-4D97-AF65-F5344CB8AC3E}">
        <p14:creationId xmlns:p14="http://schemas.microsoft.com/office/powerpoint/2010/main" val="3357140232"/>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3022D3-6C72-4B4F-963C-31652E9F16C8}"/>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571966684"/>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75CC66-5333-447C-BB78-C6BB3C009CA9}"/>
              </a:ext>
            </a:extLst>
          </p:cNvPr>
          <p:cNvPicPr>
            <a:picLocks noChangeAspect="1"/>
          </p:cNvPicPr>
          <p:nvPr userDrawn="1"/>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30621133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0ED64872-FD27-0C7A-C4D5-B4DBC06AF2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BD43513-EA63-AABC-9E09-E97C72F5B9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0915E28-ECB3-DE60-9024-F8A98F4BB347}"/>
              </a:ext>
            </a:extLst>
          </p:cNvPr>
          <p:cNvSpPr>
            <a:spLocks noGrp="1" noChangeArrowheads="1"/>
          </p:cNvSpPr>
          <p:nvPr>
            <p:ph type="sldNum" sz="quarter" idx="12"/>
          </p:nvPr>
        </p:nvSpPr>
        <p:spPr>
          <a:ln/>
        </p:spPr>
        <p:txBody>
          <a:bodyPr/>
          <a:lstStyle>
            <a:lvl1pPr>
              <a:defRPr/>
            </a:lvl1pPr>
          </a:lstStyle>
          <a:p>
            <a:fld id="{33D8D04C-5621-0C41-84F5-AE050A366DB3}" type="slidenum">
              <a:rPr lang="en-US" altLang="en-US"/>
              <a:pPr/>
              <a:t>‹#›</a:t>
            </a:fld>
            <a:endParaRPr lang="en-US" altLang="en-US"/>
          </a:p>
        </p:txBody>
      </p:sp>
    </p:spTree>
    <p:extLst>
      <p:ext uri="{BB962C8B-B14F-4D97-AF65-F5344CB8AC3E}">
        <p14:creationId xmlns:p14="http://schemas.microsoft.com/office/powerpoint/2010/main" val="1272939277"/>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7A3166-E2F5-4D03-97C5-52D46A760397}"/>
              </a:ext>
            </a:extLst>
          </p:cNvPr>
          <p:cNvPicPr>
            <a:picLocks noChangeAspect="1"/>
          </p:cNvPicPr>
          <p:nvPr userDrawn="1"/>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167654978"/>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79001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042117-A96F-4470-9FB7-C2D38157DF8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32199" cy="6858000"/>
          </a:xfrm>
          <a:prstGeom prst="rect">
            <a:avLst/>
          </a:prstGeom>
        </p:spPr>
      </p:pic>
    </p:spTree>
    <p:extLst>
      <p:ext uri="{BB962C8B-B14F-4D97-AF65-F5344CB8AC3E}">
        <p14:creationId xmlns:p14="http://schemas.microsoft.com/office/powerpoint/2010/main" val="2073285598"/>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73789"/>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userDrawn="1">
  <p:cSld name="3_Title Slide">
    <p:bg>
      <p:bgPr>
        <a:solidFill>
          <a:srgbClr val="728ED7"/>
        </a:solidFill>
        <a:effectLst/>
      </p:bgPr>
    </p:bg>
    <p:spTree>
      <p:nvGrpSpPr>
        <p:cNvPr id="1" name=""/>
        <p:cNvGrpSpPr/>
        <p:nvPr/>
      </p:nvGrpSpPr>
      <p:grpSpPr>
        <a:xfrm>
          <a:off x="0" y="0"/>
          <a:ext cx="0" cy="0"/>
          <a:chOff x="0" y="0"/>
          <a:chExt cx="0" cy="0"/>
        </a:xfrm>
      </p:grpSpPr>
      <p:pic>
        <p:nvPicPr>
          <p:cNvPr id="3" name="Picture 2" descr="What Is Sin? | Wesley Methodist Church Klang">
            <a:extLst>
              <a:ext uri="{FF2B5EF4-FFF2-40B4-BE49-F238E27FC236}">
                <a16:creationId xmlns:a16="http://schemas.microsoft.com/office/drawing/2014/main" id="{001CE65B-C592-44ED-97AF-680DE38CE7A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0"/>
            <a:ext cx="9144001" cy="686614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03D40B9-48B4-4053-A08A-D2CE8BBDACD1}"/>
              </a:ext>
            </a:extLst>
          </p:cNvPr>
          <p:cNvSpPr/>
          <p:nvPr userDrawn="1"/>
        </p:nvSpPr>
        <p:spPr bwMode="auto">
          <a:xfrm>
            <a:off x="-1" y="5185615"/>
            <a:ext cx="2779296" cy="1672389"/>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37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28" charset="0"/>
            </a:endParaRPr>
          </a:p>
        </p:txBody>
      </p:sp>
      <p:sp>
        <p:nvSpPr>
          <p:cNvPr id="6" name="Rectangle 5">
            <a:extLst>
              <a:ext uri="{FF2B5EF4-FFF2-40B4-BE49-F238E27FC236}">
                <a16:creationId xmlns:a16="http://schemas.microsoft.com/office/drawing/2014/main" id="{9F488EFE-6688-474C-AF5B-45866741B4CA}"/>
              </a:ext>
            </a:extLst>
          </p:cNvPr>
          <p:cNvSpPr/>
          <p:nvPr userDrawn="1"/>
        </p:nvSpPr>
        <p:spPr bwMode="auto">
          <a:xfrm>
            <a:off x="5919539" y="5185615"/>
            <a:ext cx="3224463" cy="1672389"/>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37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28" charset="0"/>
            </a:endParaRPr>
          </a:p>
        </p:txBody>
      </p:sp>
    </p:spTree>
    <p:extLst>
      <p:ext uri="{BB962C8B-B14F-4D97-AF65-F5344CB8AC3E}">
        <p14:creationId xmlns:p14="http://schemas.microsoft.com/office/powerpoint/2010/main" val="953993176"/>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3974A2AC-D44E-6CFE-F8F7-5F5299B171F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a:extLst>
              <a:ext uri="{FF2B5EF4-FFF2-40B4-BE49-F238E27FC236}">
                <a16:creationId xmlns:a16="http://schemas.microsoft.com/office/drawing/2014/main" id="{36FADCD7-43EA-FEC5-73CD-96626115E9D4}"/>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a:extLst>
              <a:ext uri="{FF2B5EF4-FFF2-40B4-BE49-F238E27FC236}">
                <a16:creationId xmlns:a16="http://schemas.microsoft.com/office/drawing/2014/main" id="{7BA83333-DE7F-C801-9BFE-2C6D9B1D1215}"/>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E4AE2C7-7EE2-AA4B-88E0-FF71BC744BAF}" type="slidenum">
              <a:rPr lang="en-US" altLang="en-US" smtClean="0"/>
              <a:pPr/>
              <a:t>‹#›</a:t>
            </a:fld>
            <a:endParaRPr lang="en-US" altLang="en-US" dirty="0"/>
          </a:p>
        </p:txBody>
      </p:sp>
    </p:spTree>
    <p:extLst>
      <p:ext uri="{BB962C8B-B14F-4D97-AF65-F5344CB8AC3E}">
        <p14:creationId xmlns:p14="http://schemas.microsoft.com/office/powerpoint/2010/main" val="184414654"/>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02095124"/>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E4323FE-F8CD-DD41-A45F-80703597AFE2}" type="slidenum">
              <a:rPr lang="en-US"/>
              <a:pPr>
                <a:defRPr/>
              </a:pPr>
              <a:t>‹#›</a:t>
            </a:fld>
            <a:endParaRPr lang="en-US"/>
          </a:p>
        </p:txBody>
      </p:sp>
    </p:spTree>
    <p:extLst>
      <p:ext uri="{BB962C8B-B14F-4D97-AF65-F5344CB8AC3E}">
        <p14:creationId xmlns:p14="http://schemas.microsoft.com/office/powerpoint/2010/main" val="3093854983"/>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C6AE33-2EAD-5D49-B79A-1BB999E82E9B}" type="slidenum">
              <a:rPr lang="en-US"/>
              <a:pPr>
                <a:defRPr/>
              </a:pPr>
              <a:t>‹#›</a:t>
            </a:fld>
            <a:endParaRPr lang="en-US"/>
          </a:p>
        </p:txBody>
      </p:sp>
    </p:spTree>
    <p:extLst>
      <p:ext uri="{BB962C8B-B14F-4D97-AF65-F5344CB8AC3E}">
        <p14:creationId xmlns:p14="http://schemas.microsoft.com/office/powerpoint/2010/main" val="1214534405"/>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62EE657-58FC-0B46-BB0E-856835AD021B}" type="slidenum">
              <a:rPr lang="en-US"/>
              <a:pPr>
                <a:defRPr/>
              </a:pPr>
              <a:t>‹#›</a:t>
            </a:fld>
            <a:endParaRPr lang="en-US"/>
          </a:p>
        </p:txBody>
      </p:sp>
    </p:spTree>
    <p:extLst>
      <p:ext uri="{BB962C8B-B14F-4D97-AF65-F5344CB8AC3E}">
        <p14:creationId xmlns:p14="http://schemas.microsoft.com/office/powerpoint/2010/main" val="445951806"/>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56A46B63-A942-0147-9EA7-80D87B4E89C5}" type="slidenum">
              <a:rPr lang="en-US"/>
              <a:pPr>
                <a:defRPr/>
              </a:pPr>
              <a:t>‹#›</a:t>
            </a:fld>
            <a:endParaRPr lang="en-US"/>
          </a:p>
        </p:txBody>
      </p:sp>
    </p:spTree>
    <p:extLst>
      <p:ext uri="{BB962C8B-B14F-4D97-AF65-F5344CB8AC3E}">
        <p14:creationId xmlns:p14="http://schemas.microsoft.com/office/powerpoint/2010/main" val="1186464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a:extLst>
              <a:ext uri="{FF2B5EF4-FFF2-40B4-BE49-F238E27FC236}">
                <a16:creationId xmlns:a16="http://schemas.microsoft.com/office/drawing/2014/main" id="{205CD178-5463-946C-1B00-0F83962624E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9">
            <a:extLst>
              <a:ext uri="{FF2B5EF4-FFF2-40B4-BE49-F238E27FC236}">
                <a16:creationId xmlns:a16="http://schemas.microsoft.com/office/drawing/2014/main" id="{17BC505F-77F5-08C8-04D9-E9527D9D53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0">
            <a:extLst>
              <a:ext uri="{FF2B5EF4-FFF2-40B4-BE49-F238E27FC236}">
                <a16:creationId xmlns:a16="http://schemas.microsoft.com/office/drawing/2014/main" id="{3E189A7A-4A05-D90C-D1ED-85B33BC73DF2}"/>
              </a:ext>
            </a:extLst>
          </p:cNvPr>
          <p:cNvSpPr>
            <a:spLocks noGrp="1" noChangeArrowheads="1"/>
          </p:cNvSpPr>
          <p:nvPr>
            <p:ph type="sldNum" sz="quarter" idx="12"/>
          </p:nvPr>
        </p:nvSpPr>
        <p:spPr>
          <a:ln/>
        </p:spPr>
        <p:txBody>
          <a:bodyPr/>
          <a:lstStyle>
            <a:lvl1pPr>
              <a:defRPr/>
            </a:lvl1pPr>
          </a:lstStyle>
          <a:p>
            <a:fld id="{E9F058DC-7E71-E34B-806A-8BB393AD2876}" type="slidenum">
              <a:rPr lang="en-US" altLang="en-US"/>
              <a:pPr/>
              <a:t>‹#›</a:t>
            </a:fld>
            <a:endParaRPr lang="en-US" altLang="en-US"/>
          </a:p>
        </p:txBody>
      </p:sp>
    </p:spTree>
    <p:extLst>
      <p:ext uri="{BB962C8B-B14F-4D97-AF65-F5344CB8AC3E}">
        <p14:creationId xmlns:p14="http://schemas.microsoft.com/office/powerpoint/2010/main" val="30373484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11CE384C-61EA-B434-B633-EC6A9DE679D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8CFC364-3B3D-5217-1256-66E8495089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9B89759-2DBB-BFE3-88B2-5136601F419E}"/>
              </a:ext>
            </a:extLst>
          </p:cNvPr>
          <p:cNvSpPr>
            <a:spLocks noGrp="1" noChangeArrowheads="1"/>
          </p:cNvSpPr>
          <p:nvPr>
            <p:ph type="sldNum" sz="quarter" idx="12"/>
          </p:nvPr>
        </p:nvSpPr>
        <p:spPr>
          <a:ln/>
        </p:spPr>
        <p:txBody>
          <a:bodyPr/>
          <a:lstStyle>
            <a:lvl1pPr>
              <a:defRPr/>
            </a:lvl1pPr>
          </a:lstStyle>
          <a:p>
            <a:fld id="{BFBD47E6-6C8F-9D49-8B40-7B82E5A6E3CD}" type="slidenum">
              <a:rPr lang="en-US" altLang="en-US"/>
              <a:pPr/>
              <a:t>‹#›</a:t>
            </a:fld>
            <a:endParaRPr lang="en-US" altLang="en-US"/>
          </a:p>
        </p:txBody>
      </p:sp>
    </p:spTree>
    <p:extLst>
      <p:ext uri="{BB962C8B-B14F-4D97-AF65-F5344CB8AC3E}">
        <p14:creationId xmlns:p14="http://schemas.microsoft.com/office/powerpoint/2010/main" val="4111956725"/>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440A8ECC-B5E0-8F4D-A524-6DE5D9E22FE9}" type="slidenum">
              <a:rPr lang="en-US"/>
              <a:pPr>
                <a:defRPr/>
              </a:pPr>
              <a:t>‹#›</a:t>
            </a:fld>
            <a:endParaRPr lang="en-US"/>
          </a:p>
        </p:txBody>
      </p:sp>
    </p:spTree>
    <p:extLst>
      <p:ext uri="{BB962C8B-B14F-4D97-AF65-F5344CB8AC3E}">
        <p14:creationId xmlns:p14="http://schemas.microsoft.com/office/powerpoint/2010/main" val="429248359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D2459F-EDC4-7448-A9B8-C0DE1D4C35CB}" type="slidenum">
              <a:rPr lang="en-US"/>
              <a:pPr>
                <a:defRPr/>
              </a:pPr>
              <a:t>‹#›</a:t>
            </a:fld>
            <a:endParaRPr lang="en-US"/>
          </a:p>
        </p:txBody>
      </p:sp>
    </p:spTree>
    <p:extLst>
      <p:ext uri="{BB962C8B-B14F-4D97-AF65-F5344CB8AC3E}">
        <p14:creationId xmlns:p14="http://schemas.microsoft.com/office/powerpoint/2010/main" val="1038385186"/>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A29A188-1954-2649-BA20-C37FE53268B0}" type="slidenum">
              <a:rPr lang="en-US"/>
              <a:pPr>
                <a:defRPr/>
              </a:pPr>
              <a:t>‹#›</a:t>
            </a:fld>
            <a:endParaRPr lang="en-US"/>
          </a:p>
        </p:txBody>
      </p:sp>
    </p:spTree>
    <p:extLst>
      <p:ext uri="{BB962C8B-B14F-4D97-AF65-F5344CB8AC3E}">
        <p14:creationId xmlns:p14="http://schemas.microsoft.com/office/powerpoint/2010/main" val="600439963"/>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EBDC032-7435-D142-AACD-F4B3BA2B9B58}" type="slidenum">
              <a:rPr lang="en-US"/>
              <a:pPr>
                <a:defRPr/>
              </a:pPr>
              <a:t>‹#›</a:t>
            </a:fld>
            <a:endParaRPr lang="en-US"/>
          </a:p>
        </p:txBody>
      </p:sp>
    </p:spTree>
    <p:extLst>
      <p:ext uri="{BB962C8B-B14F-4D97-AF65-F5344CB8AC3E}">
        <p14:creationId xmlns:p14="http://schemas.microsoft.com/office/powerpoint/2010/main" val="3245297371"/>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2ED6AD1-2619-BB4F-AD4A-38B434B0B2AB}" type="slidenum">
              <a:rPr lang="en-US"/>
              <a:pPr>
                <a:defRPr/>
              </a:pPr>
              <a:t>‹#›</a:t>
            </a:fld>
            <a:endParaRPr lang="en-US"/>
          </a:p>
        </p:txBody>
      </p:sp>
    </p:spTree>
    <p:extLst>
      <p:ext uri="{BB962C8B-B14F-4D97-AF65-F5344CB8AC3E}">
        <p14:creationId xmlns:p14="http://schemas.microsoft.com/office/powerpoint/2010/main" val="2075959760"/>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750D255-E3D2-4042-BCAA-FF9A42040913}" type="slidenum">
              <a:rPr lang="en-US"/>
              <a:pPr>
                <a:defRPr/>
              </a:pPr>
              <a:t>‹#›</a:t>
            </a:fld>
            <a:endParaRPr lang="en-US"/>
          </a:p>
        </p:txBody>
      </p:sp>
    </p:spTree>
    <p:extLst>
      <p:ext uri="{BB962C8B-B14F-4D97-AF65-F5344CB8AC3E}">
        <p14:creationId xmlns:p14="http://schemas.microsoft.com/office/powerpoint/2010/main" val="3746802849"/>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DCF360AB-E0F2-1B4E-BFB7-FECAF73F9849}" type="slidenum">
              <a:rPr lang="en-US"/>
              <a:pPr>
                <a:defRPr/>
              </a:pPr>
              <a:t>‹#›</a:t>
            </a:fld>
            <a:endParaRPr lang="en-US"/>
          </a:p>
        </p:txBody>
      </p:sp>
    </p:spTree>
    <p:extLst>
      <p:ext uri="{BB962C8B-B14F-4D97-AF65-F5344CB8AC3E}">
        <p14:creationId xmlns:p14="http://schemas.microsoft.com/office/powerpoint/2010/main" val="574548941"/>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3278F5C5-0EBC-F940-AF7C-EC698B371ABA}" type="slidenum">
              <a:rPr lang="en-US"/>
              <a:pPr>
                <a:defRPr/>
              </a:pPr>
              <a:t>‹#›</a:t>
            </a:fld>
            <a:endParaRPr lang="en-US"/>
          </a:p>
        </p:txBody>
      </p:sp>
    </p:spTree>
    <p:extLst>
      <p:ext uri="{BB962C8B-B14F-4D97-AF65-F5344CB8AC3E}">
        <p14:creationId xmlns:p14="http://schemas.microsoft.com/office/powerpoint/2010/main" val="936362237"/>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0C5B3E-9547-D642-9855-28DB1B3896AE}" type="slidenum">
              <a:rPr lang="en-US"/>
              <a:pPr/>
              <a:t>‹#›</a:t>
            </a:fld>
            <a:endParaRPr lang="en-US"/>
          </a:p>
        </p:txBody>
      </p:sp>
    </p:spTree>
    <p:extLst>
      <p:ext uri="{BB962C8B-B14F-4D97-AF65-F5344CB8AC3E}">
        <p14:creationId xmlns:p14="http://schemas.microsoft.com/office/powerpoint/2010/main" val="2360629713"/>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60E381B-319F-DC4E-89C6-E33F56842455}" type="slidenum">
              <a:rPr lang="en-US"/>
              <a:pPr/>
              <a:t>‹#›</a:t>
            </a:fld>
            <a:endParaRPr lang="en-US"/>
          </a:p>
        </p:txBody>
      </p:sp>
    </p:spTree>
    <p:extLst>
      <p:ext uri="{BB962C8B-B14F-4D97-AF65-F5344CB8AC3E}">
        <p14:creationId xmlns:p14="http://schemas.microsoft.com/office/powerpoint/2010/main" val="12880493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FD6F6E1B-9A63-45BF-A023-0B416E883B4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2C8C4CC-87D5-EF96-4866-0BA508E9FB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28C8B45-D7D1-2352-D7B4-90744FF7783A}"/>
              </a:ext>
            </a:extLst>
          </p:cNvPr>
          <p:cNvSpPr>
            <a:spLocks noGrp="1" noChangeArrowheads="1"/>
          </p:cNvSpPr>
          <p:nvPr>
            <p:ph type="sldNum" sz="quarter" idx="12"/>
          </p:nvPr>
        </p:nvSpPr>
        <p:spPr>
          <a:ln/>
        </p:spPr>
        <p:txBody>
          <a:bodyPr/>
          <a:lstStyle>
            <a:lvl1pPr>
              <a:defRPr/>
            </a:lvl1pPr>
          </a:lstStyle>
          <a:p>
            <a:fld id="{EE87247A-5A01-6249-ACDB-DE640A986E3B}" type="slidenum">
              <a:rPr lang="en-US" altLang="en-US"/>
              <a:pPr/>
              <a:t>‹#›</a:t>
            </a:fld>
            <a:endParaRPr lang="en-US" altLang="en-US"/>
          </a:p>
        </p:txBody>
      </p:sp>
    </p:spTree>
    <p:extLst>
      <p:ext uri="{BB962C8B-B14F-4D97-AF65-F5344CB8AC3E}">
        <p14:creationId xmlns:p14="http://schemas.microsoft.com/office/powerpoint/2010/main" val="3957161548"/>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A5A218F-849F-8A4C-B7AC-53F4AE69ACB7}" type="slidenum">
              <a:rPr lang="en-US"/>
              <a:pPr/>
              <a:t>‹#›</a:t>
            </a:fld>
            <a:endParaRPr lang="en-US"/>
          </a:p>
        </p:txBody>
      </p:sp>
    </p:spTree>
    <p:extLst>
      <p:ext uri="{BB962C8B-B14F-4D97-AF65-F5344CB8AC3E}">
        <p14:creationId xmlns:p14="http://schemas.microsoft.com/office/powerpoint/2010/main" val="625736050"/>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77AE0B1-5D10-294D-B1E9-EA9AFEBE2382}" type="slidenum">
              <a:rPr lang="en-US"/>
              <a:pPr/>
              <a:t>‹#›</a:t>
            </a:fld>
            <a:endParaRPr lang="en-US"/>
          </a:p>
        </p:txBody>
      </p:sp>
    </p:spTree>
    <p:extLst>
      <p:ext uri="{BB962C8B-B14F-4D97-AF65-F5344CB8AC3E}">
        <p14:creationId xmlns:p14="http://schemas.microsoft.com/office/powerpoint/2010/main" val="2382719121"/>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CA6B0D9-2619-3C45-B8CA-706F3EF4821C}" type="slidenum">
              <a:rPr lang="en-US"/>
              <a:pPr/>
              <a:t>‹#›</a:t>
            </a:fld>
            <a:endParaRPr lang="en-US"/>
          </a:p>
        </p:txBody>
      </p:sp>
    </p:spTree>
    <p:extLst>
      <p:ext uri="{BB962C8B-B14F-4D97-AF65-F5344CB8AC3E}">
        <p14:creationId xmlns:p14="http://schemas.microsoft.com/office/powerpoint/2010/main" val="4207460164"/>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F545251-EC3C-D649-B2BD-863F121F397A}" type="slidenum">
              <a:rPr lang="en-US"/>
              <a:pPr/>
              <a:t>‹#›</a:t>
            </a:fld>
            <a:endParaRPr lang="en-US"/>
          </a:p>
        </p:txBody>
      </p:sp>
    </p:spTree>
    <p:extLst>
      <p:ext uri="{BB962C8B-B14F-4D97-AF65-F5344CB8AC3E}">
        <p14:creationId xmlns:p14="http://schemas.microsoft.com/office/powerpoint/2010/main" val="2786656563"/>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3DADEDDB-E0F2-294F-9627-6F85CBA1D62D}" type="slidenum">
              <a:rPr lang="en-US"/>
              <a:pPr/>
              <a:t>‹#›</a:t>
            </a:fld>
            <a:endParaRPr lang="en-US"/>
          </a:p>
        </p:txBody>
      </p:sp>
    </p:spTree>
    <p:extLst>
      <p:ext uri="{BB962C8B-B14F-4D97-AF65-F5344CB8AC3E}">
        <p14:creationId xmlns:p14="http://schemas.microsoft.com/office/powerpoint/2010/main" val="2617588951"/>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7081DBFA-4B68-6A42-A7E2-0F2A80FD334F}" type="slidenum">
              <a:rPr lang="en-US"/>
              <a:pPr/>
              <a:t>‹#›</a:t>
            </a:fld>
            <a:endParaRPr lang="en-US"/>
          </a:p>
        </p:txBody>
      </p:sp>
    </p:spTree>
    <p:extLst>
      <p:ext uri="{BB962C8B-B14F-4D97-AF65-F5344CB8AC3E}">
        <p14:creationId xmlns:p14="http://schemas.microsoft.com/office/powerpoint/2010/main" val="153907141"/>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B3B1424-6478-AB4C-80DB-D828B3C73F48}" type="slidenum">
              <a:rPr lang="en-US"/>
              <a:pPr/>
              <a:t>‹#›</a:t>
            </a:fld>
            <a:endParaRPr lang="en-US"/>
          </a:p>
        </p:txBody>
      </p:sp>
    </p:spTree>
    <p:extLst>
      <p:ext uri="{BB962C8B-B14F-4D97-AF65-F5344CB8AC3E}">
        <p14:creationId xmlns:p14="http://schemas.microsoft.com/office/powerpoint/2010/main" val="3794579468"/>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4B51CC8-F77A-6B4D-8CE3-C59CD6B9C722}" type="slidenum">
              <a:rPr lang="en-US"/>
              <a:pPr/>
              <a:t>‹#›</a:t>
            </a:fld>
            <a:endParaRPr lang="en-US"/>
          </a:p>
        </p:txBody>
      </p:sp>
    </p:spTree>
    <p:extLst>
      <p:ext uri="{BB962C8B-B14F-4D97-AF65-F5344CB8AC3E}">
        <p14:creationId xmlns:p14="http://schemas.microsoft.com/office/powerpoint/2010/main" val="708224172"/>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7E75C74-4659-854B-A7BA-B572B868C92A}" type="slidenum">
              <a:rPr lang="en-US"/>
              <a:pPr/>
              <a:t>‹#›</a:t>
            </a:fld>
            <a:endParaRPr lang="en-US"/>
          </a:p>
        </p:txBody>
      </p:sp>
    </p:spTree>
    <p:extLst>
      <p:ext uri="{BB962C8B-B14F-4D97-AF65-F5344CB8AC3E}">
        <p14:creationId xmlns:p14="http://schemas.microsoft.com/office/powerpoint/2010/main" val="1050377210"/>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grpSp>
        <p:nvGrpSpPr>
          <p:cNvPr id="32" name="Group 2"/>
          <p:cNvGrpSpPr/>
          <p:nvPr/>
        </p:nvGrpSpPr>
        <p:grpSpPr>
          <a:xfrm>
            <a:off x="-1" y="0"/>
            <a:ext cx="9144001" cy="6858000"/>
            <a:chOff x="0" y="0"/>
            <a:chExt cx="9144000" cy="6858000"/>
          </a:xfrm>
        </p:grpSpPr>
        <p:grpSp>
          <p:nvGrpSpPr>
            <p:cNvPr id="30" name="Group 3"/>
            <p:cNvGrpSpPr/>
            <p:nvPr/>
          </p:nvGrpSpPr>
          <p:grpSpPr>
            <a:xfrm>
              <a:off x="-1" y="0"/>
              <a:ext cx="9144001" cy="6858000"/>
              <a:chOff x="0" y="0"/>
              <a:chExt cx="9144000" cy="6858000"/>
            </a:xfrm>
          </p:grpSpPr>
          <p:sp>
            <p:nvSpPr>
              <p:cNvPr id="28" name="Rectangle 4"/>
              <p:cNvSpPr/>
              <p:nvPr/>
            </p:nvSpPr>
            <p:spPr>
              <a:xfrm>
                <a:off x="0" y="1981200"/>
                <a:ext cx="9144000" cy="1752600"/>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29" name="Rectangle 5"/>
              <p:cNvSpPr/>
              <p:nvPr/>
            </p:nvSpPr>
            <p:spPr>
              <a:xfrm>
                <a:off x="-1" y="0"/>
                <a:ext cx="1776414" cy="6858000"/>
              </a:xfrm>
              <a:prstGeom prst="rect">
                <a:avLst/>
              </a:prstGeom>
              <a:blipFill rotWithShape="1">
                <a:blip r:embed="rId2"/>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sp>
          <p:nvSpPr>
            <p:cNvPr id="31" name="Rectangle 6"/>
            <p:cNvSpPr/>
            <p:nvPr/>
          </p:nvSpPr>
          <p:spPr>
            <a:xfrm>
              <a:off x="1295399" y="4114800"/>
              <a:ext cx="1112839" cy="2743200"/>
            </a:xfrm>
            <a:prstGeom prst="rect">
              <a:avLst/>
            </a:prstGeom>
            <a:solidFill>
              <a:schemeClr val="accent3">
                <a:lumOff val="44000"/>
                <a:alpha val="50000"/>
              </a:schemeClr>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nvGrpSpPr>
          <p:cNvPr id="45" name="Group 7"/>
          <p:cNvGrpSpPr/>
          <p:nvPr/>
        </p:nvGrpSpPr>
        <p:grpSpPr>
          <a:xfrm>
            <a:off x="157787" y="1179974"/>
            <a:ext cx="7880140" cy="1667504"/>
            <a:chOff x="0" y="0"/>
            <a:chExt cx="7880139" cy="1667503"/>
          </a:xfrm>
        </p:grpSpPr>
        <p:sp>
          <p:nvSpPr>
            <p:cNvPr id="33" name="Freeform 8"/>
            <p:cNvSpPr/>
            <p:nvPr/>
          </p:nvSpPr>
          <p:spPr>
            <a:xfrm>
              <a:off x="0" y="1042623"/>
              <a:ext cx="1499760" cy="476186"/>
            </a:xfrm>
            <a:custGeom>
              <a:avLst/>
              <a:gdLst/>
              <a:ahLst/>
              <a:cxnLst>
                <a:cxn ang="0">
                  <a:pos x="wd2" y="hd2"/>
                </a:cxn>
                <a:cxn ang="5400000">
                  <a:pos x="wd2" y="hd2"/>
                </a:cxn>
                <a:cxn ang="10800000">
                  <a:pos x="wd2" y="hd2"/>
                </a:cxn>
                <a:cxn ang="16200000">
                  <a:pos x="wd2" y="hd2"/>
                </a:cxn>
              </a:cxnLst>
              <a:rect l="0" t="0" r="r" b="b"/>
              <a:pathLst>
                <a:path w="19895" h="19882" extrusionOk="0">
                  <a:moveTo>
                    <a:pt x="19821" y="0"/>
                  </a:moveTo>
                  <a:cubicBezTo>
                    <a:pt x="9212" y="7980"/>
                    <a:pt x="4171" y="14830"/>
                    <a:pt x="1270" y="18331"/>
                  </a:cubicBezTo>
                  <a:cubicBezTo>
                    <a:pt x="-1705" y="21600"/>
                    <a:pt x="1404" y="18469"/>
                    <a:pt x="1979" y="19809"/>
                  </a:cubicBezTo>
                  <a:cubicBezTo>
                    <a:pt x="5083" y="17016"/>
                    <a:pt x="5130" y="13509"/>
                    <a:pt x="19895" y="1573"/>
                  </a:cubicBezTo>
                  <a:cubicBezTo>
                    <a:pt x="19895" y="1573"/>
                    <a:pt x="19821" y="0"/>
                    <a:pt x="19821" y="0"/>
                  </a:cubicBezTo>
                  <a:close/>
                </a:path>
              </a:pathLst>
            </a:custGeom>
            <a:gradFill flip="none" rotWithShape="1">
              <a:gsLst>
                <a:gs pos="0">
                  <a:schemeClr val="accent1"/>
                </a:gs>
                <a:gs pos="100000">
                  <a:srgbClr val="006600"/>
                </a:gs>
              </a:gsLst>
              <a:lin ang="0" scaled="0"/>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4" name="Freeform 9"/>
            <p:cNvSpPr/>
            <p:nvPr/>
          </p:nvSpPr>
          <p:spPr>
            <a:xfrm rot="21092569">
              <a:off x="1723218" y="446809"/>
              <a:ext cx="6133361" cy="773885"/>
            </a:xfrm>
            <a:custGeom>
              <a:avLst/>
              <a:gdLst/>
              <a:ahLst/>
              <a:cxnLst>
                <a:cxn ang="0">
                  <a:pos x="wd2" y="hd2"/>
                </a:cxn>
                <a:cxn ang="5400000">
                  <a:pos x="wd2" y="hd2"/>
                </a:cxn>
                <a:cxn ang="10800000">
                  <a:pos x="wd2" y="hd2"/>
                </a:cxn>
                <a:cxn ang="16200000">
                  <a:pos x="wd2" y="hd2"/>
                </a:cxn>
              </a:cxnLst>
              <a:rect l="0" t="0" r="r" b="b"/>
              <a:pathLst>
                <a:path w="20246" h="16714" extrusionOk="0">
                  <a:moveTo>
                    <a:pt x="0" y="2108"/>
                  </a:moveTo>
                  <a:cubicBezTo>
                    <a:pt x="1336" y="1903"/>
                    <a:pt x="8835" y="-4886"/>
                    <a:pt x="18571" y="7045"/>
                  </a:cubicBezTo>
                  <a:cubicBezTo>
                    <a:pt x="21600" y="11023"/>
                    <a:pt x="19672" y="16165"/>
                    <a:pt x="19284" y="16714"/>
                  </a:cubicBezTo>
                  <a:cubicBezTo>
                    <a:pt x="19284" y="16714"/>
                    <a:pt x="19085" y="16577"/>
                    <a:pt x="18948" y="16508"/>
                  </a:cubicBezTo>
                  <a:cubicBezTo>
                    <a:pt x="19273" y="16097"/>
                    <a:pt x="21579" y="11845"/>
                    <a:pt x="18519" y="7731"/>
                  </a:cubicBezTo>
                  <a:cubicBezTo>
                    <a:pt x="10632" y="-1526"/>
                    <a:pt x="3647" y="463"/>
                    <a:pt x="89" y="3034"/>
                  </a:cubicBezTo>
                  <a:cubicBezTo>
                    <a:pt x="89" y="3034"/>
                    <a:pt x="0" y="2108"/>
                    <a:pt x="0" y="2108"/>
                  </a:cubicBezTo>
                  <a:close/>
                </a:path>
              </a:pathLst>
            </a:custGeom>
            <a:solidFill>
              <a:srgbClr val="006600"/>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44" name="Group 10"/>
            <p:cNvGrpSpPr/>
            <p:nvPr/>
          </p:nvGrpSpPr>
          <p:grpSpPr>
            <a:xfrm>
              <a:off x="1442413" y="801225"/>
              <a:ext cx="457201" cy="457201"/>
              <a:chOff x="0" y="0"/>
              <a:chExt cx="457200" cy="457200"/>
            </a:xfrm>
          </p:grpSpPr>
          <p:sp>
            <p:nvSpPr>
              <p:cNvPr id="35" name="Oval 11"/>
              <p:cNvSpPr/>
              <p:nvPr/>
            </p:nvSpPr>
            <p:spPr>
              <a:xfrm>
                <a:off x="-1" y="-1"/>
                <a:ext cx="457201" cy="457201"/>
              </a:xfrm>
              <a:prstGeom prst="ellipse">
                <a:avLst/>
              </a:prstGeom>
              <a:gradFill flip="none" rotWithShape="1">
                <a:gsLst>
                  <a:gs pos="0">
                    <a:srgbClr val="006600"/>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6" name="Oval 12"/>
              <p:cNvSpPr/>
              <p:nvPr/>
            </p:nvSpPr>
            <p:spPr>
              <a:xfrm>
                <a:off x="228600" y="121443"/>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7" name="Oval 13"/>
              <p:cNvSpPr/>
              <p:nvPr/>
            </p:nvSpPr>
            <p:spPr>
              <a:xfrm>
                <a:off x="71437" y="57150"/>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8" name="Oval 14"/>
              <p:cNvSpPr/>
              <p:nvPr/>
            </p:nvSpPr>
            <p:spPr>
              <a:xfrm>
                <a:off x="71437" y="185737"/>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9" name="Oval 15"/>
              <p:cNvSpPr/>
              <p:nvPr/>
            </p:nvSpPr>
            <p:spPr>
              <a:xfrm>
                <a:off x="178593" y="228600"/>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0" name="Oval 16"/>
              <p:cNvSpPr/>
              <p:nvPr/>
            </p:nvSpPr>
            <p:spPr>
              <a:xfrm>
                <a:off x="321468" y="214312"/>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1" name="Oval 17"/>
              <p:cNvSpPr/>
              <p:nvPr/>
            </p:nvSpPr>
            <p:spPr>
              <a:xfrm>
                <a:off x="207168" y="321468"/>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2" name="Oval 18"/>
              <p:cNvSpPr/>
              <p:nvPr/>
            </p:nvSpPr>
            <p:spPr>
              <a:xfrm>
                <a:off x="71437" y="300037"/>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3" name="Oval 19"/>
              <p:cNvSpPr/>
              <p:nvPr/>
            </p:nvSpPr>
            <p:spPr>
              <a:xfrm>
                <a:off x="200025" y="7143"/>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sp>
        <p:nvSpPr>
          <p:cNvPr id="46" name="Title Text"/>
          <p:cNvSpPr txBox="1">
            <a:spLocks noGrp="1"/>
          </p:cNvSpPr>
          <p:nvPr>
            <p:ph type="title"/>
          </p:nvPr>
        </p:nvSpPr>
        <p:spPr>
          <a:xfrm>
            <a:off x="1828800" y="2133600"/>
            <a:ext cx="7315200" cy="1600200"/>
          </a:xfrm>
          <a:prstGeom prst="rect">
            <a:avLst/>
          </a:prstGeom>
        </p:spPr>
        <p:txBody>
          <a:bodyPr/>
          <a:lstStyle>
            <a:lvl1pPr algn="l"/>
          </a:lstStyle>
          <a:p>
            <a:r>
              <a:t>Title Text</a:t>
            </a:r>
          </a:p>
        </p:txBody>
      </p:sp>
      <p:sp>
        <p:nvSpPr>
          <p:cNvPr id="47" name="Body Level One…"/>
          <p:cNvSpPr txBox="1">
            <a:spLocks noGrp="1"/>
          </p:cNvSpPr>
          <p:nvPr>
            <p:ph type="body" sz="quarter" idx="1"/>
          </p:nvPr>
        </p:nvSpPr>
        <p:spPr>
          <a:xfrm>
            <a:off x="1371600" y="4267200"/>
            <a:ext cx="6400800" cy="1752600"/>
          </a:xfrm>
          <a:prstGeom prst="rect">
            <a:avLst/>
          </a:prstGeom>
        </p:spPr>
        <p:txBody>
          <a:bodyPr>
            <a:normAutofit/>
          </a:bodyPr>
          <a:lstStyle>
            <a:lvl1pPr marL="0" indent="0">
              <a:buSzTx/>
              <a:buNone/>
            </a:lvl1pPr>
          </a:lstStyle>
          <a:p>
            <a:r>
              <a:t>Body Level One</a:t>
            </a:r>
          </a:p>
          <a:p>
            <a:pPr lvl="1"/>
            <a:r>
              <a:t>Body Level Two</a:t>
            </a:r>
          </a:p>
          <a:p>
            <a:pPr lvl="2"/>
            <a:r>
              <a:t>Body Level Three</a:t>
            </a:r>
          </a:p>
          <a:p>
            <a:pPr lvl="3"/>
            <a:r>
              <a:t>Body Level Four</a:t>
            </a:r>
          </a:p>
          <a:p>
            <a:pPr lvl="4"/>
            <a:r>
              <a:t>Body Level Five</a:t>
            </a:r>
          </a:p>
        </p:txBody>
      </p:sp>
      <p:sp>
        <p:nvSpPr>
          <p:cNvPr id="48" name="Slide Number"/>
          <p:cNvSpPr txBox="1">
            <a:spLocks noGrp="1"/>
          </p:cNvSpPr>
          <p:nvPr>
            <p:ph type="sldNum" sz="quarter" idx="2"/>
          </p:nvPr>
        </p:nvSpPr>
        <p:spPr>
          <a:xfrm>
            <a:off x="8725286" y="6248400"/>
            <a:ext cx="266315" cy="29464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43689349"/>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1DE26928-1F86-EAE7-3271-8B9931FE086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2E8B879-A658-1F21-06AE-A2A7A17EAA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FED0CDC-0DDE-3BB9-3BC0-641EFC28C8A5}"/>
              </a:ext>
            </a:extLst>
          </p:cNvPr>
          <p:cNvSpPr>
            <a:spLocks noGrp="1" noChangeArrowheads="1"/>
          </p:cNvSpPr>
          <p:nvPr>
            <p:ph type="sldNum" sz="quarter" idx="12"/>
          </p:nvPr>
        </p:nvSpPr>
        <p:spPr>
          <a:ln/>
        </p:spPr>
        <p:txBody>
          <a:bodyPr/>
          <a:lstStyle>
            <a:lvl1pPr>
              <a:defRPr/>
            </a:lvl1pPr>
          </a:lstStyle>
          <a:p>
            <a:fld id="{615AA06A-0516-2348-A098-540BC97B8953}" type="slidenum">
              <a:rPr lang="en-US" altLang="en-US"/>
              <a:pPr/>
              <a:t>‹#›</a:t>
            </a:fld>
            <a:endParaRPr lang="en-US" altLang="en-US"/>
          </a:p>
        </p:txBody>
      </p:sp>
    </p:spTree>
    <p:extLst>
      <p:ext uri="{BB962C8B-B14F-4D97-AF65-F5344CB8AC3E}">
        <p14:creationId xmlns:p14="http://schemas.microsoft.com/office/powerpoint/2010/main" val="3081719819"/>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xfrm>
            <a:off x="685800" y="1981200"/>
            <a:ext cx="7772400" cy="4114800"/>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5439540"/>
      </p:ext>
    </p:extLst>
  </p:cSld>
  <p:clrMapOvr>
    <a:masterClrMapping/>
  </p:clrMapOvr>
  <p:transition spd="med"/>
</p:sldLayout>
</file>

<file path=ppt/slideLayouts/slideLayout521.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64" name="Title Text"/>
          <p:cNvSpPr txBox="1">
            <a:spLocks noGrp="1"/>
          </p:cNvSpPr>
          <p:nvPr>
            <p:ph type="title"/>
          </p:nvPr>
        </p:nvSpPr>
        <p:spPr>
          <a:xfrm>
            <a:off x="722312" y="4406900"/>
            <a:ext cx="7772401" cy="1362075"/>
          </a:xfrm>
          <a:prstGeom prst="rect">
            <a:avLst/>
          </a:prstGeom>
        </p:spPr>
        <p:txBody>
          <a:bodyPr anchor="t"/>
          <a:lstStyle>
            <a:lvl1pPr algn="l">
              <a:defRPr sz="4000" cap="all"/>
            </a:lvl1pPr>
          </a:lstStyle>
          <a:p>
            <a:r>
              <a:t>Title Text</a:t>
            </a:r>
          </a:p>
        </p:txBody>
      </p:sp>
      <p:sp>
        <p:nvSpPr>
          <p:cNvPr id="6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34792151"/>
      </p:ext>
    </p:extLst>
  </p:cSld>
  <p:clrMapOvr>
    <a:masterClrMapping/>
  </p:clrMapOvr>
  <p:transition spd="med"/>
</p:sldLayout>
</file>

<file path=ppt/slideLayouts/slideLayout52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73" name="Title Text"/>
          <p:cNvSpPr txBox="1">
            <a:spLocks noGrp="1"/>
          </p:cNvSpPr>
          <p:nvPr>
            <p:ph type="title"/>
          </p:nvPr>
        </p:nvSpPr>
        <p:spPr>
          <a:prstGeom prst="rect">
            <a:avLst/>
          </a:prstGeom>
        </p:spPr>
        <p:txBody>
          <a:bodyPr/>
          <a:lstStyle/>
          <a:p>
            <a:r>
              <a:t>Title Text</a:t>
            </a:r>
          </a:p>
        </p:txBody>
      </p:sp>
      <p:sp>
        <p:nvSpPr>
          <p:cNvPr id="74"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Blip>
                <a:blip r:embed="rId2"/>
              </a:buBlip>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48728205"/>
      </p:ext>
    </p:extLst>
  </p:cSld>
  <p:clrMapOvr>
    <a:masterClrMapping/>
  </p:clrMapOvr>
  <p:transition spd="med"/>
</p:sldLayout>
</file>

<file path=ppt/slideLayouts/slideLayout52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8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8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pPr>
            <a:endParaRP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6312317"/>
      </p:ext>
    </p:extLst>
  </p:cSld>
  <p:clrMapOvr>
    <a:masterClrMapping/>
  </p:clrMapOvr>
  <p:transition spd="med"/>
</p:sldLayout>
</file>

<file path=ppt/slideLayouts/slideLayout52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24651340"/>
      </p:ext>
    </p:extLst>
  </p:cSld>
  <p:clrMapOvr>
    <a:masterClrMapping/>
  </p:clrMapOvr>
  <p:transition spd="med"/>
</p:sldLayout>
</file>

<file path=ppt/slideLayouts/slideLayout52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07" name="Title Text"/>
          <p:cNvSpPr txBox="1">
            <a:spLocks noGrp="1"/>
          </p:cNvSpPr>
          <p:nvPr>
            <p:ph type="title"/>
          </p:nvPr>
        </p:nvSpPr>
        <p:spPr>
          <a:xfrm>
            <a:off x="457200" y="273050"/>
            <a:ext cx="3008314" cy="1162050"/>
          </a:xfrm>
          <a:prstGeom prst="rect">
            <a:avLst/>
          </a:prstGeom>
        </p:spPr>
        <p:txBody>
          <a:bodyPr anchor="b"/>
          <a:lstStyle>
            <a:lvl1pPr algn="l">
              <a:defRPr sz="2000"/>
            </a:lvl1pPr>
          </a:lstStyle>
          <a:p>
            <a:r>
              <a:t>Title Text</a:t>
            </a:r>
          </a:p>
        </p:txBody>
      </p:sp>
      <p:sp>
        <p:nvSpPr>
          <p:cNvPr id="108"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pPr>
            <a:endParaRPr/>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52494539"/>
      </p:ext>
    </p:extLst>
  </p:cSld>
  <p:clrMapOvr>
    <a:masterClrMapping/>
  </p:clrMapOvr>
  <p:transition spd="med"/>
</p:sldLayout>
</file>

<file path=ppt/slideLayouts/slideLayout52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792288" y="4800600"/>
            <a:ext cx="5486401" cy="566738"/>
          </a:xfrm>
          <a:prstGeom prst="rect">
            <a:avLst/>
          </a:prstGeom>
        </p:spPr>
        <p:txBody>
          <a:bodyPr anchor="b"/>
          <a:lstStyle>
            <a:lvl1pPr algn="l">
              <a:defRPr sz="2000"/>
            </a:lvl1pPr>
          </a:lstStyle>
          <a:p>
            <a:r>
              <a:t>Title Text</a:t>
            </a:r>
          </a:p>
        </p:txBody>
      </p:sp>
      <p:sp>
        <p:nvSpPr>
          <p:cNvPr id="11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1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85046483"/>
      </p:ext>
    </p:extLst>
  </p:cSld>
  <p:clrMapOvr>
    <a:masterClrMapping/>
  </p:clrMapOvr>
  <p:transition spd="med"/>
</p:sldLayout>
</file>

<file path=ppt/slideLayouts/slideLayout527.xml><?xml version="1.0" encoding="utf-8"?>
<p:sldLayout xmlns:a="http://schemas.openxmlformats.org/drawingml/2006/main" xmlns:r="http://schemas.openxmlformats.org/officeDocument/2006/relationships" xmlns:p="http://schemas.openxmlformats.org/presentationml/2006/main" type="tx">
  <p:cSld name="Content">
    <p:spTree>
      <p:nvGrpSpPr>
        <p:cNvPr id="1" name=""/>
        <p:cNvGrpSpPr/>
        <p:nvPr/>
      </p:nvGrpSpPr>
      <p:grpSpPr>
        <a:xfrm>
          <a:off x="0" y="0"/>
          <a:ext cx="0" cy="0"/>
          <a:chOff x="0" y="0"/>
          <a:chExt cx="0" cy="0"/>
        </a:xfrm>
      </p:grpSpPr>
      <p:sp>
        <p:nvSpPr>
          <p:cNvPr id="127" name="Body Level One…"/>
          <p:cNvSpPr txBox="1">
            <a:spLocks noGrp="1"/>
          </p:cNvSpPr>
          <p:nvPr>
            <p:ph type="body" idx="1"/>
          </p:nvPr>
        </p:nvSpPr>
        <p:spPr>
          <a:xfrm>
            <a:off x="685800" y="457200"/>
            <a:ext cx="8240714" cy="5638800"/>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80114666"/>
      </p:ext>
    </p:extLst>
  </p:cSld>
  <p:clrMapOvr>
    <a:masterClrMapping/>
  </p:clrMapOvr>
  <p:transition spd="med"/>
</p:sldLayout>
</file>

<file path=ppt/slideLayouts/slideLayout528.xml><?xml version="1.0" encoding="utf-8"?>
<p:sldLayout xmlns:a="http://schemas.openxmlformats.org/drawingml/2006/main" xmlns:r="http://schemas.openxmlformats.org/officeDocument/2006/relationships" xmlns:p="http://schemas.openxmlformats.org/presentationml/2006/main" type="tx">
  <p:cSld name="Title, Clip Art and Text">
    <p:spTree>
      <p:nvGrpSpPr>
        <p:cNvPr id="1" name=""/>
        <p:cNvGrpSpPr/>
        <p:nvPr/>
      </p:nvGrpSpPr>
      <p:grpSpPr>
        <a:xfrm>
          <a:off x="0" y="0"/>
          <a:ext cx="0" cy="0"/>
          <a:chOff x="0" y="0"/>
          <a:chExt cx="0" cy="0"/>
        </a:xfrm>
      </p:grpSpPr>
      <p:sp>
        <p:nvSpPr>
          <p:cNvPr id="135" name="Title Text"/>
          <p:cNvSpPr txBox="1">
            <a:spLocks noGrp="1"/>
          </p:cNvSpPr>
          <p:nvPr>
            <p:ph type="title"/>
          </p:nvPr>
        </p:nvSpPr>
        <p:spPr>
          <a:prstGeom prst="rect">
            <a:avLst/>
          </a:prstGeom>
        </p:spPr>
        <p:txBody>
          <a:bodyPr/>
          <a:lstStyle/>
          <a:p>
            <a:r>
              <a:t>Title Text</a:t>
            </a:r>
          </a:p>
        </p:txBody>
      </p:sp>
      <p:sp>
        <p:nvSpPr>
          <p:cNvPr id="136" name="Body Level One…"/>
          <p:cNvSpPr txBox="1">
            <a:spLocks noGrp="1"/>
          </p:cNvSpPr>
          <p:nvPr>
            <p:ph type="body" sz="half" idx="1"/>
          </p:nvPr>
        </p:nvSpPr>
        <p:spPr>
          <a:xfrm>
            <a:off x="4648200" y="1981200"/>
            <a:ext cx="3810000" cy="4114800"/>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74834125"/>
      </p:ext>
    </p:extLst>
  </p:cSld>
  <p:clrMapOvr>
    <a:masterClrMapping/>
  </p:clrMapOvr>
  <p:transition spd="med"/>
</p:sldLayout>
</file>

<file path=ppt/slideLayouts/slideLayout529.xml><?xml version="1.0" encoding="utf-8"?>
<p:sldLayout xmlns:a="http://schemas.openxmlformats.org/drawingml/2006/main" xmlns:r="http://schemas.openxmlformats.org/officeDocument/2006/relationships" xmlns:p="http://schemas.openxmlformats.org/presentationml/2006/main" type="tx">
  <p:cSld name="Title, Text and Clip Art">
    <p:spTree>
      <p:nvGrpSpPr>
        <p:cNvPr id="1" name=""/>
        <p:cNvGrpSpPr/>
        <p:nvPr/>
      </p:nvGrpSpPr>
      <p:grpSpPr>
        <a:xfrm>
          <a:off x="0" y="0"/>
          <a:ext cx="0" cy="0"/>
          <a:chOff x="0" y="0"/>
          <a:chExt cx="0" cy="0"/>
        </a:xfrm>
      </p:grpSpPr>
      <p:sp>
        <p:nvSpPr>
          <p:cNvPr id="144" name="Title Text"/>
          <p:cNvSpPr txBox="1">
            <a:spLocks noGrp="1"/>
          </p:cNvSpPr>
          <p:nvPr>
            <p:ph type="title"/>
          </p:nvPr>
        </p:nvSpPr>
        <p:spPr>
          <a:prstGeom prst="rect">
            <a:avLst/>
          </a:prstGeom>
        </p:spPr>
        <p:txBody>
          <a:bodyPr/>
          <a:lstStyle/>
          <a:p>
            <a:r>
              <a:t>Title Text</a:t>
            </a:r>
          </a:p>
        </p:txBody>
      </p:sp>
      <p:sp>
        <p:nvSpPr>
          <p:cNvPr id="145" name="Body Level One…"/>
          <p:cNvSpPr txBox="1">
            <a:spLocks noGrp="1"/>
          </p:cNvSpPr>
          <p:nvPr>
            <p:ph type="body" sz="half" idx="1"/>
          </p:nvPr>
        </p:nvSpPr>
        <p:spPr>
          <a:xfrm>
            <a:off x="685800" y="1981200"/>
            <a:ext cx="3810000" cy="4114800"/>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54764470"/>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302F9D6-E60E-64CE-B5A2-9DE515E038D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0F99C04-D0FF-EFD0-7FC1-921DD20F69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B01805E-876E-C16A-9860-CF46EC856113}"/>
              </a:ext>
            </a:extLst>
          </p:cNvPr>
          <p:cNvSpPr>
            <a:spLocks noGrp="1" noChangeArrowheads="1"/>
          </p:cNvSpPr>
          <p:nvPr>
            <p:ph type="sldNum" sz="quarter" idx="12"/>
          </p:nvPr>
        </p:nvSpPr>
        <p:spPr>
          <a:ln/>
        </p:spPr>
        <p:txBody>
          <a:bodyPr/>
          <a:lstStyle>
            <a:lvl1pPr>
              <a:defRPr/>
            </a:lvl1pPr>
          </a:lstStyle>
          <a:p>
            <a:fld id="{5AE19E6C-ACB7-CB41-AD18-DCB968E3F694}" type="slidenum">
              <a:rPr lang="en-US" altLang="en-US"/>
              <a:pPr/>
              <a:t>‹#›</a:t>
            </a:fld>
            <a:endParaRPr lang="en-US" altLang="en-US"/>
          </a:p>
        </p:txBody>
      </p:sp>
    </p:spTree>
    <p:extLst>
      <p:ext uri="{BB962C8B-B14F-4D97-AF65-F5344CB8AC3E}">
        <p14:creationId xmlns:p14="http://schemas.microsoft.com/office/powerpoint/2010/main" val="2137163503"/>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showMasterSp="0" type="tx">
  <p:cSld name="1_Title Slide">
    <p:bg>
      <p:bgPr>
        <a:solidFill>
          <a:srgbClr val="000000"/>
        </a:solidFill>
        <a:effectLst/>
      </p:bgPr>
    </p:bg>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685800" y="2130425"/>
            <a:ext cx="7772400" cy="1470025"/>
          </a:xfrm>
          <a:prstGeom prst="rect">
            <a:avLst/>
          </a:prstGeom>
        </p:spPr>
        <p:txBody>
          <a:bodyPr/>
          <a:lstStyle>
            <a:lvl1pPr>
              <a:defRPr b="0">
                <a:solidFill>
                  <a:srgbClr val="000000"/>
                </a:solidFill>
                <a:latin typeface="Arial"/>
                <a:ea typeface="Arial"/>
                <a:cs typeface="Arial"/>
                <a:sym typeface="Arial"/>
              </a:defRPr>
            </a:lvl1pPr>
          </a:lstStyle>
          <a:p>
            <a:r>
              <a:t>Title Text</a:t>
            </a:r>
          </a:p>
        </p:txBody>
      </p:sp>
      <p:sp>
        <p:nvSpPr>
          <p:cNvPr id="15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55"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558155788"/>
      </p:ext>
    </p:extLst>
  </p:cSld>
  <p:clrMapOvr>
    <a:masterClrMapping/>
  </p:clrMapOvr>
  <p:transition spd="med"/>
</p:sldLayout>
</file>

<file path=ppt/slideLayouts/slideLayout531.xml><?xml version="1.0" encoding="utf-8"?>
<p:sldLayout xmlns:a="http://schemas.openxmlformats.org/drawingml/2006/main" xmlns:r="http://schemas.openxmlformats.org/officeDocument/2006/relationships" xmlns:p="http://schemas.openxmlformats.org/presentationml/2006/main" showMasterSp="0" type="tx">
  <p:cSld name="1_Title and Content">
    <p:bg>
      <p:bgPr>
        <a:solidFill>
          <a:srgbClr val="000000"/>
        </a:solidFill>
        <a:effectLst/>
      </p:bgPr>
    </p:bg>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Arial"/>
                <a:ea typeface="Arial"/>
                <a:cs typeface="Arial"/>
                <a:sym typeface="Arial"/>
              </a:defRPr>
            </a:lvl1pPr>
          </a:lstStyle>
          <a:p>
            <a:r>
              <a:t>Title Text</a:t>
            </a:r>
          </a:p>
        </p:txBody>
      </p:sp>
      <p:sp>
        <p:nvSpPr>
          <p:cNvPr id="163" name="Body Level One…"/>
          <p:cNvSpPr txBox="1">
            <a:spLocks noGrp="1"/>
          </p:cNvSpPr>
          <p:nvPr>
            <p:ph type="body" idx="1"/>
          </p:nvPr>
        </p:nvSpPr>
        <p:spPr>
          <a:xfrm>
            <a:off x="457200" y="1600200"/>
            <a:ext cx="8229600" cy="4525963"/>
          </a:xfrm>
          <a:prstGeom prst="rect">
            <a:avLst/>
          </a:prstGeom>
        </p:spPr>
        <p:txBody>
          <a:bodyPr>
            <a:normAutofit/>
          </a:bodyPr>
          <a:lstStyle>
            <a:lvl1pPr>
              <a:buChar char="•"/>
            </a:lvl1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348749114"/>
      </p:ext>
    </p:extLst>
  </p:cSld>
  <p:clrMapOvr>
    <a:masterClrMapping/>
  </p:clrMapOvr>
  <p:transition spd="med"/>
</p:sldLayout>
</file>

<file path=ppt/slideLayouts/slideLayout532.xml><?xml version="1.0" encoding="utf-8"?>
<p:sldLayout xmlns:a="http://schemas.openxmlformats.org/drawingml/2006/main" xmlns:r="http://schemas.openxmlformats.org/officeDocument/2006/relationships" xmlns:p="http://schemas.openxmlformats.org/presentationml/2006/main" showMasterSp="0" type="tx">
  <p:cSld name="1_Section Header">
    <p:bg>
      <p:bgPr>
        <a:solidFill>
          <a:srgbClr val="000000"/>
        </a:solidFill>
        <a:effectLst/>
      </p:bgPr>
    </p:bg>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722312" y="4406900"/>
            <a:ext cx="7772401" cy="1362075"/>
          </a:xfrm>
          <a:prstGeom prst="rect">
            <a:avLst/>
          </a:prstGeom>
        </p:spPr>
        <p:txBody>
          <a:bodyPr anchor="t"/>
          <a:lstStyle>
            <a:lvl1pPr algn="l">
              <a:defRPr sz="4000" cap="all">
                <a:solidFill>
                  <a:srgbClr val="000000"/>
                </a:solidFill>
                <a:latin typeface="Arial"/>
                <a:ea typeface="Arial"/>
                <a:cs typeface="Arial"/>
                <a:sym typeface="Arial"/>
              </a:defRPr>
            </a:lvl1pPr>
          </a:lstStyle>
          <a:p>
            <a:r>
              <a:t>Title Text</a:t>
            </a:r>
          </a:p>
        </p:txBody>
      </p:sp>
      <p:sp>
        <p:nvSpPr>
          <p:cNvPr id="17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72987541"/>
      </p:ext>
    </p:extLst>
  </p:cSld>
  <p:clrMapOvr>
    <a:masterClrMapping/>
  </p:clrMapOvr>
  <p:transition spd="med"/>
</p:sldLayout>
</file>

<file path=ppt/slideLayouts/slideLayout533.xml><?xml version="1.0" encoding="utf-8"?>
<p:sldLayout xmlns:a="http://schemas.openxmlformats.org/drawingml/2006/main" xmlns:r="http://schemas.openxmlformats.org/officeDocument/2006/relationships" xmlns:p="http://schemas.openxmlformats.org/presentationml/2006/main" showMasterSp="0" type="tx">
  <p:cSld name="1_Two Content">
    <p:bg>
      <p:bgPr>
        <a:solidFill>
          <a:srgbClr val="000000"/>
        </a:solidFill>
        <a:effectLst/>
      </p:bgPr>
    </p:bg>
    <p:spTree>
      <p:nvGrpSpPr>
        <p:cNvPr id="1" name=""/>
        <p:cNvGrpSpPr/>
        <p:nvPr/>
      </p:nvGrpSpPr>
      <p:grpSpPr>
        <a:xfrm>
          <a:off x="0" y="0"/>
          <a:ext cx="0" cy="0"/>
          <a:chOff x="0" y="0"/>
          <a:chExt cx="0" cy="0"/>
        </a:xfrm>
      </p:grpSpPr>
      <p:sp>
        <p:nvSpPr>
          <p:cNvPr id="180"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Arial"/>
                <a:ea typeface="Arial"/>
                <a:cs typeface="Arial"/>
                <a:sym typeface="Arial"/>
              </a:defRPr>
            </a:lvl1pPr>
          </a:lstStyle>
          <a:p>
            <a:r>
              <a:t>Title Text</a:t>
            </a:r>
          </a:p>
        </p:txBody>
      </p:sp>
      <p:sp>
        <p:nvSpPr>
          <p:cNvPr id="18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82"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079903087"/>
      </p:ext>
    </p:extLst>
  </p:cSld>
  <p:clrMapOvr>
    <a:masterClrMapping/>
  </p:clrMapOvr>
  <p:transition spd="med"/>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type="tx">
  <p:cSld name="1_Comparison">
    <p:bg>
      <p:bgPr>
        <a:solidFill>
          <a:srgbClr val="000000"/>
        </a:solidFill>
        <a:effectLst/>
      </p:bgPr>
    </p:bg>
    <p:spTree>
      <p:nvGrpSpPr>
        <p:cNvPr id="1" name=""/>
        <p:cNvGrpSpPr/>
        <p:nvPr/>
      </p:nvGrpSpPr>
      <p:grpSpPr>
        <a:xfrm>
          <a:off x="0" y="0"/>
          <a:ext cx="0" cy="0"/>
          <a:chOff x="0" y="0"/>
          <a:chExt cx="0" cy="0"/>
        </a:xfrm>
      </p:grpSpPr>
      <p:sp>
        <p:nvSpPr>
          <p:cNvPr id="189"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Arial"/>
                <a:ea typeface="Arial"/>
                <a:cs typeface="Arial"/>
                <a:sym typeface="Arial"/>
              </a:defRPr>
            </a:lvl1pPr>
          </a:lstStyle>
          <a:p>
            <a:r>
              <a:t>Title Text</a:t>
            </a:r>
          </a:p>
        </p:txBody>
      </p:sp>
      <p:sp>
        <p:nvSpPr>
          <p:cNvPr id="19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9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pPr>
            <a:endParaRPr/>
          </a:p>
        </p:txBody>
      </p:sp>
      <p:sp>
        <p:nvSpPr>
          <p:cNvPr id="192"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906233698"/>
      </p:ext>
    </p:extLst>
  </p:cSld>
  <p:clrMapOvr>
    <a:masterClrMapping/>
  </p:clrMapOvr>
  <p:transition spd="med"/>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x">
  <p:cSld name="1_Title Only">
    <p:bg>
      <p:bgPr>
        <a:solidFill>
          <a:srgbClr val="000000"/>
        </a:solidFill>
        <a:effectLst/>
      </p:bgPr>
    </p:bg>
    <p:spTree>
      <p:nvGrpSpPr>
        <p:cNvPr id="1" name=""/>
        <p:cNvGrpSpPr/>
        <p:nvPr/>
      </p:nvGrpSpPr>
      <p:grpSpPr>
        <a:xfrm>
          <a:off x="0" y="0"/>
          <a:ext cx="0" cy="0"/>
          <a:chOff x="0" y="0"/>
          <a:chExt cx="0" cy="0"/>
        </a:xfrm>
      </p:grpSpPr>
      <p:sp>
        <p:nvSpPr>
          <p:cNvPr id="199"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Arial"/>
                <a:ea typeface="Arial"/>
                <a:cs typeface="Arial"/>
                <a:sym typeface="Arial"/>
              </a:defRPr>
            </a:lvl1pPr>
          </a:lstStyle>
          <a:p>
            <a:r>
              <a:t>Title Text</a:t>
            </a:r>
          </a:p>
        </p:txBody>
      </p:sp>
      <p:sp>
        <p:nvSpPr>
          <p:cNvPr id="200"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43515434"/>
      </p:ext>
    </p:extLst>
  </p:cSld>
  <p:clrMapOvr>
    <a:masterClrMapping/>
  </p:clrMapOvr>
  <p:transition spd="med"/>
</p:sldLayout>
</file>

<file path=ppt/slideLayouts/slideLayout536.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207"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074251569"/>
      </p:ext>
    </p:extLst>
  </p:cSld>
  <p:clrMapOvr>
    <a:masterClrMapping/>
  </p:clrMapOvr>
  <p:transition spd="med"/>
</p:sldLayout>
</file>

<file path=ppt/slideLayouts/slideLayout537.xml><?xml version="1.0" encoding="utf-8"?>
<p:sldLayout xmlns:a="http://schemas.openxmlformats.org/drawingml/2006/main" xmlns:r="http://schemas.openxmlformats.org/officeDocument/2006/relationships" xmlns:p="http://schemas.openxmlformats.org/presentationml/2006/main" showMasterSp="0" type="tx">
  <p:cSld name="1_Content with Caption">
    <p:bg>
      <p:bgPr>
        <a:solidFill>
          <a:srgbClr val="000000"/>
        </a:solidFill>
        <a:effectLst/>
      </p:bgPr>
    </p:bg>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457200" y="273050"/>
            <a:ext cx="3008314" cy="1162050"/>
          </a:xfrm>
          <a:prstGeom prst="rect">
            <a:avLst/>
          </a:prstGeom>
        </p:spPr>
        <p:txBody>
          <a:bodyPr anchor="b"/>
          <a:lstStyle>
            <a:lvl1pPr algn="l">
              <a:defRPr sz="2000">
                <a:solidFill>
                  <a:srgbClr val="000000"/>
                </a:solidFill>
                <a:latin typeface="Arial"/>
                <a:ea typeface="Arial"/>
                <a:cs typeface="Arial"/>
                <a:sym typeface="Arial"/>
              </a:defRPr>
            </a:lvl1pPr>
          </a:lstStyle>
          <a:p>
            <a:r>
              <a:t>Title Text</a:t>
            </a:r>
          </a:p>
        </p:txBody>
      </p:sp>
      <p:sp>
        <p:nvSpPr>
          <p:cNvPr id="215" name="Body Level One…"/>
          <p:cNvSpPr txBox="1">
            <a:spLocks noGrp="1"/>
          </p:cNvSpPr>
          <p:nvPr>
            <p:ph type="body" idx="1"/>
          </p:nvPr>
        </p:nvSpPr>
        <p:spPr>
          <a:xfrm>
            <a:off x="3575050" y="273050"/>
            <a:ext cx="5111750" cy="5853113"/>
          </a:xfrm>
          <a:prstGeom prst="rect">
            <a:avLst/>
          </a:prstGeom>
        </p:spPr>
        <p:txBody>
          <a:bodyPr>
            <a:normAutofit/>
          </a:bodyPr>
          <a:lstStyle>
            <a:lvl1pPr>
              <a:buChar char="•"/>
            </a:lvl1pPr>
          </a:lstStyle>
          <a:p>
            <a:r>
              <a:t>Body Level One</a:t>
            </a:r>
          </a:p>
          <a:p>
            <a:pPr lvl="1"/>
            <a:r>
              <a:t>Body Level Two</a:t>
            </a:r>
          </a:p>
          <a:p>
            <a:pPr lvl="2"/>
            <a:r>
              <a:t>Body Level Three</a:t>
            </a:r>
          </a:p>
          <a:p>
            <a:pPr lvl="3"/>
            <a:r>
              <a:t>Body Level Four</a:t>
            </a:r>
          </a:p>
          <a:p>
            <a:pPr lvl="4"/>
            <a:r>
              <a:t>Body Level Five</a:t>
            </a:r>
          </a:p>
        </p:txBody>
      </p:sp>
      <p:sp>
        <p:nvSpPr>
          <p:cNvPr id="21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pPr>
            <a:endParaRPr/>
          </a:p>
        </p:txBody>
      </p:sp>
      <p:sp>
        <p:nvSpPr>
          <p:cNvPr id="217"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237679164"/>
      </p:ext>
    </p:extLst>
  </p:cSld>
  <p:clrMapOvr>
    <a:masterClrMapping/>
  </p:clrMapOvr>
  <p:transition spd="med"/>
</p:sldLayout>
</file>

<file path=ppt/slideLayouts/slideLayout538.xml><?xml version="1.0" encoding="utf-8"?>
<p:sldLayout xmlns:a="http://schemas.openxmlformats.org/drawingml/2006/main" xmlns:r="http://schemas.openxmlformats.org/officeDocument/2006/relationships" xmlns:p="http://schemas.openxmlformats.org/presentationml/2006/main" showMasterSp="0" type="tx">
  <p:cSld name="1_Picture with Caption">
    <p:bg>
      <p:bgPr>
        <a:solidFill>
          <a:srgbClr val="000000"/>
        </a:solidFill>
        <a:effectLst/>
      </p:bgPr>
    </p:bg>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1792288" y="4800600"/>
            <a:ext cx="5486401" cy="566738"/>
          </a:xfrm>
          <a:prstGeom prst="rect">
            <a:avLst/>
          </a:prstGeom>
        </p:spPr>
        <p:txBody>
          <a:bodyPr anchor="b"/>
          <a:lstStyle>
            <a:lvl1pPr algn="l">
              <a:defRPr sz="2000">
                <a:solidFill>
                  <a:srgbClr val="000000"/>
                </a:solidFill>
                <a:latin typeface="Arial"/>
                <a:ea typeface="Arial"/>
                <a:cs typeface="Arial"/>
                <a:sym typeface="Arial"/>
              </a:defRPr>
            </a:lvl1pPr>
          </a:lstStyle>
          <a:p>
            <a:r>
              <a:t>Title Text</a:t>
            </a:r>
          </a:p>
        </p:txBody>
      </p:sp>
      <p:sp>
        <p:nvSpPr>
          <p:cNvPr id="22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2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27"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275058262"/>
      </p:ext>
    </p:extLst>
  </p:cSld>
  <p:clrMapOvr>
    <a:masterClrMapping/>
  </p:clrMapOvr>
  <p:transition spd="med"/>
</p:sldLayout>
</file>

<file path=ppt/slideLayouts/slideLayout539.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sp>
        <p:nvSpPr>
          <p:cNvPr id="234"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35"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36"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37"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38" name="Title Text"/>
          <p:cNvSpPr txBox="1">
            <a:spLocks noGrp="1"/>
          </p:cNvSpPr>
          <p:nvPr>
            <p:ph type="title"/>
          </p:nvPr>
        </p:nvSpPr>
        <p:spPr>
          <a:xfrm>
            <a:off x="685800" y="2130425"/>
            <a:ext cx="7772400" cy="1470025"/>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3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defTabSz="903287">
              <a:buSzTx/>
              <a:buNone/>
              <a:defRPr sz="3100">
                <a:latin typeface="Times Roman"/>
                <a:ea typeface="Times Roman"/>
                <a:cs typeface="Times Roman"/>
                <a:sym typeface="Times Roman"/>
              </a:defRPr>
            </a:lvl1pPr>
            <a:lvl2pPr marL="0" indent="457200" algn="ctr" defTabSz="903287">
              <a:buSzTx/>
              <a:buNone/>
              <a:defRPr sz="3100">
                <a:latin typeface="Times Roman"/>
                <a:ea typeface="Times Roman"/>
                <a:cs typeface="Times Roman"/>
                <a:sym typeface="Times Roman"/>
              </a:defRPr>
            </a:lvl2pPr>
            <a:lvl3pPr marL="0" indent="914400" algn="ctr" defTabSz="903287">
              <a:buSzTx/>
              <a:buNone/>
              <a:defRPr sz="3100">
                <a:latin typeface="Times Roman"/>
                <a:ea typeface="Times Roman"/>
                <a:cs typeface="Times Roman"/>
                <a:sym typeface="Times Roman"/>
              </a:defRPr>
            </a:lvl3pPr>
            <a:lvl4pPr marL="0" indent="1371600" algn="ctr" defTabSz="903287">
              <a:buSzTx/>
              <a:buNone/>
              <a:defRPr sz="3100">
                <a:latin typeface="Times Roman"/>
                <a:ea typeface="Times Roman"/>
                <a:cs typeface="Times Roman"/>
                <a:sym typeface="Times Roman"/>
              </a:defRPr>
            </a:lvl4pPr>
            <a:lvl5pPr marL="0" indent="1828800" algn="ctr" defTabSz="903287">
              <a:buSzTx/>
              <a:buNone/>
              <a:defRPr sz="31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40"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68408947"/>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EE683D30-CFF8-6167-A2B9-7554AA2987C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61A66D7-B443-B039-3950-06D4D3E02C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C1E5FA2-CB0C-0252-47D7-C28A4F357B0F}"/>
              </a:ext>
            </a:extLst>
          </p:cNvPr>
          <p:cNvSpPr>
            <a:spLocks noGrp="1" noChangeArrowheads="1"/>
          </p:cNvSpPr>
          <p:nvPr>
            <p:ph type="sldNum" sz="quarter" idx="12"/>
          </p:nvPr>
        </p:nvSpPr>
        <p:spPr>
          <a:ln/>
        </p:spPr>
        <p:txBody>
          <a:bodyPr/>
          <a:lstStyle>
            <a:lvl1pPr>
              <a:defRPr/>
            </a:lvl1pPr>
          </a:lstStyle>
          <a:p>
            <a:fld id="{803FFB81-B593-094E-A3BD-6FDA65DE35D6}" type="slidenum">
              <a:rPr lang="en-US" altLang="en-US"/>
              <a:pPr/>
              <a:t>‹#›</a:t>
            </a:fld>
            <a:endParaRPr lang="en-US" altLang="en-US"/>
          </a:p>
        </p:txBody>
      </p:sp>
    </p:spTree>
    <p:extLst>
      <p:ext uri="{BB962C8B-B14F-4D97-AF65-F5344CB8AC3E}">
        <p14:creationId xmlns:p14="http://schemas.microsoft.com/office/powerpoint/2010/main" val="3698288587"/>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247"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48"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49"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50"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51"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52" name="Body Level One…"/>
          <p:cNvSpPr txBox="1">
            <a:spLocks noGrp="1"/>
          </p:cNvSpPr>
          <p:nvPr>
            <p:ph type="body" idx="1"/>
          </p:nvPr>
        </p:nvSpPr>
        <p:spPr>
          <a:xfrm>
            <a:off x="457200" y="1600200"/>
            <a:ext cx="8229600" cy="4525963"/>
          </a:xfrm>
          <a:prstGeom prst="rect">
            <a:avLst/>
          </a:prstGeom>
        </p:spPr>
        <p:txBody>
          <a:bodyPr>
            <a:normAutofit/>
          </a:bodyPr>
          <a:lstStyle>
            <a:lvl1pPr marL="339725" indent="-339725" defTabSz="903287">
              <a:buClr>
                <a:srgbClr val="000000"/>
              </a:buClr>
              <a:buChar char="•"/>
              <a:defRPr sz="3100">
                <a:latin typeface="Times Roman"/>
                <a:ea typeface="Times Roman"/>
                <a:cs typeface="Times Roman"/>
                <a:sym typeface="Times Roman"/>
              </a:defRPr>
            </a:lvl1pPr>
            <a:lvl2pPr marL="763700" indent="-312850" defTabSz="903287">
              <a:buClr>
                <a:srgbClr val="000000"/>
              </a:buClr>
              <a:defRPr sz="3100">
                <a:latin typeface="Times Roman"/>
                <a:ea typeface="Times Roman"/>
                <a:cs typeface="Times Roman"/>
                <a:sym typeface="Times Roman"/>
              </a:defRPr>
            </a:lvl2pPr>
            <a:lvl3pPr marL="1207121" indent="-303833" defTabSz="903287">
              <a:buClr>
                <a:srgbClr val="000000"/>
              </a:buClr>
              <a:defRPr sz="3100">
                <a:latin typeface="Times Roman"/>
                <a:ea typeface="Times Roman"/>
                <a:cs typeface="Times Roman"/>
                <a:sym typeface="Times Roman"/>
              </a:defRPr>
            </a:lvl3pPr>
            <a:lvl4pPr marL="1703546" indent="-349408" defTabSz="903287">
              <a:buClr>
                <a:srgbClr val="000000"/>
              </a:buClr>
              <a:defRPr sz="3100">
                <a:latin typeface="Times Roman"/>
                <a:ea typeface="Times Roman"/>
                <a:cs typeface="Times Roman"/>
                <a:sym typeface="Times Roman"/>
              </a:defRPr>
            </a:lvl4pPr>
            <a:lvl5pPr marL="2156857" indent="-351870" defTabSz="903287">
              <a:buClr>
                <a:srgbClr val="000000"/>
              </a:buClr>
              <a:buChar char="•"/>
              <a:defRPr sz="31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53"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83553860"/>
      </p:ext>
    </p:extLst>
  </p:cSld>
  <p:clrMapOvr>
    <a:masterClrMapping/>
  </p:clrMapOvr>
  <p:transition spd="med"/>
</p:sldLayout>
</file>

<file path=ppt/slideLayouts/slideLayout541.xml><?xml version="1.0" encoding="utf-8"?>
<p:sldLayout xmlns:a="http://schemas.openxmlformats.org/drawingml/2006/main" xmlns:r="http://schemas.openxmlformats.org/officeDocument/2006/relationships" xmlns:p="http://schemas.openxmlformats.org/presentationml/2006/main" showMasterSp="0" type="tx">
  <p:cSld name="2_Section Header">
    <p:spTree>
      <p:nvGrpSpPr>
        <p:cNvPr id="1" name=""/>
        <p:cNvGrpSpPr/>
        <p:nvPr/>
      </p:nvGrpSpPr>
      <p:grpSpPr>
        <a:xfrm>
          <a:off x="0" y="0"/>
          <a:ext cx="0" cy="0"/>
          <a:chOff x="0" y="0"/>
          <a:chExt cx="0" cy="0"/>
        </a:xfrm>
      </p:grpSpPr>
      <p:sp>
        <p:nvSpPr>
          <p:cNvPr id="260"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61"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62"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63"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64" name="Title Text"/>
          <p:cNvSpPr txBox="1">
            <a:spLocks noGrp="1"/>
          </p:cNvSpPr>
          <p:nvPr>
            <p:ph type="title"/>
          </p:nvPr>
        </p:nvSpPr>
        <p:spPr>
          <a:xfrm>
            <a:off x="722312" y="4406900"/>
            <a:ext cx="7772401" cy="1362075"/>
          </a:xfrm>
          <a:prstGeom prst="rect">
            <a:avLst/>
          </a:prstGeom>
        </p:spPr>
        <p:txBody>
          <a:bodyPr anchor="t"/>
          <a:lstStyle>
            <a:lvl1pPr algn="l" defTabSz="903287">
              <a:defRPr sz="4000" cap="all">
                <a:solidFill>
                  <a:srgbClr val="000000"/>
                </a:solidFill>
                <a:latin typeface="Times Roman"/>
                <a:ea typeface="Times Roman"/>
                <a:cs typeface="Times Roman"/>
                <a:sym typeface="Times Roman"/>
              </a:defRPr>
            </a:lvl1pPr>
          </a:lstStyle>
          <a:p>
            <a:r>
              <a:t>Title Text</a:t>
            </a:r>
          </a:p>
        </p:txBody>
      </p:sp>
      <p:sp>
        <p:nvSpPr>
          <p:cNvPr id="26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defTabSz="903287">
              <a:spcBef>
                <a:spcPts val="400"/>
              </a:spcBef>
              <a:buSzTx/>
              <a:buNone/>
              <a:defRPr sz="2000">
                <a:latin typeface="Times Roman"/>
                <a:ea typeface="Times Roman"/>
                <a:cs typeface="Times Roman"/>
                <a:sym typeface="Times Roman"/>
              </a:defRPr>
            </a:lvl1pPr>
            <a:lvl2pPr marL="0" indent="457200" defTabSz="903287">
              <a:spcBef>
                <a:spcPts val="400"/>
              </a:spcBef>
              <a:buSzTx/>
              <a:buNone/>
              <a:defRPr sz="2000">
                <a:latin typeface="Times Roman"/>
                <a:ea typeface="Times Roman"/>
                <a:cs typeface="Times Roman"/>
                <a:sym typeface="Times Roman"/>
              </a:defRPr>
            </a:lvl2pPr>
            <a:lvl3pPr marL="0" indent="914400" defTabSz="903287">
              <a:spcBef>
                <a:spcPts val="400"/>
              </a:spcBef>
              <a:buSzTx/>
              <a:buNone/>
              <a:defRPr sz="2000">
                <a:latin typeface="Times Roman"/>
                <a:ea typeface="Times Roman"/>
                <a:cs typeface="Times Roman"/>
                <a:sym typeface="Times Roman"/>
              </a:defRPr>
            </a:lvl3pPr>
            <a:lvl4pPr marL="0" indent="1371600" defTabSz="903287">
              <a:spcBef>
                <a:spcPts val="400"/>
              </a:spcBef>
              <a:buSzTx/>
              <a:buNone/>
              <a:defRPr sz="2000">
                <a:latin typeface="Times Roman"/>
                <a:ea typeface="Times Roman"/>
                <a:cs typeface="Times Roman"/>
                <a:sym typeface="Times Roman"/>
              </a:defRPr>
            </a:lvl4pPr>
            <a:lvl5pPr marL="0" indent="1828800" defTabSz="903287">
              <a:spcBef>
                <a:spcPts val="400"/>
              </a:spcBef>
              <a:buSzTx/>
              <a:buNone/>
              <a:defRPr sz="20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19375026"/>
      </p:ext>
    </p:extLst>
  </p:cSld>
  <p:clrMapOvr>
    <a:masterClrMapping/>
  </p:clrMapOvr>
  <p:transition spd="med"/>
</p:sldLayout>
</file>

<file path=ppt/slideLayouts/slideLayout542.xml><?xml version="1.0" encoding="utf-8"?>
<p:sldLayout xmlns:a="http://schemas.openxmlformats.org/drawingml/2006/main" xmlns:r="http://schemas.openxmlformats.org/officeDocument/2006/relationships" xmlns:p="http://schemas.openxmlformats.org/presentationml/2006/main" showMasterSp="0" type="tx">
  <p:cSld name="2_Two Content">
    <p:spTree>
      <p:nvGrpSpPr>
        <p:cNvPr id="1" name=""/>
        <p:cNvGrpSpPr/>
        <p:nvPr/>
      </p:nvGrpSpPr>
      <p:grpSpPr>
        <a:xfrm>
          <a:off x="0" y="0"/>
          <a:ext cx="0" cy="0"/>
          <a:chOff x="0" y="0"/>
          <a:chExt cx="0" cy="0"/>
        </a:xfrm>
      </p:grpSpPr>
      <p:sp>
        <p:nvSpPr>
          <p:cNvPr id="273"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74"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75"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76"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77"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78" name="Body Level One…"/>
          <p:cNvSpPr txBox="1">
            <a:spLocks noGrp="1"/>
          </p:cNvSpPr>
          <p:nvPr>
            <p:ph type="body" sz="half" idx="1"/>
          </p:nvPr>
        </p:nvSpPr>
        <p:spPr>
          <a:xfrm>
            <a:off x="457200" y="1600200"/>
            <a:ext cx="4038600" cy="4525963"/>
          </a:xfrm>
          <a:prstGeom prst="rect">
            <a:avLst/>
          </a:prstGeom>
        </p:spPr>
        <p:txBody>
          <a:bodyPr>
            <a:normAutofit/>
          </a:bodyPr>
          <a:lstStyle>
            <a:lvl1pPr marL="339725" indent="-339725" defTabSz="903287">
              <a:spcBef>
                <a:spcPts val="600"/>
              </a:spcBef>
              <a:buClr>
                <a:srgbClr val="000000"/>
              </a:buClr>
              <a:buChar char="•"/>
              <a:defRPr sz="2800">
                <a:latin typeface="Times Roman"/>
                <a:ea typeface="Times Roman"/>
                <a:cs typeface="Times Roman"/>
                <a:sym typeface="Times Roman"/>
              </a:defRPr>
            </a:lvl1pPr>
            <a:lvl2pPr marL="780520" indent="-329670" defTabSz="903287">
              <a:spcBef>
                <a:spcPts val="600"/>
              </a:spcBef>
              <a:buClr>
                <a:srgbClr val="000000"/>
              </a:buClr>
              <a:defRPr sz="2800">
                <a:latin typeface="Times Roman"/>
                <a:ea typeface="Times Roman"/>
                <a:cs typeface="Times Roman"/>
                <a:sym typeface="Times Roman"/>
              </a:defRPr>
            </a:lvl2pPr>
            <a:lvl3pPr marL="1218882" indent="-315594" defTabSz="903287">
              <a:spcBef>
                <a:spcPts val="600"/>
              </a:spcBef>
              <a:buClr>
                <a:srgbClr val="000000"/>
              </a:buClr>
              <a:defRPr sz="2800">
                <a:latin typeface="Times Roman"/>
                <a:ea typeface="Times Roman"/>
                <a:cs typeface="Times Roman"/>
                <a:sym typeface="Times Roman"/>
              </a:defRPr>
            </a:lvl3pPr>
            <a:lvl4pPr marL="1704799" indent="-350661" defTabSz="903287">
              <a:spcBef>
                <a:spcPts val="600"/>
              </a:spcBef>
              <a:buClr>
                <a:srgbClr val="000000"/>
              </a:buClr>
              <a:defRPr sz="2800">
                <a:latin typeface="Times Roman"/>
                <a:ea typeface="Times Roman"/>
                <a:cs typeface="Times Roman"/>
                <a:sym typeface="Times Roman"/>
              </a:defRPr>
            </a:lvl4pPr>
            <a:lvl5pPr marL="2158118" indent="-353131" defTabSz="903287">
              <a:spcBef>
                <a:spcPts val="600"/>
              </a:spcBef>
              <a:buClr>
                <a:srgbClr val="000000"/>
              </a:buClr>
              <a:buChar char="•"/>
              <a:defRPr sz="28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79"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18631568"/>
      </p:ext>
    </p:extLst>
  </p:cSld>
  <p:clrMapOvr>
    <a:masterClrMapping/>
  </p:clrMapOvr>
  <p:transition spd="med"/>
</p:sldLayout>
</file>

<file path=ppt/slideLayouts/slideLayout543.xml><?xml version="1.0" encoding="utf-8"?>
<p:sldLayout xmlns:a="http://schemas.openxmlformats.org/drawingml/2006/main" xmlns:r="http://schemas.openxmlformats.org/officeDocument/2006/relationships" xmlns:p="http://schemas.openxmlformats.org/presentationml/2006/main" showMasterSp="0" type="tx">
  <p:cSld name="2_Comparison">
    <p:spTree>
      <p:nvGrpSpPr>
        <p:cNvPr id="1" name=""/>
        <p:cNvGrpSpPr/>
        <p:nvPr/>
      </p:nvGrpSpPr>
      <p:grpSpPr>
        <a:xfrm>
          <a:off x="0" y="0"/>
          <a:ext cx="0" cy="0"/>
          <a:chOff x="0" y="0"/>
          <a:chExt cx="0" cy="0"/>
        </a:xfrm>
      </p:grpSpPr>
      <p:sp>
        <p:nvSpPr>
          <p:cNvPr id="286"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87"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88"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89"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90"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9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defTabSz="903287">
              <a:spcBef>
                <a:spcPts val="500"/>
              </a:spcBef>
              <a:buSzTx/>
              <a:buNone/>
              <a:defRPr sz="2400" b="1">
                <a:latin typeface="Times Roman"/>
                <a:ea typeface="Times Roman"/>
                <a:cs typeface="Times Roman"/>
                <a:sym typeface="Times Roman"/>
              </a:defRPr>
            </a:lvl1pPr>
            <a:lvl2pPr marL="0" indent="457200" defTabSz="903287">
              <a:spcBef>
                <a:spcPts val="500"/>
              </a:spcBef>
              <a:buSzTx/>
              <a:buNone/>
              <a:defRPr sz="2400" b="1">
                <a:latin typeface="Times Roman"/>
                <a:ea typeface="Times Roman"/>
                <a:cs typeface="Times Roman"/>
                <a:sym typeface="Times Roman"/>
              </a:defRPr>
            </a:lvl2pPr>
            <a:lvl3pPr marL="0" indent="914400" defTabSz="903287">
              <a:spcBef>
                <a:spcPts val="500"/>
              </a:spcBef>
              <a:buSzTx/>
              <a:buNone/>
              <a:defRPr sz="2400" b="1">
                <a:latin typeface="Times Roman"/>
                <a:ea typeface="Times Roman"/>
                <a:cs typeface="Times Roman"/>
                <a:sym typeface="Times Roman"/>
              </a:defRPr>
            </a:lvl3pPr>
            <a:lvl4pPr marL="0" indent="1371600" defTabSz="903287">
              <a:spcBef>
                <a:spcPts val="500"/>
              </a:spcBef>
              <a:buSzTx/>
              <a:buNone/>
              <a:defRPr sz="2400" b="1">
                <a:latin typeface="Times Roman"/>
                <a:ea typeface="Times Roman"/>
                <a:cs typeface="Times Roman"/>
                <a:sym typeface="Times Roman"/>
              </a:defRPr>
            </a:lvl4pPr>
            <a:lvl5pPr marL="0" indent="1828800" defTabSz="903287">
              <a:spcBef>
                <a:spcPts val="500"/>
              </a:spcBef>
              <a:buSzTx/>
              <a:buNone/>
              <a:defRPr sz="2400" b="1">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9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defTabSz="903287" rtl="0">
              <a:spcBef>
                <a:spcPts val="500"/>
              </a:spcBef>
              <a:buSzTx/>
              <a:buNone/>
              <a:defRPr sz="2400" b="1">
                <a:latin typeface="Times Roman"/>
                <a:ea typeface="Times Roman"/>
                <a:cs typeface="Times Roman"/>
                <a:sym typeface="Times Roman"/>
              </a:defRPr>
            </a:pPr>
            <a:endParaRPr/>
          </a:p>
        </p:txBody>
      </p:sp>
      <p:sp>
        <p:nvSpPr>
          <p:cNvPr id="293"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11205712"/>
      </p:ext>
    </p:extLst>
  </p:cSld>
  <p:clrMapOvr>
    <a:masterClrMapping/>
  </p:clrMapOvr>
  <p:transition spd="med"/>
</p:sldLayout>
</file>

<file path=ppt/slideLayouts/slideLayout544.xml><?xml version="1.0" encoding="utf-8"?>
<p:sldLayout xmlns:a="http://schemas.openxmlformats.org/drawingml/2006/main" xmlns:r="http://schemas.openxmlformats.org/officeDocument/2006/relationships" xmlns:p="http://schemas.openxmlformats.org/presentationml/2006/main" showMasterSp="0" type="tx">
  <p:cSld name="2_Title Only">
    <p:spTree>
      <p:nvGrpSpPr>
        <p:cNvPr id="1" name=""/>
        <p:cNvGrpSpPr/>
        <p:nvPr/>
      </p:nvGrpSpPr>
      <p:grpSpPr>
        <a:xfrm>
          <a:off x="0" y="0"/>
          <a:ext cx="0" cy="0"/>
          <a:chOff x="0" y="0"/>
          <a:chExt cx="0" cy="0"/>
        </a:xfrm>
      </p:grpSpPr>
      <p:sp>
        <p:nvSpPr>
          <p:cNvPr id="300"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301"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302"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03"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04"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305"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47092366"/>
      </p:ext>
    </p:extLst>
  </p:cSld>
  <p:clrMapOvr>
    <a:masterClrMapping/>
  </p:clrMapOvr>
  <p:transition spd="med"/>
</p:sldLayout>
</file>

<file path=ppt/slideLayouts/slideLayout545.xml><?xml version="1.0" encoding="utf-8"?>
<p:sldLayout xmlns:a="http://schemas.openxmlformats.org/drawingml/2006/main" xmlns:r="http://schemas.openxmlformats.org/officeDocument/2006/relationships" xmlns:p="http://schemas.openxmlformats.org/presentationml/2006/main" showMasterSp="0" type="tx">
  <p:cSld name="1_Blank">
    <p:spTree>
      <p:nvGrpSpPr>
        <p:cNvPr id="1" name=""/>
        <p:cNvGrpSpPr/>
        <p:nvPr/>
      </p:nvGrpSpPr>
      <p:grpSpPr>
        <a:xfrm>
          <a:off x="0" y="0"/>
          <a:ext cx="0" cy="0"/>
          <a:chOff x="0" y="0"/>
          <a:chExt cx="0" cy="0"/>
        </a:xfrm>
      </p:grpSpPr>
      <p:sp>
        <p:nvSpPr>
          <p:cNvPr id="312"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313" name="Text Box 1027"/>
          <p:cNvSpPr txBox="1"/>
          <p:nvPr/>
        </p:nvSpPr>
        <p:spPr>
          <a:xfrm>
            <a:off x="797555" y="6568016"/>
            <a:ext cx="802015"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314" name="Rectangle 1028"/>
          <p:cNvSpPr txBox="1"/>
          <p:nvPr/>
        </p:nvSpPr>
        <p:spPr>
          <a:xfrm>
            <a:off x="7976293" y="6525665"/>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15" name="Rectangle 1029"/>
          <p:cNvSpPr txBox="1"/>
          <p:nvPr/>
        </p:nvSpPr>
        <p:spPr>
          <a:xfrm>
            <a:off x="507550" y="106362"/>
            <a:ext cx="3969650"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1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3192583"/>
      </p:ext>
    </p:extLst>
  </p:cSld>
  <p:clrMapOvr>
    <a:masterClrMapping/>
  </p:clrMapOvr>
  <p:transition spd="med"/>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x">
  <p:cSld name="2_Content with Caption">
    <p:spTree>
      <p:nvGrpSpPr>
        <p:cNvPr id="1" name=""/>
        <p:cNvGrpSpPr/>
        <p:nvPr/>
      </p:nvGrpSpPr>
      <p:grpSpPr>
        <a:xfrm>
          <a:off x="0" y="0"/>
          <a:ext cx="0" cy="0"/>
          <a:chOff x="0" y="0"/>
          <a:chExt cx="0" cy="0"/>
        </a:xfrm>
      </p:grpSpPr>
      <p:sp>
        <p:nvSpPr>
          <p:cNvPr id="323"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324"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325"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26"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27" name="Title Text"/>
          <p:cNvSpPr txBox="1">
            <a:spLocks noGrp="1"/>
          </p:cNvSpPr>
          <p:nvPr>
            <p:ph type="title"/>
          </p:nvPr>
        </p:nvSpPr>
        <p:spPr>
          <a:xfrm>
            <a:off x="457200" y="273050"/>
            <a:ext cx="3008314" cy="1162050"/>
          </a:xfrm>
          <a:prstGeom prst="rect">
            <a:avLst/>
          </a:prstGeom>
        </p:spPr>
        <p:txBody>
          <a:bodyPr anchor="b"/>
          <a:lstStyle>
            <a:lvl1pPr algn="l" defTabSz="903287">
              <a:defRPr sz="2000">
                <a:solidFill>
                  <a:srgbClr val="000000"/>
                </a:solidFill>
                <a:latin typeface="Times Roman"/>
                <a:ea typeface="Times Roman"/>
                <a:cs typeface="Times Roman"/>
                <a:sym typeface="Times Roman"/>
              </a:defRPr>
            </a:lvl1pPr>
          </a:lstStyle>
          <a:p>
            <a:r>
              <a:t>Title Text</a:t>
            </a:r>
          </a:p>
        </p:txBody>
      </p:sp>
      <p:sp>
        <p:nvSpPr>
          <p:cNvPr id="328" name="Body Level One…"/>
          <p:cNvSpPr txBox="1">
            <a:spLocks noGrp="1"/>
          </p:cNvSpPr>
          <p:nvPr>
            <p:ph type="body" idx="1"/>
          </p:nvPr>
        </p:nvSpPr>
        <p:spPr>
          <a:xfrm>
            <a:off x="3575050" y="273050"/>
            <a:ext cx="5111750" cy="5853113"/>
          </a:xfrm>
          <a:prstGeom prst="rect">
            <a:avLst/>
          </a:prstGeom>
        </p:spPr>
        <p:txBody>
          <a:bodyPr>
            <a:normAutofit/>
          </a:bodyPr>
          <a:lstStyle>
            <a:lvl1pPr marL="339725" indent="-339725" defTabSz="903287">
              <a:buClr>
                <a:srgbClr val="000000"/>
              </a:buClr>
              <a:buChar char="•"/>
              <a:defRPr>
                <a:latin typeface="Times Roman"/>
                <a:ea typeface="Times Roman"/>
                <a:cs typeface="Times Roman"/>
                <a:sym typeface="Times Roman"/>
              </a:defRPr>
            </a:lvl1pPr>
            <a:lvl2pPr marL="773792" indent="-322942" defTabSz="903287">
              <a:buClr>
                <a:srgbClr val="000000"/>
              </a:buClr>
              <a:defRPr>
                <a:latin typeface="Times Roman"/>
                <a:ea typeface="Times Roman"/>
                <a:cs typeface="Times Roman"/>
                <a:sym typeface="Times Roman"/>
              </a:defRPr>
            </a:lvl2pPr>
            <a:lvl3pPr marL="1203854" indent="-300566" defTabSz="903287">
              <a:buClr>
                <a:srgbClr val="000000"/>
              </a:buClr>
              <a:defRPr>
                <a:latin typeface="Times Roman"/>
                <a:ea typeface="Times Roman"/>
                <a:cs typeface="Times Roman"/>
                <a:sym typeface="Times Roman"/>
              </a:defRPr>
            </a:lvl3pPr>
            <a:lvl4pPr marL="1714818" indent="-360680" defTabSz="903287">
              <a:buClr>
                <a:srgbClr val="000000"/>
              </a:buClr>
              <a:defRPr>
                <a:latin typeface="Times Roman"/>
                <a:ea typeface="Times Roman"/>
                <a:cs typeface="Times Roman"/>
                <a:sym typeface="Times Roman"/>
              </a:defRPr>
            </a:lvl4pPr>
            <a:lvl5pPr marL="2168207" indent="-363220" defTabSz="903287">
              <a:buClr>
                <a:srgbClr val="000000"/>
              </a:buClr>
              <a:buChar char="•"/>
              <a:defRPr>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2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defTabSz="903287" rtl="0">
              <a:spcBef>
                <a:spcPts val="300"/>
              </a:spcBef>
              <a:buSzTx/>
              <a:buNone/>
              <a:defRPr sz="1400">
                <a:latin typeface="Times Roman"/>
                <a:ea typeface="Times Roman"/>
                <a:cs typeface="Times Roman"/>
                <a:sym typeface="Times Roman"/>
              </a:defRPr>
            </a:pPr>
            <a:endParaRPr/>
          </a:p>
        </p:txBody>
      </p:sp>
      <p:sp>
        <p:nvSpPr>
          <p:cNvPr id="330"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61326218"/>
      </p:ext>
    </p:extLst>
  </p:cSld>
  <p:clrMapOvr>
    <a:masterClrMapping/>
  </p:clrMapOvr>
  <p:transition spd="med"/>
</p:sldLayout>
</file>

<file path=ppt/slideLayouts/slideLayout547.xml><?xml version="1.0" encoding="utf-8"?>
<p:sldLayout xmlns:a="http://schemas.openxmlformats.org/drawingml/2006/main" xmlns:r="http://schemas.openxmlformats.org/officeDocument/2006/relationships" xmlns:p="http://schemas.openxmlformats.org/presentationml/2006/main" showMasterSp="0" type="tx">
  <p:cSld name="2_Picture with Caption">
    <p:spTree>
      <p:nvGrpSpPr>
        <p:cNvPr id="1" name=""/>
        <p:cNvGrpSpPr/>
        <p:nvPr/>
      </p:nvGrpSpPr>
      <p:grpSpPr>
        <a:xfrm>
          <a:off x="0" y="0"/>
          <a:ext cx="0" cy="0"/>
          <a:chOff x="0" y="0"/>
          <a:chExt cx="0" cy="0"/>
        </a:xfrm>
      </p:grpSpPr>
      <p:sp>
        <p:nvSpPr>
          <p:cNvPr id="337"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338" name="Text Box 1027"/>
          <p:cNvSpPr txBox="1"/>
          <p:nvPr/>
        </p:nvSpPr>
        <p:spPr>
          <a:xfrm>
            <a:off x="797555" y="6568016"/>
            <a:ext cx="802016" cy="205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339" name="Rectangle 1028"/>
          <p:cNvSpPr txBox="1"/>
          <p:nvPr/>
        </p:nvSpPr>
        <p:spPr>
          <a:xfrm>
            <a:off x="7976293" y="6525664"/>
            <a:ext cx="522491" cy="247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40"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41" name="Title Text"/>
          <p:cNvSpPr txBox="1">
            <a:spLocks noGrp="1"/>
          </p:cNvSpPr>
          <p:nvPr>
            <p:ph type="title"/>
          </p:nvPr>
        </p:nvSpPr>
        <p:spPr>
          <a:xfrm>
            <a:off x="1792288" y="4800600"/>
            <a:ext cx="5486401" cy="566738"/>
          </a:xfrm>
          <a:prstGeom prst="rect">
            <a:avLst/>
          </a:prstGeom>
        </p:spPr>
        <p:txBody>
          <a:bodyPr anchor="b"/>
          <a:lstStyle>
            <a:lvl1pPr algn="l" defTabSz="903287">
              <a:defRPr sz="2000">
                <a:solidFill>
                  <a:srgbClr val="000000"/>
                </a:solidFill>
                <a:latin typeface="Times Roman"/>
                <a:ea typeface="Times Roman"/>
                <a:cs typeface="Times Roman"/>
                <a:sym typeface="Times Roman"/>
              </a:defRPr>
            </a:lvl1pPr>
          </a:lstStyle>
          <a:p>
            <a:r>
              <a:t>Title Text</a:t>
            </a:r>
          </a:p>
        </p:txBody>
      </p:sp>
      <p:sp>
        <p:nvSpPr>
          <p:cNvPr id="34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4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defTabSz="903287">
              <a:spcBef>
                <a:spcPts val="300"/>
              </a:spcBef>
              <a:buSzTx/>
              <a:buNone/>
              <a:defRPr sz="1400">
                <a:latin typeface="Times Roman"/>
                <a:ea typeface="Times Roman"/>
                <a:cs typeface="Times Roman"/>
                <a:sym typeface="Times Roman"/>
              </a:defRPr>
            </a:lvl1pPr>
            <a:lvl2pPr marL="0" indent="457200" defTabSz="903287">
              <a:spcBef>
                <a:spcPts val="300"/>
              </a:spcBef>
              <a:buSzTx/>
              <a:buNone/>
              <a:defRPr sz="1400">
                <a:latin typeface="Times Roman"/>
                <a:ea typeface="Times Roman"/>
                <a:cs typeface="Times Roman"/>
                <a:sym typeface="Times Roman"/>
              </a:defRPr>
            </a:lvl2pPr>
            <a:lvl3pPr marL="0" indent="914400" defTabSz="903287">
              <a:spcBef>
                <a:spcPts val="300"/>
              </a:spcBef>
              <a:buSzTx/>
              <a:buNone/>
              <a:defRPr sz="1400">
                <a:latin typeface="Times Roman"/>
                <a:ea typeface="Times Roman"/>
                <a:cs typeface="Times Roman"/>
                <a:sym typeface="Times Roman"/>
              </a:defRPr>
            </a:lvl3pPr>
            <a:lvl4pPr marL="0" indent="1371600" defTabSz="903287">
              <a:spcBef>
                <a:spcPts val="300"/>
              </a:spcBef>
              <a:buSzTx/>
              <a:buNone/>
              <a:defRPr sz="1400">
                <a:latin typeface="Times Roman"/>
                <a:ea typeface="Times Roman"/>
                <a:cs typeface="Times Roman"/>
                <a:sym typeface="Times Roman"/>
              </a:defRPr>
            </a:lvl4pPr>
            <a:lvl5pPr marL="0" indent="1828800" defTabSz="903287">
              <a:spcBef>
                <a:spcPts val="300"/>
              </a:spcBef>
              <a:buSzTx/>
              <a:buNone/>
              <a:defRPr sz="14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44"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83216141"/>
      </p:ext>
    </p:extLst>
  </p:cSld>
  <p:clrMapOvr>
    <a:masterClrMapping/>
  </p:clrMapOvr>
  <p:transition spd="med"/>
</p:sldLayout>
</file>

<file path=ppt/slideLayouts/slideLayout548.xml><?xml version="1.0" encoding="utf-8"?>
<p:sldLayout xmlns:a="http://schemas.openxmlformats.org/drawingml/2006/main" xmlns:r="http://schemas.openxmlformats.org/officeDocument/2006/relationships" xmlns:p="http://schemas.openxmlformats.org/presentationml/2006/main" showMasterSp="0" type="tx">
  <p:cSld name="3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51" name="Title Text"/>
          <p:cNvSpPr txBox="1">
            <a:spLocks noGrp="1"/>
          </p:cNvSpPr>
          <p:nvPr>
            <p:ph type="title"/>
          </p:nvPr>
        </p:nvSpPr>
        <p:spPr>
          <a:xfrm>
            <a:off x="685800" y="22860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52" name="Body Level One…"/>
          <p:cNvSpPr txBox="1">
            <a:spLocks noGrp="1"/>
          </p:cNvSpPr>
          <p:nvPr>
            <p:ph type="body" sz="quarter" idx="1"/>
          </p:nvPr>
        </p:nvSpPr>
        <p:spPr>
          <a:xfrm>
            <a:off x="1371600" y="3886200"/>
            <a:ext cx="6400800" cy="1752600"/>
          </a:xfrm>
          <a:prstGeom prst="rect">
            <a:avLst/>
          </a:prstGeom>
          <a:effectLst>
            <a:outerShdw blurRad="38100" dist="38099" dir="2700000" rotWithShape="0">
              <a:srgbClr val="808080"/>
            </a:outerShdw>
          </a:effectLst>
        </p:spPr>
        <p:txBody>
          <a:bodyPr>
            <a:normAutofit/>
          </a:bodyPr>
          <a:lstStyle>
            <a:lvl1pPr marL="0" indent="0" algn="ctr">
              <a:buSzTx/>
              <a:buNone/>
              <a:defRPr>
                <a:solidFill>
                  <a:srgbClr val="FFFF66"/>
                </a:solidFill>
                <a:latin typeface="Trebuchet MS"/>
                <a:ea typeface="Trebuchet MS"/>
                <a:cs typeface="Trebuchet MS"/>
                <a:sym typeface="Trebuchet MS"/>
              </a:defRPr>
            </a:lvl1pPr>
            <a:lvl2pPr algn="ctr">
              <a:buChar char="•"/>
              <a:defRPr>
                <a:solidFill>
                  <a:srgbClr val="FFFF66"/>
                </a:solidFill>
                <a:latin typeface="Trebuchet MS"/>
                <a:ea typeface="Trebuchet MS"/>
                <a:cs typeface="Trebuchet MS"/>
                <a:sym typeface="Trebuchet MS"/>
              </a:defRPr>
            </a:lvl2pPr>
            <a:lvl3pPr algn="ctr">
              <a:defRPr>
                <a:solidFill>
                  <a:srgbClr val="FFFF66"/>
                </a:solidFill>
                <a:latin typeface="Trebuchet MS"/>
                <a:ea typeface="Trebuchet MS"/>
                <a:cs typeface="Trebuchet MS"/>
                <a:sym typeface="Trebuchet MS"/>
              </a:defRPr>
            </a:lvl3pPr>
            <a:lvl4pPr algn="ctr">
              <a:buChar char="•"/>
              <a:defRPr>
                <a:solidFill>
                  <a:srgbClr val="FFFF66"/>
                </a:solidFill>
                <a:latin typeface="Trebuchet MS"/>
                <a:ea typeface="Trebuchet MS"/>
                <a:cs typeface="Trebuchet MS"/>
                <a:sym typeface="Trebuchet MS"/>
              </a:defRPr>
            </a:lvl4pPr>
            <a:lvl5pPr algn="ctr">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53"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12483409"/>
      </p:ext>
    </p:extLst>
  </p:cSld>
  <p:clrMapOvr>
    <a:masterClrMapping/>
  </p:clrMapOvr>
  <p:transition spd="med"/>
</p:sldLayout>
</file>

<file path=ppt/slideLayouts/slideLayout549.xml><?xml version="1.0" encoding="utf-8"?>
<p:sldLayout xmlns:a="http://schemas.openxmlformats.org/drawingml/2006/main" xmlns:r="http://schemas.openxmlformats.org/officeDocument/2006/relationships" xmlns:p="http://schemas.openxmlformats.org/presentationml/2006/main" showMasterSp="0" type="tx">
  <p:cSld name="3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0"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61" name="Body Level One…"/>
          <p:cNvSpPr txBox="1">
            <a:spLocks noGrp="1"/>
          </p:cNvSpPr>
          <p:nvPr>
            <p:ph type="body" idx="1"/>
          </p:nvPr>
        </p:nvSpPr>
        <p:spPr>
          <a:xfrm>
            <a:off x="685800" y="1981200"/>
            <a:ext cx="7772400" cy="4114800"/>
          </a:xfrm>
          <a:prstGeom prst="rect">
            <a:avLst/>
          </a:prstGeom>
          <a:effectLst>
            <a:outerShdw blurRad="38100" dist="38099" dir="2700000" rotWithShape="0">
              <a:srgbClr val="808080"/>
            </a:outerShdw>
          </a:effectLst>
        </p:spPr>
        <p:txBody>
          <a:bodyPr>
            <a:normAutofit/>
          </a:bodyPr>
          <a:lstStyle>
            <a:lvl1pPr>
              <a:buFont typeface="Times Roman"/>
              <a:buChar char="•"/>
              <a:defRPr>
                <a:solidFill>
                  <a:srgbClr val="FFFF66"/>
                </a:solidFill>
                <a:latin typeface="Trebuchet MS"/>
                <a:ea typeface="Trebuchet MS"/>
                <a:cs typeface="Trebuchet MS"/>
                <a:sym typeface="Trebuchet MS"/>
              </a:defRPr>
            </a:lvl1pPr>
            <a:lvl2pPr>
              <a:buFont typeface="Times Roman"/>
              <a:buChar char="•"/>
              <a:defRPr>
                <a:solidFill>
                  <a:srgbClr val="FFFF66"/>
                </a:solidFill>
                <a:latin typeface="Trebuchet MS"/>
                <a:ea typeface="Trebuchet MS"/>
                <a:cs typeface="Trebuchet MS"/>
                <a:sym typeface="Trebuchet MS"/>
              </a:defRPr>
            </a:lvl2pPr>
            <a:lvl3pPr>
              <a:buFont typeface="Times Roman"/>
              <a:defRPr>
                <a:solidFill>
                  <a:srgbClr val="FFFF66"/>
                </a:solidFill>
                <a:latin typeface="Trebuchet MS"/>
                <a:ea typeface="Trebuchet MS"/>
                <a:cs typeface="Trebuchet MS"/>
                <a:sym typeface="Trebuchet MS"/>
              </a:defRPr>
            </a:lvl3pPr>
            <a:lvl4pPr>
              <a:buFont typeface="Times Roman"/>
              <a:buChar char="•"/>
              <a:defRPr>
                <a:solidFill>
                  <a:srgbClr val="FFFF66"/>
                </a:solidFill>
                <a:latin typeface="Trebuchet MS"/>
                <a:ea typeface="Trebuchet MS"/>
                <a:cs typeface="Trebuchet MS"/>
                <a:sym typeface="Trebuchet MS"/>
              </a:defRPr>
            </a:lvl4pPr>
            <a:lvl5pPr>
              <a:buFont typeface="Times Roman"/>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62"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859398076"/>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DBE36406-B7C9-1BA1-7256-DF59710AAAB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9446758-A2D3-E7F5-6011-CF365A168F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048E423-696B-4C94-0C00-6EF04DF5E85E}"/>
              </a:ext>
            </a:extLst>
          </p:cNvPr>
          <p:cNvSpPr>
            <a:spLocks noGrp="1" noChangeArrowheads="1"/>
          </p:cNvSpPr>
          <p:nvPr>
            <p:ph type="sldNum" sz="quarter" idx="12"/>
          </p:nvPr>
        </p:nvSpPr>
        <p:spPr>
          <a:ln/>
        </p:spPr>
        <p:txBody>
          <a:bodyPr/>
          <a:lstStyle>
            <a:lvl1pPr>
              <a:defRPr/>
            </a:lvl1pPr>
          </a:lstStyle>
          <a:p>
            <a:fld id="{7EF5212F-7809-F344-8CB7-71B08FDE0B4B}" type="slidenum">
              <a:rPr lang="en-US" altLang="en-US"/>
              <a:pPr/>
              <a:t>‹#›</a:t>
            </a:fld>
            <a:endParaRPr lang="en-US" altLang="en-US"/>
          </a:p>
        </p:txBody>
      </p:sp>
    </p:spTree>
    <p:extLst>
      <p:ext uri="{BB962C8B-B14F-4D97-AF65-F5344CB8AC3E}">
        <p14:creationId xmlns:p14="http://schemas.microsoft.com/office/powerpoint/2010/main" val="508188645"/>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showMasterSp="0" type="tx">
  <p:cSld name="3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9" name="Title Text"/>
          <p:cNvSpPr txBox="1">
            <a:spLocks noGrp="1"/>
          </p:cNvSpPr>
          <p:nvPr>
            <p:ph type="title"/>
          </p:nvPr>
        </p:nvSpPr>
        <p:spPr>
          <a:xfrm>
            <a:off x="722312" y="4406900"/>
            <a:ext cx="7772401" cy="1362075"/>
          </a:xfrm>
          <a:prstGeom prst="rect">
            <a:avLst/>
          </a:prstGeom>
          <a:effectLst>
            <a:outerShdw blurRad="38100" dist="38099" dir="2700000" rotWithShape="0">
              <a:srgbClr val="808080"/>
            </a:outerShdw>
          </a:effectLst>
        </p:spPr>
        <p:txBody>
          <a:bodyPr anchor="t"/>
          <a:lstStyle>
            <a:lvl1pPr algn="l">
              <a:defRPr sz="4000" cap="all">
                <a:solidFill>
                  <a:srgbClr val="FFFF66"/>
                </a:solidFill>
                <a:latin typeface="Trebuchet MS"/>
                <a:ea typeface="Trebuchet MS"/>
                <a:cs typeface="Trebuchet MS"/>
                <a:sym typeface="Trebuchet MS"/>
              </a:defRPr>
            </a:lvl1pPr>
          </a:lstStyle>
          <a:p>
            <a:r>
              <a:t>Title Text</a:t>
            </a:r>
          </a:p>
        </p:txBody>
      </p:sp>
      <p:sp>
        <p:nvSpPr>
          <p:cNvPr id="370" name="Body Level One…"/>
          <p:cNvSpPr txBox="1">
            <a:spLocks noGrp="1"/>
          </p:cNvSpPr>
          <p:nvPr>
            <p:ph type="body" sz="quarter" idx="1"/>
          </p:nvPr>
        </p:nvSpPr>
        <p:spPr>
          <a:xfrm>
            <a:off x="722312" y="2906713"/>
            <a:ext cx="7772401" cy="1500188"/>
          </a:xfrm>
          <a:prstGeom prst="rect">
            <a:avLst/>
          </a:prstGeom>
          <a:effectLst>
            <a:outerShdw blurRad="38100" dist="38099" dir="2700000" rotWithShape="0">
              <a:srgbClr val="808080"/>
            </a:outerShdw>
          </a:effectLst>
        </p:spPr>
        <p:txBody>
          <a:bodyPr anchor="b">
            <a:normAutofit/>
          </a:bodyPr>
          <a:lstStyle>
            <a:lvl1pPr marL="0" indent="0">
              <a:spcBef>
                <a:spcPts val="400"/>
              </a:spcBef>
              <a:buSzTx/>
              <a:buNone/>
              <a:defRPr sz="2000">
                <a:solidFill>
                  <a:srgbClr val="FFFF66"/>
                </a:solidFill>
                <a:latin typeface="Trebuchet MS"/>
                <a:ea typeface="Trebuchet MS"/>
                <a:cs typeface="Trebuchet MS"/>
                <a:sym typeface="Trebuchet MS"/>
              </a:defRPr>
            </a:lvl1pPr>
            <a:lvl2pPr marL="0" indent="457200">
              <a:spcBef>
                <a:spcPts val="400"/>
              </a:spcBef>
              <a:buSzTx/>
              <a:buNone/>
              <a:defRPr sz="2000">
                <a:solidFill>
                  <a:srgbClr val="FFFF66"/>
                </a:solidFill>
                <a:latin typeface="Trebuchet MS"/>
                <a:ea typeface="Trebuchet MS"/>
                <a:cs typeface="Trebuchet MS"/>
                <a:sym typeface="Trebuchet MS"/>
              </a:defRPr>
            </a:lvl2pPr>
            <a:lvl3pPr marL="0" indent="914400">
              <a:spcBef>
                <a:spcPts val="400"/>
              </a:spcBef>
              <a:buSzTx/>
              <a:buNone/>
              <a:defRPr sz="2000">
                <a:solidFill>
                  <a:srgbClr val="FFFF66"/>
                </a:solidFill>
                <a:latin typeface="Trebuchet MS"/>
                <a:ea typeface="Trebuchet MS"/>
                <a:cs typeface="Trebuchet MS"/>
                <a:sym typeface="Trebuchet MS"/>
              </a:defRPr>
            </a:lvl3pPr>
            <a:lvl4pPr marL="0" indent="1371600">
              <a:spcBef>
                <a:spcPts val="400"/>
              </a:spcBef>
              <a:buSzTx/>
              <a:buNone/>
              <a:defRPr sz="2000">
                <a:solidFill>
                  <a:srgbClr val="FFFF66"/>
                </a:solidFill>
                <a:latin typeface="Trebuchet MS"/>
                <a:ea typeface="Trebuchet MS"/>
                <a:cs typeface="Trebuchet MS"/>
                <a:sym typeface="Trebuchet MS"/>
              </a:defRPr>
            </a:lvl4pPr>
            <a:lvl5pPr marL="0" indent="1828800">
              <a:spcBef>
                <a:spcPts val="400"/>
              </a:spcBef>
              <a:buSzTx/>
              <a:buNone/>
              <a:defRPr sz="20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71"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456775113"/>
      </p:ext>
    </p:extLst>
  </p:cSld>
  <p:clrMapOvr>
    <a:masterClrMapping/>
  </p:clrMapOvr>
  <p:transition spd="med"/>
</p:sldLayout>
</file>

<file path=ppt/slideLayouts/slideLayout551.xml><?xml version="1.0" encoding="utf-8"?>
<p:sldLayout xmlns:a="http://schemas.openxmlformats.org/drawingml/2006/main" xmlns:r="http://schemas.openxmlformats.org/officeDocument/2006/relationships" xmlns:p="http://schemas.openxmlformats.org/presentationml/2006/main" showMasterSp="0" type="tx">
  <p:cSld name="3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8"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79"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808080"/>
            </a:outerShdw>
          </a:effectLst>
        </p:spPr>
        <p:txBody>
          <a:bodyPr>
            <a:normAutofit/>
          </a:bodyPr>
          <a:lstStyle>
            <a:lvl1pPr>
              <a:spcBef>
                <a:spcPts val="600"/>
              </a:spcBef>
              <a:buFont typeface="Times Roman"/>
              <a:buChar char="•"/>
              <a:defRPr sz="2800">
                <a:solidFill>
                  <a:srgbClr val="FFFF66"/>
                </a:solidFill>
                <a:latin typeface="Trebuchet MS"/>
                <a:ea typeface="Trebuchet MS"/>
                <a:cs typeface="Trebuchet MS"/>
                <a:sym typeface="Trebuchet MS"/>
              </a:defRPr>
            </a:lvl1pPr>
            <a:lvl2pPr marL="790575" indent="-333375">
              <a:spcBef>
                <a:spcPts val="600"/>
              </a:spcBef>
              <a:buFont typeface="Times Roman"/>
              <a:buChar char="•"/>
              <a:defRPr sz="2800">
                <a:solidFill>
                  <a:srgbClr val="FFFF66"/>
                </a:solidFill>
                <a:latin typeface="Trebuchet MS"/>
                <a:ea typeface="Trebuchet MS"/>
                <a:cs typeface="Trebuchet MS"/>
                <a:sym typeface="Trebuchet MS"/>
              </a:defRPr>
            </a:lvl2pPr>
            <a:lvl3pPr marL="1234439" indent="-320039">
              <a:spcBef>
                <a:spcPts val="600"/>
              </a:spcBef>
              <a:buFont typeface="Times Roman"/>
              <a:defRPr sz="2800">
                <a:solidFill>
                  <a:srgbClr val="FFFF66"/>
                </a:solidFill>
                <a:latin typeface="Trebuchet MS"/>
                <a:ea typeface="Trebuchet MS"/>
                <a:cs typeface="Trebuchet MS"/>
                <a:sym typeface="Trebuchet MS"/>
              </a:defRPr>
            </a:lvl3pPr>
            <a:lvl4pPr marL="1727200" indent="-355600">
              <a:spcBef>
                <a:spcPts val="600"/>
              </a:spcBef>
              <a:buFont typeface="Times Roman"/>
              <a:buChar char="•"/>
              <a:defRPr sz="2800">
                <a:solidFill>
                  <a:srgbClr val="FFFF66"/>
                </a:solidFill>
                <a:latin typeface="Trebuchet MS"/>
                <a:ea typeface="Trebuchet MS"/>
                <a:cs typeface="Trebuchet MS"/>
                <a:sym typeface="Trebuchet MS"/>
              </a:defRPr>
            </a:lvl4pPr>
            <a:lvl5pPr marL="2184400" indent="-355600">
              <a:spcBef>
                <a:spcPts val="600"/>
              </a:spcBef>
              <a:buFont typeface="Times Roman"/>
              <a:buChar char="•"/>
              <a:defRPr sz="28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80"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344647504"/>
      </p:ext>
    </p:extLst>
  </p:cSld>
  <p:clrMapOvr>
    <a:masterClrMapping/>
  </p:clrMapOvr>
  <p:transition spd="med"/>
</p:sldLayout>
</file>

<file path=ppt/slideLayouts/slideLayout552.xml><?xml version="1.0" encoding="utf-8"?>
<p:sldLayout xmlns:a="http://schemas.openxmlformats.org/drawingml/2006/main" xmlns:r="http://schemas.openxmlformats.org/officeDocument/2006/relationships" xmlns:p="http://schemas.openxmlformats.org/presentationml/2006/main" showMasterSp="0" type="tx">
  <p:cSld name="3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7" name="Title Text"/>
          <p:cNvSpPr txBox="1">
            <a:spLocks noGrp="1"/>
          </p:cNvSpPr>
          <p:nvPr>
            <p:ph type="title"/>
          </p:nvPr>
        </p:nvSpPr>
        <p:spPr>
          <a:xfrm>
            <a:off x="457200" y="274638"/>
            <a:ext cx="8229600" cy="1143001"/>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88"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808080"/>
            </a:outerShdw>
          </a:effectLst>
        </p:spPr>
        <p:txBody>
          <a:bodyPr anchor="b">
            <a:normAutofit/>
          </a:bodyPr>
          <a:lstStyle>
            <a:lvl1pPr marL="0" indent="0">
              <a:spcBef>
                <a:spcPts val="500"/>
              </a:spcBef>
              <a:buSzTx/>
              <a:buNone/>
              <a:defRPr sz="2400" b="1">
                <a:solidFill>
                  <a:srgbClr val="FFFF66"/>
                </a:solidFill>
                <a:latin typeface="Trebuchet MS"/>
                <a:ea typeface="Trebuchet MS"/>
                <a:cs typeface="Trebuchet MS"/>
                <a:sym typeface="Trebuchet MS"/>
              </a:defRPr>
            </a:lvl1pPr>
            <a:lvl2pPr marL="0" indent="457200">
              <a:spcBef>
                <a:spcPts val="500"/>
              </a:spcBef>
              <a:buSzTx/>
              <a:buNone/>
              <a:defRPr sz="2400" b="1">
                <a:solidFill>
                  <a:srgbClr val="FFFF66"/>
                </a:solidFill>
                <a:latin typeface="Trebuchet MS"/>
                <a:ea typeface="Trebuchet MS"/>
                <a:cs typeface="Trebuchet MS"/>
                <a:sym typeface="Trebuchet MS"/>
              </a:defRPr>
            </a:lvl2pPr>
            <a:lvl3pPr marL="0" indent="914400">
              <a:spcBef>
                <a:spcPts val="500"/>
              </a:spcBef>
              <a:buSzTx/>
              <a:buNone/>
              <a:defRPr sz="2400" b="1">
                <a:solidFill>
                  <a:srgbClr val="FFFF66"/>
                </a:solidFill>
                <a:latin typeface="Trebuchet MS"/>
                <a:ea typeface="Trebuchet MS"/>
                <a:cs typeface="Trebuchet MS"/>
                <a:sym typeface="Trebuchet MS"/>
              </a:defRPr>
            </a:lvl3pPr>
            <a:lvl4pPr marL="0" indent="1371600">
              <a:spcBef>
                <a:spcPts val="500"/>
              </a:spcBef>
              <a:buSzTx/>
              <a:buNone/>
              <a:defRPr sz="2400" b="1">
                <a:solidFill>
                  <a:srgbClr val="FFFF66"/>
                </a:solidFill>
                <a:latin typeface="Trebuchet MS"/>
                <a:ea typeface="Trebuchet MS"/>
                <a:cs typeface="Trebuchet MS"/>
                <a:sym typeface="Trebuchet MS"/>
              </a:defRPr>
            </a:lvl4pPr>
            <a:lvl5pPr marL="0" indent="1828800">
              <a:spcBef>
                <a:spcPts val="500"/>
              </a:spcBef>
              <a:buSzTx/>
              <a:buNone/>
              <a:defRPr sz="2400" b="1">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89" name="Text Placeholder 4"/>
          <p:cNvSpPr>
            <a:spLocks noGrp="1"/>
          </p:cNvSpPr>
          <p:nvPr>
            <p:ph type="body" sz="quarter" idx="21"/>
          </p:nvPr>
        </p:nvSpPr>
        <p:spPr>
          <a:xfrm>
            <a:off x="4645025" y="1535112"/>
            <a:ext cx="4041775" cy="639763"/>
          </a:xfrm>
          <a:prstGeom prst="rect">
            <a:avLst/>
          </a:prstGeom>
          <a:effectLst>
            <a:outerShdw blurRad="38100" dist="38099" dir="2700000" rotWithShape="0">
              <a:srgbClr val="808080"/>
            </a:outerShdw>
          </a:effectLst>
        </p:spPr>
        <p:txBody>
          <a:bodyPr anchor="b">
            <a:normAutofit/>
          </a:bodyPr>
          <a:lstStyle/>
          <a:p>
            <a:pPr marL="0" indent="0" rtl="0">
              <a:spcBef>
                <a:spcPts val="500"/>
              </a:spcBef>
              <a:buSzTx/>
              <a:buNone/>
              <a:defRPr sz="2400" b="1">
                <a:solidFill>
                  <a:srgbClr val="FFFF66"/>
                </a:solidFill>
                <a:latin typeface="Trebuchet MS"/>
                <a:ea typeface="Trebuchet MS"/>
                <a:cs typeface="Trebuchet MS"/>
                <a:sym typeface="Trebuchet MS"/>
              </a:defRPr>
            </a:pPr>
            <a:endParaRPr/>
          </a:p>
        </p:txBody>
      </p:sp>
      <p:sp>
        <p:nvSpPr>
          <p:cNvPr id="390"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153732291"/>
      </p:ext>
    </p:extLst>
  </p:cSld>
  <p:clrMapOvr>
    <a:masterClrMapping/>
  </p:clrMapOvr>
  <p:transition spd="med"/>
</p:sldLayout>
</file>

<file path=ppt/slideLayouts/slideLayout553.xml><?xml version="1.0" encoding="utf-8"?>
<p:sldLayout xmlns:a="http://schemas.openxmlformats.org/drawingml/2006/main" xmlns:r="http://schemas.openxmlformats.org/officeDocument/2006/relationships" xmlns:p="http://schemas.openxmlformats.org/presentationml/2006/main" showMasterSp="0" type="tx">
  <p:cSld name="3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7"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98"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017171646"/>
      </p:ext>
    </p:extLst>
  </p:cSld>
  <p:clrMapOvr>
    <a:masterClrMapping/>
  </p:clrMapOvr>
  <p:transition spd="med"/>
</p:sldLayout>
</file>

<file path=ppt/slideLayouts/slideLayout554.xml><?xml version="1.0" encoding="utf-8"?>
<p:sldLayout xmlns:a="http://schemas.openxmlformats.org/drawingml/2006/main" xmlns:r="http://schemas.openxmlformats.org/officeDocument/2006/relationships" xmlns:p="http://schemas.openxmlformats.org/presentationml/2006/main" showMasterSp="0" type="tx">
  <p:cSld name="2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584718349"/>
      </p:ext>
    </p:extLst>
  </p:cSld>
  <p:clrMapOvr>
    <a:masterClrMapping/>
  </p:clrMapOvr>
  <p:transition spd="med"/>
</p:sldLayout>
</file>

<file path=ppt/slideLayouts/slideLayout555.xml><?xml version="1.0" encoding="utf-8"?>
<p:sldLayout xmlns:a="http://schemas.openxmlformats.org/drawingml/2006/main" xmlns:r="http://schemas.openxmlformats.org/officeDocument/2006/relationships" xmlns:p="http://schemas.openxmlformats.org/presentationml/2006/main" showMasterSp="0" type="tx">
  <p:cSld name="3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2" name="Title Text"/>
          <p:cNvSpPr txBox="1">
            <a:spLocks noGrp="1"/>
          </p:cNvSpPr>
          <p:nvPr>
            <p:ph type="title"/>
          </p:nvPr>
        </p:nvSpPr>
        <p:spPr>
          <a:xfrm>
            <a:off x="457200" y="273050"/>
            <a:ext cx="3008314" cy="1162050"/>
          </a:xfrm>
          <a:prstGeom prst="rect">
            <a:avLst/>
          </a:prstGeom>
          <a:effectLst>
            <a:outerShdw blurRad="38100" dist="38099" dir="2700000" rotWithShape="0">
              <a:srgbClr val="80808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13" name="Body Level One…"/>
          <p:cNvSpPr txBox="1">
            <a:spLocks noGrp="1"/>
          </p:cNvSpPr>
          <p:nvPr>
            <p:ph type="body" idx="1"/>
          </p:nvPr>
        </p:nvSpPr>
        <p:spPr>
          <a:xfrm>
            <a:off x="3575050" y="273050"/>
            <a:ext cx="5111750" cy="5853113"/>
          </a:xfrm>
          <a:prstGeom prst="rect">
            <a:avLst/>
          </a:prstGeom>
          <a:effectLst>
            <a:outerShdw blurRad="38100" dist="38099" dir="2700000" rotWithShape="0">
              <a:srgbClr val="808080"/>
            </a:outerShdw>
          </a:effectLst>
        </p:spPr>
        <p:txBody>
          <a:bodyPr>
            <a:normAutofit/>
          </a:bodyPr>
          <a:lstStyle>
            <a:lvl1pPr>
              <a:buFont typeface="Times Roman"/>
              <a:buChar char="•"/>
              <a:defRPr>
                <a:solidFill>
                  <a:srgbClr val="FFFF66"/>
                </a:solidFill>
                <a:latin typeface="Trebuchet MS"/>
                <a:ea typeface="Trebuchet MS"/>
                <a:cs typeface="Trebuchet MS"/>
                <a:sym typeface="Trebuchet MS"/>
              </a:defRPr>
            </a:lvl1pPr>
            <a:lvl2pPr>
              <a:buFont typeface="Times Roman"/>
              <a:buChar char="•"/>
              <a:defRPr>
                <a:solidFill>
                  <a:srgbClr val="FFFF66"/>
                </a:solidFill>
                <a:latin typeface="Trebuchet MS"/>
                <a:ea typeface="Trebuchet MS"/>
                <a:cs typeface="Trebuchet MS"/>
                <a:sym typeface="Trebuchet MS"/>
              </a:defRPr>
            </a:lvl2pPr>
            <a:lvl3pPr>
              <a:buFont typeface="Times Roman"/>
              <a:defRPr>
                <a:solidFill>
                  <a:srgbClr val="FFFF66"/>
                </a:solidFill>
                <a:latin typeface="Trebuchet MS"/>
                <a:ea typeface="Trebuchet MS"/>
                <a:cs typeface="Trebuchet MS"/>
                <a:sym typeface="Trebuchet MS"/>
              </a:defRPr>
            </a:lvl3pPr>
            <a:lvl4pPr>
              <a:buFont typeface="Times Roman"/>
              <a:buChar char="•"/>
              <a:defRPr>
                <a:solidFill>
                  <a:srgbClr val="FFFF66"/>
                </a:solidFill>
                <a:latin typeface="Trebuchet MS"/>
                <a:ea typeface="Trebuchet MS"/>
                <a:cs typeface="Trebuchet MS"/>
                <a:sym typeface="Trebuchet MS"/>
              </a:defRPr>
            </a:lvl4pPr>
            <a:lvl5pPr>
              <a:buFont typeface="Times Roman"/>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14" name="Text Placeholder 3"/>
          <p:cNvSpPr>
            <a:spLocks noGrp="1"/>
          </p:cNvSpPr>
          <p:nvPr>
            <p:ph type="body" sz="half" idx="21"/>
          </p:nvPr>
        </p:nvSpPr>
        <p:spPr>
          <a:xfrm>
            <a:off x="457199" y="1435100"/>
            <a:ext cx="3008315" cy="4691063"/>
          </a:xfrm>
          <a:prstGeom prst="rect">
            <a:avLst/>
          </a:prstGeom>
          <a:effectLst>
            <a:outerShdw blurRad="38100" dist="38099" dir="2700000" rotWithShape="0">
              <a:srgbClr val="808080"/>
            </a:outerShdw>
          </a:effectLst>
        </p:spPr>
        <p:txBody>
          <a:bodyPr>
            <a:normAutofit/>
          </a:bodyPr>
          <a:lstStyle/>
          <a:p>
            <a:pPr marL="0" indent="0" rtl="0">
              <a:spcBef>
                <a:spcPts val="300"/>
              </a:spcBef>
              <a:buSzTx/>
              <a:buNone/>
              <a:defRPr sz="1400">
                <a:solidFill>
                  <a:srgbClr val="FFFF66"/>
                </a:solidFill>
                <a:latin typeface="Trebuchet MS"/>
                <a:ea typeface="Trebuchet MS"/>
                <a:cs typeface="Trebuchet MS"/>
                <a:sym typeface="Trebuchet MS"/>
              </a:defRPr>
            </a:pPr>
            <a:endParaRPr/>
          </a:p>
        </p:txBody>
      </p:sp>
      <p:sp>
        <p:nvSpPr>
          <p:cNvPr id="41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638455866"/>
      </p:ext>
    </p:extLst>
  </p:cSld>
  <p:clrMapOvr>
    <a:masterClrMapping/>
  </p:clrMapOvr>
  <p:transition spd="med"/>
</p:sldLayout>
</file>

<file path=ppt/slideLayouts/slideLayout556.xml><?xml version="1.0" encoding="utf-8"?>
<p:sldLayout xmlns:a="http://schemas.openxmlformats.org/drawingml/2006/main" xmlns:r="http://schemas.openxmlformats.org/officeDocument/2006/relationships" xmlns:p="http://schemas.openxmlformats.org/presentationml/2006/main" showMasterSp="0" type="tx">
  <p:cSld name="3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2" name="Title Text"/>
          <p:cNvSpPr txBox="1">
            <a:spLocks noGrp="1"/>
          </p:cNvSpPr>
          <p:nvPr>
            <p:ph type="title"/>
          </p:nvPr>
        </p:nvSpPr>
        <p:spPr>
          <a:xfrm>
            <a:off x="1792288" y="4800600"/>
            <a:ext cx="5486401" cy="566738"/>
          </a:xfrm>
          <a:prstGeom prst="rect">
            <a:avLst/>
          </a:prstGeom>
          <a:effectLst>
            <a:outerShdw blurRad="38100" dist="38099" dir="2700000" rotWithShape="0">
              <a:srgbClr val="80808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23"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808080"/>
            </a:outerShdw>
          </a:effectLst>
        </p:spPr>
        <p:txBody>
          <a:bodyPr lIns="91439" rIns="91439"/>
          <a:lstStyle/>
          <a:p>
            <a:endParaRPr/>
          </a:p>
        </p:txBody>
      </p:sp>
      <p:sp>
        <p:nvSpPr>
          <p:cNvPr id="424"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808080"/>
            </a:outerShdw>
          </a:effectLst>
        </p:spPr>
        <p:txBody>
          <a:bodyPr>
            <a:normAutofit/>
          </a:bodyPr>
          <a:lstStyle>
            <a:lvl1pPr marL="0" indent="0">
              <a:spcBef>
                <a:spcPts val="300"/>
              </a:spcBef>
              <a:buSzTx/>
              <a:buNone/>
              <a:defRPr sz="1400">
                <a:solidFill>
                  <a:srgbClr val="FFFF66"/>
                </a:solidFill>
                <a:latin typeface="Trebuchet MS"/>
                <a:ea typeface="Trebuchet MS"/>
                <a:cs typeface="Trebuchet MS"/>
                <a:sym typeface="Trebuchet MS"/>
              </a:defRPr>
            </a:lvl1pPr>
            <a:lvl2pPr marL="0" indent="457200">
              <a:spcBef>
                <a:spcPts val="300"/>
              </a:spcBef>
              <a:buSzTx/>
              <a:buNone/>
              <a:defRPr sz="1400">
                <a:solidFill>
                  <a:srgbClr val="FFFF66"/>
                </a:solidFill>
                <a:latin typeface="Trebuchet MS"/>
                <a:ea typeface="Trebuchet MS"/>
                <a:cs typeface="Trebuchet MS"/>
                <a:sym typeface="Trebuchet MS"/>
              </a:defRPr>
            </a:lvl2pPr>
            <a:lvl3pPr marL="0" indent="914400">
              <a:spcBef>
                <a:spcPts val="300"/>
              </a:spcBef>
              <a:buSzTx/>
              <a:buNone/>
              <a:defRPr sz="1400">
                <a:solidFill>
                  <a:srgbClr val="FFFF66"/>
                </a:solidFill>
                <a:latin typeface="Trebuchet MS"/>
                <a:ea typeface="Trebuchet MS"/>
                <a:cs typeface="Trebuchet MS"/>
                <a:sym typeface="Trebuchet MS"/>
              </a:defRPr>
            </a:lvl3pPr>
            <a:lvl4pPr marL="0" indent="1371600">
              <a:spcBef>
                <a:spcPts val="300"/>
              </a:spcBef>
              <a:buSzTx/>
              <a:buNone/>
              <a:defRPr sz="1400">
                <a:solidFill>
                  <a:srgbClr val="FFFF66"/>
                </a:solidFill>
                <a:latin typeface="Trebuchet MS"/>
                <a:ea typeface="Trebuchet MS"/>
                <a:cs typeface="Trebuchet MS"/>
                <a:sym typeface="Trebuchet MS"/>
              </a:defRPr>
            </a:lvl4pPr>
            <a:lvl5pPr marL="0" indent="1828800">
              <a:spcBef>
                <a:spcPts val="300"/>
              </a:spcBef>
              <a:buSzTx/>
              <a:buNone/>
              <a:defRPr sz="14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2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893430643"/>
      </p:ext>
    </p:extLst>
  </p:cSld>
  <p:clrMapOvr>
    <a:masterClrMapping/>
  </p:clrMapOvr>
  <p:transition spd="med"/>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x">
  <p:cSld name="4_Title Slide">
    <p:bg>
      <p:bgPr>
        <a:solidFill>
          <a:srgbClr val="000000"/>
        </a:solidFill>
        <a:effectLst/>
      </p:bgPr>
    </p:bg>
    <p:spTree>
      <p:nvGrpSpPr>
        <p:cNvPr id="1" name=""/>
        <p:cNvGrpSpPr/>
        <p:nvPr/>
      </p:nvGrpSpPr>
      <p:grpSpPr>
        <a:xfrm>
          <a:off x="0" y="0"/>
          <a:ext cx="0" cy="0"/>
          <a:chOff x="0" y="0"/>
          <a:chExt cx="0" cy="0"/>
        </a:xfrm>
      </p:grpSpPr>
      <p:sp>
        <p:nvSpPr>
          <p:cNvPr id="432" name="Title Text"/>
          <p:cNvSpPr txBox="1">
            <a:spLocks noGrp="1"/>
          </p:cNvSpPr>
          <p:nvPr>
            <p:ph type="title"/>
          </p:nvPr>
        </p:nvSpPr>
        <p:spPr>
          <a:xfrm>
            <a:off x="685800" y="2130425"/>
            <a:ext cx="7772400" cy="1470025"/>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43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34"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662260275"/>
      </p:ext>
    </p:extLst>
  </p:cSld>
  <p:clrMapOvr>
    <a:masterClrMapping/>
  </p:clrMapOvr>
  <p:transition spd="med"/>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type="tx">
  <p:cSld name="4_Title and Content">
    <p:bg>
      <p:bgPr>
        <a:solidFill>
          <a:srgbClr val="000000"/>
        </a:solidFill>
        <a:effectLst/>
      </p:bgPr>
    </p:bg>
    <p:spTree>
      <p:nvGrpSpPr>
        <p:cNvPr id="1" name=""/>
        <p:cNvGrpSpPr/>
        <p:nvPr/>
      </p:nvGrpSpPr>
      <p:grpSpPr>
        <a:xfrm>
          <a:off x="0" y="0"/>
          <a:ext cx="0" cy="0"/>
          <a:chOff x="0" y="0"/>
          <a:chExt cx="0" cy="0"/>
        </a:xfrm>
      </p:grpSpPr>
      <p:sp>
        <p:nvSpPr>
          <p:cNvPr id="441" name="Title Text"/>
          <p:cNvSpPr txBox="1">
            <a:spLocks noGrp="1"/>
          </p:cNvSpPr>
          <p:nvPr>
            <p:ph type="title"/>
          </p:nvPr>
        </p:nvSpPr>
        <p:spPr>
          <a:xfrm>
            <a:off x="38100" y="44450"/>
            <a:ext cx="9070975" cy="1143000"/>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44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43"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93656253"/>
      </p:ext>
    </p:extLst>
  </p:cSld>
  <p:clrMapOvr>
    <a:masterClrMapping/>
  </p:clrMapOvr>
  <p:transition spd="med"/>
</p:sldLayout>
</file>

<file path=ppt/slideLayouts/slideLayout559.xml><?xml version="1.0" encoding="utf-8"?>
<p:sldLayout xmlns:a="http://schemas.openxmlformats.org/drawingml/2006/main" xmlns:r="http://schemas.openxmlformats.org/officeDocument/2006/relationships" xmlns:p="http://schemas.openxmlformats.org/presentationml/2006/main" showMasterSp="0" type="tx">
  <p:cSld name="4_Section Header">
    <p:bg>
      <p:bgPr>
        <a:solidFill>
          <a:srgbClr val="000000"/>
        </a:solidFill>
        <a:effectLst/>
      </p:bgPr>
    </p:bg>
    <p:spTree>
      <p:nvGrpSpPr>
        <p:cNvPr id="1" name=""/>
        <p:cNvGrpSpPr/>
        <p:nvPr/>
      </p:nvGrpSpPr>
      <p:grpSpPr>
        <a:xfrm>
          <a:off x="0" y="0"/>
          <a:ext cx="0" cy="0"/>
          <a:chOff x="0" y="0"/>
          <a:chExt cx="0" cy="0"/>
        </a:xfrm>
      </p:grpSpPr>
      <p:sp>
        <p:nvSpPr>
          <p:cNvPr id="450" name="Title Text"/>
          <p:cNvSpPr txBox="1">
            <a:spLocks noGrp="1"/>
          </p:cNvSpPr>
          <p:nvPr>
            <p:ph type="title"/>
          </p:nvPr>
        </p:nvSpPr>
        <p:spPr>
          <a:xfrm>
            <a:off x="722312" y="4406900"/>
            <a:ext cx="7772401" cy="1362075"/>
          </a:xfrm>
          <a:prstGeom prst="rect">
            <a:avLst/>
          </a:prstGeom>
        </p:spPr>
        <p:txBody>
          <a:bodyPr anchor="t"/>
          <a:lstStyle>
            <a:lvl1pPr algn="l">
              <a:defRPr sz="4000" cap="all">
                <a:solidFill>
                  <a:schemeClr val="accent3">
                    <a:lumOff val="44000"/>
                  </a:schemeClr>
                </a:solidFill>
                <a:latin typeface="Arial"/>
                <a:ea typeface="Arial"/>
                <a:cs typeface="Arial"/>
                <a:sym typeface="Arial"/>
              </a:defRPr>
            </a:lvl1pPr>
          </a:lstStyle>
          <a:p>
            <a:r>
              <a:t>Title Text</a:t>
            </a:r>
          </a:p>
        </p:txBody>
      </p:sp>
      <p:sp>
        <p:nvSpPr>
          <p:cNvPr id="45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52"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747796539"/>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7D47AF70-88EB-8228-8851-AE5CC12C85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5EDD81C-FFD2-1F0F-8100-FB0779BC37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E0CF0C2-42FA-C054-B78B-955CF10B352B}"/>
              </a:ext>
            </a:extLst>
          </p:cNvPr>
          <p:cNvSpPr>
            <a:spLocks noGrp="1" noChangeArrowheads="1"/>
          </p:cNvSpPr>
          <p:nvPr>
            <p:ph type="sldNum" sz="quarter" idx="12"/>
          </p:nvPr>
        </p:nvSpPr>
        <p:spPr>
          <a:ln/>
        </p:spPr>
        <p:txBody>
          <a:bodyPr/>
          <a:lstStyle>
            <a:lvl1pPr>
              <a:defRPr/>
            </a:lvl1pPr>
          </a:lstStyle>
          <a:p>
            <a:fld id="{60701443-F84A-DA49-B1D8-53006CA07C23}" type="slidenum">
              <a:rPr lang="en-US" altLang="en-US"/>
              <a:pPr/>
              <a:t>‹#›</a:t>
            </a:fld>
            <a:endParaRPr lang="en-US" altLang="en-US"/>
          </a:p>
        </p:txBody>
      </p:sp>
    </p:spTree>
    <p:extLst>
      <p:ext uri="{BB962C8B-B14F-4D97-AF65-F5344CB8AC3E}">
        <p14:creationId xmlns:p14="http://schemas.microsoft.com/office/powerpoint/2010/main" val="1741623235"/>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showMasterSp="0" type="tx">
  <p:cSld name="4_Two Content">
    <p:bg>
      <p:bgPr>
        <a:solidFill>
          <a:srgbClr val="000000"/>
        </a:solidFill>
        <a:effectLst/>
      </p:bgPr>
    </p:bg>
    <p:spTree>
      <p:nvGrpSpPr>
        <p:cNvPr id="1" name=""/>
        <p:cNvGrpSpPr/>
        <p:nvPr/>
      </p:nvGrpSpPr>
      <p:grpSpPr>
        <a:xfrm>
          <a:off x="0" y="0"/>
          <a:ext cx="0" cy="0"/>
          <a:chOff x="0" y="0"/>
          <a:chExt cx="0" cy="0"/>
        </a:xfrm>
      </p:grpSpPr>
      <p:sp>
        <p:nvSpPr>
          <p:cNvPr id="459" name="Title Text"/>
          <p:cNvSpPr txBox="1">
            <a:spLocks noGrp="1"/>
          </p:cNvSpPr>
          <p:nvPr>
            <p:ph type="title"/>
          </p:nvPr>
        </p:nvSpPr>
        <p:spPr>
          <a:xfrm>
            <a:off x="38100" y="44450"/>
            <a:ext cx="9070975" cy="1143000"/>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46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61"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92147114"/>
      </p:ext>
    </p:extLst>
  </p:cSld>
  <p:clrMapOvr>
    <a:masterClrMapping/>
  </p:clrMapOvr>
  <p:transition spd="med"/>
</p:sldLayout>
</file>

<file path=ppt/slideLayouts/slideLayout561.xml><?xml version="1.0" encoding="utf-8"?>
<p:sldLayout xmlns:a="http://schemas.openxmlformats.org/drawingml/2006/main" xmlns:r="http://schemas.openxmlformats.org/officeDocument/2006/relationships" xmlns:p="http://schemas.openxmlformats.org/presentationml/2006/main" showMasterSp="0" type="tx">
  <p:cSld name="4_Comparison">
    <p:bg>
      <p:bgPr>
        <a:solidFill>
          <a:srgbClr val="000000"/>
        </a:solidFill>
        <a:effectLst/>
      </p:bgPr>
    </p:bg>
    <p:spTree>
      <p:nvGrpSpPr>
        <p:cNvPr id="1" name=""/>
        <p:cNvGrpSpPr/>
        <p:nvPr/>
      </p:nvGrpSpPr>
      <p:grpSpPr>
        <a:xfrm>
          <a:off x="0" y="0"/>
          <a:ext cx="0" cy="0"/>
          <a:chOff x="0" y="0"/>
          <a:chExt cx="0" cy="0"/>
        </a:xfrm>
      </p:grpSpPr>
      <p:sp>
        <p:nvSpPr>
          <p:cNvPr id="468" name="Title Text"/>
          <p:cNvSpPr txBox="1">
            <a:spLocks noGrp="1"/>
          </p:cNvSpPr>
          <p:nvPr>
            <p:ph type="title"/>
          </p:nvPr>
        </p:nvSpPr>
        <p:spPr>
          <a:xfrm>
            <a:off x="457200" y="274638"/>
            <a:ext cx="8229600" cy="1143001"/>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46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7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solidFill>
                  <a:schemeClr val="accent3">
                    <a:lumOff val="44000"/>
                  </a:schemeClr>
                </a:solidFill>
              </a:defRPr>
            </a:pPr>
            <a:endParaRPr/>
          </a:p>
        </p:txBody>
      </p:sp>
      <p:sp>
        <p:nvSpPr>
          <p:cNvPr id="471"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475049203"/>
      </p:ext>
    </p:extLst>
  </p:cSld>
  <p:clrMapOvr>
    <a:masterClrMapping/>
  </p:clrMapOvr>
  <p:transition spd="med"/>
</p:sldLayout>
</file>

<file path=ppt/slideLayouts/slideLayout562.xml><?xml version="1.0" encoding="utf-8"?>
<p:sldLayout xmlns:a="http://schemas.openxmlformats.org/drawingml/2006/main" xmlns:r="http://schemas.openxmlformats.org/officeDocument/2006/relationships" xmlns:p="http://schemas.openxmlformats.org/presentationml/2006/main" showMasterSp="0" type="tx">
  <p:cSld name="4_Title Only">
    <p:bg>
      <p:bgPr>
        <a:solidFill>
          <a:srgbClr val="000000"/>
        </a:solidFill>
        <a:effectLst/>
      </p:bgPr>
    </p:bg>
    <p:spTree>
      <p:nvGrpSpPr>
        <p:cNvPr id="1" name=""/>
        <p:cNvGrpSpPr/>
        <p:nvPr/>
      </p:nvGrpSpPr>
      <p:grpSpPr>
        <a:xfrm>
          <a:off x="0" y="0"/>
          <a:ext cx="0" cy="0"/>
          <a:chOff x="0" y="0"/>
          <a:chExt cx="0" cy="0"/>
        </a:xfrm>
      </p:grpSpPr>
      <p:sp>
        <p:nvSpPr>
          <p:cNvPr id="478" name="Title Text"/>
          <p:cNvSpPr txBox="1">
            <a:spLocks noGrp="1"/>
          </p:cNvSpPr>
          <p:nvPr>
            <p:ph type="title"/>
          </p:nvPr>
        </p:nvSpPr>
        <p:spPr>
          <a:xfrm>
            <a:off x="38100" y="44450"/>
            <a:ext cx="9070975" cy="1143000"/>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479"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754151645"/>
      </p:ext>
    </p:extLst>
  </p:cSld>
  <p:clrMapOvr>
    <a:masterClrMapping/>
  </p:clrMapOvr>
  <p:transition spd="med"/>
</p:sldLayout>
</file>

<file path=ppt/slideLayouts/slideLayout563.xml><?xml version="1.0" encoding="utf-8"?>
<p:sldLayout xmlns:a="http://schemas.openxmlformats.org/drawingml/2006/main" xmlns:r="http://schemas.openxmlformats.org/officeDocument/2006/relationships" xmlns:p="http://schemas.openxmlformats.org/presentationml/2006/main" showMasterSp="0" type="tx">
  <p:cSld name="3_Blank">
    <p:bg>
      <p:bgPr>
        <a:solidFill>
          <a:srgbClr val="000000"/>
        </a:solidFill>
        <a:effectLst/>
      </p:bgPr>
    </p:bg>
    <p:spTree>
      <p:nvGrpSpPr>
        <p:cNvPr id="1" name=""/>
        <p:cNvGrpSpPr/>
        <p:nvPr/>
      </p:nvGrpSpPr>
      <p:grpSpPr>
        <a:xfrm>
          <a:off x="0" y="0"/>
          <a:ext cx="0" cy="0"/>
          <a:chOff x="0" y="0"/>
          <a:chExt cx="0" cy="0"/>
        </a:xfrm>
      </p:grpSpPr>
      <p:sp>
        <p:nvSpPr>
          <p:cNvPr id="48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995600481"/>
      </p:ext>
    </p:extLst>
  </p:cSld>
  <p:clrMapOvr>
    <a:masterClrMapping/>
  </p:clrMapOvr>
  <p:transition spd="med"/>
</p:sldLayout>
</file>

<file path=ppt/slideLayouts/slideLayout564.xml><?xml version="1.0" encoding="utf-8"?>
<p:sldLayout xmlns:a="http://schemas.openxmlformats.org/drawingml/2006/main" xmlns:r="http://schemas.openxmlformats.org/officeDocument/2006/relationships" xmlns:p="http://schemas.openxmlformats.org/presentationml/2006/main" showMasterSp="0" type="tx">
  <p:cSld name="4_Content with Caption">
    <p:bg>
      <p:bgPr>
        <a:solidFill>
          <a:srgbClr val="000000"/>
        </a:solidFill>
        <a:effectLst/>
      </p:bgPr>
    </p:bg>
    <p:spTree>
      <p:nvGrpSpPr>
        <p:cNvPr id="1" name=""/>
        <p:cNvGrpSpPr/>
        <p:nvPr/>
      </p:nvGrpSpPr>
      <p:grpSpPr>
        <a:xfrm>
          <a:off x="0" y="0"/>
          <a:ext cx="0" cy="0"/>
          <a:chOff x="0" y="0"/>
          <a:chExt cx="0" cy="0"/>
        </a:xfrm>
      </p:grpSpPr>
      <p:sp>
        <p:nvSpPr>
          <p:cNvPr id="493" name="Title Text"/>
          <p:cNvSpPr txBox="1">
            <a:spLocks noGrp="1"/>
          </p:cNvSpPr>
          <p:nvPr>
            <p:ph type="title"/>
          </p:nvPr>
        </p:nvSpPr>
        <p:spPr>
          <a:xfrm>
            <a:off x="457200" y="273050"/>
            <a:ext cx="3008314" cy="1162050"/>
          </a:xfrm>
          <a:prstGeom prst="rect">
            <a:avLst/>
          </a:prstGeom>
        </p:spPr>
        <p:txBody>
          <a:bodyPr anchor="b"/>
          <a:lstStyle>
            <a:lvl1pPr algn="l">
              <a:defRPr sz="2000">
                <a:solidFill>
                  <a:schemeClr val="accent3">
                    <a:lumOff val="44000"/>
                  </a:schemeClr>
                </a:solidFill>
                <a:latin typeface="Arial"/>
                <a:ea typeface="Arial"/>
                <a:cs typeface="Arial"/>
                <a:sym typeface="Arial"/>
              </a:defRPr>
            </a:lvl1pPr>
          </a:lstStyle>
          <a:p>
            <a:r>
              <a:t>Title Text</a:t>
            </a:r>
          </a:p>
        </p:txBody>
      </p:sp>
      <p:sp>
        <p:nvSpPr>
          <p:cNvPr id="49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9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solidFill>
                  <a:schemeClr val="accent3">
                    <a:lumOff val="44000"/>
                  </a:schemeClr>
                </a:solidFill>
              </a:defRPr>
            </a:pPr>
            <a:endParaRPr/>
          </a:p>
        </p:txBody>
      </p:sp>
      <p:sp>
        <p:nvSpPr>
          <p:cNvPr id="49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606259932"/>
      </p:ext>
    </p:extLst>
  </p:cSld>
  <p:clrMapOvr>
    <a:masterClrMapping/>
  </p:clrMapOvr>
  <p:transition spd="med"/>
</p:sldLayout>
</file>

<file path=ppt/slideLayouts/slideLayout565.xml><?xml version="1.0" encoding="utf-8"?>
<p:sldLayout xmlns:a="http://schemas.openxmlformats.org/drawingml/2006/main" xmlns:r="http://schemas.openxmlformats.org/officeDocument/2006/relationships" xmlns:p="http://schemas.openxmlformats.org/presentationml/2006/main" showMasterSp="0" type="tx">
  <p:cSld name="4_Picture with Caption">
    <p:bg>
      <p:bgPr>
        <a:solidFill>
          <a:srgbClr val="000000"/>
        </a:solidFill>
        <a:effectLst/>
      </p:bgPr>
    </p:bg>
    <p:spTree>
      <p:nvGrpSpPr>
        <p:cNvPr id="1" name=""/>
        <p:cNvGrpSpPr/>
        <p:nvPr/>
      </p:nvGrpSpPr>
      <p:grpSpPr>
        <a:xfrm>
          <a:off x="0" y="0"/>
          <a:ext cx="0" cy="0"/>
          <a:chOff x="0" y="0"/>
          <a:chExt cx="0" cy="0"/>
        </a:xfrm>
      </p:grpSpPr>
      <p:sp>
        <p:nvSpPr>
          <p:cNvPr id="503" name="Title Text"/>
          <p:cNvSpPr txBox="1">
            <a:spLocks noGrp="1"/>
          </p:cNvSpPr>
          <p:nvPr>
            <p:ph type="title"/>
          </p:nvPr>
        </p:nvSpPr>
        <p:spPr>
          <a:xfrm>
            <a:off x="1792288" y="4800600"/>
            <a:ext cx="5486401" cy="566738"/>
          </a:xfrm>
          <a:prstGeom prst="rect">
            <a:avLst/>
          </a:prstGeom>
        </p:spPr>
        <p:txBody>
          <a:bodyPr anchor="b"/>
          <a:lstStyle>
            <a:lvl1pPr algn="l">
              <a:defRPr sz="2000">
                <a:solidFill>
                  <a:schemeClr val="accent3">
                    <a:lumOff val="44000"/>
                  </a:schemeClr>
                </a:solidFill>
                <a:latin typeface="Arial"/>
                <a:ea typeface="Arial"/>
                <a:cs typeface="Arial"/>
                <a:sym typeface="Arial"/>
              </a:defRPr>
            </a:lvl1pPr>
          </a:lstStyle>
          <a:p>
            <a:r>
              <a:t>Title Text</a:t>
            </a:r>
          </a:p>
        </p:txBody>
      </p:sp>
      <p:sp>
        <p:nvSpPr>
          <p:cNvPr id="50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0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0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819199555"/>
      </p:ext>
    </p:extLst>
  </p:cSld>
  <p:clrMapOvr>
    <a:masterClrMapping/>
  </p:clrMapOvr>
  <p:transition spd="med"/>
</p:sldLayout>
</file>

<file path=ppt/slideLayouts/slideLayout566.xml><?xml version="1.0" encoding="utf-8"?>
<p:sldLayout xmlns:a="http://schemas.openxmlformats.org/drawingml/2006/main" xmlns:r="http://schemas.openxmlformats.org/officeDocument/2006/relationships" xmlns:p="http://schemas.openxmlformats.org/presentationml/2006/main" showMasterSp="0" type="tx">
  <p:cSld name="Title and 4 Content">
    <p:bg>
      <p:bgPr>
        <a:solidFill>
          <a:srgbClr val="000000"/>
        </a:solidFill>
        <a:effectLst/>
      </p:bgPr>
    </p:bg>
    <p:spTree>
      <p:nvGrpSpPr>
        <p:cNvPr id="1" name=""/>
        <p:cNvGrpSpPr/>
        <p:nvPr/>
      </p:nvGrpSpPr>
      <p:grpSpPr>
        <a:xfrm>
          <a:off x="0" y="0"/>
          <a:ext cx="0" cy="0"/>
          <a:chOff x="0" y="0"/>
          <a:chExt cx="0" cy="0"/>
        </a:xfrm>
      </p:grpSpPr>
      <p:sp>
        <p:nvSpPr>
          <p:cNvPr id="513" name="Title Text"/>
          <p:cNvSpPr txBox="1">
            <a:spLocks noGrp="1"/>
          </p:cNvSpPr>
          <p:nvPr>
            <p:ph type="title"/>
          </p:nvPr>
        </p:nvSpPr>
        <p:spPr>
          <a:xfrm>
            <a:off x="685800" y="609600"/>
            <a:ext cx="7772400" cy="1143000"/>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514" name="Body Level One…"/>
          <p:cNvSpPr txBox="1">
            <a:spLocks noGrp="1"/>
          </p:cNvSpPr>
          <p:nvPr>
            <p:ph type="body" sz="quarter" idx="1"/>
          </p:nvPr>
        </p:nvSpPr>
        <p:spPr>
          <a:xfrm>
            <a:off x="685800" y="1981200"/>
            <a:ext cx="3810000" cy="1981200"/>
          </a:xfrm>
          <a:prstGeom prst="rect">
            <a:avLst/>
          </a:prstGeom>
        </p:spPr>
        <p:txBody>
          <a:bodyPr>
            <a:normAutofit/>
          </a:bodyPr>
          <a:lstStyle>
            <a:lvl1pPr>
              <a:buChar cha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15"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131485057"/>
      </p:ext>
    </p:extLst>
  </p:cSld>
  <p:clrMapOvr>
    <a:masterClrMapping/>
  </p:clrMapOvr>
  <p:transition spd="med"/>
</p:sldLayout>
</file>

<file path=ppt/slideLayouts/slideLayout567.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522" name="Title Text"/>
          <p:cNvSpPr txBox="1">
            <a:spLocks noGrp="1"/>
          </p:cNvSpPr>
          <p:nvPr>
            <p:ph type="title"/>
          </p:nvPr>
        </p:nvSpPr>
        <p:spPr>
          <a:xfrm>
            <a:off x="685800" y="609600"/>
            <a:ext cx="7772400" cy="1143000"/>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523" name="Body Level One…"/>
          <p:cNvSpPr txBox="1">
            <a:spLocks noGrp="1"/>
          </p:cNvSpPr>
          <p:nvPr>
            <p:ph type="body" sz="half" idx="1"/>
          </p:nvPr>
        </p:nvSpPr>
        <p:spPr>
          <a:xfrm>
            <a:off x="685800" y="1981200"/>
            <a:ext cx="3810000" cy="4114800"/>
          </a:xfrm>
          <a:prstGeom prst="rect">
            <a:avLst/>
          </a:prstGeom>
        </p:spPr>
        <p:txBody>
          <a:bodyPr>
            <a:normAutofit/>
          </a:bodyPr>
          <a:lstStyle>
            <a:lvl1pPr>
              <a:buChar cha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24"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4175806352"/>
      </p:ext>
    </p:extLst>
  </p:cSld>
  <p:clrMapOvr>
    <a:masterClrMapping/>
  </p:clrMapOvr>
  <p:transition spd="med"/>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type="tx">
  <p:cSld name="5_Title Slide">
    <p:spTree>
      <p:nvGrpSpPr>
        <p:cNvPr id="1" name=""/>
        <p:cNvGrpSpPr/>
        <p:nvPr/>
      </p:nvGrpSpPr>
      <p:grpSpPr>
        <a:xfrm>
          <a:off x="0" y="0"/>
          <a:ext cx="0" cy="0"/>
          <a:chOff x="0" y="0"/>
          <a:chExt cx="0" cy="0"/>
        </a:xfrm>
      </p:grpSpPr>
      <p:sp>
        <p:nvSpPr>
          <p:cNvPr id="531" name="Title Text"/>
          <p:cNvSpPr txBox="1">
            <a:spLocks noGrp="1"/>
          </p:cNvSpPr>
          <p:nvPr>
            <p:ph type="title"/>
          </p:nvPr>
        </p:nvSpPr>
        <p:spPr>
          <a:xfrm>
            <a:off x="685800" y="1122362"/>
            <a:ext cx="7772400" cy="2387601"/>
          </a:xfrm>
          <a:prstGeom prst="rect">
            <a:avLst/>
          </a:prstGeom>
        </p:spPr>
        <p:txBody>
          <a:bodyPr anchor="b"/>
          <a:lstStyle>
            <a:lvl1pPr>
              <a:lnSpc>
                <a:spcPct val="90000"/>
              </a:lnSpc>
              <a:defRPr sz="6000" b="0">
                <a:solidFill>
                  <a:srgbClr val="000000"/>
                </a:solidFill>
                <a:latin typeface="Calibri Light"/>
                <a:ea typeface="Calibri Light"/>
                <a:cs typeface="Calibri Light"/>
                <a:sym typeface="Calibri Light"/>
              </a:defRPr>
            </a:lvl1pPr>
          </a:lstStyle>
          <a:p>
            <a:r>
              <a:t>Title Text</a:t>
            </a:r>
          </a:p>
        </p:txBody>
      </p:sp>
      <p:sp>
        <p:nvSpPr>
          <p:cNvPr id="532"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lnSpc>
                <a:spcPct val="90000"/>
              </a:lnSpc>
              <a:spcBef>
                <a:spcPts val="1000"/>
              </a:spcBef>
              <a:buSzTx/>
              <a:buNone/>
              <a:defRPr sz="2400">
                <a:latin typeface="Calibri"/>
                <a:ea typeface="Calibri"/>
                <a:cs typeface="Calibri"/>
                <a:sym typeface="Calibri"/>
              </a:defRPr>
            </a:lvl1pPr>
            <a:lvl2pPr marL="0" indent="457200" algn="ctr">
              <a:lnSpc>
                <a:spcPct val="90000"/>
              </a:lnSpc>
              <a:spcBef>
                <a:spcPts val="1000"/>
              </a:spcBef>
              <a:buSzTx/>
              <a:buNone/>
              <a:defRPr sz="2400">
                <a:latin typeface="Calibri"/>
                <a:ea typeface="Calibri"/>
                <a:cs typeface="Calibri"/>
                <a:sym typeface="Calibri"/>
              </a:defRPr>
            </a:lvl2pPr>
            <a:lvl3pPr marL="0" indent="914400" algn="ctr">
              <a:lnSpc>
                <a:spcPct val="90000"/>
              </a:lnSpc>
              <a:spcBef>
                <a:spcPts val="1000"/>
              </a:spcBef>
              <a:buSzTx/>
              <a:buNone/>
              <a:defRPr sz="2400">
                <a:latin typeface="Calibri"/>
                <a:ea typeface="Calibri"/>
                <a:cs typeface="Calibri"/>
                <a:sym typeface="Calibri"/>
              </a:defRPr>
            </a:lvl3pPr>
            <a:lvl4pPr marL="0" indent="1371600" algn="ctr">
              <a:lnSpc>
                <a:spcPct val="90000"/>
              </a:lnSpc>
              <a:spcBef>
                <a:spcPts val="1000"/>
              </a:spcBef>
              <a:buSzTx/>
              <a:buNone/>
              <a:defRPr sz="2400">
                <a:latin typeface="Calibri"/>
                <a:ea typeface="Calibri"/>
                <a:cs typeface="Calibri"/>
                <a:sym typeface="Calibri"/>
              </a:defRPr>
            </a:lvl4pPr>
            <a:lvl5pPr marL="0" indent="1828800" algn="ctr">
              <a:lnSpc>
                <a:spcPct val="90000"/>
              </a:lnSpc>
              <a:spcBef>
                <a:spcPts val="1000"/>
              </a:spcBef>
              <a:buSz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33"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999209486"/>
      </p:ext>
    </p:extLst>
  </p:cSld>
  <p:clrMapOvr>
    <a:masterClrMapping/>
  </p:clrMapOvr>
  <p:transition spd="med"/>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tx">
  <p:cSld name="5_Title and Content">
    <p:spTree>
      <p:nvGrpSpPr>
        <p:cNvPr id="1" name=""/>
        <p:cNvGrpSpPr/>
        <p:nvPr/>
      </p:nvGrpSpPr>
      <p:grpSpPr>
        <a:xfrm>
          <a:off x="0" y="0"/>
          <a:ext cx="0" cy="0"/>
          <a:chOff x="0" y="0"/>
          <a:chExt cx="0" cy="0"/>
        </a:xfrm>
      </p:grpSpPr>
      <p:sp>
        <p:nvSpPr>
          <p:cNvPr id="540"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41" name="Body Level One…"/>
          <p:cNvSpPr txBox="1">
            <a:spLocks noGrp="1"/>
          </p:cNvSpPr>
          <p:nvPr>
            <p:ph type="body" idx="1"/>
          </p:nvPr>
        </p:nvSpPr>
        <p:spPr>
          <a:xfrm>
            <a:off x="628650" y="1825625"/>
            <a:ext cx="7886700" cy="4351338"/>
          </a:xfrm>
          <a:prstGeom prst="rect">
            <a:avLst/>
          </a:prstGeom>
        </p:spPr>
        <p:txBody>
          <a:bodyPr>
            <a:normAutofit/>
          </a:bodyPr>
          <a:lstStyle>
            <a:lvl1pPr marL="228600" indent="-228600">
              <a:lnSpc>
                <a:spcPct val="90000"/>
              </a:lnSpc>
              <a:spcBef>
                <a:spcPts val="1000"/>
              </a:spcBef>
              <a:buFont typeface="Arial"/>
              <a:buChar char="•"/>
              <a:defRPr sz="2800">
                <a:latin typeface="Calibri"/>
                <a:ea typeface="Calibri"/>
                <a:cs typeface="Calibri"/>
                <a:sym typeface="Calibri"/>
              </a:defRPr>
            </a:lvl1pPr>
            <a:lvl2pPr marL="723900" indent="-266700">
              <a:lnSpc>
                <a:spcPct val="90000"/>
              </a:lnSpc>
              <a:spcBef>
                <a:spcPts val="1000"/>
              </a:spcBef>
              <a:buFont typeface="Arial"/>
              <a:buChar char="•"/>
              <a:defRPr sz="2800">
                <a:latin typeface="Calibri"/>
                <a:ea typeface="Calibri"/>
                <a:cs typeface="Calibri"/>
                <a:sym typeface="Calibri"/>
              </a:defRPr>
            </a:lvl2pPr>
            <a:lvl3pPr marL="1234439" indent="-320039">
              <a:lnSpc>
                <a:spcPct val="90000"/>
              </a:lnSpc>
              <a:spcBef>
                <a:spcPts val="1000"/>
              </a:spcBef>
              <a:buFont typeface="Arial"/>
              <a:defRPr sz="2800">
                <a:latin typeface="Calibri"/>
                <a:ea typeface="Calibri"/>
                <a:cs typeface="Calibri"/>
                <a:sym typeface="Calibri"/>
              </a:defRPr>
            </a:lvl3pPr>
            <a:lvl4pPr marL="1727200" indent="-355600">
              <a:lnSpc>
                <a:spcPct val="90000"/>
              </a:lnSpc>
              <a:spcBef>
                <a:spcPts val="1000"/>
              </a:spcBef>
              <a:buFont typeface="Arial"/>
              <a:buChar char="•"/>
              <a:defRPr sz="2800">
                <a:latin typeface="Calibri"/>
                <a:ea typeface="Calibri"/>
                <a:cs typeface="Calibri"/>
                <a:sym typeface="Calibri"/>
              </a:defRPr>
            </a:lvl4pPr>
            <a:lvl5pPr marL="2184400" indent="-355600">
              <a:lnSpc>
                <a:spcPct val="90000"/>
              </a:lnSpc>
              <a:spcBef>
                <a:spcPts val="1000"/>
              </a:spcBef>
              <a:buFont typeface="Arial"/>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42"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4239500953"/>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A4CF0C9A-9E6D-1BAD-D39B-439D6BCBD09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72234A3-ADC2-FD71-2F2C-8964ADD350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F333F4A-5659-016E-CDE5-6BEC46A73A92}"/>
              </a:ext>
            </a:extLst>
          </p:cNvPr>
          <p:cNvSpPr>
            <a:spLocks noGrp="1" noChangeArrowheads="1"/>
          </p:cNvSpPr>
          <p:nvPr>
            <p:ph type="sldNum" sz="quarter" idx="12"/>
          </p:nvPr>
        </p:nvSpPr>
        <p:spPr>
          <a:ln/>
        </p:spPr>
        <p:txBody>
          <a:bodyPr/>
          <a:lstStyle>
            <a:lvl1pPr>
              <a:defRPr/>
            </a:lvl1pPr>
          </a:lstStyle>
          <a:p>
            <a:fld id="{8F116E73-93E1-784C-A1B2-FE71B46E7855}" type="slidenum">
              <a:rPr lang="en-US" altLang="en-US"/>
              <a:pPr/>
              <a:t>‹#›</a:t>
            </a:fld>
            <a:endParaRPr lang="en-US" altLang="en-US"/>
          </a:p>
        </p:txBody>
      </p:sp>
    </p:spTree>
    <p:extLst>
      <p:ext uri="{BB962C8B-B14F-4D97-AF65-F5344CB8AC3E}">
        <p14:creationId xmlns:p14="http://schemas.microsoft.com/office/powerpoint/2010/main" val="2204451234"/>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showMasterSp="0" type="tx">
  <p:cSld name="5_Section Header">
    <p:spTree>
      <p:nvGrpSpPr>
        <p:cNvPr id="1" name=""/>
        <p:cNvGrpSpPr/>
        <p:nvPr/>
      </p:nvGrpSpPr>
      <p:grpSpPr>
        <a:xfrm>
          <a:off x="0" y="0"/>
          <a:ext cx="0" cy="0"/>
          <a:chOff x="0" y="0"/>
          <a:chExt cx="0" cy="0"/>
        </a:xfrm>
      </p:grpSpPr>
      <p:sp>
        <p:nvSpPr>
          <p:cNvPr id="549" name="Title Text"/>
          <p:cNvSpPr txBox="1">
            <a:spLocks noGrp="1"/>
          </p:cNvSpPr>
          <p:nvPr>
            <p:ph type="title"/>
          </p:nvPr>
        </p:nvSpPr>
        <p:spPr>
          <a:xfrm>
            <a:off x="623887" y="1709739"/>
            <a:ext cx="7886701" cy="2852737"/>
          </a:xfrm>
          <a:prstGeom prst="rect">
            <a:avLst/>
          </a:prstGeom>
        </p:spPr>
        <p:txBody>
          <a:bodyPr anchor="b"/>
          <a:lstStyle>
            <a:lvl1pPr algn="l">
              <a:lnSpc>
                <a:spcPct val="90000"/>
              </a:lnSpc>
              <a:defRPr sz="6000" b="0">
                <a:solidFill>
                  <a:srgbClr val="000000"/>
                </a:solidFill>
                <a:latin typeface="Calibri Light"/>
                <a:ea typeface="Calibri Light"/>
                <a:cs typeface="Calibri Light"/>
                <a:sym typeface="Calibri Light"/>
              </a:defRPr>
            </a:lvl1pPr>
          </a:lstStyle>
          <a:p>
            <a:r>
              <a:t>Title Text</a:t>
            </a:r>
          </a:p>
        </p:txBody>
      </p:sp>
      <p:sp>
        <p:nvSpPr>
          <p:cNvPr id="550" name="Body Level One…"/>
          <p:cNvSpPr txBox="1">
            <a:spLocks noGrp="1"/>
          </p:cNvSpPr>
          <p:nvPr>
            <p:ph type="body" sz="quarter" idx="1"/>
          </p:nvPr>
        </p:nvSpPr>
        <p:spPr>
          <a:xfrm>
            <a:off x="623887" y="4589464"/>
            <a:ext cx="7886701" cy="1500188"/>
          </a:xfrm>
          <a:prstGeom prst="rect">
            <a:avLst/>
          </a:prstGeom>
        </p:spPr>
        <p:txBody>
          <a:bodyPr>
            <a:normAutofit/>
          </a:bodyPr>
          <a:lstStyle>
            <a:lvl1pPr marL="0" indent="0">
              <a:lnSpc>
                <a:spcPct val="90000"/>
              </a:lnSpc>
              <a:spcBef>
                <a:spcPts val="1000"/>
              </a:spcBef>
              <a:buSzTx/>
              <a:buNone/>
              <a:defRPr sz="2400">
                <a:latin typeface="Calibri"/>
                <a:ea typeface="Calibri"/>
                <a:cs typeface="Calibri"/>
                <a:sym typeface="Calibri"/>
              </a:defRPr>
            </a:lvl1pPr>
            <a:lvl2pPr marL="0" indent="457200">
              <a:lnSpc>
                <a:spcPct val="90000"/>
              </a:lnSpc>
              <a:spcBef>
                <a:spcPts val="1000"/>
              </a:spcBef>
              <a:buSzTx/>
              <a:buNone/>
              <a:defRPr sz="2400">
                <a:latin typeface="Calibri"/>
                <a:ea typeface="Calibri"/>
                <a:cs typeface="Calibri"/>
                <a:sym typeface="Calibri"/>
              </a:defRPr>
            </a:lvl2pPr>
            <a:lvl3pPr marL="0" indent="914400">
              <a:lnSpc>
                <a:spcPct val="90000"/>
              </a:lnSpc>
              <a:spcBef>
                <a:spcPts val="1000"/>
              </a:spcBef>
              <a:buSzTx/>
              <a:buNone/>
              <a:defRPr sz="2400">
                <a:latin typeface="Calibri"/>
                <a:ea typeface="Calibri"/>
                <a:cs typeface="Calibri"/>
                <a:sym typeface="Calibri"/>
              </a:defRPr>
            </a:lvl3pPr>
            <a:lvl4pPr marL="0" indent="1371600">
              <a:lnSpc>
                <a:spcPct val="90000"/>
              </a:lnSpc>
              <a:spcBef>
                <a:spcPts val="1000"/>
              </a:spcBef>
              <a:buSzTx/>
              <a:buNone/>
              <a:defRPr sz="2400">
                <a:latin typeface="Calibri"/>
                <a:ea typeface="Calibri"/>
                <a:cs typeface="Calibri"/>
                <a:sym typeface="Calibri"/>
              </a:defRPr>
            </a:lvl4pPr>
            <a:lvl5pPr marL="0" indent="1828800">
              <a:lnSpc>
                <a:spcPct val="90000"/>
              </a:lnSpc>
              <a:spcBef>
                <a:spcPts val="1000"/>
              </a:spcBef>
              <a:buSz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51"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575783522"/>
      </p:ext>
    </p:extLst>
  </p:cSld>
  <p:clrMapOvr>
    <a:masterClrMapping/>
  </p:clrMapOvr>
  <p:transition spd="med"/>
</p:sldLayout>
</file>

<file path=ppt/slideLayouts/slideLayout571.xml><?xml version="1.0" encoding="utf-8"?>
<p:sldLayout xmlns:a="http://schemas.openxmlformats.org/drawingml/2006/main" xmlns:r="http://schemas.openxmlformats.org/officeDocument/2006/relationships" xmlns:p="http://schemas.openxmlformats.org/presentationml/2006/main" showMasterSp="0" type="tx">
  <p:cSld name="5_Two Content">
    <p:spTree>
      <p:nvGrpSpPr>
        <p:cNvPr id="1" name=""/>
        <p:cNvGrpSpPr/>
        <p:nvPr/>
      </p:nvGrpSpPr>
      <p:grpSpPr>
        <a:xfrm>
          <a:off x="0" y="0"/>
          <a:ext cx="0" cy="0"/>
          <a:chOff x="0" y="0"/>
          <a:chExt cx="0" cy="0"/>
        </a:xfrm>
      </p:grpSpPr>
      <p:sp>
        <p:nvSpPr>
          <p:cNvPr id="558"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59" name="Body Level One…"/>
          <p:cNvSpPr txBox="1">
            <a:spLocks noGrp="1"/>
          </p:cNvSpPr>
          <p:nvPr>
            <p:ph type="body" sz="half" idx="1"/>
          </p:nvPr>
        </p:nvSpPr>
        <p:spPr>
          <a:xfrm>
            <a:off x="628650" y="1825625"/>
            <a:ext cx="3886200" cy="4351338"/>
          </a:xfrm>
          <a:prstGeom prst="rect">
            <a:avLst/>
          </a:prstGeom>
        </p:spPr>
        <p:txBody>
          <a:bodyPr>
            <a:normAutofit/>
          </a:bodyPr>
          <a:lstStyle>
            <a:lvl1pPr marL="228600" indent="-228600">
              <a:lnSpc>
                <a:spcPct val="90000"/>
              </a:lnSpc>
              <a:spcBef>
                <a:spcPts val="1000"/>
              </a:spcBef>
              <a:buFont typeface="Arial"/>
              <a:buChar char="•"/>
              <a:defRPr sz="2800">
                <a:latin typeface="Calibri"/>
                <a:ea typeface="Calibri"/>
                <a:cs typeface="Calibri"/>
                <a:sym typeface="Calibri"/>
              </a:defRPr>
            </a:lvl1pPr>
            <a:lvl2pPr marL="723900" indent="-266700">
              <a:lnSpc>
                <a:spcPct val="90000"/>
              </a:lnSpc>
              <a:spcBef>
                <a:spcPts val="1000"/>
              </a:spcBef>
              <a:buFont typeface="Arial"/>
              <a:buChar char="•"/>
              <a:defRPr sz="2800">
                <a:latin typeface="Calibri"/>
                <a:ea typeface="Calibri"/>
                <a:cs typeface="Calibri"/>
                <a:sym typeface="Calibri"/>
              </a:defRPr>
            </a:lvl2pPr>
            <a:lvl3pPr marL="1234439" indent="-320039">
              <a:lnSpc>
                <a:spcPct val="90000"/>
              </a:lnSpc>
              <a:spcBef>
                <a:spcPts val="1000"/>
              </a:spcBef>
              <a:buFont typeface="Arial"/>
              <a:defRPr sz="2800">
                <a:latin typeface="Calibri"/>
                <a:ea typeface="Calibri"/>
                <a:cs typeface="Calibri"/>
                <a:sym typeface="Calibri"/>
              </a:defRPr>
            </a:lvl3pPr>
            <a:lvl4pPr marL="1727200" indent="-355600">
              <a:lnSpc>
                <a:spcPct val="90000"/>
              </a:lnSpc>
              <a:spcBef>
                <a:spcPts val="1000"/>
              </a:spcBef>
              <a:buFont typeface="Arial"/>
              <a:buChar char="•"/>
              <a:defRPr sz="2800">
                <a:latin typeface="Calibri"/>
                <a:ea typeface="Calibri"/>
                <a:cs typeface="Calibri"/>
                <a:sym typeface="Calibri"/>
              </a:defRPr>
            </a:lvl4pPr>
            <a:lvl5pPr marL="2184400" indent="-355600">
              <a:lnSpc>
                <a:spcPct val="90000"/>
              </a:lnSpc>
              <a:spcBef>
                <a:spcPts val="1000"/>
              </a:spcBef>
              <a:buFont typeface="Arial"/>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0"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458554624"/>
      </p:ext>
    </p:extLst>
  </p:cSld>
  <p:clrMapOvr>
    <a:masterClrMapping/>
  </p:clrMapOvr>
  <p:transition spd="med"/>
</p:sldLayout>
</file>

<file path=ppt/slideLayouts/slideLayout572.xml><?xml version="1.0" encoding="utf-8"?>
<p:sldLayout xmlns:a="http://schemas.openxmlformats.org/drawingml/2006/main" xmlns:r="http://schemas.openxmlformats.org/officeDocument/2006/relationships" xmlns:p="http://schemas.openxmlformats.org/presentationml/2006/main" showMasterSp="0" type="tx">
  <p:cSld name="5_Comparison">
    <p:spTree>
      <p:nvGrpSpPr>
        <p:cNvPr id="1" name=""/>
        <p:cNvGrpSpPr/>
        <p:nvPr/>
      </p:nvGrpSpPr>
      <p:grpSpPr>
        <a:xfrm>
          <a:off x="0" y="0"/>
          <a:ext cx="0" cy="0"/>
          <a:chOff x="0" y="0"/>
          <a:chExt cx="0" cy="0"/>
        </a:xfrm>
      </p:grpSpPr>
      <p:sp>
        <p:nvSpPr>
          <p:cNvPr id="567" name="Title Text"/>
          <p:cNvSpPr txBox="1">
            <a:spLocks noGrp="1"/>
          </p:cNvSpPr>
          <p:nvPr>
            <p:ph type="title"/>
          </p:nvPr>
        </p:nvSpPr>
        <p:spPr>
          <a:xfrm>
            <a:off x="629841" y="365125"/>
            <a:ext cx="7886701"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68" name="Body Level One…"/>
          <p:cNvSpPr txBox="1">
            <a:spLocks noGrp="1"/>
          </p:cNvSpPr>
          <p:nvPr>
            <p:ph type="body" sz="quarter" idx="1"/>
          </p:nvPr>
        </p:nvSpPr>
        <p:spPr>
          <a:xfrm>
            <a:off x="629841" y="1681163"/>
            <a:ext cx="3868341" cy="823913"/>
          </a:xfrm>
          <a:prstGeom prst="rect">
            <a:avLst/>
          </a:prstGeom>
        </p:spPr>
        <p:txBody>
          <a:bodyPr anchor="b">
            <a:normAutofit/>
          </a:bodyPr>
          <a:lstStyle>
            <a:lvl1pPr marL="0" indent="0">
              <a:lnSpc>
                <a:spcPct val="90000"/>
              </a:lnSpc>
              <a:spcBef>
                <a:spcPts val="1000"/>
              </a:spcBef>
              <a:buSzTx/>
              <a:buNone/>
              <a:defRPr sz="2400" b="1">
                <a:latin typeface="Calibri"/>
                <a:ea typeface="Calibri"/>
                <a:cs typeface="Calibri"/>
                <a:sym typeface="Calibri"/>
              </a:defRPr>
            </a:lvl1pPr>
            <a:lvl2pPr marL="0" indent="457200">
              <a:lnSpc>
                <a:spcPct val="90000"/>
              </a:lnSpc>
              <a:spcBef>
                <a:spcPts val="1000"/>
              </a:spcBef>
              <a:buSzTx/>
              <a:buNone/>
              <a:defRPr sz="2400" b="1">
                <a:latin typeface="Calibri"/>
                <a:ea typeface="Calibri"/>
                <a:cs typeface="Calibri"/>
                <a:sym typeface="Calibri"/>
              </a:defRPr>
            </a:lvl2pPr>
            <a:lvl3pPr marL="0" indent="914400">
              <a:lnSpc>
                <a:spcPct val="90000"/>
              </a:lnSpc>
              <a:spcBef>
                <a:spcPts val="1000"/>
              </a:spcBef>
              <a:buSzTx/>
              <a:buNone/>
              <a:defRPr sz="2400" b="1">
                <a:latin typeface="Calibri"/>
                <a:ea typeface="Calibri"/>
                <a:cs typeface="Calibri"/>
                <a:sym typeface="Calibri"/>
              </a:defRPr>
            </a:lvl3pPr>
            <a:lvl4pPr marL="0" indent="1371600">
              <a:lnSpc>
                <a:spcPct val="90000"/>
              </a:lnSpc>
              <a:spcBef>
                <a:spcPts val="1000"/>
              </a:spcBef>
              <a:buSzTx/>
              <a:buNone/>
              <a:defRPr sz="2400" b="1">
                <a:latin typeface="Calibri"/>
                <a:ea typeface="Calibri"/>
                <a:cs typeface="Calibri"/>
                <a:sym typeface="Calibri"/>
              </a:defRPr>
            </a:lvl4pPr>
            <a:lvl5pPr marL="0" indent="1828800">
              <a:lnSpc>
                <a:spcPct val="90000"/>
              </a:lnSpc>
              <a:spcBef>
                <a:spcPts val="1000"/>
              </a:spcBef>
              <a:buSz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9" name="Text Placeholder 4"/>
          <p:cNvSpPr>
            <a:spLocks noGrp="1"/>
          </p:cNvSpPr>
          <p:nvPr>
            <p:ph type="body" sz="quarter" idx="21"/>
          </p:nvPr>
        </p:nvSpPr>
        <p:spPr>
          <a:xfrm>
            <a:off x="4629150" y="1681163"/>
            <a:ext cx="3887392" cy="823913"/>
          </a:xfrm>
          <a:prstGeom prst="rect">
            <a:avLst/>
          </a:prstGeom>
        </p:spPr>
        <p:txBody>
          <a:bodyPr anchor="b">
            <a:normAutofit/>
          </a:bodyPr>
          <a:lstStyle/>
          <a:p>
            <a:pPr marL="0" indent="0" rtl="0">
              <a:lnSpc>
                <a:spcPct val="90000"/>
              </a:lnSpc>
              <a:spcBef>
                <a:spcPts val="1000"/>
              </a:spcBef>
              <a:buSzTx/>
              <a:buNone/>
              <a:defRPr sz="2400" b="1">
                <a:latin typeface="Calibri"/>
                <a:ea typeface="Calibri"/>
                <a:cs typeface="Calibri"/>
                <a:sym typeface="Calibri"/>
              </a:defRPr>
            </a:pPr>
            <a:endParaRPr/>
          </a:p>
        </p:txBody>
      </p:sp>
      <p:sp>
        <p:nvSpPr>
          <p:cNvPr id="570"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1888133846"/>
      </p:ext>
    </p:extLst>
  </p:cSld>
  <p:clrMapOvr>
    <a:masterClrMapping/>
  </p:clrMapOvr>
  <p:transition spd="med"/>
</p:sldLayout>
</file>

<file path=ppt/slideLayouts/slideLayout573.xml><?xml version="1.0" encoding="utf-8"?>
<p:sldLayout xmlns:a="http://schemas.openxmlformats.org/drawingml/2006/main" xmlns:r="http://schemas.openxmlformats.org/officeDocument/2006/relationships" xmlns:p="http://schemas.openxmlformats.org/presentationml/2006/main" showMasterSp="0" type="tx">
  <p:cSld name="5_Title Only">
    <p:spTree>
      <p:nvGrpSpPr>
        <p:cNvPr id="1" name=""/>
        <p:cNvGrpSpPr/>
        <p:nvPr/>
      </p:nvGrpSpPr>
      <p:grpSpPr>
        <a:xfrm>
          <a:off x="0" y="0"/>
          <a:ext cx="0" cy="0"/>
          <a:chOff x="0" y="0"/>
          <a:chExt cx="0" cy="0"/>
        </a:xfrm>
      </p:grpSpPr>
      <p:sp>
        <p:nvSpPr>
          <p:cNvPr id="577"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78"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61773024"/>
      </p:ext>
    </p:extLst>
  </p:cSld>
  <p:clrMapOvr>
    <a:masterClrMapping/>
  </p:clrMapOvr>
  <p:transition spd="med"/>
</p:sldLayout>
</file>

<file path=ppt/slideLayouts/slideLayout574.xml><?xml version="1.0" encoding="utf-8"?>
<p:sldLayout xmlns:a="http://schemas.openxmlformats.org/drawingml/2006/main" xmlns:r="http://schemas.openxmlformats.org/officeDocument/2006/relationships" xmlns:p="http://schemas.openxmlformats.org/presentationml/2006/main" showMasterSp="0" type="tx">
  <p:cSld name="4_Blank">
    <p:spTree>
      <p:nvGrpSpPr>
        <p:cNvPr id="1" name=""/>
        <p:cNvGrpSpPr/>
        <p:nvPr/>
      </p:nvGrpSpPr>
      <p:grpSpPr>
        <a:xfrm>
          <a:off x="0" y="0"/>
          <a:ext cx="0" cy="0"/>
          <a:chOff x="0" y="0"/>
          <a:chExt cx="0" cy="0"/>
        </a:xfrm>
      </p:grpSpPr>
      <p:sp>
        <p:nvSpPr>
          <p:cNvPr id="585" name="Slide Number"/>
          <p:cNvSpPr txBox="1">
            <a:spLocks noGrp="1"/>
          </p:cNvSpPr>
          <p:nvPr>
            <p:ph type="sldNum" sz="quarter" idx="2"/>
          </p:nvPr>
        </p:nvSpPr>
        <p:spPr>
          <a:xfrm>
            <a:off x="8258810" y="6404293"/>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565922417"/>
      </p:ext>
    </p:extLst>
  </p:cSld>
  <p:clrMapOvr>
    <a:masterClrMapping/>
  </p:clrMapOvr>
  <p:transition spd="med"/>
</p:sldLayout>
</file>

<file path=ppt/slideLayouts/slideLayout575.xml><?xml version="1.0" encoding="utf-8"?>
<p:sldLayout xmlns:a="http://schemas.openxmlformats.org/drawingml/2006/main" xmlns:r="http://schemas.openxmlformats.org/officeDocument/2006/relationships" xmlns:p="http://schemas.openxmlformats.org/presentationml/2006/main" showMasterSp="0" type="tx">
  <p:cSld name="5_Content with Caption">
    <p:spTree>
      <p:nvGrpSpPr>
        <p:cNvPr id="1" name=""/>
        <p:cNvGrpSpPr/>
        <p:nvPr/>
      </p:nvGrpSpPr>
      <p:grpSpPr>
        <a:xfrm>
          <a:off x="0" y="0"/>
          <a:ext cx="0" cy="0"/>
          <a:chOff x="0" y="0"/>
          <a:chExt cx="0" cy="0"/>
        </a:xfrm>
      </p:grpSpPr>
      <p:sp>
        <p:nvSpPr>
          <p:cNvPr id="592"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rgbClr val="000000"/>
                </a:solidFill>
                <a:latin typeface="Calibri Light"/>
                <a:ea typeface="Calibri Light"/>
                <a:cs typeface="Calibri Light"/>
                <a:sym typeface="Calibri Light"/>
              </a:defRPr>
            </a:lvl1pPr>
          </a:lstStyle>
          <a:p>
            <a:r>
              <a:t>Title Text</a:t>
            </a:r>
          </a:p>
        </p:txBody>
      </p:sp>
      <p:sp>
        <p:nvSpPr>
          <p:cNvPr id="593" name="Body Level One…"/>
          <p:cNvSpPr txBox="1">
            <a:spLocks noGrp="1"/>
          </p:cNvSpPr>
          <p:nvPr>
            <p:ph type="body" sz="half" idx="1"/>
          </p:nvPr>
        </p:nvSpPr>
        <p:spPr>
          <a:xfrm>
            <a:off x="3887391" y="987425"/>
            <a:ext cx="4629151" cy="4873626"/>
          </a:xfrm>
          <a:prstGeom prst="rect">
            <a:avLst/>
          </a:prstGeom>
        </p:spPr>
        <p:txBody>
          <a:bodyPr>
            <a:normAutofit/>
          </a:bodyPr>
          <a:lstStyle>
            <a:lvl1pPr marL="228600" indent="-228600">
              <a:lnSpc>
                <a:spcPct val="90000"/>
              </a:lnSpc>
              <a:spcBef>
                <a:spcPts val="1000"/>
              </a:spcBef>
              <a:buFont typeface="Arial"/>
              <a:buChar char="•"/>
              <a:defRPr>
                <a:latin typeface="Calibri"/>
                <a:ea typeface="Calibri"/>
                <a:cs typeface="Calibri"/>
                <a:sym typeface="Calibri"/>
              </a:defRPr>
            </a:lvl1pPr>
            <a:lvl2pPr marL="718457" indent="-261257">
              <a:lnSpc>
                <a:spcPct val="90000"/>
              </a:lnSpc>
              <a:spcBef>
                <a:spcPts val="1000"/>
              </a:spcBef>
              <a:buFont typeface="Arial"/>
              <a:buChar char="•"/>
              <a:defRPr>
                <a:latin typeface="Calibri"/>
                <a:ea typeface="Calibri"/>
                <a:cs typeface="Calibri"/>
                <a:sym typeface="Calibri"/>
              </a:defRPr>
            </a:lvl2pPr>
            <a:lvl3pPr>
              <a:lnSpc>
                <a:spcPct val="90000"/>
              </a:lnSpc>
              <a:spcBef>
                <a:spcPts val="1000"/>
              </a:spcBef>
              <a:buFont typeface="Arial"/>
              <a:defRPr>
                <a:latin typeface="Calibri"/>
                <a:ea typeface="Calibri"/>
                <a:cs typeface="Calibri"/>
                <a:sym typeface="Calibri"/>
              </a:defRPr>
            </a:lvl3pPr>
            <a:lvl4pPr>
              <a:lnSpc>
                <a:spcPct val="90000"/>
              </a:lnSpc>
              <a:spcBef>
                <a:spcPts val="1000"/>
              </a:spcBef>
              <a:buFont typeface="Arial"/>
              <a:buChar char="•"/>
              <a:defRPr>
                <a:latin typeface="Calibri"/>
                <a:ea typeface="Calibri"/>
                <a:cs typeface="Calibri"/>
                <a:sym typeface="Calibri"/>
              </a:defRPr>
            </a:lvl4pPr>
            <a:lvl5pPr>
              <a:lnSpc>
                <a:spcPct val="90000"/>
              </a:lnSpc>
              <a:spcBef>
                <a:spcPts val="1000"/>
              </a:spcBef>
              <a:buFont typeface="Arial"/>
              <a:buChar char="•"/>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94" name="Text Placeholder 3"/>
          <p:cNvSpPr>
            <a:spLocks noGrp="1"/>
          </p:cNvSpPr>
          <p:nvPr>
            <p:ph type="body" sz="quarter" idx="21"/>
          </p:nvPr>
        </p:nvSpPr>
        <p:spPr>
          <a:xfrm>
            <a:off x="629840" y="2057400"/>
            <a:ext cx="2949180" cy="3811588"/>
          </a:xfrm>
          <a:prstGeom prst="rect">
            <a:avLst/>
          </a:prstGeom>
        </p:spPr>
        <p:txBody>
          <a:bodyPr>
            <a:normAutofit/>
          </a:bodyPr>
          <a:lstStyle/>
          <a:p>
            <a:pPr marL="0" indent="0" rtl="0">
              <a:lnSpc>
                <a:spcPct val="90000"/>
              </a:lnSpc>
              <a:spcBef>
                <a:spcPts val="1000"/>
              </a:spcBef>
              <a:buSzTx/>
              <a:buNone/>
              <a:defRPr sz="1600">
                <a:latin typeface="Calibri"/>
                <a:ea typeface="Calibri"/>
                <a:cs typeface="Calibri"/>
                <a:sym typeface="Calibri"/>
              </a:defRPr>
            </a:pPr>
            <a:endParaRPr/>
          </a:p>
        </p:txBody>
      </p:sp>
      <p:sp>
        <p:nvSpPr>
          <p:cNvPr id="595"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653459477"/>
      </p:ext>
    </p:extLst>
  </p:cSld>
  <p:clrMapOvr>
    <a:masterClrMapping/>
  </p:clrMapOvr>
  <p:transition spd="med"/>
</p:sldLayout>
</file>

<file path=ppt/slideLayouts/slideLayout576.xml><?xml version="1.0" encoding="utf-8"?>
<p:sldLayout xmlns:a="http://schemas.openxmlformats.org/drawingml/2006/main" xmlns:r="http://schemas.openxmlformats.org/officeDocument/2006/relationships" xmlns:p="http://schemas.openxmlformats.org/presentationml/2006/main" showMasterSp="0" type="tx">
  <p:cSld name="5_Picture with Caption">
    <p:spTree>
      <p:nvGrpSpPr>
        <p:cNvPr id="1" name=""/>
        <p:cNvGrpSpPr/>
        <p:nvPr/>
      </p:nvGrpSpPr>
      <p:grpSpPr>
        <a:xfrm>
          <a:off x="0" y="0"/>
          <a:ext cx="0" cy="0"/>
          <a:chOff x="0" y="0"/>
          <a:chExt cx="0" cy="0"/>
        </a:xfrm>
      </p:grpSpPr>
      <p:sp>
        <p:nvSpPr>
          <p:cNvPr id="602"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rgbClr val="000000"/>
                </a:solidFill>
                <a:latin typeface="Calibri Light"/>
                <a:ea typeface="Calibri Light"/>
                <a:cs typeface="Calibri Light"/>
                <a:sym typeface="Calibri Light"/>
              </a:defRPr>
            </a:lvl1pPr>
          </a:lstStyle>
          <a:p>
            <a:r>
              <a:t>Title Text</a:t>
            </a:r>
          </a:p>
        </p:txBody>
      </p:sp>
      <p:sp>
        <p:nvSpPr>
          <p:cNvPr id="603" name="Picture Placeholder 2"/>
          <p:cNvSpPr>
            <a:spLocks noGrp="1"/>
          </p:cNvSpPr>
          <p:nvPr>
            <p:ph type="pic" sz="half" idx="21"/>
          </p:nvPr>
        </p:nvSpPr>
        <p:spPr>
          <a:xfrm>
            <a:off x="3887391" y="987425"/>
            <a:ext cx="4629151" cy="4873626"/>
          </a:xfrm>
          <a:prstGeom prst="rect">
            <a:avLst/>
          </a:prstGeom>
        </p:spPr>
        <p:txBody>
          <a:bodyPr lIns="91439" rIns="91439"/>
          <a:lstStyle/>
          <a:p>
            <a:endParaRPr/>
          </a:p>
        </p:txBody>
      </p:sp>
      <p:sp>
        <p:nvSpPr>
          <p:cNvPr id="604" name="Body Level One…"/>
          <p:cNvSpPr txBox="1">
            <a:spLocks noGrp="1"/>
          </p:cNvSpPr>
          <p:nvPr>
            <p:ph type="body" sz="quarter" idx="1"/>
          </p:nvPr>
        </p:nvSpPr>
        <p:spPr>
          <a:xfrm>
            <a:off x="629841" y="2057400"/>
            <a:ext cx="2949178" cy="3811588"/>
          </a:xfrm>
          <a:prstGeom prst="rect">
            <a:avLst/>
          </a:prstGeom>
        </p:spPr>
        <p:txBody>
          <a:bodyPr>
            <a:normAutofit/>
          </a:bodyPr>
          <a:lstStyle>
            <a:lvl1pPr marL="0" indent="0">
              <a:lnSpc>
                <a:spcPct val="90000"/>
              </a:lnSpc>
              <a:spcBef>
                <a:spcPts val="1000"/>
              </a:spcBef>
              <a:buSzTx/>
              <a:buNone/>
              <a:defRPr sz="1600">
                <a:latin typeface="Calibri"/>
                <a:ea typeface="Calibri"/>
                <a:cs typeface="Calibri"/>
                <a:sym typeface="Calibri"/>
              </a:defRPr>
            </a:lvl1pPr>
            <a:lvl2pPr marL="0" indent="457200">
              <a:lnSpc>
                <a:spcPct val="90000"/>
              </a:lnSpc>
              <a:spcBef>
                <a:spcPts val="1000"/>
              </a:spcBef>
              <a:buSzTx/>
              <a:buNone/>
              <a:defRPr sz="1600">
                <a:latin typeface="Calibri"/>
                <a:ea typeface="Calibri"/>
                <a:cs typeface="Calibri"/>
                <a:sym typeface="Calibri"/>
              </a:defRPr>
            </a:lvl2pPr>
            <a:lvl3pPr marL="0" indent="914400">
              <a:lnSpc>
                <a:spcPct val="90000"/>
              </a:lnSpc>
              <a:spcBef>
                <a:spcPts val="1000"/>
              </a:spcBef>
              <a:buSzTx/>
              <a:buNone/>
              <a:defRPr sz="1600">
                <a:latin typeface="Calibri"/>
                <a:ea typeface="Calibri"/>
                <a:cs typeface="Calibri"/>
                <a:sym typeface="Calibri"/>
              </a:defRPr>
            </a:lvl3pPr>
            <a:lvl4pPr marL="0" indent="1371600">
              <a:lnSpc>
                <a:spcPct val="90000"/>
              </a:lnSpc>
              <a:spcBef>
                <a:spcPts val="1000"/>
              </a:spcBef>
              <a:buSzTx/>
              <a:buNone/>
              <a:defRPr sz="1600">
                <a:latin typeface="Calibri"/>
                <a:ea typeface="Calibri"/>
                <a:cs typeface="Calibri"/>
                <a:sym typeface="Calibri"/>
              </a:defRPr>
            </a:lvl4pPr>
            <a:lvl5pPr marL="0" indent="1828800">
              <a:lnSpc>
                <a:spcPct val="90000"/>
              </a:lnSpc>
              <a:spcBef>
                <a:spcPts val="1000"/>
              </a:spcBef>
              <a:buSzTx/>
              <a:buNone/>
              <a:defRPr sz="1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05"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3737195310"/>
      </p:ext>
    </p:extLst>
  </p:cSld>
  <p:clrMapOvr>
    <a:masterClrMapping/>
  </p:clrMapOvr>
  <p:transition spd="med"/>
</p:sldLayout>
</file>

<file path=ppt/slideLayouts/slideLayout577.xml><?xml version="1.0" encoding="utf-8"?>
<p:sldLayout xmlns:a="http://schemas.openxmlformats.org/drawingml/2006/main" xmlns:r="http://schemas.openxmlformats.org/officeDocument/2006/relationships" xmlns:p="http://schemas.openxmlformats.org/presentationml/2006/main" showMasterSp="0" type="tx">
  <p:cSld name="6_Title Slide">
    <p:bg>
      <p:bgPr>
        <a:solidFill>
          <a:srgbClr val="000000"/>
        </a:solidFill>
        <a:effectLst/>
      </p:bgPr>
    </p:bg>
    <p:spTree>
      <p:nvGrpSpPr>
        <p:cNvPr id="1" name=""/>
        <p:cNvGrpSpPr/>
        <p:nvPr/>
      </p:nvGrpSpPr>
      <p:grpSpPr>
        <a:xfrm>
          <a:off x="0" y="0"/>
          <a:ext cx="0" cy="0"/>
          <a:chOff x="0" y="0"/>
          <a:chExt cx="0" cy="0"/>
        </a:xfrm>
      </p:grpSpPr>
      <p:sp>
        <p:nvSpPr>
          <p:cNvPr id="612" name="Title Text"/>
          <p:cNvSpPr txBox="1">
            <a:spLocks noGrp="1"/>
          </p:cNvSpPr>
          <p:nvPr>
            <p:ph type="title"/>
          </p:nvPr>
        </p:nvSpPr>
        <p:spPr>
          <a:xfrm>
            <a:off x="685800" y="1122362"/>
            <a:ext cx="7772400" cy="2387601"/>
          </a:xfrm>
          <a:prstGeom prst="rect">
            <a:avLst/>
          </a:prstGeom>
        </p:spPr>
        <p:txBody>
          <a:bodyPr anchor="b"/>
          <a:lstStyle>
            <a:lvl1pPr>
              <a:lnSpc>
                <a:spcPct val="90000"/>
              </a:lnSpc>
              <a:defRPr sz="6000" b="0">
                <a:solidFill>
                  <a:schemeClr val="accent3">
                    <a:lumOff val="44000"/>
                  </a:schemeClr>
                </a:solidFill>
                <a:latin typeface="Calibri Light"/>
                <a:ea typeface="Calibri Light"/>
                <a:cs typeface="Calibri Light"/>
                <a:sym typeface="Calibri Light"/>
              </a:defRPr>
            </a:lvl1pPr>
          </a:lstStyle>
          <a:p>
            <a:r>
              <a:t>Title Text</a:t>
            </a:r>
          </a:p>
        </p:txBody>
      </p:sp>
      <p:sp>
        <p:nvSpPr>
          <p:cNvPr id="613"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lnSpc>
                <a:spcPct val="90000"/>
              </a:lnSpc>
              <a:spcBef>
                <a:spcPts val="1000"/>
              </a:spcBef>
              <a:buSzTx/>
              <a:buNone/>
              <a:defRPr sz="2400">
                <a:solidFill>
                  <a:schemeClr val="accent3">
                    <a:lumOff val="44000"/>
                  </a:schemeClr>
                </a:solidFill>
                <a:latin typeface="Calibri"/>
                <a:ea typeface="Calibri"/>
                <a:cs typeface="Calibri"/>
                <a:sym typeface="Calibri"/>
              </a:defRPr>
            </a:lvl1pPr>
            <a:lvl2pPr marL="0" indent="457200" algn="ctr">
              <a:lnSpc>
                <a:spcPct val="90000"/>
              </a:lnSpc>
              <a:spcBef>
                <a:spcPts val="1000"/>
              </a:spcBef>
              <a:buSzTx/>
              <a:buNone/>
              <a:defRPr sz="2400">
                <a:solidFill>
                  <a:schemeClr val="accent3">
                    <a:lumOff val="44000"/>
                  </a:schemeClr>
                </a:solidFill>
                <a:latin typeface="Calibri"/>
                <a:ea typeface="Calibri"/>
                <a:cs typeface="Calibri"/>
                <a:sym typeface="Calibri"/>
              </a:defRPr>
            </a:lvl2pPr>
            <a:lvl3pPr marL="0" indent="914400" algn="ctr">
              <a:lnSpc>
                <a:spcPct val="90000"/>
              </a:lnSpc>
              <a:spcBef>
                <a:spcPts val="1000"/>
              </a:spcBef>
              <a:buSzTx/>
              <a:buNone/>
              <a:defRPr sz="2400">
                <a:solidFill>
                  <a:schemeClr val="accent3">
                    <a:lumOff val="44000"/>
                  </a:schemeClr>
                </a:solidFill>
                <a:latin typeface="Calibri"/>
                <a:ea typeface="Calibri"/>
                <a:cs typeface="Calibri"/>
                <a:sym typeface="Calibri"/>
              </a:defRPr>
            </a:lvl3pPr>
            <a:lvl4pPr marL="0" indent="1371600" algn="ctr">
              <a:lnSpc>
                <a:spcPct val="90000"/>
              </a:lnSpc>
              <a:spcBef>
                <a:spcPts val="1000"/>
              </a:spcBef>
              <a:buSzTx/>
              <a:buNone/>
              <a:defRPr sz="2400">
                <a:solidFill>
                  <a:schemeClr val="accent3">
                    <a:lumOff val="44000"/>
                  </a:schemeClr>
                </a:solidFill>
                <a:latin typeface="Calibri"/>
                <a:ea typeface="Calibri"/>
                <a:cs typeface="Calibri"/>
                <a:sym typeface="Calibri"/>
              </a:defRPr>
            </a:lvl4pPr>
            <a:lvl5pPr marL="0" indent="1828800" algn="ctr">
              <a:lnSpc>
                <a:spcPct val="90000"/>
              </a:lnSpc>
              <a:spcBef>
                <a:spcPts val="1000"/>
              </a:spcBef>
              <a:buSzTx/>
              <a:buNone/>
              <a:defRPr sz="24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14"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995979861"/>
      </p:ext>
    </p:extLst>
  </p:cSld>
  <p:clrMapOvr>
    <a:masterClrMapping/>
  </p:clrMapOvr>
  <p:transition spd="med"/>
</p:sldLayout>
</file>

<file path=ppt/slideLayouts/slideLayout578.xml><?xml version="1.0" encoding="utf-8"?>
<p:sldLayout xmlns:a="http://schemas.openxmlformats.org/drawingml/2006/main" xmlns:r="http://schemas.openxmlformats.org/officeDocument/2006/relationships" xmlns:p="http://schemas.openxmlformats.org/presentationml/2006/main" showMasterSp="0" type="tx">
  <p:cSld name="6_Title and Content">
    <p:bg>
      <p:bgPr>
        <a:solidFill>
          <a:srgbClr val="000000"/>
        </a:solidFill>
        <a:effectLst/>
      </p:bgPr>
    </p:bg>
    <p:spTree>
      <p:nvGrpSpPr>
        <p:cNvPr id="1" name=""/>
        <p:cNvGrpSpPr/>
        <p:nvPr/>
      </p:nvGrpSpPr>
      <p:grpSpPr>
        <a:xfrm>
          <a:off x="0" y="0"/>
          <a:ext cx="0" cy="0"/>
          <a:chOff x="0" y="0"/>
          <a:chExt cx="0" cy="0"/>
        </a:xfrm>
      </p:grpSpPr>
      <p:sp>
        <p:nvSpPr>
          <p:cNvPr id="621"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22" name="Body Level One…"/>
          <p:cNvSpPr txBox="1">
            <a:spLocks noGrp="1"/>
          </p:cNvSpPr>
          <p:nvPr>
            <p:ph type="body" idx="1"/>
          </p:nvPr>
        </p:nvSpPr>
        <p:spPr>
          <a:xfrm>
            <a:off x="628650" y="1825625"/>
            <a:ext cx="7886700" cy="4351338"/>
          </a:xfrm>
          <a:prstGeom prst="rect">
            <a:avLst/>
          </a:prstGeom>
        </p:spPr>
        <p:txBody>
          <a:bodyPr>
            <a:normAutofit/>
          </a:bodyPr>
          <a:lstStyle>
            <a:lvl1pPr marL="228600" indent="-228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1pPr>
            <a:lvl2pPr marL="723900" indent="-2667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2pPr>
            <a:lvl3pPr marL="1234439" indent="-320039">
              <a:lnSpc>
                <a:spcPct val="90000"/>
              </a:lnSpc>
              <a:spcBef>
                <a:spcPts val="1000"/>
              </a:spcBef>
              <a:buFont typeface="Arial"/>
              <a:defRPr sz="2800">
                <a:solidFill>
                  <a:schemeClr val="accent3">
                    <a:lumOff val="44000"/>
                  </a:schemeClr>
                </a:solidFill>
                <a:latin typeface="Calibri"/>
                <a:ea typeface="Calibri"/>
                <a:cs typeface="Calibri"/>
                <a:sym typeface="Calibri"/>
              </a:defRPr>
            </a:lvl3pPr>
            <a:lvl4pPr marL="17272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4pPr>
            <a:lvl5pPr marL="21844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23"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008378902"/>
      </p:ext>
    </p:extLst>
  </p:cSld>
  <p:clrMapOvr>
    <a:masterClrMapping/>
  </p:clrMapOvr>
  <p:transition spd="med"/>
</p:sldLayout>
</file>

<file path=ppt/slideLayouts/slideLayout579.xml><?xml version="1.0" encoding="utf-8"?>
<p:sldLayout xmlns:a="http://schemas.openxmlformats.org/drawingml/2006/main" xmlns:r="http://schemas.openxmlformats.org/officeDocument/2006/relationships" xmlns:p="http://schemas.openxmlformats.org/presentationml/2006/main" showMasterSp="0" type="tx">
  <p:cSld name="6_Section Header">
    <p:bg>
      <p:bgPr>
        <a:solidFill>
          <a:srgbClr val="000000"/>
        </a:solidFill>
        <a:effectLst/>
      </p:bgPr>
    </p:bg>
    <p:spTree>
      <p:nvGrpSpPr>
        <p:cNvPr id="1" name=""/>
        <p:cNvGrpSpPr/>
        <p:nvPr/>
      </p:nvGrpSpPr>
      <p:grpSpPr>
        <a:xfrm>
          <a:off x="0" y="0"/>
          <a:ext cx="0" cy="0"/>
          <a:chOff x="0" y="0"/>
          <a:chExt cx="0" cy="0"/>
        </a:xfrm>
      </p:grpSpPr>
      <p:sp>
        <p:nvSpPr>
          <p:cNvPr id="630" name="Title Text"/>
          <p:cNvSpPr txBox="1">
            <a:spLocks noGrp="1"/>
          </p:cNvSpPr>
          <p:nvPr>
            <p:ph type="title"/>
          </p:nvPr>
        </p:nvSpPr>
        <p:spPr>
          <a:xfrm>
            <a:off x="623887" y="1709739"/>
            <a:ext cx="7886701" cy="2852737"/>
          </a:xfrm>
          <a:prstGeom prst="rect">
            <a:avLst/>
          </a:prstGeom>
        </p:spPr>
        <p:txBody>
          <a:bodyPr anchor="b"/>
          <a:lstStyle>
            <a:lvl1pPr algn="l">
              <a:lnSpc>
                <a:spcPct val="90000"/>
              </a:lnSpc>
              <a:defRPr sz="6000" b="0">
                <a:solidFill>
                  <a:schemeClr val="accent3">
                    <a:lumOff val="44000"/>
                  </a:schemeClr>
                </a:solidFill>
                <a:latin typeface="Calibri Light"/>
                <a:ea typeface="Calibri Light"/>
                <a:cs typeface="Calibri Light"/>
                <a:sym typeface="Calibri Light"/>
              </a:defRPr>
            </a:lvl1pPr>
          </a:lstStyle>
          <a:p>
            <a:r>
              <a:t>Title Text</a:t>
            </a:r>
          </a:p>
        </p:txBody>
      </p:sp>
      <p:sp>
        <p:nvSpPr>
          <p:cNvPr id="631" name="Body Level One…"/>
          <p:cNvSpPr txBox="1">
            <a:spLocks noGrp="1"/>
          </p:cNvSpPr>
          <p:nvPr>
            <p:ph type="body" sz="quarter" idx="1"/>
          </p:nvPr>
        </p:nvSpPr>
        <p:spPr>
          <a:xfrm>
            <a:off x="623887" y="4589464"/>
            <a:ext cx="7886701" cy="1500188"/>
          </a:xfrm>
          <a:prstGeom prst="rect">
            <a:avLst/>
          </a:prstGeom>
        </p:spPr>
        <p:txBody>
          <a:bodyPr>
            <a:normAutofit/>
          </a:bodyPr>
          <a:lstStyle>
            <a:lvl1pPr marL="0" indent="0">
              <a:lnSpc>
                <a:spcPct val="90000"/>
              </a:lnSpc>
              <a:spcBef>
                <a:spcPts val="1000"/>
              </a:spcBef>
              <a:buSzTx/>
              <a:buNone/>
              <a:defRPr sz="2400">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2400">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2400">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2400">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24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32"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92876872"/>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10E8DACC-A942-35A7-C5C5-33F43138077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5F351B2-AE4D-6E4B-F06A-21F11F90D0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5AAD2DF-4E03-C852-97D5-B9882AE7D4CD}"/>
              </a:ext>
            </a:extLst>
          </p:cNvPr>
          <p:cNvSpPr>
            <a:spLocks noGrp="1" noChangeArrowheads="1"/>
          </p:cNvSpPr>
          <p:nvPr>
            <p:ph type="sldNum" sz="quarter" idx="12"/>
          </p:nvPr>
        </p:nvSpPr>
        <p:spPr>
          <a:ln/>
        </p:spPr>
        <p:txBody>
          <a:bodyPr/>
          <a:lstStyle>
            <a:lvl1pPr>
              <a:defRPr/>
            </a:lvl1pPr>
          </a:lstStyle>
          <a:p>
            <a:fld id="{F4E03940-9393-084C-9DBD-0C6E5CEED5DA}" type="slidenum">
              <a:rPr lang="en-US" altLang="en-US"/>
              <a:pPr/>
              <a:t>‹#›</a:t>
            </a:fld>
            <a:endParaRPr lang="en-US" altLang="en-US"/>
          </a:p>
        </p:txBody>
      </p:sp>
    </p:spTree>
    <p:extLst>
      <p:ext uri="{BB962C8B-B14F-4D97-AF65-F5344CB8AC3E}">
        <p14:creationId xmlns:p14="http://schemas.microsoft.com/office/powerpoint/2010/main" val="1036272255"/>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showMasterSp="0" type="tx">
  <p:cSld name="6_Two Content">
    <p:bg>
      <p:bgPr>
        <a:solidFill>
          <a:srgbClr val="000000"/>
        </a:solidFill>
        <a:effectLst/>
      </p:bgPr>
    </p:bg>
    <p:spTree>
      <p:nvGrpSpPr>
        <p:cNvPr id="1" name=""/>
        <p:cNvGrpSpPr/>
        <p:nvPr/>
      </p:nvGrpSpPr>
      <p:grpSpPr>
        <a:xfrm>
          <a:off x="0" y="0"/>
          <a:ext cx="0" cy="0"/>
          <a:chOff x="0" y="0"/>
          <a:chExt cx="0" cy="0"/>
        </a:xfrm>
      </p:grpSpPr>
      <p:sp>
        <p:nvSpPr>
          <p:cNvPr id="639"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40" name="Body Level One…"/>
          <p:cNvSpPr txBox="1">
            <a:spLocks noGrp="1"/>
          </p:cNvSpPr>
          <p:nvPr>
            <p:ph type="body" sz="half" idx="1"/>
          </p:nvPr>
        </p:nvSpPr>
        <p:spPr>
          <a:xfrm>
            <a:off x="628650" y="1825625"/>
            <a:ext cx="3886200" cy="4351338"/>
          </a:xfrm>
          <a:prstGeom prst="rect">
            <a:avLst/>
          </a:prstGeom>
        </p:spPr>
        <p:txBody>
          <a:bodyPr>
            <a:normAutofit/>
          </a:bodyPr>
          <a:lstStyle>
            <a:lvl1pPr marL="228600" indent="-228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1pPr>
            <a:lvl2pPr marL="723900" indent="-2667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2pPr>
            <a:lvl3pPr marL="1234439" indent="-320039">
              <a:lnSpc>
                <a:spcPct val="90000"/>
              </a:lnSpc>
              <a:spcBef>
                <a:spcPts val="1000"/>
              </a:spcBef>
              <a:buFont typeface="Arial"/>
              <a:defRPr sz="2800">
                <a:solidFill>
                  <a:schemeClr val="accent3">
                    <a:lumOff val="44000"/>
                  </a:schemeClr>
                </a:solidFill>
                <a:latin typeface="Calibri"/>
                <a:ea typeface="Calibri"/>
                <a:cs typeface="Calibri"/>
                <a:sym typeface="Calibri"/>
              </a:defRPr>
            </a:lvl3pPr>
            <a:lvl4pPr marL="17272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4pPr>
            <a:lvl5pPr marL="21844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41"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566092668"/>
      </p:ext>
    </p:extLst>
  </p:cSld>
  <p:clrMapOvr>
    <a:masterClrMapping/>
  </p:clrMapOvr>
  <p:transition spd="med"/>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type="tx">
  <p:cSld name="6_Comparison">
    <p:bg>
      <p:bgPr>
        <a:solidFill>
          <a:srgbClr val="000000"/>
        </a:solidFill>
        <a:effectLst/>
      </p:bgPr>
    </p:bg>
    <p:spTree>
      <p:nvGrpSpPr>
        <p:cNvPr id="1" name=""/>
        <p:cNvGrpSpPr/>
        <p:nvPr/>
      </p:nvGrpSpPr>
      <p:grpSpPr>
        <a:xfrm>
          <a:off x="0" y="0"/>
          <a:ext cx="0" cy="0"/>
          <a:chOff x="0" y="0"/>
          <a:chExt cx="0" cy="0"/>
        </a:xfrm>
      </p:grpSpPr>
      <p:sp>
        <p:nvSpPr>
          <p:cNvPr id="648" name="Title Text"/>
          <p:cNvSpPr txBox="1">
            <a:spLocks noGrp="1"/>
          </p:cNvSpPr>
          <p:nvPr>
            <p:ph type="title"/>
          </p:nvPr>
        </p:nvSpPr>
        <p:spPr>
          <a:xfrm>
            <a:off x="629841" y="365125"/>
            <a:ext cx="7886701"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49" name="Body Level One…"/>
          <p:cNvSpPr txBox="1">
            <a:spLocks noGrp="1"/>
          </p:cNvSpPr>
          <p:nvPr>
            <p:ph type="body" sz="quarter" idx="1"/>
          </p:nvPr>
        </p:nvSpPr>
        <p:spPr>
          <a:xfrm>
            <a:off x="629841" y="1681163"/>
            <a:ext cx="3868341" cy="823913"/>
          </a:xfrm>
          <a:prstGeom prst="rect">
            <a:avLst/>
          </a:prstGeom>
        </p:spPr>
        <p:txBody>
          <a:bodyPr anchor="b">
            <a:normAutofit/>
          </a:bodyPr>
          <a:lstStyle>
            <a:lvl1pPr marL="0" indent="0">
              <a:lnSpc>
                <a:spcPct val="90000"/>
              </a:lnSpc>
              <a:spcBef>
                <a:spcPts val="1000"/>
              </a:spcBef>
              <a:buSzTx/>
              <a:buNone/>
              <a:defRPr sz="2400" b="1">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2400" b="1">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2400" b="1">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2400" b="1">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2400" b="1">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50" name="Text Placeholder 4"/>
          <p:cNvSpPr>
            <a:spLocks noGrp="1"/>
          </p:cNvSpPr>
          <p:nvPr>
            <p:ph type="body" sz="quarter" idx="21"/>
          </p:nvPr>
        </p:nvSpPr>
        <p:spPr>
          <a:xfrm>
            <a:off x="4629150" y="1681163"/>
            <a:ext cx="3887392" cy="823913"/>
          </a:xfrm>
          <a:prstGeom prst="rect">
            <a:avLst/>
          </a:prstGeom>
        </p:spPr>
        <p:txBody>
          <a:bodyPr anchor="b">
            <a:normAutofit/>
          </a:bodyPr>
          <a:lstStyle/>
          <a:p>
            <a:pPr marL="0" indent="0" rtl="0">
              <a:lnSpc>
                <a:spcPct val="90000"/>
              </a:lnSpc>
              <a:spcBef>
                <a:spcPts val="1000"/>
              </a:spcBef>
              <a:buSzTx/>
              <a:buNone/>
              <a:defRPr sz="2400" b="1">
                <a:solidFill>
                  <a:schemeClr val="accent3">
                    <a:lumOff val="44000"/>
                  </a:schemeClr>
                </a:solidFill>
                <a:latin typeface="Calibri"/>
                <a:ea typeface="Calibri"/>
                <a:cs typeface="Calibri"/>
                <a:sym typeface="Calibri"/>
              </a:defRPr>
            </a:pPr>
            <a:endParaRPr/>
          </a:p>
        </p:txBody>
      </p:sp>
      <p:sp>
        <p:nvSpPr>
          <p:cNvPr id="651"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226778572"/>
      </p:ext>
    </p:extLst>
  </p:cSld>
  <p:clrMapOvr>
    <a:masterClrMapping/>
  </p:clrMapOvr>
  <p:transition spd="med"/>
</p:sldLayout>
</file>

<file path=ppt/slideLayouts/slideLayout582.xml><?xml version="1.0" encoding="utf-8"?>
<p:sldLayout xmlns:a="http://schemas.openxmlformats.org/drawingml/2006/main" xmlns:r="http://schemas.openxmlformats.org/officeDocument/2006/relationships" xmlns:p="http://schemas.openxmlformats.org/presentationml/2006/main" showMasterSp="0" type="tx">
  <p:cSld name="6_Title Only">
    <p:bg>
      <p:bgPr>
        <a:solidFill>
          <a:srgbClr val="000000"/>
        </a:solidFill>
        <a:effectLst/>
      </p:bgPr>
    </p:bg>
    <p:spTree>
      <p:nvGrpSpPr>
        <p:cNvPr id="1" name=""/>
        <p:cNvGrpSpPr/>
        <p:nvPr/>
      </p:nvGrpSpPr>
      <p:grpSpPr>
        <a:xfrm>
          <a:off x="0" y="0"/>
          <a:ext cx="0" cy="0"/>
          <a:chOff x="0" y="0"/>
          <a:chExt cx="0" cy="0"/>
        </a:xfrm>
      </p:grpSpPr>
      <p:sp>
        <p:nvSpPr>
          <p:cNvPr id="658"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59"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666707590"/>
      </p:ext>
    </p:extLst>
  </p:cSld>
  <p:clrMapOvr>
    <a:masterClrMapping/>
  </p:clrMapOvr>
  <p:transition spd="med"/>
</p:sldLayout>
</file>

<file path=ppt/slideLayouts/slideLayout583.xml><?xml version="1.0" encoding="utf-8"?>
<p:sldLayout xmlns:a="http://schemas.openxmlformats.org/drawingml/2006/main" xmlns:r="http://schemas.openxmlformats.org/officeDocument/2006/relationships" xmlns:p="http://schemas.openxmlformats.org/presentationml/2006/main" showMasterSp="0" type="tx">
  <p:cSld name="5_Blank">
    <p:bg>
      <p:bgPr>
        <a:solidFill>
          <a:srgbClr val="000000"/>
        </a:solidFill>
        <a:effectLst/>
      </p:bgPr>
    </p:bg>
    <p:spTree>
      <p:nvGrpSpPr>
        <p:cNvPr id="1" name=""/>
        <p:cNvGrpSpPr/>
        <p:nvPr/>
      </p:nvGrpSpPr>
      <p:grpSpPr>
        <a:xfrm>
          <a:off x="0" y="0"/>
          <a:ext cx="0" cy="0"/>
          <a:chOff x="0" y="0"/>
          <a:chExt cx="0" cy="0"/>
        </a:xfrm>
      </p:grpSpPr>
      <p:sp>
        <p:nvSpPr>
          <p:cNvPr id="66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673844316"/>
      </p:ext>
    </p:extLst>
  </p:cSld>
  <p:clrMapOvr>
    <a:masterClrMapping/>
  </p:clrMapOvr>
  <p:transition spd="med"/>
</p:sldLayout>
</file>

<file path=ppt/slideLayouts/slideLayout584.xml><?xml version="1.0" encoding="utf-8"?>
<p:sldLayout xmlns:a="http://schemas.openxmlformats.org/drawingml/2006/main" xmlns:r="http://schemas.openxmlformats.org/officeDocument/2006/relationships" xmlns:p="http://schemas.openxmlformats.org/presentationml/2006/main" showMasterSp="0"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673"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chemeClr val="accent3">
                    <a:lumOff val="44000"/>
                  </a:schemeClr>
                </a:solidFill>
                <a:latin typeface="Calibri Light"/>
                <a:ea typeface="Calibri Light"/>
                <a:cs typeface="Calibri Light"/>
                <a:sym typeface="Calibri Light"/>
              </a:defRPr>
            </a:lvl1pPr>
          </a:lstStyle>
          <a:p>
            <a:r>
              <a:t>Title Text</a:t>
            </a:r>
          </a:p>
        </p:txBody>
      </p:sp>
      <p:sp>
        <p:nvSpPr>
          <p:cNvPr id="674" name="Body Level One…"/>
          <p:cNvSpPr txBox="1">
            <a:spLocks noGrp="1"/>
          </p:cNvSpPr>
          <p:nvPr>
            <p:ph type="body" sz="half" idx="1"/>
          </p:nvPr>
        </p:nvSpPr>
        <p:spPr>
          <a:xfrm>
            <a:off x="3887391" y="987425"/>
            <a:ext cx="4629151" cy="4873626"/>
          </a:xfrm>
          <a:prstGeom prst="rect">
            <a:avLst/>
          </a:prstGeom>
        </p:spPr>
        <p:txBody>
          <a:bodyPr>
            <a:normAutofit/>
          </a:bodyPr>
          <a:lstStyle>
            <a:lvl1pPr marL="228600" indent="-228600">
              <a:lnSpc>
                <a:spcPct val="90000"/>
              </a:lnSpc>
              <a:spcBef>
                <a:spcPts val="1000"/>
              </a:spcBef>
              <a:buFont typeface="Arial"/>
              <a:buChar char="•"/>
              <a:defRPr>
                <a:solidFill>
                  <a:schemeClr val="accent3">
                    <a:lumOff val="44000"/>
                  </a:schemeClr>
                </a:solidFill>
                <a:latin typeface="Calibri"/>
                <a:ea typeface="Calibri"/>
                <a:cs typeface="Calibri"/>
                <a:sym typeface="Calibri"/>
              </a:defRPr>
            </a:lvl1pPr>
            <a:lvl2pPr marL="718457" indent="-261257">
              <a:lnSpc>
                <a:spcPct val="90000"/>
              </a:lnSpc>
              <a:spcBef>
                <a:spcPts val="1000"/>
              </a:spcBef>
              <a:buFont typeface="Arial"/>
              <a:buChar char="•"/>
              <a:defRPr>
                <a:solidFill>
                  <a:schemeClr val="accent3">
                    <a:lumOff val="44000"/>
                  </a:schemeClr>
                </a:solidFill>
                <a:latin typeface="Calibri"/>
                <a:ea typeface="Calibri"/>
                <a:cs typeface="Calibri"/>
                <a:sym typeface="Calibri"/>
              </a:defRPr>
            </a:lvl2pPr>
            <a:lvl3pPr>
              <a:lnSpc>
                <a:spcPct val="90000"/>
              </a:lnSpc>
              <a:spcBef>
                <a:spcPts val="1000"/>
              </a:spcBef>
              <a:buFont typeface="Arial"/>
              <a:defRPr>
                <a:solidFill>
                  <a:schemeClr val="accent3">
                    <a:lumOff val="44000"/>
                  </a:schemeClr>
                </a:solidFill>
                <a:latin typeface="Calibri"/>
                <a:ea typeface="Calibri"/>
                <a:cs typeface="Calibri"/>
                <a:sym typeface="Calibri"/>
              </a:defRPr>
            </a:lvl3pPr>
            <a:lvl4pPr>
              <a:lnSpc>
                <a:spcPct val="90000"/>
              </a:lnSpc>
              <a:spcBef>
                <a:spcPts val="1000"/>
              </a:spcBef>
              <a:buFont typeface="Arial"/>
              <a:buChar char="•"/>
              <a:defRPr>
                <a:solidFill>
                  <a:schemeClr val="accent3">
                    <a:lumOff val="44000"/>
                  </a:schemeClr>
                </a:solidFill>
                <a:latin typeface="Calibri"/>
                <a:ea typeface="Calibri"/>
                <a:cs typeface="Calibri"/>
                <a:sym typeface="Calibri"/>
              </a:defRPr>
            </a:lvl4pPr>
            <a:lvl5pPr>
              <a:lnSpc>
                <a:spcPct val="90000"/>
              </a:lnSpc>
              <a:spcBef>
                <a:spcPts val="1000"/>
              </a:spcBef>
              <a:buFont typeface="Arial"/>
              <a:buChar char="•"/>
              <a:defRPr>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75" name="Text Placeholder 3"/>
          <p:cNvSpPr>
            <a:spLocks noGrp="1"/>
          </p:cNvSpPr>
          <p:nvPr>
            <p:ph type="body" sz="quarter" idx="21"/>
          </p:nvPr>
        </p:nvSpPr>
        <p:spPr>
          <a:xfrm>
            <a:off x="629840" y="2057400"/>
            <a:ext cx="2949180" cy="3811588"/>
          </a:xfrm>
          <a:prstGeom prst="rect">
            <a:avLst/>
          </a:prstGeom>
        </p:spPr>
        <p:txBody>
          <a:bodyPr>
            <a:normAutofit/>
          </a:bodyPr>
          <a:lstStyle/>
          <a:p>
            <a:pPr marL="0" indent="0" rtl="0">
              <a:lnSpc>
                <a:spcPct val="90000"/>
              </a:lnSpc>
              <a:spcBef>
                <a:spcPts val="1000"/>
              </a:spcBef>
              <a:buSzTx/>
              <a:buNone/>
              <a:defRPr sz="1600">
                <a:solidFill>
                  <a:schemeClr val="accent3">
                    <a:lumOff val="44000"/>
                  </a:schemeClr>
                </a:solidFill>
                <a:latin typeface="Calibri"/>
                <a:ea typeface="Calibri"/>
                <a:cs typeface="Calibri"/>
                <a:sym typeface="Calibri"/>
              </a:defRPr>
            </a:pPr>
            <a:endParaRPr/>
          </a:p>
        </p:txBody>
      </p:sp>
      <p:sp>
        <p:nvSpPr>
          <p:cNvPr id="67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788519297"/>
      </p:ext>
    </p:extLst>
  </p:cSld>
  <p:clrMapOvr>
    <a:masterClrMapping/>
  </p:clrMapOvr>
  <p:transition spd="med"/>
</p:sldLayout>
</file>

<file path=ppt/slideLayouts/slideLayout585.xml><?xml version="1.0" encoding="utf-8"?>
<p:sldLayout xmlns:a="http://schemas.openxmlformats.org/drawingml/2006/main" xmlns:r="http://schemas.openxmlformats.org/officeDocument/2006/relationships" xmlns:p="http://schemas.openxmlformats.org/presentationml/2006/main" showMasterSp="0"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683"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chemeClr val="accent3">
                    <a:lumOff val="44000"/>
                  </a:schemeClr>
                </a:solidFill>
                <a:latin typeface="Calibri Light"/>
                <a:ea typeface="Calibri Light"/>
                <a:cs typeface="Calibri Light"/>
                <a:sym typeface="Calibri Light"/>
              </a:defRPr>
            </a:lvl1pPr>
          </a:lstStyle>
          <a:p>
            <a:r>
              <a:t>Title Text</a:t>
            </a:r>
          </a:p>
        </p:txBody>
      </p:sp>
      <p:sp>
        <p:nvSpPr>
          <p:cNvPr id="684" name="Picture Placeholder 2"/>
          <p:cNvSpPr>
            <a:spLocks noGrp="1"/>
          </p:cNvSpPr>
          <p:nvPr>
            <p:ph type="pic" sz="half" idx="21"/>
          </p:nvPr>
        </p:nvSpPr>
        <p:spPr>
          <a:xfrm>
            <a:off x="3887391" y="987425"/>
            <a:ext cx="4629151" cy="4873626"/>
          </a:xfrm>
          <a:prstGeom prst="rect">
            <a:avLst/>
          </a:prstGeom>
        </p:spPr>
        <p:txBody>
          <a:bodyPr lIns="91439" rIns="91439"/>
          <a:lstStyle/>
          <a:p>
            <a:endParaRPr/>
          </a:p>
        </p:txBody>
      </p:sp>
      <p:sp>
        <p:nvSpPr>
          <p:cNvPr id="685" name="Body Level One…"/>
          <p:cNvSpPr txBox="1">
            <a:spLocks noGrp="1"/>
          </p:cNvSpPr>
          <p:nvPr>
            <p:ph type="body" sz="quarter" idx="1"/>
          </p:nvPr>
        </p:nvSpPr>
        <p:spPr>
          <a:xfrm>
            <a:off x="629841" y="2057400"/>
            <a:ext cx="2949178" cy="3811588"/>
          </a:xfrm>
          <a:prstGeom prst="rect">
            <a:avLst/>
          </a:prstGeom>
        </p:spPr>
        <p:txBody>
          <a:bodyPr>
            <a:normAutofit/>
          </a:bodyPr>
          <a:lstStyle>
            <a:lvl1pPr marL="0" indent="0">
              <a:lnSpc>
                <a:spcPct val="90000"/>
              </a:lnSpc>
              <a:spcBef>
                <a:spcPts val="1000"/>
              </a:spcBef>
              <a:buSzTx/>
              <a:buNone/>
              <a:defRPr sz="1600">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1600">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1600">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1600">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16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8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376644218"/>
      </p:ext>
    </p:extLst>
  </p:cSld>
  <p:clrMapOvr>
    <a:masterClrMapping/>
  </p:clrMapOvr>
  <p:transition spd="med"/>
</p:sldLayout>
</file>

<file path=ppt/slideLayouts/slideLayout586.xml><?xml version="1.0" encoding="utf-8"?>
<p:sldLayout xmlns:a="http://schemas.openxmlformats.org/drawingml/2006/main" xmlns:r="http://schemas.openxmlformats.org/officeDocument/2006/relationships" xmlns:p="http://schemas.openxmlformats.org/presentationml/2006/main" showMasterSp="0" type="tx">
  <p:cSld name="7_Title Slide">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sp>
        <p:nvSpPr>
          <p:cNvPr id="693" name="Title Text"/>
          <p:cNvSpPr txBox="1">
            <a:spLocks noGrp="1"/>
          </p:cNvSpPr>
          <p:nvPr>
            <p:ph type="title"/>
          </p:nvPr>
        </p:nvSpPr>
        <p:spPr>
          <a:xfrm>
            <a:off x="3581400" y="685800"/>
            <a:ext cx="5561013" cy="3352800"/>
          </a:xfrm>
          <a:prstGeom prst="rect">
            <a:avLst/>
          </a:prstGeom>
        </p:spPr>
        <p:txBody>
          <a:bodyPr lIns="46037" tIns="46037" rIns="46037" bIns="46037"/>
          <a:lstStyle>
            <a:lvl1pPr>
              <a:defRPr>
                <a:solidFill>
                  <a:srgbClr val="786950"/>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694" name="Body Level One…"/>
          <p:cNvSpPr txBox="1">
            <a:spLocks noGrp="1"/>
          </p:cNvSpPr>
          <p:nvPr>
            <p:ph type="body" sz="quarter" idx="1"/>
          </p:nvPr>
        </p:nvSpPr>
        <p:spPr>
          <a:xfrm>
            <a:off x="5181600" y="4038600"/>
            <a:ext cx="3960813" cy="1752600"/>
          </a:xfrm>
          <a:prstGeom prst="rect">
            <a:avLst/>
          </a:prstGeom>
        </p:spPr>
        <p:txBody>
          <a:bodyPr lIns="46037" tIns="46037" rIns="46037" bIns="46037" anchor="ctr">
            <a:normAutofit/>
          </a:bodyPr>
          <a:lstStyle>
            <a:lvl1pPr marL="0" indent="0" algn="ctr">
              <a:buSzTx/>
              <a:buNone/>
              <a:defRPr b="1">
                <a:solidFill>
                  <a:srgbClr val="786950"/>
                </a:solidFill>
              </a:defRPr>
            </a:lvl1pPr>
            <a:lvl2pPr algn="ctr">
              <a:buSzPct val="95000"/>
              <a:defRPr b="1">
                <a:solidFill>
                  <a:srgbClr val="786950"/>
                </a:solidFill>
              </a:defRPr>
            </a:lvl2pPr>
            <a:lvl3pPr algn="ctr">
              <a:defRPr b="1">
                <a:solidFill>
                  <a:srgbClr val="786950"/>
                </a:solidFill>
              </a:defRPr>
            </a:lvl3pPr>
            <a:lvl4pPr algn="ctr">
              <a:defRPr b="1">
                <a:solidFill>
                  <a:srgbClr val="786950"/>
                </a:solidFill>
              </a:defRPr>
            </a:lvl4pPr>
            <a:lvl5pPr algn="ctr">
              <a:buChar char="•"/>
              <a:defRPr b="1">
                <a:solidFill>
                  <a:srgbClr val="786950"/>
                </a:solidFill>
              </a:defRPr>
            </a:lvl5pPr>
          </a:lstStyle>
          <a:p>
            <a:r>
              <a:t>Body Level One</a:t>
            </a:r>
          </a:p>
          <a:p>
            <a:pPr lvl="1"/>
            <a:r>
              <a:t>Body Level Two</a:t>
            </a:r>
          </a:p>
          <a:p>
            <a:pPr lvl="2"/>
            <a:r>
              <a:t>Body Level Three</a:t>
            </a:r>
          </a:p>
          <a:p>
            <a:pPr lvl="3"/>
            <a:r>
              <a:t>Body Level Four</a:t>
            </a:r>
          </a:p>
          <a:p>
            <a:pPr lvl="4"/>
            <a:r>
              <a:t>Body Level Five</a:t>
            </a:r>
          </a:p>
        </p:txBody>
      </p:sp>
      <p:sp>
        <p:nvSpPr>
          <p:cNvPr id="695" name="Slide Number"/>
          <p:cNvSpPr txBox="1">
            <a:spLocks noGrp="1"/>
          </p:cNvSpPr>
          <p:nvPr>
            <p:ph type="sldNum" sz="quarter" idx="2"/>
          </p:nvPr>
        </p:nvSpPr>
        <p:spPr>
          <a:xfrm>
            <a:off x="8156292" y="6248400"/>
            <a:ext cx="301909" cy="288824"/>
          </a:xfrm>
          <a:prstGeom prst="rect">
            <a:avLst/>
          </a:prstGeom>
        </p:spPr>
        <p:txBody>
          <a:bodyPr/>
          <a:lstStyle>
            <a:lvl1pPr>
              <a:spcBef>
                <a:spcPts val="800"/>
              </a:spcBef>
              <a:defRPr b="1">
                <a:solidFill>
                  <a:srgbClr val="EAEAEA"/>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809707000"/>
      </p:ext>
    </p:extLst>
  </p:cSld>
  <p:clrMapOvr>
    <a:masterClrMapping/>
  </p:clrMapOvr>
  <p:transition spd="med"/>
</p:sldLayout>
</file>

<file path=ppt/slideLayouts/slideLayout587.xml><?xml version="1.0" encoding="utf-8"?>
<p:sldLayout xmlns:a="http://schemas.openxmlformats.org/drawingml/2006/main" xmlns:r="http://schemas.openxmlformats.org/officeDocument/2006/relationships" xmlns:p="http://schemas.openxmlformats.org/presentationml/2006/main" showMasterSp="0" type="tx">
  <p:cSld name="7_Title and Content">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0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03"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a:solidFill>
                  <a:srgbClr val="996600"/>
                </a:solidFill>
                <a:latin typeface="Arial"/>
                <a:ea typeface="Arial"/>
                <a:cs typeface="Arial"/>
                <a:sym typeface="Arial"/>
              </a:defRPr>
            </a:lvl1pPr>
          </a:lstStyle>
          <a:p>
            <a:r>
              <a:t>Title Text</a:t>
            </a:r>
          </a:p>
        </p:txBody>
      </p:sp>
      <p:sp>
        <p:nvSpPr>
          <p:cNvPr id="704" name="Body Level One…"/>
          <p:cNvSpPr txBox="1">
            <a:spLocks noGrp="1"/>
          </p:cNvSpPr>
          <p:nvPr>
            <p:ph type="body" idx="1"/>
          </p:nvPr>
        </p:nvSpPr>
        <p:spPr>
          <a:xfrm>
            <a:off x="1371600" y="1981200"/>
            <a:ext cx="7620000" cy="4114800"/>
          </a:xfrm>
          <a:prstGeom prst="rect">
            <a:avLst/>
          </a:prstGeom>
        </p:spPr>
        <p:txBody>
          <a:bodyPr>
            <a:normAutofit/>
          </a:bodyPr>
          <a:lstStyle>
            <a:lvl1pPr>
              <a:buClr>
                <a:srgbClr val="996600"/>
              </a:buClr>
              <a:buChar char="⬥"/>
              <a:defRPr b="1"/>
            </a:lvl1pPr>
            <a:lvl2pPr>
              <a:buClr>
                <a:srgbClr val="996600"/>
              </a:buClr>
              <a:buSzPct val="95000"/>
              <a:defRPr b="1"/>
            </a:lvl2pPr>
            <a:lvl3pPr>
              <a:buClr>
                <a:srgbClr val="996600"/>
              </a:buClr>
              <a:defRPr b="1"/>
            </a:lvl3pPr>
            <a:lvl4pPr>
              <a:buClr>
                <a:srgbClr val="996600"/>
              </a:buClr>
              <a:defRPr b="1"/>
            </a:lvl4pPr>
            <a:lvl5pPr>
              <a:buClr>
                <a:srgbClr val="996600"/>
              </a:buClr>
              <a:buChar char="•"/>
              <a:defRPr b="1"/>
            </a:lvl5pPr>
          </a:lstStyle>
          <a:p>
            <a:r>
              <a:t>Body Level One</a:t>
            </a:r>
          </a:p>
          <a:p>
            <a:pPr lvl="1"/>
            <a:r>
              <a:t>Body Level Two</a:t>
            </a:r>
          </a:p>
          <a:p>
            <a:pPr lvl="2"/>
            <a:r>
              <a:t>Body Level Three</a:t>
            </a:r>
          </a:p>
          <a:p>
            <a:pPr lvl="3"/>
            <a:r>
              <a:t>Body Level Four</a:t>
            </a:r>
          </a:p>
          <a:p>
            <a:pPr lvl="4"/>
            <a:r>
              <a:t>Body Level Five</a:t>
            </a:r>
          </a:p>
        </p:txBody>
      </p:sp>
      <p:sp>
        <p:nvSpPr>
          <p:cNvPr id="705"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834523032"/>
      </p:ext>
    </p:extLst>
  </p:cSld>
  <p:clrMapOvr>
    <a:masterClrMapping/>
  </p:clrMapOvr>
  <p:transition spd="med"/>
</p:sldLayout>
</file>

<file path=ppt/slideLayouts/slideLayout588.xml><?xml version="1.0" encoding="utf-8"?>
<p:sldLayout xmlns:a="http://schemas.openxmlformats.org/drawingml/2006/main" xmlns:r="http://schemas.openxmlformats.org/officeDocument/2006/relationships" xmlns:p="http://schemas.openxmlformats.org/presentationml/2006/main" showMasterSp="0" type="tx">
  <p:cSld name="7_Section Header">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1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13"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cap="all">
                <a:solidFill>
                  <a:srgbClr val="996600"/>
                </a:solidFill>
                <a:latin typeface="Arial"/>
                <a:ea typeface="Arial"/>
                <a:cs typeface="Arial"/>
                <a:sym typeface="Arial"/>
              </a:defRPr>
            </a:lvl1pPr>
          </a:lstStyle>
          <a:p>
            <a:r>
              <a:t>Title Text</a:t>
            </a:r>
          </a:p>
        </p:txBody>
      </p:sp>
      <p:sp>
        <p:nvSpPr>
          <p:cNvPr id="71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a:lvl1pPr>
            <a:lvl2pPr marL="0" indent="457200">
              <a:spcBef>
                <a:spcPts val="400"/>
              </a:spcBef>
              <a:buSzTx/>
              <a:buNone/>
              <a:defRPr sz="2000" b="1"/>
            </a:lvl2pPr>
            <a:lvl3pPr marL="0" indent="914400">
              <a:spcBef>
                <a:spcPts val="400"/>
              </a:spcBef>
              <a:buSzTx/>
              <a:buNone/>
              <a:defRPr sz="2000" b="1"/>
            </a:lvl3pPr>
            <a:lvl4pPr marL="0" indent="1371600">
              <a:spcBef>
                <a:spcPts val="400"/>
              </a:spcBef>
              <a:buSzTx/>
              <a:buNone/>
              <a:defRPr sz="2000" b="1"/>
            </a:lvl4pPr>
            <a:lvl5pPr marL="0" indent="1828800">
              <a:spcBef>
                <a:spcPts val="400"/>
              </a:spcBef>
              <a:buSzTx/>
              <a:buNone/>
              <a:defRPr sz="2000" b="1"/>
            </a:lvl5pPr>
          </a:lstStyle>
          <a:p>
            <a:r>
              <a:t>Body Level One</a:t>
            </a:r>
          </a:p>
          <a:p>
            <a:pPr lvl="1"/>
            <a:r>
              <a:t>Body Level Two</a:t>
            </a:r>
          </a:p>
          <a:p>
            <a:pPr lvl="2"/>
            <a:r>
              <a:t>Body Level Three</a:t>
            </a:r>
          </a:p>
          <a:p>
            <a:pPr lvl="3"/>
            <a:r>
              <a:t>Body Level Four</a:t>
            </a:r>
          </a:p>
          <a:p>
            <a:pPr lvl="4"/>
            <a:r>
              <a:t>Body Level Five</a:t>
            </a:r>
          </a:p>
        </p:txBody>
      </p:sp>
      <p:sp>
        <p:nvSpPr>
          <p:cNvPr id="715"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743306837"/>
      </p:ext>
    </p:extLst>
  </p:cSld>
  <p:clrMapOvr>
    <a:masterClrMapping/>
  </p:clrMapOvr>
  <p:transition spd="med"/>
</p:sldLayout>
</file>

<file path=ppt/slideLayouts/slideLayout589.xml><?xml version="1.0" encoding="utf-8"?>
<p:sldLayout xmlns:a="http://schemas.openxmlformats.org/drawingml/2006/main" xmlns:r="http://schemas.openxmlformats.org/officeDocument/2006/relationships" xmlns:p="http://schemas.openxmlformats.org/presentationml/2006/main" showMasterSp="0" type="tx">
  <p:cSld name="7_Two Content">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2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23"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a:solidFill>
                  <a:srgbClr val="996600"/>
                </a:solidFill>
                <a:latin typeface="Arial"/>
                <a:ea typeface="Arial"/>
                <a:cs typeface="Arial"/>
                <a:sym typeface="Arial"/>
              </a:defRPr>
            </a:lvl1pPr>
          </a:lstStyle>
          <a:p>
            <a:r>
              <a:t>Title Text</a:t>
            </a:r>
          </a:p>
        </p:txBody>
      </p:sp>
      <p:sp>
        <p:nvSpPr>
          <p:cNvPr id="724" name="Body Level One…"/>
          <p:cNvSpPr txBox="1">
            <a:spLocks noGrp="1"/>
          </p:cNvSpPr>
          <p:nvPr>
            <p:ph type="body" sz="half" idx="1"/>
          </p:nvPr>
        </p:nvSpPr>
        <p:spPr>
          <a:xfrm>
            <a:off x="1371600" y="1981200"/>
            <a:ext cx="3733800" cy="4114800"/>
          </a:xfrm>
          <a:prstGeom prst="rect">
            <a:avLst/>
          </a:prstGeom>
        </p:spPr>
        <p:txBody>
          <a:bodyPr>
            <a:normAutofit/>
          </a:bodyPr>
          <a:lstStyle>
            <a:lvl1pPr>
              <a:spcBef>
                <a:spcPts val="600"/>
              </a:spcBef>
              <a:buClr>
                <a:srgbClr val="996600"/>
              </a:buClr>
              <a:buChar char="⬥"/>
              <a:defRPr sz="2800" b="1"/>
            </a:lvl1pPr>
            <a:lvl2pPr marL="790575" indent="-333375">
              <a:spcBef>
                <a:spcPts val="600"/>
              </a:spcBef>
              <a:buClr>
                <a:srgbClr val="996600"/>
              </a:buClr>
              <a:buSzPct val="95000"/>
              <a:defRPr sz="2800" b="1"/>
            </a:lvl2pPr>
            <a:lvl3pPr marL="1234439" indent="-320039">
              <a:spcBef>
                <a:spcPts val="600"/>
              </a:spcBef>
              <a:buClr>
                <a:srgbClr val="996600"/>
              </a:buClr>
              <a:defRPr sz="2800" b="1"/>
            </a:lvl3pPr>
            <a:lvl4pPr marL="1727200" indent="-355600">
              <a:spcBef>
                <a:spcPts val="600"/>
              </a:spcBef>
              <a:buClr>
                <a:srgbClr val="996600"/>
              </a:buClr>
              <a:defRPr sz="2800" b="1"/>
            </a:lvl4pPr>
            <a:lvl5pPr marL="2184400" indent="-355600">
              <a:spcBef>
                <a:spcPts val="600"/>
              </a:spcBef>
              <a:buClr>
                <a:srgbClr val="996600"/>
              </a:buClr>
              <a:buChar char="•"/>
              <a:defRPr sz="2800" b="1"/>
            </a:lvl5pPr>
          </a:lstStyle>
          <a:p>
            <a:r>
              <a:t>Body Level One</a:t>
            </a:r>
          </a:p>
          <a:p>
            <a:pPr lvl="1"/>
            <a:r>
              <a:t>Body Level Two</a:t>
            </a:r>
          </a:p>
          <a:p>
            <a:pPr lvl="2"/>
            <a:r>
              <a:t>Body Level Three</a:t>
            </a:r>
          </a:p>
          <a:p>
            <a:pPr lvl="3"/>
            <a:r>
              <a:t>Body Level Four</a:t>
            </a:r>
          </a:p>
          <a:p>
            <a:pPr lvl="4"/>
            <a:r>
              <a:t>Body Level Five</a:t>
            </a:r>
          </a:p>
        </p:txBody>
      </p:sp>
      <p:sp>
        <p:nvSpPr>
          <p:cNvPr id="725"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271442625"/>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a:extLst>
              <a:ext uri="{FF2B5EF4-FFF2-40B4-BE49-F238E27FC236}">
                <a16:creationId xmlns:a16="http://schemas.microsoft.com/office/drawing/2014/main" id="{9821927C-5CC9-70A0-9946-EDDDC4E9B441}"/>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C6990697-CA60-2D97-94E1-A0E70F344B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BC068F98-30C3-DFF3-1B0C-F4D2DE4C1E39}"/>
              </a:ext>
            </a:extLst>
          </p:cNvPr>
          <p:cNvSpPr>
            <a:spLocks noGrp="1" noChangeArrowheads="1"/>
          </p:cNvSpPr>
          <p:nvPr>
            <p:ph type="sldNum" sz="quarter" idx="12"/>
          </p:nvPr>
        </p:nvSpPr>
        <p:spPr>
          <a:ln/>
        </p:spPr>
        <p:txBody>
          <a:bodyPr/>
          <a:lstStyle>
            <a:lvl1pPr>
              <a:defRPr/>
            </a:lvl1pPr>
          </a:lstStyle>
          <a:p>
            <a:fld id="{A019C16D-45B7-394C-BAE6-48271F679A9A}" type="slidenum">
              <a:rPr lang="en-US" altLang="en-US"/>
              <a:pPr/>
              <a:t>‹#›</a:t>
            </a:fld>
            <a:endParaRPr lang="en-US" altLang="en-US"/>
          </a:p>
        </p:txBody>
      </p:sp>
    </p:spTree>
    <p:extLst>
      <p:ext uri="{BB962C8B-B14F-4D97-AF65-F5344CB8AC3E}">
        <p14:creationId xmlns:p14="http://schemas.microsoft.com/office/powerpoint/2010/main" val="2898270020"/>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type="tx">
  <p:cSld name="7_Comparis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3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33" name="Title Text"/>
          <p:cNvSpPr txBox="1">
            <a:spLocks noGrp="1"/>
          </p:cNvSpPr>
          <p:nvPr>
            <p:ph type="title"/>
          </p:nvPr>
        </p:nvSpPr>
        <p:spPr>
          <a:xfrm>
            <a:off x="457200" y="274638"/>
            <a:ext cx="8229600" cy="1143001"/>
          </a:xfrm>
          <a:prstGeom prst="rect">
            <a:avLst/>
          </a:prstGeom>
        </p:spPr>
        <p:txBody>
          <a:bodyPr lIns="46037" tIns="46037" rIns="46037" bIns="46037"/>
          <a:lstStyle>
            <a:lvl1pPr>
              <a:defRPr>
                <a:solidFill>
                  <a:srgbClr val="996600"/>
                </a:solidFill>
                <a:latin typeface="Arial"/>
                <a:ea typeface="Arial"/>
                <a:cs typeface="Arial"/>
                <a:sym typeface="Arial"/>
              </a:defRPr>
            </a:lvl1pPr>
          </a:lstStyle>
          <a:p>
            <a:r>
              <a:t>Title Text</a:t>
            </a:r>
          </a:p>
        </p:txBody>
      </p:sp>
      <p:sp>
        <p:nvSpPr>
          <p:cNvPr id="73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73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pPr>
            <a:endParaRPr/>
          </a:p>
        </p:txBody>
      </p:sp>
      <p:sp>
        <p:nvSpPr>
          <p:cNvPr id="736"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264162108"/>
      </p:ext>
    </p:extLst>
  </p:cSld>
  <p:clrMapOvr>
    <a:masterClrMapping/>
  </p:clrMapOvr>
  <p:transition spd="med"/>
</p:sldLayout>
</file>

<file path=ppt/slideLayouts/slideLayout591.xml><?xml version="1.0" encoding="utf-8"?>
<p:sldLayout xmlns:a="http://schemas.openxmlformats.org/drawingml/2006/main" xmlns:r="http://schemas.openxmlformats.org/officeDocument/2006/relationships" xmlns:p="http://schemas.openxmlformats.org/presentationml/2006/main" showMasterSp="0" type="tx">
  <p:cSld name="7_Title Only">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43"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44"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a:solidFill>
                  <a:srgbClr val="996600"/>
                </a:solidFill>
                <a:latin typeface="Arial"/>
                <a:ea typeface="Arial"/>
                <a:cs typeface="Arial"/>
                <a:sym typeface="Arial"/>
              </a:defRPr>
            </a:lvl1pPr>
          </a:lstStyle>
          <a:p>
            <a:r>
              <a:t>Title Text</a:t>
            </a:r>
          </a:p>
        </p:txBody>
      </p:sp>
      <p:sp>
        <p:nvSpPr>
          <p:cNvPr id="745"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049357556"/>
      </p:ext>
    </p:extLst>
  </p:cSld>
  <p:clrMapOvr>
    <a:masterClrMapping/>
  </p:clrMapOvr>
  <p:transition spd="med"/>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type="tx">
  <p:cSld name="6_Blank">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5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53"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988674537"/>
      </p:ext>
    </p:extLst>
  </p:cSld>
  <p:clrMapOvr>
    <a:masterClrMapping/>
  </p:clrMapOvr>
  <p:transition spd="med"/>
</p:sldLayout>
</file>

<file path=ppt/slideLayouts/slideLayout593.xml><?xml version="1.0" encoding="utf-8"?>
<p:sldLayout xmlns:a="http://schemas.openxmlformats.org/drawingml/2006/main" xmlns:r="http://schemas.openxmlformats.org/officeDocument/2006/relationships" xmlns:p="http://schemas.openxmlformats.org/presentationml/2006/main" showMasterSp="0" type="tx">
  <p:cSld name="Blank 0">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sp>
        <p:nvSpPr>
          <p:cNvPr id="760"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322515669"/>
      </p:ext>
    </p:extLst>
  </p:cSld>
  <p:clrMapOvr>
    <a:masterClrMapping/>
  </p:clrMapOvr>
  <p:transition spd="med"/>
</p:sldLayout>
</file>

<file path=ppt/slideLayouts/slideLayout594.xml><?xml version="1.0" encoding="utf-8"?>
<p:sldLayout xmlns:a="http://schemas.openxmlformats.org/drawingml/2006/main" xmlns:r="http://schemas.openxmlformats.org/officeDocument/2006/relationships" xmlns:p="http://schemas.openxmlformats.org/presentationml/2006/main" showMasterSp="0" type="tx">
  <p:cSld name="7_Content with Capti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67"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68"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a:solidFill>
                  <a:srgbClr val="996600"/>
                </a:solidFill>
                <a:latin typeface="Arial"/>
                <a:ea typeface="Arial"/>
                <a:cs typeface="Arial"/>
                <a:sym typeface="Arial"/>
              </a:defRPr>
            </a:lvl1pPr>
          </a:lstStyle>
          <a:p>
            <a:r>
              <a:t>Title Text</a:t>
            </a:r>
          </a:p>
        </p:txBody>
      </p:sp>
      <p:sp>
        <p:nvSpPr>
          <p:cNvPr id="769"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996600"/>
              </a:buClr>
              <a:buChar char="⬥"/>
              <a:defRPr b="1"/>
            </a:lvl1pPr>
            <a:lvl2pPr>
              <a:buClr>
                <a:srgbClr val="996600"/>
              </a:buClr>
              <a:buSzPct val="95000"/>
              <a:defRPr b="1"/>
            </a:lvl2pPr>
            <a:lvl3pPr>
              <a:buClr>
                <a:srgbClr val="996600"/>
              </a:buClr>
              <a:defRPr b="1"/>
            </a:lvl3pPr>
            <a:lvl4pPr>
              <a:buClr>
                <a:srgbClr val="996600"/>
              </a:buClr>
              <a:defRPr b="1"/>
            </a:lvl4pPr>
            <a:lvl5pPr>
              <a:buClr>
                <a:srgbClr val="996600"/>
              </a:buClr>
              <a:buChar char="•"/>
              <a:defRPr b="1"/>
            </a:lvl5pPr>
          </a:lstStyle>
          <a:p>
            <a:r>
              <a:t>Body Level One</a:t>
            </a:r>
          </a:p>
          <a:p>
            <a:pPr lvl="1"/>
            <a:r>
              <a:t>Body Level Two</a:t>
            </a:r>
          </a:p>
          <a:p>
            <a:pPr lvl="2"/>
            <a:r>
              <a:t>Body Level Three</a:t>
            </a:r>
          </a:p>
          <a:p>
            <a:pPr lvl="3"/>
            <a:r>
              <a:t>Body Level Four</a:t>
            </a:r>
          </a:p>
          <a:p>
            <a:pPr lvl="4"/>
            <a:r>
              <a:t>Body Level Five</a:t>
            </a:r>
          </a:p>
        </p:txBody>
      </p:sp>
      <p:sp>
        <p:nvSpPr>
          <p:cNvPr id="77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b="1"/>
            </a:pPr>
            <a:endParaRPr/>
          </a:p>
        </p:txBody>
      </p:sp>
      <p:sp>
        <p:nvSpPr>
          <p:cNvPr id="771"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547945863"/>
      </p:ext>
    </p:extLst>
  </p:cSld>
  <p:clrMapOvr>
    <a:masterClrMapping/>
  </p:clrMapOvr>
  <p:transition spd="med"/>
</p:sldLayout>
</file>

<file path=ppt/slideLayouts/slideLayout595.xml><?xml version="1.0" encoding="utf-8"?>
<p:sldLayout xmlns:a="http://schemas.openxmlformats.org/drawingml/2006/main" xmlns:r="http://schemas.openxmlformats.org/officeDocument/2006/relationships" xmlns:p="http://schemas.openxmlformats.org/presentationml/2006/main" showMasterSp="0" type="tx">
  <p:cSld name="7_Picture with Capti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78"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79"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a:solidFill>
                  <a:srgbClr val="996600"/>
                </a:solidFill>
                <a:latin typeface="Arial"/>
                <a:ea typeface="Arial"/>
                <a:cs typeface="Arial"/>
                <a:sym typeface="Arial"/>
              </a:defRPr>
            </a:lvl1pPr>
          </a:lstStyle>
          <a:p>
            <a:r>
              <a:t>Title Text</a:t>
            </a:r>
          </a:p>
        </p:txBody>
      </p:sp>
      <p:sp>
        <p:nvSpPr>
          <p:cNvPr id="78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78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a:lvl1pPr>
            <a:lvl2pPr marL="0" indent="457200">
              <a:spcBef>
                <a:spcPts val="300"/>
              </a:spcBef>
              <a:buSzTx/>
              <a:buNone/>
              <a:defRPr sz="1400" b="1"/>
            </a:lvl2pPr>
            <a:lvl3pPr marL="0" indent="914400">
              <a:spcBef>
                <a:spcPts val="300"/>
              </a:spcBef>
              <a:buSzTx/>
              <a:buNone/>
              <a:defRPr sz="1400" b="1"/>
            </a:lvl3pPr>
            <a:lvl4pPr marL="0" indent="1371600">
              <a:spcBef>
                <a:spcPts val="300"/>
              </a:spcBef>
              <a:buSzTx/>
              <a:buNone/>
              <a:defRPr sz="1400" b="1"/>
            </a:lvl4pPr>
            <a:lvl5pPr marL="0" indent="1828800">
              <a:spcBef>
                <a:spcPts val="300"/>
              </a:spcBef>
              <a:buSzTx/>
              <a:buNone/>
              <a:defRPr sz="1400" b="1"/>
            </a:lvl5pPr>
          </a:lstStyle>
          <a:p>
            <a:r>
              <a:t>Body Level One</a:t>
            </a:r>
          </a:p>
          <a:p>
            <a:pPr lvl="1"/>
            <a:r>
              <a:t>Body Level Two</a:t>
            </a:r>
          </a:p>
          <a:p>
            <a:pPr lvl="2"/>
            <a:r>
              <a:t>Body Level Three</a:t>
            </a:r>
          </a:p>
          <a:p>
            <a:pPr lvl="3"/>
            <a:r>
              <a:t>Body Level Four</a:t>
            </a:r>
          </a:p>
          <a:p>
            <a:pPr lvl="4"/>
            <a:r>
              <a:t>Body Level Five</a:t>
            </a:r>
          </a:p>
        </p:txBody>
      </p:sp>
      <p:sp>
        <p:nvSpPr>
          <p:cNvPr id="782"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604701808"/>
      </p:ext>
    </p:extLst>
  </p:cSld>
  <p:clrMapOvr>
    <a:masterClrMapping/>
  </p:clrMapOvr>
  <p:transition spd="med"/>
</p:sldLayout>
</file>

<file path=ppt/slideLayouts/slideLayout596.xml><?xml version="1.0" encoding="utf-8"?>
<p:sldLayout xmlns:a="http://schemas.openxmlformats.org/drawingml/2006/main" xmlns:r="http://schemas.openxmlformats.org/officeDocument/2006/relationships" xmlns:p="http://schemas.openxmlformats.org/presentationml/2006/main" showMasterSp="0" type="tx">
  <p:cSld name="8_Title and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871" name="Group 2"/>
          <p:cNvGrpSpPr/>
          <p:nvPr/>
        </p:nvGrpSpPr>
        <p:grpSpPr>
          <a:xfrm>
            <a:off x="1587" y="0"/>
            <a:ext cx="9148763" cy="6851650"/>
            <a:chOff x="0" y="0"/>
            <a:chExt cx="9148761" cy="6851650"/>
          </a:xfrm>
        </p:grpSpPr>
        <p:sp>
          <p:nvSpPr>
            <p:cNvPr id="835"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6"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7"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851" name="Group 6"/>
            <p:cNvGrpSpPr/>
            <p:nvPr/>
          </p:nvGrpSpPr>
          <p:grpSpPr>
            <a:xfrm>
              <a:off x="455612" y="0"/>
              <a:ext cx="8093075" cy="6851650"/>
              <a:chOff x="0" y="0"/>
              <a:chExt cx="8093073" cy="6851650"/>
            </a:xfrm>
          </p:grpSpPr>
          <p:sp>
            <p:nvSpPr>
              <p:cNvPr id="838"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9"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0"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1"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2"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3"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4"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5"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6"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7"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8"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9"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0"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852"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3"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4"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5"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6"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7"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8"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9"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60"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1"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2"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868" name="Group 31"/>
            <p:cNvGrpSpPr/>
            <p:nvPr/>
          </p:nvGrpSpPr>
          <p:grpSpPr>
            <a:xfrm>
              <a:off x="-1" y="622300"/>
              <a:ext cx="9140826" cy="2493963"/>
              <a:chOff x="0" y="0"/>
              <a:chExt cx="9140824" cy="2493962"/>
            </a:xfrm>
          </p:grpSpPr>
          <p:sp>
            <p:nvSpPr>
              <p:cNvPr id="863"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4"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5"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6"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7"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869"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870"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872" name="Title Text"/>
          <p:cNvSpPr txBox="1">
            <a:spLocks noGrp="1"/>
          </p:cNvSpPr>
          <p:nvPr>
            <p:ph type="title"/>
          </p:nvPr>
        </p:nvSpPr>
        <p:spPr>
          <a:xfrm>
            <a:off x="457200" y="277813"/>
            <a:ext cx="8229600" cy="1139826"/>
          </a:xfrm>
          <a:prstGeom prst="rect">
            <a:avLst/>
          </a:prstGeom>
        </p:spPr>
        <p:txBody>
          <a:bodyPr/>
          <a:lstStyle>
            <a:lvl1pPr>
              <a:defRPr b="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873"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874"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531354949"/>
      </p:ext>
    </p:extLst>
  </p:cSld>
  <p:clrMapOvr>
    <a:masterClrMapping/>
  </p:clrMapOvr>
  <p:transition spd="med"/>
</p:sldLayout>
</file>

<file path=ppt/slideLayouts/slideLayout597.xml><?xml version="1.0" encoding="utf-8"?>
<p:sldLayout xmlns:a="http://schemas.openxmlformats.org/drawingml/2006/main" xmlns:r="http://schemas.openxmlformats.org/officeDocument/2006/relationships" xmlns:p="http://schemas.openxmlformats.org/presentationml/2006/main" showMasterSp="0" type="tx">
  <p:cSld name="8_Section Header">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917" name="Group 2"/>
          <p:cNvGrpSpPr/>
          <p:nvPr/>
        </p:nvGrpSpPr>
        <p:grpSpPr>
          <a:xfrm>
            <a:off x="1587" y="0"/>
            <a:ext cx="9148763" cy="6851650"/>
            <a:chOff x="0" y="0"/>
            <a:chExt cx="9148761" cy="6851650"/>
          </a:xfrm>
        </p:grpSpPr>
        <p:sp>
          <p:nvSpPr>
            <p:cNvPr id="881"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2"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3"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897" name="Group 6"/>
            <p:cNvGrpSpPr/>
            <p:nvPr/>
          </p:nvGrpSpPr>
          <p:grpSpPr>
            <a:xfrm>
              <a:off x="455612" y="0"/>
              <a:ext cx="8093075" cy="6851650"/>
              <a:chOff x="0" y="0"/>
              <a:chExt cx="8093073" cy="6851650"/>
            </a:xfrm>
          </p:grpSpPr>
          <p:sp>
            <p:nvSpPr>
              <p:cNvPr id="884"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5"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6"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7"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8"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9"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0"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1"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2"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3"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4"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5"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6"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898"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9"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0"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1"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2"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3"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4"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5"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6"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07"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08"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914" name="Group 31"/>
            <p:cNvGrpSpPr/>
            <p:nvPr/>
          </p:nvGrpSpPr>
          <p:grpSpPr>
            <a:xfrm>
              <a:off x="-1" y="622300"/>
              <a:ext cx="9140826" cy="2493963"/>
              <a:chOff x="0" y="0"/>
              <a:chExt cx="9140824" cy="2493962"/>
            </a:xfrm>
          </p:grpSpPr>
          <p:sp>
            <p:nvSpPr>
              <p:cNvPr id="909"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0"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1"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2"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3"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915"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916"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918" name="Title Text"/>
          <p:cNvSpPr txBox="1">
            <a:spLocks noGrp="1"/>
          </p:cNvSpPr>
          <p:nvPr>
            <p:ph type="title"/>
          </p:nvPr>
        </p:nvSpPr>
        <p:spPr>
          <a:xfrm>
            <a:off x="722312" y="4406900"/>
            <a:ext cx="7772401" cy="1362075"/>
          </a:xfrm>
          <a:prstGeom prst="rect">
            <a:avLst/>
          </a:prstGeom>
        </p:spPr>
        <p:txBody>
          <a:bodyPr anchor="t"/>
          <a:lstStyle>
            <a:lvl1pPr>
              <a:defRPr sz="4000" cap="all">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91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920"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3413677332"/>
      </p:ext>
    </p:extLst>
  </p:cSld>
  <p:clrMapOvr>
    <a:masterClrMapping/>
  </p:clrMapOvr>
  <p:transition spd="med"/>
</p:sldLayout>
</file>

<file path=ppt/slideLayouts/slideLayout598.xml><?xml version="1.0" encoding="utf-8"?>
<p:sldLayout xmlns:a="http://schemas.openxmlformats.org/drawingml/2006/main" xmlns:r="http://schemas.openxmlformats.org/officeDocument/2006/relationships" xmlns:p="http://schemas.openxmlformats.org/presentationml/2006/main" showMasterSp="0" type="tx">
  <p:cSld name="8_Two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963" name="Group 2"/>
          <p:cNvGrpSpPr/>
          <p:nvPr/>
        </p:nvGrpSpPr>
        <p:grpSpPr>
          <a:xfrm>
            <a:off x="1587" y="0"/>
            <a:ext cx="9148763" cy="6851650"/>
            <a:chOff x="0" y="0"/>
            <a:chExt cx="9148761" cy="6851650"/>
          </a:xfrm>
        </p:grpSpPr>
        <p:sp>
          <p:nvSpPr>
            <p:cNvPr id="927"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28"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29"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943" name="Group 6"/>
            <p:cNvGrpSpPr/>
            <p:nvPr/>
          </p:nvGrpSpPr>
          <p:grpSpPr>
            <a:xfrm>
              <a:off x="455612" y="0"/>
              <a:ext cx="8093075" cy="6851650"/>
              <a:chOff x="0" y="0"/>
              <a:chExt cx="8093073" cy="6851650"/>
            </a:xfrm>
          </p:grpSpPr>
          <p:sp>
            <p:nvSpPr>
              <p:cNvPr id="930"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1"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2"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3"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4"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5"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6"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7"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8"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9"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0"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1"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2"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944"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5"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6"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7"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8"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9"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0"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1"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2"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3"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4"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960" name="Group 31"/>
            <p:cNvGrpSpPr/>
            <p:nvPr/>
          </p:nvGrpSpPr>
          <p:grpSpPr>
            <a:xfrm>
              <a:off x="-1" y="622300"/>
              <a:ext cx="9140826" cy="2493963"/>
              <a:chOff x="0" y="0"/>
              <a:chExt cx="9140824" cy="2493962"/>
            </a:xfrm>
          </p:grpSpPr>
          <p:sp>
            <p:nvSpPr>
              <p:cNvPr id="955"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6"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7"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8"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9"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961"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962"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964" name="Title Text"/>
          <p:cNvSpPr txBox="1">
            <a:spLocks noGrp="1"/>
          </p:cNvSpPr>
          <p:nvPr>
            <p:ph type="title"/>
          </p:nvPr>
        </p:nvSpPr>
        <p:spPr>
          <a:xfrm>
            <a:off x="457200" y="277813"/>
            <a:ext cx="8229600" cy="1139826"/>
          </a:xfrm>
          <a:prstGeom prst="rect">
            <a:avLst/>
          </a:prstGeom>
        </p:spPr>
        <p:txBody>
          <a:bodyPr/>
          <a:lstStyle>
            <a:lvl1pPr>
              <a:defRPr b="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965"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790575" indent="-333375">
              <a:spcBef>
                <a:spcPts val="600"/>
              </a:spcBef>
              <a:buClr>
                <a:srgbClr val="FFFFCC"/>
              </a:buClr>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1234439" indent="-320039">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1727200" indent="-355600">
              <a:spcBef>
                <a:spcPts val="600"/>
              </a:spcBef>
              <a:buClr>
                <a:srgbClr val="FFFFCC"/>
              </a:buClr>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2184400" indent="-355600">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966"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953592770"/>
      </p:ext>
    </p:extLst>
  </p:cSld>
  <p:clrMapOvr>
    <a:masterClrMapping/>
  </p:clrMapOvr>
  <p:transition spd="med"/>
</p:sldLayout>
</file>

<file path=ppt/slideLayouts/slideLayout599.xml><?xml version="1.0" encoding="utf-8"?>
<p:sldLayout xmlns:a="http://schemas.openxmlformats.org/drawingml/2006/main" xmlns:r="http://schemas.openxmlformats.org/officeDocument/2006/relationships" xmlns:p="http://schemas.openxmlformats.org/presentationml/2006/main" showMasterSp="0" type="tx">
  <p:cSld name="8_Comparis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009" name="Group 2"/>
          <p:cNvGrpSpPr/>
          <p:nvPr/>
        </p:nvGrpSpPr>
        <p:grpSpPr>
          <a:xfrm>
            <a:off x="1587" y="0"/>
            <a:ext cx="9148763" cy="6851650"/>
            <a:chOff x="0" y="0"/>
            <a:chExt cx="9148761" cy="6851650"/>
          </a:xfrm>
        </p:grpSpPr>
        <p:sp>
          <p:nvSpPr>
            <p:cNvPr id="973"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4"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5"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989" name="Group 6"/>
            <p:cNvGrpSpPr/>
            <p:nvPr/>
          </p:nvGrpSpPr>
          <p:grpSpPr>
            <a:xfrm>
              <a:off x="455612" y="0"/>
              <a:ext cx="8093075" cy="6851650"/>
              <a:chOff x="0" y="0"/>
              <a:chExt cx="8093073" cy="6851650"/>
            </a:xfrm>
          </p:grpSpPr>
          <p:sp>
            <p:nvSpPr>
              <p:cNvPr id="976"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7"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8"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9"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0"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1"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2"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3"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4"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5"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6"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7"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8"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990"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1"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2"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3"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4"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5"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6"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7"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8"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99"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0"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006" name="Group 31"/>
            <p:cNvGrpSpPr/>
            <p:nvPr/>
          </p:nvGrpSpPr>
          <p:grpSpPr>
            <a:xfrm>
              <a:off x="-1" y="622300"/>
              <a:ext cx="9140826" cy="2493963"/>
              <a:chOff x="0" y="0"/>
              <a:chExt cx="9140824" cy="2493962"/>
            </a:xfrm>
          </p:grpSpPr>
          <p:sp>
            <p:nvSpPr>
              <p:cNvPr id="1001"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2"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3"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4"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5"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007"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008"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010" name="Title Text"/>
          <p:cNvSpPr txBox="1">
            <a:spLocks noGrp="1"/>
          </p:cNvSpPr>
          <p:nvPr>
            <p:ph type="title"/>
          </p:nvPr>
        </p:nvSpPr>
        <p:spPr>
          <a:xfrm>
            <a:off x="457200" y="274638"/>
            <a:ext cx="8229600" cy="1143001"/>
          </a:xfrm>
          <a:prstGeom prst="rect">
            <a:avLst/>
          </a:prstGeom>
        </p:spPr>
        <p:txBody>
          <a:bodyPr/>
          <a:lstStyle>
            <a:lvl1pPr>
              <a:defRPr b="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01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01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pPr>
            <a:endParaRPr/>
          </a:p>
        </p:txBody>
      </p:sp>
      <p:sp>
        <p:nvSpPr>
          <p:cNvPr id="1013"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154537892"/>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a:extLst>
              <a:ext uri="{FF2B5EF4-FFF2-40B4-BE49-F238E27FC236}">
                <a16:creationId xmlns:a16="http://schemas.microsoft.com/office/drawing/2014/main" id="{1D278272-69C8-75AB-92B2-42C4D112B5D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9">
            <a:extLst>
              <a:ext uri="{FF2B5EF4-FFF2-40B4-BE49-F238E27FC236}">
                <a16:creationId xmlns:a16="http://schemas.microsoft.com/office/drawing/2014/main" id="{A962353B-01D1-9A23-D855-761135E0BC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A2A63A96-196D-5D2A-6A5B-C634AF975172}"/>
              </a:ext>
            </a:extLst>
          </p:cNvPr>
          <p:cNvSpPr>
            <a:spLocks noGrp="1" noChangeArrowheads="1"/>
          </p:cNvSpPr>
          <p:nvPr>
            <p:ph type="sldNum" sz="quarter" idx="12"/>
          </p:nvPr>
        </p:nvSpPr>
        <p:spPr>
          <a:ln/>
        </p:spPr>
        <p:txBody>
          <a:bodyPr/>
          <a:lstStyle>
            <a:lvl1pPr>
              <a:defRPr/>
            </a:lvl1pPr>
          </a:lstStyle>
          <a:p>
            <a:fld id="{DAEF3BB8-F3FB-004F-AF45-B7738235545B}" type="slidenum">
              <a:rPr lang="en-US" altLang="en-US"/>
              <a:pPr/>
              <a:t>‹#›</a:t>
            </a:fld>
            <a:endParaRPr lang="en-US" altLang="en-US"/>
          </a:p>
        </p:txBody>
      </p:sp>
    </p:spTree>
    <p:extLst>
      <p:ext uri="{BB962C8B-B14F-4D97-AF65-F5344CB8AC3E}">
        <p14:creationId xmlns:p14="http://schemas.microsoft.com/office/powerpoint/2010/main" val="35525283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456C773E-4C36-48A3-83D4-CDA5437BBCEE}"/>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3F47A85D-0D64-B702-937D-E900D87AC803}"/>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4BE0E8BA-3A27-8897-4E50-9D5E89088C50}"/>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0C3DA47-91B6-1248-8225-B34992FAEA6C}" type="slidenum">
              <a:rPr lang="en-US" altLang="en-US" smtClean="0"/>
              <a:pPr/>
              <a:t>‹#›</a:t>
            </a:fld>
            <a:endParaRPr lang="en-US" altLang="en-US" dirty="0"/>
          </a:p>
        </p:txBody>
      </p:sp>
    </p:spTree>
    <p:extLst>
      <p:ext uri="{BB962C8B-B14F-4D97-AF65-F5344CB8AC3E}">
        <p14:creationId xmlns:p14="http://schemas.microsoft.com/office/powerpoint/2010/main" val="204671829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showMasterSp="0" type="tx">
  <p:cSld name="8_Title Only">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056" name="Group 2"/>
          <p:cNvGrpSpPr/>
          <p:nvPr/>
        </p:nvGrpSpPr>
        <p:grpSpPr>
          <a:xfrm>
            <a:off x="1587" y="0"/>
            <a:ext cx="9148763" cy="6851650"/>
            <a:chOff x="0" y="0"/>
            <a:chExt cx="9148761" cy="6851650"/>
          </a:xfrm>
        </p:grpSpPr>
        <p:sp>
          <p:nvSpPr>
            <p:cNvPr id="1020"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1"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2"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036" name="Group 6"/>
            <p:cNvGrpSpPr/>
            <p:nvPr/>
          </p:nvGrpSpPr>
          <p:grpSpPr>
            <a:xfrm>
              <a:off x="455612" y="0"/>
              <a:ext cx="8093075" cy="6851650"/>
              <a:chOff x="0" y="0"/>
              <a:chExt cx="8093073" cy="6851650"/>
            </a:xfrm>
          </p:grpSpPr>
          <p:sp>
            <p:nvSpPr>
              <p:cNvPr id="1023"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4"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5"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6"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7"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8"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9"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0"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1"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2"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3"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4"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5"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037"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8"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9"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0"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1"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2"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3"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4"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5"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46"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47"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053" name="Group 31"/>
            <p:cNvGrpSpPr/>
            <p:nvPr/>
          </p:nvGrpSpPr>
          <p:grpSpPr>
            <a:xfrm>
              <a:off x="-1" y="622300"/>
              <a:ext cx="9140826" cy="2493963"/>
              <a:chOff x="0" y="0"/>
              <a:chExt cx="9140824" cy="2493962"/>
            </a:xfrm>
          </p:grpSpPr>
          <p:sp>
            <p:nvSpPr>
              <p:cNvPr id="1048"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49"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50"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51"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52"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054"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055"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057" name="Title Text"/>
          <p:cNvSpPr txBox="1">
            <a:spLocks noGrp="1"/>
          </p:cNvSpPr>
          <p:nvPr>
            <p:ph type="title"/>
          </p:nvPr>
        </p:nvSpPr>
        <p:spPr>
          <a:xfrm>
            <a:off x="457200" y="277813"/>
            <a:ext cx="8229600" cy="1139826"/>
          </a:xfrm>
          <a:prstGeom prst="rect">
            <a:avLst/>
          </a:prstGeom>
        </p:spPr>
        <p:txBody>
          <a:bodyPr/>
          <a:lstStyle>
            <a:lvl1pPr>
              <a:defRPr b="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058"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1581432804"/>
      </p:ext>
    </p:extLst>
  </p:cSld>
  <p:clrMapOvr>
    <a:masterClrMapping/>
  </p:clrMapOvr>
  <p:transition spd="med"/>
</p:sldLayout>
</file>

<file path=ppt/slideLayouts/slideLayout601.xml><?xml version="1.0" encoding="utf-8"?>
<p:sldLayout xmlns:a="http://schemas.openxmlformats.org/drawingml/2006/main" xmlns:r="http://schemas.openxmlformats.org/officeDocument/2006/relationships" xmlns:p="http://schemas.openxmlformats.org/presentationml/2006/main" showMasterSp="0" type="tx">
  <p:cSld name="7_Blank">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01" name="Group 2"/>
          <p:cNvGrpSpPr/>
          <p:nvPr/>
        </p:nvGrpSpPr>
        <p:grpSpPr>
          <a:xfrm>
            <a:off x="1587" y="0"/>
            <a:ext cx="9148763" cy="6851650"/>
            <a:chOff x="0" y="0"/>
            <a:chExt cx="9148761" cy="6851650"/>
          </a:xfrm>
        </p:grpSpPr>
        <p:sp>
          <p:nvSpPr>
            <p:cNvPr id="1065"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6"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7"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081" name="Group 6"/>
            <p:cNvGrpSpPr/>
            <p:nvPr/>
          </p:nvGrpSpPr>
          <p:grpSpPr>
            <a:xfrm>
              <a:off x="455612" y="0"/>
              <a:ext cx="8093075" cy="6851650"/>
              <a:chOff x="0" y="0"/>
              <a:chExt cx="8093073" cy="6851650"/>
            </a:xfrm>
          </p:grpSpPr>
          <p:sp>
            <p:nvSpPr>
              <p:cNvPr id="1068"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9"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0"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1"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2"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3"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4"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5"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6"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7"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8"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9"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0"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082"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3"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4"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5"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6"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7"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8"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9"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90"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1"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2"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098" name="Group 31"/>
            <p:cNvGrpSpPr/>
            <p:nvPr/>
          </p:nvGrpSpPr>
          <p:grpSpPr>
            <a:xfrm>
              <a:off x="-1" y="622300"/>
              <a:ext cx="9140826" cy="2493963"/>
              <a:chOff x="0" y="0"/>
              <a:chExt cx="9140824" cy="2493962"/>
            </a:xfrm>
          </p:grpSpPr>
          <p:sp>
            <p:nvSpPr>
              <p:cNvPr id="1093"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4"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5"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6"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7"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099"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100"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102"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733840285"/>
      </p:ext>
    </p:extLst>
  </p:cSld>
  <p:clrMapOvr>
    <a:masterClrMapping/>
  </p:clrMapOvr>
  <p:transition spd="med"/>
</p:sldLayout>
</file>

<file path=ppt/slideLayouts/slideLayout602.xml><?xml version="1.0" encoding="utf-8"?>
<p:sldLayout xmlns:a="http://schemas.openxmlformats.org/drawingml/2006/main" xmlns:r="http://schemas.openxmlformats.org/officeDocument/2006/relationships" xmlns:p="http://schemas.openxmlformats.org/presentationml/2006/main" showMasterSp="0" type="tx">
  <p:cSld name="8_Content with Capti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45" name="Group 2"/>
          <p:cNvGrpSpPr/>
          <p:nvPr/>
        </p:nvGrpSpPr>
        <p:grpSpPr>
          <a:xfrm>
            <a:off x="1587" y="0"/>
            <a:ext cx="9148763" cy="6851650"/>
            <a:chOff x="0" y="0"/>
            <a:chExt cx="9148761" cy="6851650"/>
          </a:xfrm>
        </p:grpSpPr>
        <p:sp>
          <p:nvSpPr>
            <p:cNvPr id="1109"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0"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1"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125" name="Group 6"/>
            <p:cNvGrpSpPr/>
            <p:nvPr/>
          </p:nvGrpSpPr>
          <p:grpSpPr>
            <a:xfrm>
              <a:off x="455612" y="0"/>
              <a:ext cx="8093075" cy="6851650"/>
              <a:chOff x="0" y="0"/>
              <a:chExt cx="8093073" cy="6851650"/>
            </a:xfrm>
          </p:grpSpPr>
          <p:sp>
            <p:nvSpPr>
              <p:cNvPr id="1112"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3"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4"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5"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6"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7"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8"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9"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0"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1"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2"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3"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4"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126"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7"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8"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9"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0"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1"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2"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3"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4"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5"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6"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142" name="Group 31"/>
            <p:cNvGrpSpPr/>
            <p:nvPr/>
          </p:nvGrpSpPr>
          <p:grpSpPr>
            <a:xfrm>
              <a:off x="-1" y="622300"/>
              <a:ext cx="9140826" cy="2493963"/>
              <a:chOff x="0" y="0"/>
              <a:chExt cx="9140824" cy="2493962"/>
            </a:xfrm>
          </p:grpSpPr>
          <p:sp>
            <p:nvSpPr>
              <p:cNvPr id="1137"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8"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9"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40"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41"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143"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144"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146" name="Title Text"/>
          <p:cNvSpPr txBox="1">
            <a:spLocks noGrp="1"/>
          </p:cNvSpPr>
          <p:nvPr>
            <p:ph type="title"/>
          </p:nvPr>
        </p:nvSpPr>
        <p:spPr>
          <a:xfrm>
            <a:off x="457200" y="273050"/>
            <a:ext cx="3008314" cy="1162050"/>
          </a:xfrm>
          <a:prstGeom prst="rect">
            <a:avLst/>
          </a:prstGeom>
        </p:spPr>
        <p:txBody>
          <a:bodyPr anchor="b"/>
          <a:lstStyle>
            <a:lvl1pPr>
              <a:defRPr sz="200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147"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14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pPr>
            <a:endParaRPr/>
          </a:p>
        </p:txBody>
      </p:sp>
      <p:sp>
        <p:nvSpPr>
          <p:cNvPr id="1149"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685901321"/>
      </p:ext>
    </p:extLst>
  </p:cSld>
  <p:clrMapOvr>
    <a:masterClrMapping/>
  </p:clrMapOvr>
  <p:transition spd="med"/>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type="tx">
  <p:cSld name="8_Picture with Capti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92" name="Group 2"/>
          <p:cNvGrpSpPr/>
          <p:nvPr/>
        </p:nvGrpSpPr>
        <p:grpSpPr>
          <a:xfrm>
            <a:off x="1587" y="0"/>
            <a:ext cx="9148763" cy="6851650"/>
            <a:chOff x="0" y="0"/>
            <a:chExt cx="9148761" cy="6851650"/>
          </a:xfrm>
        </p:grpSpPr>
        <p:sp>
          <p:nvSpPr>
            <p:cNvPr id="1156"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57"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58"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172" name="Group 6"/>
            <p:cNvGrpSpPr/>
            <p:nvPr/>
          </p:nvGrpSpPr>
          <p:grpSpPr>
            <a:xfrm>
              <a:off x="455612" y="0"/>
              <a:ext cx="8093075" cy="6851650"/>
              <a:chOff x="0" y="0"/>
              <a:chExt cx="8093073" cy="6851650"/>
            </a:xfrm>
          </p:grpSpPr>
          <p:sp>
            <p:nvSpPr>
              <p:cNvPr id="1159"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0"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1"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2"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3"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4"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5"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6"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7"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8"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9"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0"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1"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173"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4"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5"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6"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7"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8"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9"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80"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81"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2"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3"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189" name="Group 31"/>
            <p:cNvGrpSpPr/>
            <p:nvPr/>
          </p:nvGrpSpPr>
          <p:grpSpPr>
            <a:xfrm>
              <a:off x="-1" y="622300"/>
              <a:ext cx="9140826" cy="2493963"/>
              <a:chOff x="0" y="0"/>
              <a:chExt cx="9140824" cy="2493962"/>
            </a:xfrm>
          </p:grpSpPr>
          <p:sp>
            <p:nvSpPr>
              <p:cNvPr id="1184"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5"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6"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7"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8"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190"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191"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193" name="Title Text"/>
          <p:cNvSpPr txBox="1">
            <a:spLocks noGrp="1"/>
          </p:cNvSpPr>
          <p:nvPr>
            <p:ph type="title"/>
          </p:nvPr>
        </p:nvSpPr>
        <p:spPr>
          <a:xfrm>
            <a:off x="1792288" y="4800600"/>
            <a:ext cx="5486401" cy="566738"/>
          </a:xfrm>
          <a:prstGeom prst="rect">
            <a:avLst/>
          </a:prstGeom>
        </p:spPr>
        <p:txBody>
          <a:bodyPr anchor="b"/>
          <a:lstStyle>
            <a:lvl1pPr>
              <a:defRPr sz="200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19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19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196"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1734913590"/>
      </p:ext>
    </p:extLst>
  </p:cSld>
  <p:clrMapOvr>
    <a:masterClrMapping/>
  </p:clrMapOvr>
  <p:transition spd="med"/>
</p:sldLayout>
</file>

<file path=ppt/slideLayouts/slideLayout604.xml><?xml version="1.0" encoding="utf-8"?>
<p:sldLayout xmlns:a="http://schemas.openxmlformats.org/drawingml/2006/main" xmlns:r="http://schemas.openxmlformats.org/officeDocument/2006/relationships" xmlns:p="http://schemas.openxmlformats.org/presentationml/2006/main" showMasterSp="0" type="tx">
  <p:cSld name="1_Title, Content, and 2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239" name="Group 2"/>
          <p:cNvGrpSpPr/>
          <p:nvPr/>
        </p:nvGrpSpPr>
        <p:grpSpPr>
          <a:xfrm>
            <a:off x="1587" y="0"/>
            <a:ext cx="9148763" cy="6851650"/>
            <a:chOff x="0" y="0"/>
            <a:chExt cx="9148761" cy="6851650"/>
          </a:xfrm>
        </p:grpSpPr>
        <p:sp>
          <p:nvSpPr>
            <p:cNvPr id="1203"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4"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5"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219" name="Group 6"/>
            <p:cNvGrpSpPr/>
            <p:nvPr/>
          </p:nvGrpSpPr>
          <p:grpSpPr>
            <a:xfrm>
              <a:off x="455612" y="0"/>
              <a:ext cx="8093075" cy="6851650"/>
              <a:chOff x="0" y="0"/>
              <a:chExt cx="8093073" cy="6851650"/>
            </a:xfrm>
          </p:grpSpPr>
          <p:sp>
            <p:nvSpPr>
              <p:cNvPr id="1206"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7"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8"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9"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0"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1"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2"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3"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4"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5"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6"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7"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8"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220"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1"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2"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3"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4"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5"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6"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7"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8"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29"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0"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236" name="Group 31"/>
            <p:cNvGrpSpPr/>
            <p:nvPr/>
          </p:nvGrpSpPr>
          <p:grpSpPr>
            <a:xfrm>
              <a:off x="-1" y="622300"/>
              <a:ext cx="9140826" cy="2493963"/>
              <a:chOff x="0" y="0"/>
              <a:chExt cx="9140824" cy="2493962"/>
            </a:xfrm>
          </p:grpSpPr>
          <p:sp>
            <p:nvSpPr>
              <p:cNvPr id="1231"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2"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3"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4"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5"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237"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238"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240" name="Title Text"/>
          <p:cNvSpPr txBox="1">
            <a:spLocks noGrp="1"/>
          </p:cNvSpPr>
          <p:nvPr>
            <p:ph type="title"/>
          </p:nvPr>
        </p:nvSpPr>
        <p:spPr>
          <a:xfrm>
            <a:off x="457200" y="277813"/>
            <a:ext cx="8229600" cy="1139826"/>
          </a:xfrm>
          <a:prstGeom prst="rect">
            <a:avLst/>
          </a:prstGeom>
        </p:spPr>
        <p:txBody>
          <a:bodyPr/>
          <a:lstStyle>
            <a:lvl1pPr>
              <a:defRPr b="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241" name="Body Level One…"/>
          <p:cNvSpPr txBox="1">
            <a:spLocks noGrp="1"/>
          </p:cNvSpPr>
          <p:nvPr>
            <p:ph type="body" sz="half" idx="1"/>
          </p:nvPr>
        </p:nvSpPr>
        <p:spPr>
          <a:xfrm>
            <a:off x="457200" y="1600200"/>
            <a:ext cx="4038600" cy="4530725"/>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242"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3865864313"/>
      </p:ext>
    </p:extLst>
  </p:cSld>
  <p:clrMapOvr>
    <a:masterClrMapping/>
  </p:clrMapOvr>
  <p:transition spd="med"/>
</p:sldLayout>
</file>

<file path=ppt/slideLayouts/slideLayout605.xml><?xml version="1.0" encoding="utf-8"?>
<p:sldLayout xmlns:a="http://schemas.openxmlformats.org/drawingml/2006/main" xmlns:r="http://schemas.openxmlformats.org/officeDocument/2006/relationships" xmlns:p="http://schemas.openxmlformats.org/presentationml/2006/main" showMasterSp="0" type="tx">
  <p:cSld name="1_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285" name="Group 2"/>
          <p:cNvGrpSpPr/>
          <p:nvPr/>
        </p:nvGrpSpPr>
        <p:grpSpPr>
          <a:xfrm>
            <a:off x="1587" y="0"/>
            <a:ext cx="9148763" cy="6851650"/>
            <a:chOff x="0" y="0"/>
            <a:chExt cx="9148761" cy="6851650"/>
          </a:xfrm>
        </p:grpSpPr>
        <p:sp>
          <p:nvSpPr>
            <p:cNvPr id="1249"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0"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1"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265" name="Group 6"/>
            <p:cNvGrpSpPr/>
            <p:nvPr/>
          </p:nvGrpSpPr>
          <p:grpSpPr>
            <a:xfrm>
              <a:off x="455612" y="0"/>
              <a:ext cx="8093075" cy="6851650"/>
              <a:chOff x="0" y="0"/>
              <a:chExt cx="8093073" cy="6851650"/>
            </a:xfrm>
          </p:grpSpPr>
          <p:sp>
            <p:nvSpPr>
              <p:cNvPr id="1252"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3"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4"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5"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6"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7"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8"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9"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0"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1"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2"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3"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4"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266"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7"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8"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9"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0"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1"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2"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3"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4"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5"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6"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282" name="Group 31"/>
            <p:cNvGrpSpPr/>
            <p:nvPr/>
          </p:nvGrpSpPr>
          <p:grpSpPr>
            <a:xfrm>
              <a:off x="-1" y="622300"/>
              <a:ext cx="9140826" cy="2493963"/>
              <a:chOff x="0" y="0"/>
              <a:chExt cx="9140824" cy="2493962"/>
            </a:xfrm>
          </p:grpSpPr>
          <p:sp>
            <p:nvSpPr>
              <p:cNvPr id="1277"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8"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9"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80"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81"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283"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284"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286" name="Body Level One…"/>
          <p:cNvSpPr txBox="1">
            <a:spLocks noGrp="1"/>
          </p:cNvSpPr>
          <p:nvPr>
            <p:ph type="body" idx="1"/>
          </p:nvPr>
        </p:nvSpPr>
        <p:spPr>
          <a:xfrm>
            <a:off x="457200" y="277813"/>
            <a:ext cx="8229600" cy="5853113"/>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287"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3155459454"/>
      </p:ext>
    </p:extLst>
  </p:cSld>
  <p:clrMapOvr>
    <a:masterClrMapping/>
  </p:clrMapOvr>
  <p:transition spd="med"/>
</p:sldLayout>
</file>

<file path=ppt/slideLayouts/slideLayout606.xml><?xml version="1.0" encoding="utf-8"?>
<p:sldLayout xmlns:a="http://schemas.openxmlformats.org/drawingml/2006/main" xmlns:r="http://schemas.openxmlformats.org/officeDocument/2006/relationships" xmlns:p="http://schemas.openxmlformats.org/presentationml/2006/main" showMasterSp="0" type="tx">
  <p:cSld name="8_Title Slide">
    <p:spTree>
      <p:nvGrpSpPr>
        <p:cNvPr id="1" name=""/>
        <p:cNvGrpSpPr/>
        <p:nvPr/>
      </p:nvGrpSpPr>
      <p:grpSpPr>
        <a:xfrm>
          <a:off x="0" y="0"/>
          <a:ext cx="0" cy="0"/>
          <a:chOff x="0" y="0"/>
          <a:chExt cx="0" cy="0"/>
        </a:xfrm>
      </p:grpSpPr>
      <p:sp>
        <p:nvSpPr>
          <p:cNvPr id="1294" name="Title Text"/>
          <p:cNvSpPr txBox="1">
            <a:spLocks noGrp="1"/>
          </p:cNvSpPr>
          <p:nvPr>
            <p:ph type="title"/>
          </p:nvPr>
        </p:nvSpPr>
        <p:spPr>
          <a:xfrm>
            <a:off x="685800" y="2130425"/>
            <a:ext cx="7772400" cy="1470025"/>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29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888888"/>
                </a:solidFill>
                <a:latin typeface="Calibri"/>
                <a:ea typeface="Calibri"/>
                <a:cs typeface="Calibri"/>
                <a:sym typeface="Calibri"/>
              </a:defRPr>
            </a:lvl1pPr>
            <a:lvl2pPr marL="0" indent="457200" algn="ctr">
              <a:buSzTx/>
              <a:buNone/>
              <a:defRPr>
                <a:solidFill>
                  <a:srgbClr val="888888"/>
                </a:solidFill>
                <a:latin typeface="Calibri"/>
                <a:ea typeface="Calibri"/>
                <a:cs typeface="Calibri"/>
                <a:sym typeface="Calibri"/>
              </a:defRPr>
            </a:lvl2pPr>
            <a:lvl3pPr marL="0" indent="914400" algn="ctr">
              <a:buSzTx/>
              <a:buNone/>
              <a:defRPr>
                <a:solidFill>
                  <a:srgbClr val="888888"/>
                </a:solidFill>
                <a:latin typeface="Calibri"/>
                <a:ea typeface="Calibri"/>
                <a:cs typeface="Calibri"/>
                <a:sym typeface="Calibri"/>
              </a:defRPr>
            </a:lvl3pPr>
            <a:lvl4pPr marL="0" indent="1371600" algn="ctr">
              <a:buSzTx/>
              <a:buNone/>
              <a:defRPr>
                <a:solidFill>
                  <a:srgbClr val="888888"/>
                </a:solidFill>
                <a:latin typeface="Calibri"/>
                <a:ea typeface="Calibri"/>
                <a:cs typeface="Calibri"/>
                <a:sym typeface="Calibri"/>
              </a:defRPr>
            </a:lvl4pPr>
            <a:lvl5pPr marL="0" indent="1828800" algn="ctr">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96"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608647426"/>
      </p:ext>
    </p:extLst>
  </p:cSld>
  <p:clrMapOvr>
    <a:masterClrMapping/>
  </p:clrMapOvr>
  <p:transition spd="med"/>
</p:sldLayout>
</file>

<file path=ppt/slideLayouts/slideLayout607.xml><?xml version="1.0" encoding="utf-8"?>
<p:sldLayout xmlns:a="http://schemas.openxmlformats.org/drawingml/2006/main" xmlns:r="http://schemas.openxmlformats.org/officeDocument/2006/relationships" xmlns:p="http://schemas.openxmlformats.org/presentationml/2006/main" showMasterSp="0" type="tx">
  <p:cSld name="9_Title and Content">
    <p:spTree>
      <p:nvGrpSpPr>
        <p:cNvPr id="1" name=""/>
        <p:cNvGrpSpPr/>
        <p:nvPr/>
      </p:nvGrpSpPr>
      <p:grpSpPr>
        <a:xfrm>
          <a:off x="0" y="0"/>
          <a:ext cx="0" cy="0"/>
          <a:chOff x="0" y="0"/>
          <a:chExt cx="0" cy="0"/>
        </a:xfrm>
      </p:grpSpPr>
      <p:sp>
        <p:nvSpPr>
          <p:cNvPr id="1303"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04" name="Body Level One…"/>
          <p:cNvSpPr txBox="1">
            <a:spLocks noGrp="1"/>
          </p:cNvSpPr>
          <p:nvPr>
            <p:ph type="body" idx="1"/>
          </p:nvPr>
        </p:nvSpPr>
        <p:spPr>
          <a:xfrm>
            <a:off x="457200" y="1600200"/>
            <a:ext cx="8229600" cy="4525963"/>
          </a:xfrm>
          <a:prstGeom prst="rect">
            <a:avLst/>
          </a:prstGeom>
        </p:spPr>
        <p:txBody>
          <a:bodyPr>
            <a:normAutofit/>
          </a:bodyPr>
          <a:lstStyle>
            <a:lvl1pPr>
              <a:buFont typeface="Arial"/>
              <a:buChar char="•"/>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05"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93613651"/>
      </p:ext>
    </p:extLst>
  </p:cSld>
  <p:clrMapOvr>
    <a:masterClrMapping/>
  </p:clrMapOvr>
  <p:transition spd="med"/>
</p:sldLayout>
</file>

<file path=ppt/slideLayouts/slideLayout608.xml><?xml version="1.0" encoding="utf-8"?>
<p:sldLayout xmlns:a="http://schemas.openxmlformats.org/drawingml/2006/main" xmlns:r="http://schemas.openxmlformats.org/officeDocument/2006/relationships" xmlns:p="http://schemas.openxmlformats.org/presentationml/2006/main" showMasterSp="0" type="tx">
  <p:cSld name="9_Section Header">
    <p:spTree>
      <p:nvGrpSpPr>
        <p:cNvPr id="1" name=""/>
        <p:cNvGrpSpPr/>
        <p:nvPr/>
      </p:nvGrpSpPr>
      <p:grpSpPr>
        <a:xfrm>
          <a:off x="0" y="0"/>
          <a:ext cx="0" cy="0"/>
          <a:chOff x="0" y="0"/>
          <a:chExt cx="0" cy="0"/>
        </a:xfrm>
      </p:grpSpPr>
      <p:sp>
        <p:nvSpPr>
          <p:cNvPr id="1312" name="Title Text"/>
          <p:cNvSpPr txBox="1">
            <a:spLocks noGrp="1"/>
          </p:cNvSpPr>
          <p:nvPr>
            <p:ph type="title"/>
          </p:nvPr>
        </p:nvSpPr>
        <p:spPr>
          <a:xfrm>
            <a:off x="722312" y="4406900"/>
            <a:ext cx="7772401" cy="1362075"/>
          </a:xfrm>
          <a:prstGeom prst="rect">
            <a:avLst/>
          </a:prstGeom>
        </p:spPr>
        <p:txBody>
          <a:bodyPr anchor="t"/>
          <a:lstStyle>
            <a:lvl1pPr algn="l">
              <a:defRPr sz="4000" cap="all">
                <a:solidFill>
                  <a:srgbClr val="000000"/>
                </a:solidFill>
                <a:latin typeface="Calibri"/>
                <a:ea typeface="Calibri"/>
                <a:cs typeface="Calibri"/>
                <a:sym typeface="Calibri"/>
              </a:defRPr>
            </a:lvl1pPr>
          </a:lstStyle>
          <a:p>
            <a:r>
              <a:t>Title Text</a:t>
            </a:r>
          </a:p>
        </p:txBody>
      </p:sp>
      <p:sp>
        <p:nvSpPr>
          <p:cNvPr id="131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888888"/>
                </a:solidFill>
                <a:latin typeface="Calibri"/>
                <a:ea typeface="Calibri"/>
                <a:cs typeface="Calibri"/>
                <a:sym typeface="Calibri"/>
              </a:defRPr>
            </a:lvl1pPr>
            <a:lvl2pPr marL="0" indent="457200">
              <a:spcBef>
                <a:spcPts val="400"/>
              </a:spcBef>
              <a:buSzTx/>
              <a:buNone/>
              <a:defRPr sz="2000">
                <a:solidFill>
                  <a:srgbClr val="888888"/>
                </a:solidFill>
                <a:latin typeface="Calibri"/>
                <a:ea typeface="Calibri"/>
                <a:cs typeface="Calibri"/>
                <a:sym typeface="Calibri"/>
              </a:defRPr>
            </a:lvl2pPr>
            <a:lvl3pPr marL="0" indent="914400">
              <a:spcBef>
                <a:spcPts val="400"/>
              </a:spcBef>
              <a:buSzTx/>
              <a:buNone/>
              <a:defRPr sz="2000">
                <a:solidFill>
                  <a:srgbClr val="888888"/>
                </a:solidFill>
                <a:latin typeface="Calibri"/>
                <a:ea typeface="Calibri"/>
                <a:cs typeface="Calibri"/>
                <a:sym typeface="Calibri"/>
              </a:defRPr>
            </a:lvl3pPr>
            <a:lvl4pPr marL="0" indent="1371600">
              <a:spcBef>
                <a:spcPts val="400"/>
              </a:spcBef>
              <a:buSzTx/>
              <a:buNone/>
              <a:defRPr sz="2000">
                <a:solidFill>
                  <a:srgbClr val="888888"/>
                </a:solidFill>
                <a:latin typeface="Calibri"/>
                <a:ea typeface="Calibri"/>
                <a:cs typeface="Calibri"/>
                <a:sym typeface="Calibri"/>
              </a:defRPr>
            </a:lvl4pPr>
            <a:lvl5pPr marL="0" indent="18288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14"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247427762"/>
      </p:ext>
    </p:extLst>
  </p:cSld>
  <p:clrMapOvr>
    <a:masterClrMapping/>
  </p:clrMapOvr>
  <p:transition spd="med"/>
</p:sldLayout>
</file>

<file path=ppt/slideLayouts/slideLayout609.xml><?xml version="1.0" encoding="utf-8"?>
<p:sldLayout xmlns:a="http://schemas.openxmlformats.org/drawingml/2006/main" xmlns:r="http://schemas.openxmlformats.org/officeDocument/2006/relationships" xmlns:p="http://schemas.openxmlformats.org/presentationml/2006/main" showMasterSp="0" type="tx">
  <p:cSld name="9_Two Content">
    <p:spTree>
      <p:nvGrpSpPr>
        <p:cNvPr id="1" name=""/>
        <p:cNvGrpSpPr/>
        <p:nvPr/>
      </p:nvGrpSpPr>
      <p:grpSpPr>
        <a:xfrm>
          <a:off x="0" y="0"/>
          <a:ext cx="0" cy="0"/>
          <a:chOff x="0" y="0"/>
          <a:chExt cx="0" cy="0"/>
        </a:xfrm>
      </p:grpSpPr>
      <p:sp>
        <p:nvSpPr>
          <p:cNvPr id="1321"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22"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buChar char="•"/>
              <a:defRPr sz="2800">
                <a:latin typeface="Calibri"/>
                <a:ea typeface="Calibri"/>
                <a:cs typeface="Calibri"/>
                <a:sym typeface="Calibri"/>
              </a:defRPr>
            </a:lvl1pPr>
            <a:lvl2pPr marL="790575" indent="-333375">
              <a:spcBef>
                <a:spcPts val="600"/>
              </a:spcBef>
              <a:buFont typeface="Arial"/>
              <a:defRPr sz="2800">
                <a:latin typeface="Calibri"/>
                <a:ea typeface="Calibri"/>
                <a:cs typeface="Calibri"/>
                <a:sym typeface="Calibri"/>
              </a:defRPr>
            </a:lvl2pPr>
            <a:lvl3pPr marL="1234439" indent="-320039">
              <a:spcBef>
                <a:spcPts val="600"/>
              </a:spcBef>
              <a:buFont typeface="Arial"/>
              <a:defRPr sz="2800">
                <a:latin typeface="Calibri"/>
                <a:ea typeface="Calibri"/>
                <a:cs typeface="Calibri"/>
                <a:sym typeface="Calibri"/>
              </a:defRPr>
            </a:lvl3pPr>
            <a:lvl4pPr marL="1727200" indent="-355600">
              <a:spcBef>
                <a:spcPts val="600"/>
              </a:spcBef>
              <a:buFont typeface="Arial"/>
              <a:defRPr sz="2800">
                <a:latin typeface="Calibri"/>
                <a:ea typeface="Calibri"/>
                <a:cs typeface="Calibri"/>
                <a:sym typeface="Calibri"/>
              </a:defRPr>
            </a:lvl4pPr>
            <a:lvl5pPr marL="2184400" indent="-355600">
              <a:spcBef>
                <a:spcPts val="600"/>
              </a:spcBef>
              <a:buFont typeface="Arial"/>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23"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077785293"/>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B474B2DC-B2ED-2F64-8BD7-4457E5720F13}"/>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B1F24A78-E306-AEA4-FD38-44A53FB9AADE}"/>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A2E0E9A6-1DA6-B870-6735-CB3EDC52EA4C}"/>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9F47487-E4A5-E843-A4B0-63959E43F5FC}" type="slidenum">
              <a:rPr lang="en-US" altLang="en-US" smtClean="0"/>
              <a:pPr/>
              <a:t>‹#›</a:t>
            </a:fld>
            <a:endParaRPr lang="en-US" altLang="en-US" dirty="0"/>
          </a:p>
        </p:txBody>
      </p:sp>
    </p:spTree>
    <p:extLst>
      <p:ext uri="{BB962C8B-B14F-4D97-AF65-F5344CB8AC3E}">
        <p14:creationId xmlns:p14="http://schemas.microsoft.com/office/powerpoint/2010/main" val="608365784"/>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showMasterSp="0" type="tx">
  <p:cSld name="9_Comparison">
    <p:spTree>
      <p:nvGrpSpPr>
        <p:cNvPr id="1" name=""/>
        <p:cNvGrpSpPr/>
        <p:nvPr/>
      </p:nvGrpSpPr>
      <p:grpSpPr>
        <a:xfrm>
          <a:off x="0" y="0"/>
          <a:ext cx="0" cy="0"/>
          <a:chOff x="0" y="0"/>
          <a:chExt cx="0" cy="0"/>
        </a:xfrm>
      </p:grpSpPr>
      <p:sp>
        <p:nvSpPr>
          <p:cNvPr id="1330"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3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Calibri"/>
                <a:ea typeface="Calibri"/>
                <a:cs typeface="Calibri"/>
                <a:sym typeface="Calibri"/>
              </a:defRPr>
            </a:lvl1pPr>
            <a:lvl2pPr marL="0" indent="457200">
              <a:spcBef>
                <a:spcPts val="500"/>
              </a:spcBef>
              <a:buSzTx/>
              <a:buNone/>
              <a:defRPr sz="2400" b="1">
                <a:latin typeface="Calibri"/>
                <a:ea typeface="Calibri"/>
                <a:cs typeface="Calibri"/>
                <a:sym typeface="Calibri"/>
              </a:defRPr>
            </a:lvl2pPr>
            <a:lvl3pPr marL="0" indent="914400">
              <a:spcBef>
                <a:spcPts val="500"/>
              </a:spcBef>
              <a:buSzTx/>
              <a:buNone/>
              <a:defRPr sz="2400" b="1">
                <a:latin typeface="Calibri"/>
                <a:ea typeface="Calibri"/>
                <a:cs typeface="Calibri"/>
                <a:sym typeface="Calibri"/>
              </a:defRPr>
            </a:lvl3pPr>
            <a:lvl4pPr marL="0" indent="1371600">
              <a:spcBef>
                <a:spcPts val="500"/>
              </a:spcBef>
              <a:buSzTx/>
              <a:buNone/>
              <a:defRPr sz="2400" b="1">
                <a:latin typeface="Calibri"/>
                <a:ea typeface="Calibri"/>
                <a:cs typeface="Calibri"/>
                <a:sym typeface="Calibri"/>
              </a:defRPr>
            </a:lvl4pPr>
            <a:lvl5pPr marL="0" indent="1828800">
              <a:spcBef>
                <a:spcPts val="500"/>
              </a:spcBef>
              <a:buSz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3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latin typeface="Calibri"/>
                <a:ea typeface="Calibri"/>
                <a:cs typeface="Calibri"/>
                <a:sym typeface="Calibri"/>
              </a:defRPr>
            </a:pPr>
            <a:endParaRPr/>
          </a:p>
        </p:txBody>
      </p:sp>
      <p:sp>
        <p:nvSpPr>
          <p:cNvPr id="1333"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048350291"/>
      </p:ext>
    </p:extLst>
  </p:cSld>
  <p:clrMapOvr>
    <a:masterClrMapping/>
  </p:clrMapOvr>
  <p:transition spd="med"/>
</p:sldLayout>
</file>

<file path=ppt/slideLayouts/slideLayout611.xml><?xml version="1.0" encoding="utf-8"?>
<p:sldLayout xmlns:a="http://schemas.openxmlformats.org/drawingml/2006/main" xmlns:r="http://schemas.openxmlformats.org/officeDocument/2006/relationships" xmlns:p="http://schemas.openxmlformats.org/presentationml/2006/main" showMasterSp="0" type="tx">
  <p:cSld name="9_Title Only">
    <p:spTree>
      <p:nvGrpSpPr>
        <p:cNvPr id="1" name=""/>
        <p:cNvGrpSpPr/>
        <p:nvPr/>
      </p:nvGrpSpPr>
      <p:grpSpPr>
        <a:xfrm>
          <a:off x="0" y="0"/>
          <a:ext cx="0" cy="0"/>
          <a:chOff x="0" y="0"/>
          <a:chExt cx="0" cy="0"/>
        </a:xfrm>
      </p:grpSpPr>
      <p:sp>
        <p:nvSpPr>
          <p:cNvPr id="1340"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41"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412762285"/>
      </p:ext>
    </p:extLst>
  </p:cSld>
  <p:clrMapOvr>
    <a:masterClrMapping/>
  </p:clrMapOvr>
  <p:transition spd="med"/>
</p:sldLayout>
</file>

<file path=ppt/slideLayouts/slideLayout612.xml><?xml version="1.0" encoding="utf-8"?>
<p:sldLayout xmlns:a="http://schemas.openxmlformats.org/drawingml/2006/main" xmlns:r="http://schemas.openxmlformats.org/officeDocument/2006/relationships" xmlns:p="http://schemas.openxmlformats.org/presentationml/2006/main" showMasterSp="0" type="tx">
  <p:cSld name="8_Blank">
    <p:spTree>
      <p:nvGrpSpPr>
        <p:cNvPr id="1" name=""/>
        <p:cNvGrpSpPr/>
        <p:nvPr/>
      </p:nvGrpSpPr>
      <p:grpSpPr>
        <a:xfrm>
          <a:off x="0" y="0"/>
          <a:ext cx="0" cy="0"/>
          <a:chOff x="0" y="0"/>
          <a:chExt cx="0" cy="0"/>
        </a:xfrm>
      </p:grpSpPr>
      <p:sp>
        <p:nvSpPr>
          <p:cNvPr id="134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456302801"/>
      </p:ext>
    </p:extLst>
  </p:cSld>
  <p:clrMapOvr>
    <a:masterClrMapping/>
  </p:clrMapOvr>
  <p:transition spd="med"/>
</p:sldLayout>
</file>

<file path=ppt/slideLayouts/slideLayout613.xml><?xml version="1.0" encoding="utf-8"?>
<p:sldLayout xmlns:a="http://schemas.openxmlformats.org/drawingml/2006/main" xmlns:r="http://schemas.openxmlformats.org/officeDocument/2006/relationships" xmlns:p="http://schemas.openxmlformats.org/presentationml/2006/main" showMasterSp="0" type="tx">
  <p:cSld name="9_Content with Caption">
    <p:spTree>
      <p:nvGrpSpPr>
        <p:cNvPr id="1" name=""/>
        <p:cNvGrpSpPr/>
        <p:nvPr/>
      </p:nvGrpSpPr>
      <p:grpSpPr>
        <a:xfrm>
          <a:off x="0" y="0"/>
          <a:ext cx="0" cy="0"/>
          <a:chOff x="0" y="0"/>
          <a:chExt cx="0" cy="0"/>
        </a:xfrm>
      </p:grpSpPr>
      <p:sp>
        <p:nvSpPr>
          <p:cNvPr id="1355" name="Title Text"/>
          <p:cNvSpPr txBox="1">
            <a:spLocks noGrp="1"/>
          </p:cNvSpPr>
          <p:nvPr>
            <p:ph type="title"/>
          </p:nvPr>
        </p:nvSpPr>
        <p:spPr>
          <a:xfrm>
            <a:off x="457200" y="273050"/>
            <a:ext cx="3008314" cy="1162050"/>
          </a:xfrm>
          <a:prstGeom prst="rect">
            <a:avLst/>
          </a:prstGeom>
        </p:spPr>
        <p:txBody>
          <a:bodyPr anchor="b"/>
          <a:lstStyle>
            <a:lvl1pPr algn="l">
              <a:defRPr sz="2000">
                <a:solidFill>
                  <a:srgbClr val="000000"/>
                </a:solidFill>
                <a:latin typeface="Calibri"/>
                <a:ea typeface="Calibri"/>
                <a:cs typeface="Calibri"/>
                <a:sym typeface="Calibri"/>
              </a:defRPr>
            </a:lvl1pPr>
          </a:lstStyle>
          <a:p>
            <a:r>
              <a:t>Title Text</a:t>
            </a:r>
          </a:p>
        </p:txBody>
      </p:sp>
      <p:sp>
        <p:nvSpPr>
          <p:cNvPr id="1356"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buChar char="•"/>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5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latin typeface="Calibri"/>
                <a:ea typeface="Calibri"/>
                <a:cs typeface="Calibri"/>
                <a:sym typeface="Calibri"/>
              </a:defRPr>
            </a:pPr>
            <a:endParaRPr/>
          </a:p>
        </p:txBody>
      </p:sp>
      <p:sp>
        <p:nvSpPr>
          <p:cNvPr id="135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497280004"/>
      </p:ext>
    </p:extLst>
  </p:cSld>
  <p:clrMapOvr>
    <a:masterClrMapping/>
  </p:clrMapOvr>
  <p:transition spd="med"/>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type="tx">
  <p:cSld name="9_Picture with Caption">
    <p:spTree>
      <p:nvGrpSpPr>
        <p:cNvPr id="1" name=""/>
        <p:cNvGrpSpPr/>
        <p:nvPr/>
      </p:nvGrpSpPr>
      <p:grpSpPr>
        <a:xfrm>
          <a:off x="0" y="0"/>
          <a:ext cx="0" cy="0"/>
          <a:chOff x="0" y="0"/>
          <a:chExt cx="0" cy="0"/>
        </a:xfrm>
      </p:grpSpPr>
      <p:sp>
        <p:nvSpPr>
          <p:cNvPr id="1365" name="Title Text"/>
          <p:cNvSpPr txBox="1">
            <a:spLocks noGrp="1"/>
          </p:cNvSpPr>
          <p:nvPr>
            <p:ph type="title"/>
          </p:nvPr>
        </p:nvSpPr>
        <p:spPr>
          <a:xfrm>
            <a:off x="1792288" y="4800600"/>
            <a:ext cx="5486401" cy="566738"/>
          </a:xfrm>
          <a:prstGeom prst="rect">
            <a:avLst/>
          </a:prstGeom>
        </p:spPr>
        <p:txBody>
          <a:bodyPr anchor="b"/>
          <a:lstStyle>
            <a:lvl1pPr algn="l">
              <a:defRPr sz="2000">
                <a:solidFill>
                  <a:srgbClr val="000000"/>
                </a:solidFill>
                <a:latin typeface="Calibri"/>
                <a:ea typeface="Calibri"/>
                <a:cs typeface="Calibri"/>
                <a:sym typeface="Calibri"/>
              </a:defRPr>
            </a:lvl1pPr>
          </a:lstStyle>
          <a:p>
            <a:r>
              <a:t>Title Text</a:t>
            </a:r>
          </a:p>
        </p:txBody>
      </p:sp>
      <p:sp>
        <p:nvSpPr>
          <p:cNvPr id="136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36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Calibri"/>
                <a:ea typeface="Calibri"/>
                <a:cs typeface="Calibri"/>
                <a:sym typeface="Calibri"/>
              </a:defRPr>
            </a:lvl1pPr>
            <a:lvl2pPr marL="0" indent="457200">
              <a:spcBef>
                <a:spcPts val="300"/>
              </a:spcBef>
              <a:buSzTx/>
              <a:buNone/>
              <a:defRPr sz="1400">
                <a:latin typeface="Calibri"/>
                <a:ea typeface="Calibri"/>
                <a:cs typeface="Calibri"/>
                <a:sym typeface="Calibri"/>
              </a:defRPr>
            </a:lvl2pPr>
            <a:lvl3pPr marL="0" indent="914400">
              <a:spcBef>
                <a:spcPts val="300"/>
              </a:spcBef>
              <a:buSzTx/>
              <a:buNone/>
              <a:defRPr sz="1400">
                <a:latin typeface="Calibri"/>
                <a:ea typeface="Calibri"/>
                <a:cs typeface="Calibri"/>
                <a:sym typeface="Calibri"/>
              </a:defRPr>
            </a:lvl3pPr>
            <a:lvl4pPr marL="0" indent="1371600">
              <a:spcBef>
                <a:spcPts val="300"/>
              </a:spcBef>
              <a:buSzTx/>
              <a:buNone/>
              <a:defRPr sz="1400">
                <a:latin typeface="Calibri"/>
                <a:ea typeface="Calibri"/>
                <a:cs typeface="Calibri"/>
                <a:sym typeface="Calibri"/>
              </a:defRPr>
            </a:lvl4pPr>
            <a:lvl5pPr marL="0" indent="1828800">
              <a:spcBef>
                <a:spcPts val="300"/>
              </a:spcBef>
              <a:buSzTx/>
              <a:buNone/>
              <a:defRPr sz="1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6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901610033"/>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BF9DD1D2-9991-207D-2607-BA67AB9D262C}"/>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8628313A-37EB-1448-2BF4-2E545223976F}"/>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D1A1B85C-24E1-D9BA-9C22-5FAFFCE29DDC}"/>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C490234-9A9A-6746-8DE8-5989102ABF35}" type="slidenum">
              <a:rPr lang="en-US" altLang="en-US" smtClean="0"/>
              <a:pPr/>
              <a:t>‹#›</a:t>
            </a:fld>
            <a:endParaRPr lang="en-US" altLang="en-US" dirty="0"/>
          </a:p>
        </p:txBody>
      </p:sp>
    </p:spTree>
    <p:extLst>
      <p:ext uri="{BB962C8B-B14F-4D97-AF65-F5344CB8AC3E}">
        <p14:creationId xmlns:p14="http://schemas.microsoft.com/office/powerpoint/2010/main" val="20776529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C4DD2923-94FE-8E76-772D-3A51BE447D6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57D4380C-707B-B409-6262-BFFE399441FB}"/>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B8B04F7D-E8AA-B916-5F19-04DCB634F496}"/>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E0D5675-D8C8-C74A-B855-03EA89FCD61D}" type="slidenum">
              <a:rPr lang="en-US" altLang="en-US" smtClean="0"/>
              <a:pPr/>
              <a:t>‹#›</a:t>
            </a:fld>
            <a:endParaRPr lang="en-US" altLang="en-US" dirty="0"/>
          </a:p>
        </p:txBody>
      </p:sp>
    </p:spTree>
    <p:extLst>
      <p:ext uri="{BB962C8B-B14F-4D97-AF65-F5344CB8AC3E}">
        <p14:creationId xmlns:p14="http://schemas.microsoft.com/office/powerpoint/2010/main" val="40361466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C213EB82-C8BF-B895-E1D3-85FEDD1109CC}"/>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a:extLst>
              <a:ext uri="{FF2B5EF4-FFF2-40B4-BE49-F238E27FC236}">
                <a16:creationId xmlns:a16="http://schemas.microsoft.com/office/drawing/2014/main" id="{0BE85B58-834A-D8FC-72EB-EDFC63E03D7F}"/>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a:extLst>
              <a:ext uri="{FF2B5EF4-FFF2-40B4-BE49-F238E27FC236}">
                <a16:creationId xmlns:a16="http://schemas.microsoft.com/office/drawing/2014/main" id="{B6E6C474-EB0E-BC48-6FD6-98E6F17A0584}"/>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DE9C604-DD91-A64A-9BE1-5F377B2346A9}" type="slidenum">
              <a:rPr lang="en-US" altLang="en-US" smtClean="0"/>
              <a:pPr/>
              <a:t>‹#›</a:t>
            </a:fld>
            <a:endParaRPr lang="en-US" altLang="en-US" dirty="0"/>
          </a:p>
        </p:txBody>
      </p:sp>
    </p:spTree>
    <p:extLst>
      <p:ext uri="{BB962C8B-B14F-4D97-AF65-F5344CB8AC3E}">
        <p14:creationId xmlns:p14="http://schemas.microsoft.com/office/powerpoint/2010/main" val="31684780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F70D7D8D-5459-A394-9EA6-6153AB6C3F18}"/>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45266FE5-EEE9-29CF-EED4-CB4FA6115583}"/>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09173A42-166A-F37F-32DE-112D534982B8}"/>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4D2D58E-B913-C34B-B7E1-6F4307332D16}" type="slidenum">
              <a:rPr lang="en-US" altLang="en-US" smtClean="0"/>
              <a:pPr/>
              <a:t>‹#›</a:t>
            </a:fld>
            <a:endParaRPr lang="en-US" altLang="en-US" dirty="0"/>
          </a:p>
        </p:txBody>
      </p:sp>
    </p:spTree>
    <p:extLst>
      <p:ext uri="{BB962C8B-B14F-4D97-AF65-F5344CB8AC3E}">
        <p14:creationId xmlns:p14="http://schemas.microsoft.com/office/powerpoint/2010/main" val="33199937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91479B3-2226-FE05-377C-E2B07A453495}"/>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a:extLst>
              <a:ext uri="{FF2B5EF4-FFF2-40B4-BE49-F238E27FC236}">
                <a16:creationId xmlns:a16="http://schemas.microsoft.com/office/drawing/2014/main" id="{78B928B6-FC66-1D52-2117-C7174FDD09B1}"/>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a:extLst>
              <a:ext uri="{FF2B5EF4-FFF2-40B4-BE49-F238E27FC236}">
                <a16:creationId xmlns:a16="http://schemas.microsoft.com/office/drawing/2014/main" id="{9502B5D4-C187-339A-955B-A304750DA9A0}"/>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CD22E63-8512-0C4B-82CC-DE16241773E8}" type="slidenum">
              <a:rPr lang="en-US" altLang="en-US" smtClean="0"/>
              <a:pPr/>
              <a:t>‹#›</a:t>
            </a:fld>
            <a:endParaRPr lang="en-US" altLang="en-US" dirty="0"/>
          </a:p>
        </p:txBody>
      </p:sp>
    </p:spTree>
    <p:extLst>
      <p:ext uri="{BB962C8B-B14F-4D97-AF65-F5344CB8AC3E}">
        <p14:creationId xmlns:p14="http://schemas.microsoft.com/office/powerpoint/2010/main" val="25664815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783C3E39-B2BA-9003-19BB-F87ED6E4EA87}"/>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86684280-BAED-B126-B7DC-E314ABEA73DE}"/>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587A157F-99A9-ED43-11E3-8E2F40C000C2}"/>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95D3CE0-CD1E-774B-AFBE-75ED7DCCA143}" type="slidenum">
              <a:rPr lang="en-US" altLang="en-US" smtClean="0"/>
              <a:pPr/>
              <a:t>‹#›</a:t>
            </a:fld>
            <a:endParaRPr lang="en-US" altLang="en-US" dirty="0"/>
          </a:p>
        </p:txBody>
      </p:sp>
    </p:spTree>
    <p:extLst>
      <p:ext uri="{BB962C8B-B14F-4D97-AF65-F5344CB8AC3E}">
        <p14:creationId xmlns:p14="http://schemas.microsoft.com/office/powerpoint/2010/main" val="22887306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5AAD91E3-227E-DF85-4AD6-5882BDDA429A}"/>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EF156241-74B3-224F-9B61-50828AD08F14}"/>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76B6DCE2-0013-C3A0-17A3-F815B04A2DAF}"/>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97494F5-BB80-0544-A526-E264CA8509FF}" type="slidenum">
              <a:rPr lang="en-US" altLang="en-US" smtClean="0"/>
              <a:pPr/>
              <a:t>‹#›</a:t>
            </a:fld>
            <a:endParaRPr lang="en-US" altLang="en-US" dirty="0"/>
          </a:p>
        </p:txBody>
      </p:sp>
    </p:spTree>
    <p:extLst>
      <p:ext uri="{BB962C8B-B14F-4D97-AF65-F5344CB8AC3E}">
        <p14:creationId xmlns:p14="http://schemas.microsoft.com/office/powerpoint/2010/main" val="41357553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613E6919-6E51-80CC-6445-F50D0881C3F3}"/>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562CCA98-E9DC-DEB3-E9A7-19BBD20F1220}"/>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D2EC8650-8415-E6ED-3BDB-E4A1306F41ED}"/>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F659475-0DA4-3B4F-BC7E-E5256AE0B3C7}" type="slidenum">
              <a:rPr lang="en-US" altLang="en-US" smtClean="0"/>
              <a:pPr/>
              <a:t>‹#›</a:t>
            </a:fld>
            <a:endParaRPr lang="en-US" altLang="en-US" dirty="0"/>
          </a:p>
        </p:txBody>
      </p:sp>
    </p:spTree>
    <p:extLst>
      <p:ext uri="{BB962C8B-B14F-4D97-AF65-F5344CB8AC3E}">
        <p14:creationId xmlns:p14="http://schemas.microsoft.com/office/powerpoint/2010/main" val="3388140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ECE34AFB-1627-2C28-08F2-D53E7C3969F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9">
            <a:extLst>
              <a:ext uri="{FF2B5EF4-FFF2-40B4-BE49-F238E27FC236}">
                <a16:creationId xmlns:a16="http://schemas.microsoft.com/office/drawing/2014/main" id="{0F030FA5-C21B-0251-9231-A42B4A10B0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0">
            <a:extLst>
              <a:ext uri="{FF2B5EF4-FFF2-40B4-BE49-F238E27FC236}">
                <a16:creationId xmlns:a16="http://schemas.microsoft.com/office/drawing/2014/main" id="{3080DD5D-7D78-8EC2-0D87-CB24771D26FA}"/>
              </a:ext>
            </a:extLst>
          </p:cNvPr>
          <p:cNvSpPr>
            <a:spLocks noGrp="1" noChangeArrowheads="1"/>
          </p:cNvSpPr>
          <p:nvPr>
            <p:ph type="sldNum" sz="quarter" idx="12"/>
          </p:nvPr>
        </p:nvSpPr>
        <p:spPr>
          <a:ln/>
        </p:spPr>
        <p:txBody>
          <a:bodyPr/>
          <a:lstStyle>
            <a:lvl1pPr>
              <a:defRPr/>
            </a:lvl1pPr>
          </a:lstStyle>
          <a:p>
            <a:fld id="{49DF17CC-713D-1E41-A5CA-273A54292527}" type="slidenum">
              <a:rPr lang="en-US" altLang="en-US"/>
              <a:pPr/>
              <a:t>‹#›</a:t>
            </a:fld>
            <a:endParaRPr lang="en-US" altLang="en-US"/>
          </a:p>
        </p:txBody>
      </p:sp>
    </p:spTree>
    <p:extLst>
      <p:ext uri="{BB962C8B-B14F-4D97-AF65-F5344CB8AC3E}">
        <p14:creationId xmlns:p14="http://schemas.microsoft.com/office/powerpoint/2010/main" val="13467142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20FD4E26-44B4-9864-6A75-CD1D89D74B80}"/>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68F775F7-9209-A117-3D6B-09AEF7B9583A}"/>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3778A97A-FC3C-9772-B4DE-607EE4911D52}"/>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E59B2A0-965D-1D4A-8239-4A8F80FC63EF}" type="slidenum">
              <a:rPr lang="en-US" altLang="en-US" smtClean="0"/>
              <a:pPr/>
              <a:t>‹#›</a:t>
            </a:fld>
            <a:endParaRPr lang="en-US" altLang="en-US" dirty="0"/>
          </a:p>
        </p:txBody>
      </p:sp>
    </p:spTree>
    <p:extLst>
      <p:ext uri="{BB962C8B-B14F-4D97-AF65-F5344CB8AC3E}">
        <p14:creationId xmlns:p14="http://schemas.microsoft.com/office/powerpoint/2010/main" val="17007239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A0C4E93-6DF5-53A3-03BF-C4506F06937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19A4E10-7EE1-186F-0208-E4D7AA317A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ACF1E47-18D4-C0D1-C0A0-B31823C69168}"/>
              </a:ext>
            </a:extLst>
          </p:cNvPr>
          <p:cNvSpPr>
            <a:spLocks noGrp="1" noChangeArrowheads="1"/>
          </p:cNvSpPr>
          <p:nvPr>
            <p:ph type="sldNum" sz="quarter" idx="12"/>
          </p:nvPr>
        </p:nvSpPr>
        <p:spPr>
          <a:ln/>
        </p:spPr>
        <p:txBody>
          <a:bodyPr/>
          <a:lstStyle>
            <a:lvl1pPr>
              <a:defRPr/>
            </a:lvl1pPr>
          </a:lstStyle>
          <a:p>
            <a:fld id="{EEFA676C-DEA6-DA44-ABA8-52F3BEA99D42}" type="slidenum">
              <a:rPr lang="en-US" altLang="en-US"/>
              <a:pPr/>
              <a:t>‹#›</a:t>
            </a:fld>
            <a:endParaRPr lang="en-US" altLang="en-US"/>
          </a:p>
        </p:txBody>
      </p:sp>
    </p:spTree>
    <p:extLst>
      <p:ext uri="{BB962C8B-B14F-4D97-AF65-F5344CB8AC3E}">
        <p14:creationId xmlns:p14="http://schemas.microsoft.com/office/powerpoint/2010/main" val="125377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D5C7AF5-B214-0206-2811-6BD60604AFE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E4DCDF7-9B40-7F7C-DE4E-1E7C2188B9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B18246F-DFCF-57F7-EC3B-1042BB657271}"/>
              </a:ext>
            </a:extLst>
          </p:cNvPr>
          <p:cNvSpPr>
            <a:spLocks noGrp="1" noChangeArrowheads="1"/>
          </p:cNvSpPr>
          <p:nvPr>
            <p:ph type="sldNum" sz="quarter" idx="12"/>
          </p:nvPr>
        </p:nvSpPr>
        <p:spPr>
          <a:ln/>
        </p:spPr>
        <p:txBody>
          <a:bodyPr/>
          <a:lstStyle>
            <a:lvl1pPr>
              <a:defRPr/>
            </a:lvl1pPr>
          </a:lstStyle>
          <a:p>
            <a:fld id="{F3112642-8D1E-9A4B-AAEA-0A85532E71F7}" type="slidenum">
              <a:rPr lang="en-US" altLang="en-US"/>
              <a:pPr/>
              <a:t>‹#›</a:t>
            </a:fld>
            <a:endParaRPr lang="en-US" altLang="en-US"/>
          </a:p>
        </p:txBody>
      </p:sp>
    </p:spTree>
    <p:extLst>
      <p:ext uri="{BB962C8B-B14F-4D97-AF65-F5344CB8AC3E}">
        <p14:creationId xmlns:p14="http://schemas.microsoft.com/office/powerpoint/2010/main" val="37295372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8552022-7E81-61BA-35D4-5AB694BCB71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D54B7B3-3416-1B53-EA40-2996010B32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1E72BF2-1E0E-9F4F-A499-210E8C4818C4}"/>
              </a:ext>
            </a:extLst>
          </p:cNvPr>
          <p:cNvSpPr>
            <a:spLocks noGrp="1" noChangeArrowheads="1"/>
          </p:cNvSpPr>
          <p:nvPr>
            <p:ph type="sldNum" sz="quarter" idx="12"/>
          </p:nvPr>
        </p:nvSpPr>
        <p:spPr>
          <a:ln/>
        </p:spPr>
        <p:txBody>
          <a:bodyPr/>
          <a:lstStyle>
            <a:lvl1pPr>
              <a:defRPr/>
            </a:lvl1pPr>
          </a:lstStyle>
          <a:p>
            <a:fld id="{24A47573-E626-484A-8981-E4626EAD1642}" type="slidenum">
              <a:rPr lang="en-US" altLang="en-US"/>
              <a:pPr/>
              <a:t>‹#›</a:t>
            </a:fld>
            <a:endParaRPr lang="en-US" altLang="en-US"/>
          </a:p>
        </p:txBody>
      </p:sp>
    </p:spTree>
    <p:extLst>
      <p:ext uri="{BB962C8B-B14F-4D97-AF65-F5344CB8AC3E}">
        <p14:creationId xmlns:p14="http://schemas.microsoft.com/office/powerpoint/2010/main" val="34361148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D680584-1703-1606-0963-6BCDBFA3FAC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B0A6A3D-3717-63AD-8548-E4E88CFC51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44A2778-AA63-FB8A-659D-0F1E40A03975}"/>
              </a:ext>
            </a:extLst>
          </p:cNvPr>
          <p:cNvSpPr>
            <a:spLocks noGrp="1" noChangeArrowheads="1"/>
          </p:cNvSpPr>
          <p:nvPr>
            <p:ph type="sldNum" sz="quarter" idx="12"/>
          </p:nvPr>
        </p:nvSpPr>
        <p:spPr>
          <a:ln/>
        </p:spPr>
        <p:txBody>
          <a:bodyPr/>
          <a:lstStyle>
            <a:lvl1pPr>
              <a:defRPr/>
            </a:lvl1pPr>
          </a:lstStyle>
          <a:p>
            <a:fld id="{5AD14C1C-67E4-6849-A8D3-9E9ADB5FC785}" type="slidenum">
              <a:rPr lang="en-US" altLang="en-US"/>
              <a:pPr/>
              <a:t>‹#›</a:t>
            </a:fld>
            <a:endParaRPr lang="en-US" altLang="en-US"/>
          </a:p>
        </p:txBody>
      </p:sp>
    </p:spTree>
    <p:extLst>
      <p:ext uri="{BB962C8B-B14F-4D97-AF65-F5344CB8AC3E}">
        <p14:creationId xmlns:p14="http://schemas.microsoft.com/office/powerpoint/2010/main" val="2814190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C946966-164D-62BE-B69A-EED842ED377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7ADABF8-8BDE-3D63-3E54-89366377EF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B943D39-699E-DFDB-DC42-5DD0F1669622}"/>
              </a:ext>
            </a:extLst>
          </p:cNvPr>
          <p:cNvSpPr>
            <a:spLocks noGrp="1" noChangeArrowheads="1"/>
          </p:cNvSpPr>
          <p:nvPr>
            <p:ph type="sldNum" sz="quarter" idx="12"/>
          </p:nvPr>
        </p:nvSpPr>
        <p:spPr>
          <a:ln/>
        </p:spPr>
        <p:txBody>
          <a:bodyPr/>
          <a:lstStyle>
            <a:lvl1pPr>
              <a:defRPr/>
            </a:lvl1pPr>
          </a:lstStyle>
          <a:p>
            <a:fld id="{9565B050-99FC-7846-AF5C-8DF2AE9CCD3D}" type="slidenum">
              <a:rPr lang="en-US" altLang="en-US"/>
              <a:pPr/>
              <a:t>‹#›</a:t>
            </a:fld>
            <a:endParaRPr lang="en-US" altLang="en-US"/>
          </a:p>
        </p:txBody>
      </p:sp>
    </p:spTree>
    <p:extLst>
      <p:ext uri="{BB962C8B-B14F-4D97-AF65-F5344CB8AC3E}">
        <p14:creationId xmlns:p14="http://schemas.microsoft.com/office/powerpoint/2010/main" val="32360980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1131F54-F032-EAEB-5C2B-0AC4FD06110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4EA453A-F800-38E7-BFDB-F4D0861F86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758C5AD-025A-05B2-775E-5F5EC8242D2F}"/>
              </a:ext>
            </a:extLst>
          </p:cNvPr>
          <p:cNvSpPr>
            <a:spLocks noGrp="1" noChangeArrowheads="1"/>
          </p:cNvSpPr>
          <p:nvPr>
            <p:ph type="sldNum" sz="quarter" idx="12"/>
          </p:nvPr>
        </p:nvSpPr>
        <p:spPr>
          <a:ln/>
        </p:spPr>
        <p:txBody>
          <a:bodyPr/>
          <a:lstStyle>
            <a:lvl1pPr>
              <a:defRPr/>
            </a:lvl1pPr>
          </a:lstStyle>
          <a:p>
            <a:fld id="{8618EE29-A50F-D24A-967C-F90BBB8F0121}" type="slidenum">
              <a:rPr lang="en-US" altLang="en-US"/>
              <a:pPr/>
              <a:t>‹#›</a:t>
            </a:fld>
            <a:endParaRPr lang="en-US" altLang="en-US"/>
          </a:p>
        </p:txBody>
      </p:sp>
    </p:spTree>
    <p:extLst>
      <p:ext uri="{BB962C8B-B14F-4D97-AF65-F5344CB8AC3E}">
        <p14:creationId xmlns:p14="http://schemas.microsoft.com/office/powerpoint/2010/main" val="26594518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1B371EC-8E72-E16C-671E-FA9A11FAEF1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4D58087-D52B-9725-98E6-DEC7FA8FF8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6AC88FD-A275-4730-99D9-762BD4F1AC87}"/>
              </a:ext>
            </a:extLst>
          </p:cNvPr>
          <p:cNvSpPr>
            <a:spLocks noGrp="1" noChangeArrowheads="1"/>
          </p:cNvSpPr>
          <p:nvPr>
            <p:ph type="sldNum" sz="quarter" idx="12"/>
          </p:nvPr>
        </p:nvSpPr>
        <p:spPr>
          <a:ln/>
        </p:spPr>
        <p:txBody>
          <a:bodyPr/>
          <a:lstStyle>
            <a:lvl1pPr>
              <a:defRPr/>
            </a:lvl1pPr>
          </a:lstStyle>
          <a:p>
            <a:fld id="{77136849-CC13-5242-AF22-B7398B46FC75}" type="slidenum">
              <a:rPr lang="en-US" altLang="en-US"/>
              <a:pPr/>
              <a:t>‹#›</a:t>
            </a:fld>
            <a:endParaRPr lang="en-US" altLang="en-US"/>
          </a:p>
        </p:txBody>
      </p:sp>
    </p:spTree>
    <p:extLst>
      <p:ext uri="{BB962C8B-B14F-4D97-AF65-F5344CB8AC3E}">
        <p14:creationId xmlns:p14="http://schemas.microsoft.com/office/powerpoint/2010/main" val="22601771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C581EE2-5368-80DE-DF16-9725B35C570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4013CCA-E7BF-011A-C2DA-A4FAB92DF1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917FC2D-A6C2-3B29-F550-6EB725479958}"/>
              </a:ext>
            </a:extLst>
          </p:cNvPr>
          <p:cNvSpPr>
            <a:spLocks noGrp="1" noChangeArrowheads="1"/>
          </p:cNvSpPr>
          <p:nvPr>
            <p:ph type="sldNum" sz="quarter" idx="12"/>
          </p:nvPr>
        </p:nvSpPr>
        <p:spPr>
          <a:ln/>
        </p:spPr>
        <p:txBody>
          <a:bodyPr/>
          <a:lstStyle>
            <a:lvl1pPr>
              <a:defRPr/>
            </a:lvl1pPr>
          </a:lstStyle>
          <a:p>
            <a:fld id="{4C11EDB2-914C-9F45-9DA0-522E86BBCC14}" type="slidenum">
              <a:rPr lang="en-US" altLang="en-US"/>
              <a:pPr/>
              <a:t>‹#›</a:t>
            </a:fld>
            <a:endParaRPr lang="en-US" altLang="en-US"/>
          </a:p>
        </p:txBody>
      </p:sp>
    </p:spTree>
    <p:extLst>
      <p:ext uri="{BB962C8B-B14F-4D97-AF65-F5344CB8AC3E}">
        <p14:creationId xmlns:p14="http://schemas.microsoft.com/office/powerpoint/2010/main" val="1322049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8450627-D33B-52DB-5754-5043E2A02F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46F2C79-306A-EE19-465A-2CC3806EE6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DAF2BFD-0719-CC72-C8A0-3877287CF1DF}"/>
              </a:ext>
            </a:extLst>
          </p:cNvPr>
          <p:cNvSpPr>
            <a:spLocks noGrp="1" noChangeArrowheads="1"/>
          </p:cNvSpPr>
          <p:nvPr>
            <p:ph type="sldNum" sz="quarter" idx="12"/>
          </p:nvPr>
        </p:nvSpPr>
        <p:spPr>
          <a:ln/>
        </p:spPr>
        <p:txBody>
          <a:bodyPr/>
          <a:lstStyle>
            <a:lvl1pPr>
              <a:defRPr/>
            </a:lvl1pPr>
          </a:lstStyle>
          <a:p>
            <a:fld id="{3266EAC1-A8A1-D541-BEE2-CA89882FCB8A}" type="slidenum">
              <a:rPr lang="en-US" altLang="en-US"/>
              <a:pPr/>
              <a:t>‹#›</a:t>
            </a:fld>
            <a:endParaRPr lang="en-US" altLang="en-US"/>
          </a:p>
        </p:txBody>
      </p:sp>
    </p:spTree>
    <p:extLst>
      <p:ext uri="{BB962C8B-B14F-4D97-AF65-F5344CB8AC3E}">
        <p14:creationId xmlns:p14="http://schemas.microsoft.com/office/powerpoint/2010/main" val="2290025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a:extLst>
              <a:ext uri="{FF2B5EF4-FFF2-40B4-BE49-F238E27FC236}">
                <a16:creationId xmlns:a16="http://schemas.microsoft.com/office/drawing/2014/main" id="{FA2EC4F1-7C27-E0B8-559C-CBC42567CCD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983FB6A5-3B7A-65BC-036D-FF5F10C316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94E7E862-AEFD-4337-E2A9-34257DD227D0}"/>
              </a:ext>
            </a:extLst>
          </p:cNvPr>
          <p:cNvSpPr>
            <a:spLocks noGrp="1" noChangeArrowheads="1"/>
          </p:cNvSpPr>
          <p:nvPr>
            <p:ph type="sldNum" sz="quarter" idx="12"/>
          </p:nvPr>
        </p:nvSpPr>
        <p:spPr>
          <a:ln/>
        </p:spPr>
        <p:txBody>
          <a:bodyPr/>
          <a:lstStyle>
            <a:lvl1pPr>
              <a:defRPr/>
            </a:lvl1pPr>
          </a:lstStyle>
          <a:p>
            <a:fld id="{57FCBBB4-78D1-A545-AE82-6745F8C5CAA7}" type="slidenum">
              <a:rPr lang="en-US" altLang="en-US"/>
              <a:pPr/>
              <a:t>‹#›</a:t>
            </a:fld>
            <a:endParaRPr lang="en-US" altLang="en-US"/>
          </a:p>
        </p:txBody>
      </p:sp>
    </p:spTree>
    <p:extLst>
      <p:ext uri="{BB962C8B-B14F-4D97-AF65-F5344CB8AC3E}">
        <p14:creationId xmlns:p14="http://schemas.microsoft.com/office/powerpoint/2010/main" val="29602270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02CD7FE-8488-14FB-8838-CFD70B0AE69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DF7984E-45A0-1CA2-45A2-BE9A3069CD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9B8AB8E-868A-5142-1880-2D24BEF29B9C}"/>
              </a:ext>
            </a:extLst>
          </p:cNvPr>
          <p:cNvSpPr>
            <a:spLocks noGrp="1" noChangeArrowheads="1"/>
          </p:cNvSpPr>
          <p:nvPr>
            <p:ph type="sldNum" sz="quarter" idx="12"/>
          </p:nvPr>
        </p:nvSpPr>
        <p:spPr>
          <a:ln/>
        </p:spPr>
        <p:txBody>
          <a:bodyPr/>
          <a:lstStyle>
            <a:lvl1pPr>
              <a:defRPr/>
            </a:lvl1pPr>
          </a:lstStyle>
          <a:p>
            <a:fld id="{DA4B9CA0-A516-D549-9494-87BDB3B54722}" type="slidenum">
              <a:rPr lang="en-US" altLang="en-US"/>
              <a:pPr/>
              <a:t>‹#›</a:t>
            </a:fld>
            <a:endParaRPr lang="en-US" altLang="en-US"/>
          </a:p>
        </p:txBody>
      </p:sp>
    </p:spTree>
    <p:extLst>
      <p:ext uri="{BB962C8B-B14F-4D97-AF65-F5344CB8AC3E}">
        <p14:creationId xmlns:p14="http://schemas.microsoft.com/office/powerpoint/2010/main" val="25839742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BDD4562-C8AC-8059-A710-A59701E9426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8E1A7A2-1401-B6C2-9739-ACBF410BB2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EC6C0FF-DF04-A58B-7D80-5BF115CCCA4C}"/>
              </a:ext>
            </a:extLst>
          </p:cNvPr>
          <p:cNvSpPr>
            <a:spLocks noGrp="1" noChangeArrowheads="1"/>
          </p:cNvSpPr>
          <p:nvPr>
            <p:ph type="sldNum" sz="quarter" idx="12"/>
          </p:nvPr>
        </p:nvSpPr>
        <p:spPr>
          <a:ln/>
        </p:spPr>
        <p:txBody>
          <a:bodyPr/>
          <a:lstStyle>
            <a:lvl1pPr>
              <a:defRPr/>
            </a:lvl1pPr>
          </a:lstStyle>
          <a:p>
            <a:fld id="{4B021D8B-28BE-A249-BB36-EB1E3FB454A2}" type="slidenum">
              <a:rPr lang="en-US" altLang="en-US"/>
              <a:pPr/>
              <a:t>‹#›</a:t>
            </a:fld>
            <a:endParaRPr lang="en-US" altLang="en-US"/>
          </a:p>
        </p:txBody>
      </p:sp>
    </p:spTree>
    <p:extLst>
      <p:ext uri="{BB962C8B-B14F-4D97-AF65-F5344CB8AC3E}">
        <p14:creationId xmlns:p14="http://schemas.microsoft.com/office/powerpoint/2010/main" val="39356697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4180409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3DC4270A-A236-E5C7-744D-D5EE17C13091}"/>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4B073ED2-F440-EE46-ACF7-7CA8200D4FAC}"/>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114BFB6-CE96-C359-2469-20AE1E71A7E0}"/>
              </a:ext>
            </a:extLst>
          </p:cNvPr>
          <p:cNvSpPr>
            <a:spLocks noGrp="1" noChangeArrowheads="1"/>
          </p:cNvSpPr>
          <p:nvPr>
            <p:ph type="sldNum" sz="quarter" idx="12"/>
          </p:nvPr>
        </p:nvSpPr>
        <p:spPr/>
        <p:txBody>
          <a:bodyPr/>
          <a:lstStyle>
            <a:lvl1pPr>
              <a:defRPr/>
            </a:lvl1pPr>
          </a:lstStyle>
          <a:p>
            <a:fld id="{294BE67E-7A4E-B345-8063-D07C8211A5C2}" type="slidenum">
              <a:rPr lang="en-US" altLang="en-US"/>
              <a:pPr/>
              <a:t>‹#›</a:t>
            </a:fld>
            <a:endParaRPr lang="en-US" altLang="en-US"/>
          </a:p>
        </p:txBody>
      </p:sp>
    </p:spTree>
    <p:extLst>
      <p:ext uri="{BB962C8B-B14F-4D97-AF65-F5344CB8AC3E}">
        <p14:creationId xmlns:p14="http://schemas.microsoft.com/office/powerpoint/2010/main" val="3932872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833A1891-A2DA-752D-811A-348F6556E1C0}"/>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3D168940-E556-87D7-5ECA-DC0D677FE55A}"/>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547AE5A-D36F-F8A5-12D9-1060AC53134F}"/>
              </a:ext>
            </a:extLst>
          </p:cNvPr>
          <p:cNvSpPr>
            <a:spLocks noGrp="1" noChangeArrowheads="1"/>
          </p:cNvSpPr>
          <p:nvPr>
            <p:ph type="sldNum" sz="quarter" idx="12"/>
          </p:nvPr>
        </p:nvSpPr>
        <p:spPr/>
        <p:txBody>
          <a:bodyPr/>
          <a:lstStyle>
            <a:lvl1pPr>
              <a:defRPr/>
            </a:lvl1pPr>
          </a:lstStyle>
          <a:p>
            <a:fld id="{44D85371-644C-FB40-886F-EF786E1F1A58}" type="slidenum">
              <a:rPr lang="en-US" altLang="en-US"/>
              <a:pPr/>
              <a:t>‹#›</a:t>
            </a:fld>
            <a:endParaRPr lang="en-US" altLang="en-US"/>
          </a:p>
        </p:txBody>
      </p:sp>
    </p:spTree>
    <p:extLst>
      <p:ext uri="{BB962C8B-B14F-4D97-AF65-F5344CB8AC3E}">
        <p14:creationId xmlns:p14="http://schemas.microsoft.com/office/powerpoint/2010/main" val="25018427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0FBFE21-96DF-E942-7D3E-77166A7E1660}"/>
              </a:ext>
            </a:extLst>
          </p:cNvPr>
          <p:cNvSpPr>
            <a:spLocks noGrp="1" noChangeArrowheads="1"/>
          </p:cNvSpPr>
          <p:nvPr>
            <p:ph type="dt" sz="half" idx="10"/>
          </p:nvPr>
        </p:nvSpPr>
        <p:spPr/>
        <p:txBody>
          <a:bodyPr/>
          <a:lstStyle>
            <a:lvl1pPr algn="ctr">
              <a:defRPr/>
            </a:lvl1pPr>
          </a:lstStyle>
          <a:p>
            <a:pPr>
              <a:defRPr/>
            </a:pPr>
            <a:endParaRPr lang="en-US"/>
          </a:p>
        </p:txBody>
      </p:sp>
      <p:sp>
        <p:nvSpPr>
          <p:cNvPr id="6" name="Footer Placeholder 5">
            <a:extLst>
              <a:ext uri="{FF2B5EF4-FFF2-40B4-BE49-F238E27FC236}">
                <a16:creationId xmlns:a16="http://schemas.microsoft.com/office/drawing/2014/main" id="{1877AF44-23F3-4AE7-BF99-3CD43DAFFD37}"/>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A6984924-870A-18FC-A0E9-A5729FBCB76E}"/>
              </a:ext>
            </a:extLst>
          </p:cNvPr>
          <p:cNvSpPr>
            <a:spLocks noGrp="1" noChangeArrowheads="1"/>
          </p:cNvSpPr>
          <p:nvPr>
            <p:ph type="sldNum" sz="quarter" idx="12"/>
          </p:nvPr>
        </p:nvSpPr>
        <p:spPr/>
        <p:txBody>
          <a:bodyPr/>
          <a:lstStyle>
            <a:lvl1pPr>
              <a:defRPr/>
            </a:lvl1pPr>
          </a:lstStyle>
          <a:p>
            <a:fld id="{0C9B9E56-B6D4-D940-A4D5-F763B23CCB3B}" type="slidenum">
              <a:rPr lang="en-US" altLang="en-US"/>
              <a:pPr/>
              <a:t>‹#›</a:t>
            </a:fld>
            <a:endParaRPr lang="en-US" altLang="en-US"/>
          </a:p>
        </p:txBody>
      </p:sp>
    </p:spTree>
    <p:extLst>
      <p:ext uri="{BB962C8B-B14F-4D97-AF65-F5344CB8AC3E}">
        <p14:creationId xmlns:p14="http://schemas.microsoft.com/office/powerpoint/2010/main" val="26262726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E733031E-C1CE-F10A-3A0A-9C644DD78E5C}"/>
              </a:ext>
            </a:extLst>
          </p:cNvPr>
          <p:cNvSpPr>
            <a:spLocks noGrp="1" noChangeArrowheads="1"/>
          </p:cNvSpPr>
          <p:nvPr>
            <p:ph type="dt" sz="half" idx="10"/>
          </p:nvPr>
        </p:nvSpPr>
        <p:spPr/>
        <p:txBody>
          <a:bodyPr/>
          <a:lstStyle>
            <a:lvl1pPr algn="ctr">
              <a:defRPr/>
            </a:lvl1pPr>
          </a:lstStyle>
          <a:p>
            <a:pPr>
              <a:defRPr/>
            </a:pPr>
            <a:endParaRPr lang="en-US"/>
          </a:p>
        </p:txBody>
      </p:sp>
      <p:sp>
        <p:nvSpPr>
          <p:cNvPr id="8" name="Rectangle 5">
            <a:extLst>
              <a:ext uri="{FF2B5EF4-FFF2-40B4-BE49-F238E27FC236}">
                <a16:creationId xmlns:a16="http://schemas.microsoft.com/office/drawing/2014/main" id="{EA2C3B3F-3050-2576-DE33-9F63739D330C}"/>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D4B5F9-DBEE-52C5-B187-BBE3CBF1DFC5}"/>
              </a:ext>
            </a:extLst>
          </p:cNvPr>
          <p:cNvSpPr>
            <a:spLocks noGrp="1" noChangeArrowheads="1"/>
          </p:cNvSpPr>
          <p:nvPr>
            <p:ph type="sldNum" sz="quarter" idx="12"/>
          </p:nvPr>
        </p:nvSpPr>
        <p:spPr/>
        <p:txBody>
          <a:bodyPr/>
          <a:lstStyle>
            <a:lvl1pPr>
              <a:defRPr/>
            </a:lvl1pPr>
          </a:lstStyle>
          <a:p>
            <a:fld id="{848C9302-00CA-2043-A6E8-DFD3D026E0A4}" type="slidenum">
              <a:rPr lang="en-US" altLang="en-US"/>
              <a:pPr/>
              <a:t>‹#›</a:t>
            </a:fld>
            <a:endParaRPr lang="en-US" altLang="en-US"/>
          </a:p>
        </p:txBody>
      </p:sp>
    </p:spTree>
    <p:extLst>
      <p:ext uri="{BB962C8B-B14F-4D97-AF65-F5344CB8AC3E}">
        <p14:creationId xmlns:p14="http://schemas.microsoft.com/office/powerpoint/2010/main" val="20366826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CBD7A44C-195F-FA23-4AF6-5580B65252AF}"/>
              </a:ext>
            </a:extLst>
          </p:cNvPr>
          <p:cNvSpPr>
            <a:spLocks noGrp="1" noChangeArrowheads="1"/>
          </p:cNvSpPr>
          <p:nvPr>
            <p:ph type="dt" sz="half" idx="10"/>
          </p:nvPr>
        </p:nvSpPr>
        <p:spPr/>
        <p:txBody>
          <a:bodyPr/>
          <a:lstStyle>
            <a:lvl1pPr algn="ctr">
              <a:defRPr/>
            </a:lvl1pPr>
          </a:lstStyle>
          <a:p>
            <a:pPr>
              <a:defRPr/>
            </a:pPr>
            <a:endParaRPr lang="en-US"/>
          </a:p>
        </p:txBody>
      </p:sp>
      <p:sp>
        <p:nvSpPr>
          <p:cNvPr id="4" name="Rectangle 5">
            <a:extLst>
              <a:ext uri="{FF2B5EF4-FFF2-40B4-BE49-F238E27FC236}">
                <a16:creationId xmlns:a16="http://schemas.microsoft.com/office/drawing/2014/main" id="{0EBF637F-AA41-9234-C288-1E38B4906097}"/>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F84905C-1BD5-3C0E-00EB-C71C2CA69CC9}"/>
              </a:ext>
            </a:extLst>
          </p:cNvPr>
          <p:cNvSpPr>
            <a:spLocks noGrp="1" noChangeArrowheads="1"/>
          </p:cNvSpPr>
          <p:nvPr>
            <p:ph type="sldNum" sz="quarter" idx="12"/>
          </p:nvPr>
        </p:nvSpPr>
        <p:spPr/>
        <p:txBody>
          <a:bodyPr/>
          <a:lstStyle>
            <a:lvl1pPr>
              <a:defRPr/>
            </a:lvl1pPr>
          </a:lstStyle>
          <a:p>
            <a:fld id="{63C9710F-C5CD-F34A-9440-D978B70086C1}" type="slidenum">
              <a:rPr lang="en-US" altLang="en-US"/>
              <a:pPr/>
              <a:t>‹#›</a:t>
            </a:fld>
            <a:endParaRPr lang="en-US" altLang="en-US"/>
          </a:p>
        </p:txBody>
      </p:sp>
    </p:spTree>
    <p:extLst>
      <p:ext uri="{BB962C8B-B14F-4D97-AF65-F5344CB8AC3E}">
        <p14:creationId xmlns:p14="http://schemas.microsoft.com/office/powerpoint/2010/main" val="40247513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2A6640D-37D3-B5B8-362B-580164BFFE57}"/>
              </a:ext>
            </a:extLst>
          </p:cNvPr>
          <p:cNvSpPr>
            <a:spLocks noGrp="1" noChangeArrowheads="1"/>
          </p:cNvSpPr>
          <p:nvPr>
            <p:ph type="dt" sz="half" idx="10"/>
          </p:nvPr>
        </p:nvSpPr>
        <p:spPr/>
        <p:txBody>
          <a:bodyPr/>
          <a:lstStyle>
            <a:lvl1pPr algn="ctr">
              <a:defRPr/>
            </a:lvl1pPr>
          </a:lstStyle>
          <a:p>
            <a:pPr>
              <a:defRPr/>
            </a:pPr>
            <a:endParaRPr lang="en-US"/>
          </a:p>
        </p:txBody>
      </p:sp>
      <p:sp>
        <p:nvSpPr>
          <p:cNvPr id="3" name="Rectangle 5">
            <a:extLst>
              <a:ext uri="{FF2B5EF4-FFF2-40B4-BE49-F238E27FC236}">
                <a16:creationId xmlns:a16="http://schemas.microsoft.com/office/drawing/2014/main" id="{923EA595-C95E-86E1-D12D-01BC0B21E69A}"/>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21652A3-47D8-5E93-3D05-16FE17098F9B}"/>
              </a:ext>
            </a:extLst>
          </p:cNvPr>
          <p:cNvSpPr>
            <a:spLocks noGrp="1" noChangeArrowheads="1"/>
          </p:cNvSpPr>
          <p:nvPr>
            <p:ph type="sldNum" sz="quarter" idx="12"/>
          </p:nvPr>
        </p:nvSpPr>
        <p:spPr/>
        <p:txBody>
          <a:bodyPr/>
          <a:lstStyle>
            <a:lvl1pPr>
              <a:defRPr/>
            </a:lvl1pPr>
          </a:lstStyle>
          <a:p>
            <a:fld id="{F6A99D72-0297-3B47-919A-664A61FB6CD5}" type="slidenum">
              <a:rPr lang="en-US" altLang="en-US"/>
              <a:pPr/>
              <a:t>‹#›</a:t>
            </a:fld>
            <a:endParaRPr lang="en-US" altLang="en-US"/>
          </a:p>
        </p:txBody>
      </p:sp>
    </p:spTree>
    <p:extLst>
      <p:ext uri="{BB962C8B-B14F-4D97-AF65-F5344CB8AC3E}">
        <p14:creationId xmlns:p14="http://schemas.microsoft.com/office/powerpoint/2010/main" val="15443817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E59DC558-61D6-4786-2719-D0F938164BE1}"/>
              </a:ext>
            </a:extLst>
          </p:cNvPr>
          <p:cNvSpPr>
            <a:spLocks noGrp="1" noChangeArrowheads="1"/>
          </p:cNvSpPr>
          <p:nvPr>
            <p:ph type="dt" sz="half" idx="10"/>
          </p:nvPr>
        </p:nvSpPr>
        <p:spPr/>
        <p:txBody>
          <a:bodyPr/>
          <a:lstStyle>
            <a:lvl1pPr algn="ctr">
              <a:defRPr/>
            </a:lvl1pPr>
          </a:lstStyle>
          <a:p>
            <a:pPr>
              <a:defRPr/>
            </a:pPr>
            <a:endParaRPr lang="en-US"/>
          </a:p>
        </p:txBody>
      </p:sp>
      <p:sp>
        <p:nvSpPr>
          <p:cNvPr id="6" name="Footer Placeholder 5">
            <a:extLst>
              <a:ext uri="{FF2B5EF4-FFF2-40B4-BE49-F238E27FC236}">
                <a16:creationId xmlns:a16="http://schemas.microsoft.com/office/drawing/2014/main" id="{0BB095A0-A6A6-BB17-FA8D-0450D7E9D137}"/>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314E022-9814-2BB2-2758-15265FEDF859}"/>
              </a:ext>
            </a:extLst>
          </p:cNvPr>
          <p:cNvSpPr>
            <a:spLocks noGrp="1" noChangeArrowheads="1"/>
          </p:cNvSpPr>
          <p:nvPr>
            <p:ph type="sldNum" sz="quarter" idx="12"/>
          </p:nvPr>
        </p:nvSpPr>
        <p:spPr/>
        <p:txBody>
          <a:bodyPr/>
          <a:lstStyle>
            <a:lvl1pPr>
              <a:defRPr/>
            </a:lvl1pPr>
          </a:lstStyle>
          <a:p>
            <a:fld id="{1B67B2BD-2E2F-9D49-8A58-6949B6E9C1F3}" type="slidenum">
              <a:rPr lang="en-US" altLang="en-US"/>
              <a:pPr/>
              <a:t>‹#›</a:t>
            </a:fld>
            <a:endParaRPr lang="en-US" altLang="en-US"/>
          </a:p>
        </p:txBody>
      </p:sp>
    </p:spTree>
    <p:extLst>
      <p:ext uri="{BB962C8B-B14F-4D97-AF65-F5344CB8AC3E}">
        <p14:creationId xmlns:p14="http://schemas.microsoft.com/office/powerpoint/2010/main" val="442919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a:extLst>
              <a:ext uri="{FF2B5EF4-FFF2-40B4-BE49-F238E27FC236}">
                <a16:creationId xmlns:a16="http://schemas.microsoft.com/office/drawing/2014/main" id="{09EADE40-2319-2C17-94B1-DCC70DDD14B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D5079F9B-AB96-F0AB-631E-C8143120CC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DAE7469C-06A9-A31B-84CC-BE8579D70C59}"/>
              </a:ext>
            </a:extLst>
          </p:cNvPr>
          <p:cNvSpPr>
            <a:spLocks noGrp="1" noChangeArrowheads="1"/>
          </p:cNvSpPr>
          <p:nvPr>
            <p:ph type="sldNum" sz="quarter" idx="12"/>
          </p:nvPr>
        </p:nvSpPr>
        <p:spPr>
          <a:ln/>
        </p:spPr>
        <p:txBody>
          <a:bodyPr/>
          <a:lstStyle>
            <a:lvl1pPr>
              <a:defRPr/>
            </a:lvl1pPr>
          </a:lstStyle>
          <a:p>
            <a:fld id="{DAE1B06F-6B2F-2441-A979-B3539DB6743B}" type="slidenum">
              <a:rPr lang="en-US" altLang="en-US"/>
              <a:pPr/>
              <a:t>‹#›</a:t>
            </a:fld>
            <a:endParaRPr lang="en-US" altLang="en-US"/>
          </a:p>
        </p:txBody>
      </p:sp>
    </p:spTree>
    <p:extLst>
      <p:ext uri="{BB962C8B-B14F-4D97-AF65-F5344CB8AC3E}">
        <p14:creationId xmlns:p14="http://schemas.microsoft.com/office/powerpoint/2010/main" val="384844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897AA25B-806E-7F00-249F-02AF99B8D45F}"/>
              </a:ext>
            </a:extLst>
          </p:cNvPr>
          <p:cNvSpPr>
            <a:spLocks noGrp="1" noChangeArrowheads="1"/>
          </p:cNvSpPr>
          <p:nvPr>
            <p:ph type="dt" sz="half" idx="10"/>
          </p:nvPr>
        </p:nvSpPr>
        <p:spPr/>
        <p:txBody>
          <a:bodyPr/>
          <a:lstStyle>
            <a:lvl1pPr algn="ctr">
              <a:defRPr/>
            </a:lvl1pPr>
          </a:lstStyle>
          <a:p>
            <a:pPr>
              <a:defRPr/>
            </a:pPr>
            <a:endParaRPr lang="en-US"/>
          </a:p>
        </p:txBody>
      </p:sp>
      <p:sp>
        <p:nvSpPr>
          <p:cNvPr id="6" name="Footer Placeholder 5">
            <a:extLst>
              <a:ext uri="{FF2B5EF4-FFF2-40B4-BE49-F238E27FC236}">
                <a16:creationId xmlns:a16="http://schemas.microsoft.com/office/drawing/2014/main" id="{D09FEA69-4118-09BC-ECA4-57B26EC625ED}"/>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6EDB1C78-8F87-CC63-FB7F-55EC253C4E4F}"/>
              </a:ext>
            </a:extLst>
          </p:cNvPr>
          <p:cNvSpPr>
            <a:spLocks noGrp="1" noChangeArrowheads="1"/>
          </p:cNvSpPr>
          <p:nvPr>
            <p:ph type="sldNum" sz="quarter" idx="12"/>
          </p:nvPr>
        </p:nvSpPr>
        <p:spPr/>
        <p:txBody>
          <a:bodyPr/>
          <a:lstStyle>
            <a:lvl1pPr>
              <a:defRPr/>
            </a:lvl1pPr>
          </a:lstStyle>
          <a:p>
            <a:fld id="{A93D733A-191F-CF4C-9043-7E3B49F3C917}" type="slidenum">
              <a:rPr lang="en-US" altLang="en-US"/>
              <a:pPr/>
              <a:t>‹#›</a:t>
            </a:fld>
            <a:endParaRPr lang="en-US" altLang="en-US"/>
          </a:p>
        </p:txBody>
      </p:sp>
    </p:spTree>
    <p:extLst>
      <p:ext uri="{BB962C8B-B14F-4D97-AF65-F5344CB8AC3E}">
        <p14:creationId xmlns:p14="http://schemas.microsoft.com/office/powerpoint/2010/main" val="25460281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632B908A-913E-D92B-ACC3-07C43ED28840}"/>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9EDDC86D-35A6-472E-1B2E-B3DA632611B0}"/>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24ADBAA-CF38-3D0A-551F-886F5F1A0F8B}"/>
              </a:ext>
            </a:extLst>
          </p:cNvPr>
          <p:cNvSpPr>
            <a:spLocks noGrp="1" noChangeArrowheads="1"/>
          </p:cNvSpPr>
          <p:nvPr>
            <p:ph type="sldNum" sz="quarter" idx="12"/>
          </p:nvPr>
        </p:nvSpPr>
        <p:spPr/>
        <p:txBody>
          <a:bodyPr/>
          <a:lstStyle>
            <a:lvl1pPr>
              <a:defRPr/>
            </a:lvl1pPr>
          </a:lstStyle>
          <a:p>
            <a:fld id="{33684C74-1386-B841-902C-86EEFE84DA2F}" type="slidenum">
              <a:rPr lang="en-US" altLang="en-US"/>
              <a:pPr/>
              <a:t>‹#›</a:t>
            </a:fld>
            <a:endParaRPr lang="en-US" altLang="en-US"/>
          </a:p>
        </p:txBody>
      </p:sp>
    </p:spTree>
    <p:extLst>
      <p:ext uri="{BB962C8B-B14F-4D97-AF65-F5344CB8AC3E}">
        <p14:creationId xmlns:p14="http://schemas.microsoft.com/office/powerpoint/2010/main" val="12152792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8C68ACEA-0471-C3B5-6D3F-B7073A668D63}"/>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862B8B52-DD31-094B-4ACA-0593A5A60A41}"/>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927E2B9-93D3-DB9F-4DF4-627E90C72807}"/>
              </a:ext>
            </a:extLst>
          </p:cNvPr>
          <p:cNvSpPr>
            <a:spLocks noGrp="1" noChangeArrowheads="1"/>
          </p:cNvSpPr>
          <p:nvPr>
            <p:ph type="sldNum" sz="quarter" idx="12"/>
          </p:nvPr>
        </p:nvSpPr>
        <p:spPr/>
        <p:txBody>
          <a:bodyPr/>
          <a:lstStyle>
            <a:lvl1pPr>
              <a:defRPr/>
            </a:lvl1pPr>
          </a:lstStyle>
          <a:p>
            <a:fld id="{158031EB-DED2-BA43-AED9-8C1320433040}" type="slidenum">
              <a:rPr lang="en-US" altLang="en-US"/>
              <a:pPr/>
              <a:t>‹#›</a:t>
            </a:fld>
            <a:endParaRPr lang="en-US" altLang="en-US"/>
          </a:p>
        </p:txBody>
      </p:sp>
    </p:spTree>
    <p:extLst>
      <p:ext uri="{BB962C8B-B14F-4D97-AF65-F5344CB8AC3E}">
        <p14:creationId xmlns:p14="http://schemas.microsoft.com/office/powerpoint/2010/main" val="120656046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B0B0A461-6009-D969-9434-AA5FEA7EBC2B}"/>
              </a:ext>
            </a:extLst>
          </p:cNvPr>
          <p:cNvSpPr>
            <a:spLocks noGrp="1" noChangeArrowheads="1"/>
          </p:cNvSpPr>
          <p:nvPr>
            <p:ph type="dt" sz="half" idx="10"/>
          </p:nvPr>
        </p:nvSpPr>
        <p:spPr/>
        <p:txBody>
          <a:bodyPr/>
          <a:lstStyle>
            <a:lvl1pPr algn="ctr">
              <a:defRPr/>
            </a:lvl1pPr>
          </a:lstStyle>
          <a:p>
            <a:pPr>
              <a:defRPr/>
            </a:pPr>
            <a:endParaRPr lang="en-US"/>
          </a:p>
        </p:txBody>
      </p:sp>
      <p:sp>
        <p:nvSpPr>
          <p:cNvPr id="8" name="Rectangle 5">
            <a:extLst>
              <a:ext uri="{FF2B5EF4-FFF2-40B4-BE49-F238E27FC236}">
                <a16:creationId xmlns:a16="http://schemas.microsoft.com/office/drawing/2014/main" id="{E6A01393-1D5E-3A17-701C-1C54747FE229}"/>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F073FE8-193D-59BD-D537-5AD9F794375B}"/>
              </a:ext>
            </a:extLst>
          </p:cNvPr>
          <p:cNvSpPr>
            <a:spLocks noGrp="1" noChangeArrowheads="1"/>
          </p:cNvSpPr>
          <p:nvPr>
            <p:ph type="sldNum" sz="quarter" idx="12"/>
          </p:nvPr>
        </p:nvSpPr>
        <p:spPr/>
        <p:txBody>
          <a:bodyPr/>
          <a:lstStyle>
            <a:lvl1pPr>
              <a:defRPr/>
            </a:lvl1pPr>
          </a:lstStyle>
          <a:p>
            <a:fld id="{7ED87AA6-2C1D-6D49-8A36-D2F1A4CD6104}" type="slidenum">
              <a:rPr lang="en-US" altLang="en-US"/>
              <a:pPr/>
              <a:t>‹#›</a:t>
            </a:fld>
            <a:endParaRPr lang="en-US" altLang="en-US"/>
          </a:p>
        </p:txBody>
      </p:sp>
    </p:spTree>
    <p:extLst>
      <p:ext uri="{BB962C8B-B14F-4D97-AF65-F5344CB8AC3E}">
        <p14:creationId xmlns:p14="http://schemas.microsoft.com/office/powerpoint/2010/main" val="305086933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a:extLst>
              <a:ext uri="{FF2B5EF4-FFF2-40B4-BE49-F238E27FC236}">
                <a16:creationId xmlns:a16="http://schemas.microsoft.com/office/drawing/2014/main" id="{7A03EAE5-FE40-7260-BEAC-402BD483CFCC}"/>
              </a:ext>
            </a:extLst>
          </p:cNvPr>
          <p:cNvSpPr>
            <a:spLocks noGrp="1" noChangeArrowheads="1"/>
          </p:cNvSpPr>
          <p:nvPr>
            <p:ph type="dt" sz="half" idx="10"/>
          </p:nvPr>
        </p:nvSpPr>
        <p:spPr/>
        <p:txBody>
          <a:bodyPr/>
          <a:lstStyle>
            <a:lvl1pPr algn="ctr">
              <a:defRPr/>
            </a:lvl1pPr>
          </a:lstStyle>
          <a:p>
            <a:pPr>
              <a:defRPr/>
            </a:pPr>
            <a:endParaRPr lang="en-US"/>
          </a:p>
        </p:txBody>
      </p:sp>
      <p:sp>
        <p:nvSpPr>
          <p:cNvPr id="7" name="Rectangle 5">
            <a:extLst>
              <a:ext uri="{FF2B5EF4-FFF2-40B4-BE49-F238E27FC236}">
                <a16:creationId xmlns:a16="http://schemas.microsoft.com/office/drawing/2014/main" id="{695C73BA-A688-EF8F-C225-399777F00711}"/>
              </a:ext>
            </a:extLst>
          </p:cNvPr>
          <p:cNvSpPr>
            <a:spLocks noGrp="1" noChangeArrowheads="1"/>
          </p:cNvSpPr>
          <p:nvPr>
            <p:ph type="ftr" sz="quarter" idx="11"/>
          </p:nvPr>
        </p:nvSpPr>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981FD9A1-C936-8443-96D1-E8B952DA1702}"/>
              </a:ext>
            </a:extLst>
          </p:cNvPr>
          <p:cNvSpPr>
            <a:spLocks noGrp="1" noChangeArrowheads="1"/>
          </p:cNvSpPr>
          <p:nvPr>
            <p:ph type="sldNum" sz="quarter" idx="12"/>
          </p:nvPr>
        </p:nvSpPr>
        <p:spPr/>
        <p:txBody>
          <a:bodyPr/>
          <a:lstStyle>
            <a:lvl1pPr>
              <a:defRPr/>
            </a:lvl1pPr>
          </a:lstStyle>
          <a:p>
            <a:fld id="{4B39E1F4-2983-CA40-9291-50354B8F32F3}" type="slidenum">
              <a:rPr lang="en-US" altLang="en-US"/>
              <a:pPr/>
              <a:t>‹#›</a:t>
            </a:fld>
            <a:endParaRPr lang="en-US" altLang="en-US"/>
          </a:p>
        </p:txBody>
      </p:sp>
    </p:spTree>
    <p:extLst>
      <p:ext uri="{BB962C8B-B14F-4D97-AF65-F5344CB8AC3E}">
        <p14:creationId xmlns:p14="http://schemas.microsoft.com/office/powerpoint/2010/main" val="17922996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5DA447F-778B-33A4-1FC0-2EEE1DF6DF6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4E259E5-AED9-B77A-6A69-C1EDEFA080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A6F1235-281D-B927-80D6-C93ED2AE77AC}"/>
              </a:ext>
            </a:extLst>
          </p:cNvPr>
          <p:cNvSpPr>
            <a:spLocks noGrp="1" noChangeArrowheads="1"/>
          </p:cNvSpPr>
          <p:nvPr>
            <p:ph type="sldNum" sz="quarter" idx="12"/>
          </p:nvPr>
        </p:nvSpPr>
        <p:spPr>
          <a:ln/>
        </p:spPr>
        <p:txBody>
          <a:bodyPr/>
          <a:lstStyle>
            <a:lvl1pPr>
              <a:defRPr/>
            </a:lvl1pPr>
          </a:lstStyle>
          <a:p>
            <a:fld id="{83892C95-9DE1-6C43-8B23-0CDC4BD0BCAF}" type="slidenum">
              <a:rPr lang="en-US" altLang="en-US"/>
              <a:pPr/>
              <a:t>‹#›</a:t>
            </a:fld>
            <a:endParaRPr lang="en-US" altLang="en-US"/>
          </a:p>
        </p:txBody>
      </p:sp>
    </p:spTree>
    <p:extLst>
      <p:ext uri="{BB962C8B-B14F-4D97-AF65-F5344CB8AC3E}">
        <p14:creationId xmlns:p14="http://schemas.microsoft.com/office/powerpoint/2010/main" val="16413350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FAA4D77-540A-FCCE-2C05-767A8B74000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752D45A-4BF9-A021-C405-677930D363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A857B93-93A1-E859-8A8A-DD0E97632742}"/>
              </a:ext>
            </a:extLst>
          </p:cNvPr>
          <p:cNvSpPr>
            <a:spLocks noGrp="1" noChangeArrowheads="1"/>
          </p:cNvSpPr>
          <p:nvPr>
            <p:ph type="sldNum" sz="quarter" idx="12"/>
          </p:nvPr>
        </p:nvSpPr>
        <p:spPr>
          <a:ln/>
        </p:spPr>
        <p:txBody>
          <a:bodyPr/>
          <a:lstStyle>
            <a:lvl1pPr>
              <a:defRPr/>
            </a:lvl1pPr>
          </a:lstStyle>
          <a:p>
            <a:fld id="{DED79965-6643-A647-847F-80CF192B764C}" type="slidenum">
              <a:rPr lang="en-US" altLang="en-US"/>
              <a:pPr/>
              <a:t>‹#›</a:t>
            </a:fld>
            <a:endParaRPr lang="en-US" altLang="en-US"/>
          </a:p>
        </p:txBody>
      </p:sp>
    </p:spTree>
    <p:extLst>
      <p:ext uri="{BB962C8B-B14F-4D97-AF65-F5344CB8AC3E}">
        <p14:creationId xmlns:p14="http://schemas.microsoft.com/office/powerpoint/2010/main" val="42034947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EB8937F-5120-D2AD-3C6F-C03D33BAE4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3BD58F4-B31F-6982-ACC5-F1B20C3B0C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88A75B9-284D-FB01-9B6F-6E9E452143BD}"/>
              </a:ext>
            </a:extLst>
          </p:cNvPr>
          <p:cNvSpPr>
            <a:spLocks noGrp="1" noChangeArrowheads="1"/>
          </p:cNvSpPr>
          <p:nvPr>
            <p:ph type="sldNum" sz="quarter" idx="12"/>
          </p:nvPr>
        </p:nvSpPr>
        <p:spPr>
          <a:ln/>
        </p:spPr>
        <p:txBody>
          <a:bodyPr/>
          <a:lstStyle>
            <a:lvl1pPr>
              <a:defRPr/>
            </a:lvl1pPr>
          </a:lstStyle>
          <a:p>
            <a:fld id="{7880E968-E945-3D4F-9D7F-5C73156C5DBA}" type="slidenum">
              <a:rPr lang="en-US" altLang="en-US"/>
              <a:pPr/>
              <a:t>‹#›</a:t>
            </a:fld>
            <a:endParaRPr lang="en-US" altLang="en-US"/>
          </a:p>
        </p:txBody>
      </p:sp>
    </p:spTree>
    <p:extLst>
      <p:ext uri="{BB962C8B-B14F-4D97-AF65-F5344CB8AC3E}">
        <p14:creationId xmlns:p14="http://schemas.microsoft.com/office/powerpoint/2010/main" val="12776542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3A21003-09CA-C23D-C65E-03AB4F511F5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D83EE8E-745B-457B-445E-50DC78FA55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6BDD279-077E-A1DE-26E2-6139446CD18D}"/>
              </a:ext>
            </a:extLst>
          </p:cNvPr>
          <p:cNvSpPr>
            <a:spLocks noGrp="1" noChangeArrowheads="1"/>
          </p:cNvSpPr>
          <p:nvPr>
            <p:ph type="sldNum" sz="quarter" idx="12"/>
          </p:nvPr>
        </p:nvSpPr>
        <p:spPr>
          <a:ln/>
        </p:spPr>
        <p:txBody>
          <a:bodyPr/>
          <a:lstStyle>
            <a:lvl1pPr>
              <a:defRPr/>
            </a:lvl1pPr>
          </a:lstStyle>
          <a:p>
            <a:fld id="{6CFD4879-318B-7343-A8B8-9A531100FE59}" type="slidenum">
              <a:rPr lang="en-US" altLang="en-US"/>
              <a:pPr/>
              <a:t>‹#›</a:t>
            </a:fld>
            <a:endParaRPr lang="en-US" altLang="en-US"/>
          </a:p>
        </p:txBody>
      </p:sp>
    </p:spTree>
    <p:extLst>
      <p:ext uri="{BB962C8B-B14F-4D97-AF65-F5344CB8AC3E}">
        <p14:creationId xmlns:p14="http://schemas.microsoft.com/office/powerpoint/2010/main" val="38864954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1EA8BE2-ED96-4DEA-7B0F-5B434CB13DC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C7AACD1-6999-5103-F894-1AFCBC5F23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CF91E6D-ADC4-8346-65E9-A2448F0D6692}"/>
              </a:ext>
            </a:extLst>
          </p:cNvPr>
          <p:cNvSpPr>
            <a:spLocks noGrp="1" noChangeArrowheads="1"/>
          </p:cNvSpPr>
          <p:nvPr>
            <p:ph type="sldNum" sz="quarter" idx="12"/>
          </p:nvPr>
        </p:nvSpPr>
        <p:spPr>
          <a:ln/>
        </p:spPr>
        <p:txBody>
          <a:bodyPr/>
          <a:lstStyle>
            <a:lvl1pPr>
              <a:defRPr/>
            </a:lvl1pPr>
          </a:lstStyle>
          <a:p>
            <a:fld id="{D03CE673-137E-D04F-84D6-FA94253DE6B7}" type="slidenum">
              <a:rPr lang="en-US" altLang="en-US"/>
              <a:pPr/>
              <a:t>‹#›</a:t>
            </a:fld>
            <a:endParaRPr lang="en-US" altLang="en-US"/>
          </a:p>
        </p:txBody>
      </p:sp>
    </p:spTree>
    <p:extLst>
      <p:ext uri="{BB962C8B-B14F-4D97-AF65-F5344CB8AC3E}">
        <p14:creationId xmlns:p14="http://schemas.microsoft.com/office/powerpoint/2010/main" val="3073842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theme" Target="../theme/theme1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image" Target="../media/image8.png"/><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image" Target="../media/image7.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theme" Target="../theme/theme14.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5.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6.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5.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18.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5" Type="http://schemas.openxmlformats.org/officeDocument/2006/relationships/theme" Target="../theme/theme19.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slideLayout" Target="../slideLayouts/slideLayout2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0.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1.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slideLayout" Target="../slideLayouts/slideLayout257.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slideLayout" Target="../slideLayouts/slideLayout256.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3.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theme" Target="../theme/theme24.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8.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25.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26.xml.rels><?xml version="1.0" encoding="UTF-8" standalone="yes"?>
<Relationships xmlns="http://schemas.openxmlformats.org/package/2006/relationships"><Relationship Id="rId3" Type="http://schemas.openxmlformats.org/officeDocument/2006/relationships/theme" Target="../theme/theme26.xml"/><Relationship Id="rId2" Type="http://schemas.openxmlformats.org/officeDocument/2006/relationships/slideLayout" Target="../slideLayouts/slideLayout293.xml"/><Relationship Id="rId1" Type="http://schemas.openxmlformats.org/officeDocument/2006/relationships/slideLayout" Target="../slideLayouts/slideLayout29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1.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theme" Target="../theme/theme27.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28.xml"/><Relationship Id="rId1" Type="http://schemas.openxmlformats.org/officeDocument/2006/relationships/slideLayout" Target="../slideLayouts/slideLayout30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3.xml"/><Relationship Id="rId13" Type="http://schemas.openxmlformats.org/officeDocument/2006/relationships/slideLayout" Target="../slideLayouts/slideLayout318.xml"/><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slideLayout" Target="../slideLayouts/slideLayout317.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6.xml"/><Relationship Id="rId13" Type="http://schemas.openxmlformats.org/officeDocument/2006/relationships/slideLayout" Target="../slideLayouts/slideLayout331.xml"/><Relationship Id="rId3" Type="http://schemas.openxmlformats.org/officeDocument/2006/relationships/slideLayout" Target="../slideLayouts/slideLayout321.xml"/><Relationship Id="rId7" Type="http://schemas.openxmlformats.org/officeDocument/2006/relationships/slideLayout" Target="../slideLayouts/slideLayout325.xml"/><Relationship Id="rId12" Type="http://schemas.openxmlformats.org/officeDocument/2006/relationships/slideLayout" Target="../slideLayouts/slideLayout330.xml"/><Relationship Id="rId2" Type="http://schemas.openxmlformats.org/officeDocument/2006/relationships/slideLayout" Target="../slideLayouts/slideLayout320.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0" Type="http://schemas.openxmlformats.org/officeDocument/2006/relationships/slideLayout" Target="../slideLayouts/slideLayout328.xml"/><Relationship Id="rId4" Type="http://schemas.openxmlformats.org/officeDocument/2006/relationships/slideLayout" Target="../slideLayouts/slideLayout322.xml"/><Relationship Id="rId9" Type="http://schemas.openxmlformats.org/officeDocument/2006/relationships/slideLayout" Target="../slideLayouts/slideLayout327.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9.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theme" Target="../theme/theme31.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0.xml"/><Relationship Id="rId13" Type="http://schemas.openxmlformats.org/officeDocument/2006/relationships/slideLayout" Target="../slideLayouts/slideLayout355.xml"/><Relationship Id="rId3" Type="http://schemas.openxmlformats.org/officeDocument/2006/relationships/slideLayout" Target="../slideLayouts/slideLayout345.xml"/><Relationship Id="rId7" Type="http://schemas.openxmlformats.org/officeDocument/2006/relationships/slideLayout" Target="../slideLayouts/slideLayout349.xml"/><Relationship Id="rId12" Type="http://schemas.openxmlformats.org/officeDocument/2006/relationships/slideLayout" Target="../slideLayouts/slideLayout354.xml"/><Relationship Id="rId2" Type="http://schemas.openxmlformats.org/officeDocument/2006/relationships/slideLayout" Target="../slideLayouts/slideLayout344.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0" Type="http://schemas.openxmlformats.org/officeDocument/2006/relationships/slideLayout" Target="../slideLayouts/slideLayout352.xml"/><Relationship Id="rId4" Type="http://schemas.openxmlformats.org/officeDocument/2006/relationships/slideLayout" Target="../slideLayouts/slideLayout346.xml"/><Relationship Id="rId9" Type="http://schemas.openxmlformats.org/officeDocument/2006/relationships/slideLayout" Target="../slideLayouts/slideLayout351.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image" Target="../media/image3.png"/><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3.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5" Type="http://schemas.openxmlformats.org/officeDocument/2006/relationships/image" Target="../media/image5.png"/><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 Id="rId14" Type="http://schemas.openxmlformats.org/officeDocument/2006/relationships/image" Target="../media/image4.png"/></Relationships>
</file>

<file path=ppt/slideMasters/_rels/slideMaster34.xml.rels><?xml version="1.0" encoding="UTF-8" standalone="yes"?>
<Relationships xmlns="http://schemas.openxmlformats.org/package/2006/relationships"><Relationship Id="rId26" Type="http://schemas.openxmlformats.org/officeDocument/2006/relationships/slideLayout" Target="../slideLayouts/slideLayout392.xml"/><Relationship Id="rId21" Type="http://schemas.openxmlformats.org/officeDocument/2006/relationships/slideLayout" Target="../slideLayouts/slideLayout387.xml"/><Relationship Id="rId42" Type="http://schemas.openxmlformats.org/officeDocument/2006/relationships/slideLayout" Target="../slideLayouts/slideLayout408.xml"/><Relationship Id="rId47" Type="http://schemas.openxmlformats.org/officeDocument/2006/relationships/slideLayout" Target="../slideLayouts/slideLayout413.xml"/><Relationship Id="rId63" Type="http://schemas.openxmlformats.org/officeDocument/2006/relationships/slideLayout" Target="../slideLayouts/slideLayout429.xml"/><Relationship Id="rId68" Type="http://schemas.openxmlformats.org/officeDocument/2006/relationships/slideLayout" Target="../slideLayouts/slideLayout434.xml"/><Relationship Id="rId84" Type="http://schemas.openxmlformats.org/officeDocument/2006/relationships/slideLayout" Target="../slideLayouts/slideLayout450.xml"/><Relationship Id="rId89" Type="http://schemas.openxmlformats.org/officeDocument/2006/relationships/slideLayout" Target="../slideLayouts/slideLayout455.xml"/><Relationship Id="rId16" Type="http://schemas.openxmlformats.org/officeDocument/2006/relationships/slideLayout" Target="../slideLayouts/slideLayout382.xml"/><Relationship Id="rId11" Type="http://schemas.openxmlformats.org/officeDocument/2006/relationships/slideLayout" Target="../slideLayouts/slideLayout377.xml"/><Relationship Id="rId32" Type="http://schemas.openxmlformats.org/officeDocument/2006/relationships/slideLayout" Target="../slideLayouts/slideLayout398.xml"/><Relationship Id="rId37" Type="http://schemas.openxmlformats.org/officeDocument/2006/relationships/slideLayout" Target="../slideLayouts/slideLayout403.xml"/><Relationship Id="rId53" Type="http://schemas.openxmlformats.org/officeDocument/2006/relationships/slideLayout" Target="../slideLayouts/slideLayout419.xml"/><Relationship Id="rId58" Type="http://schemas.openxmlformats.org/officeDocument/2006/relationships/slideLayout" Target="../slideLayouts/slideLayout424.xml"/><Relationship Id="rId74" Type="http://schemas.openxmlformats.org/officeDocument/2006/relationships/slideLayout" Target="../slideLayouts/slideLayout440.xml"/><Relationship Id="rId79" Type="http://schemas.openxmlformats.org/officeDocument/2006/relationships/slideLayout" Target="../slideLayouts/slideLayout445.xml"/><Relationship Id="rId5" Type="http://schemas.openxmlformats.org/officeDocument/2006/relationships/slideLayout" Target="../slideLayouts/slideLayout371.xml"/><Relationship Id="rId90" Type="http://schemas.openxmlformats.org/officeDocument/2006/relationships/slideLayout" Target="../slideLayouts/slideLayout456.xml"/><Relationship Id="rId95" Type="http://schemas.openxmlformats.org/officeDocument/2006/relationships/slideLayout" Target="../slideLayouts/slideLayout461.xml"/><Relationship Id="rId22" Type="http://schemas.openxmlformats.org/officeDocument/2006/relationships/slideLayout" Target="../slideLayouts/slideLayout388.xml"/><Relationship Id="rId27" Type="http://schemas.openxmlformats.org/officeDocument/2006/relationships/slideLayout" Target="../slideLayouts/slideLayout393.xml"/><Relationship Id="rId43" Type="http://schemas.openxmlformats.org/officeDocument/2006/relationships/slideLayout" Target="../slideLayouts/slideLayout409.xml"/><Relationship Id="rId48" Type="http://schemas.openxmlformats.org/officeDocument/2006/relationships/slideLayout" Target="../slideLayouts/slideLayout414.xml"/><Relationship Id="rId64" Type="http://schemas.openxmlformats.org/officeDocument/2006/relationships/slideLayout" Target="../slideLayouts/slideLayout430.xml"/><Relationship Id="rId69" Type="http://schemas.openxmlformats.org/officeDocument/2006/relationships/slideLayout" Target="../slideLayouts/slideLayout435.xml"/><Relationship Id="rId80" Type="http://schemas.openxmlformats.org/officeDocument/2006/relationships/slideLayout" Target="../slideLayouts/slideLayout446.xml"/><Relationship Id="rId85" Type="http://schemas.openxmlformats.org/officeDocument/2006/relationships/slideLayout" Target="../slideLayouts/slideLayout451.xml"/><Relationship Id="rId12" Type="http://schemas.openxmlformats.org/officeDocument/2006/relationships/slideLayout" Target="../slideLayouts/slideLayout378.xml"/><Relationship Id="rId17" Type="http://schemas.openxmlformats.org/officeDocument/2006/relationships/slideLayout" Target="../slideLayouts/slideLayout383.xml"/><Relationship Id="rId25" Type="http://schemas.openxmlformats.org/officeDocument/2006/relationships/slideLayout" Target="../slideLayouts/slideLayout391.xml"/><Relationship Id="rId33" Type="http://schemas.openxmlformats.org/officeDocument/2006/relationships/slideLayout" Target="../slideLayouts/slideLayout399.xml"/><Relationship Id="rId38" Type="http://schemas.openxmlformats.org/officeDocument/2006/relationships/slideLayout" Target="../slideLayouts/slideLayout404.xml"/><Relationship Id="rId46" Type="http://schemas.openxmlformats.org/officeDocument/2006/relationships/slideLayout" Target="../slideLayouts/slideLayout412.xml"/><Relationship Id="rId59" Type="http://schemas.openxmlformats.org/officeDocument/2006/relationships/slideLayout" Target="../slideLayouts/slideLayout425.xml"/><Relationship Id="rId67" Type="http://schemas.openxmlformats.org/officeDocument/2006/relationships/slideLayout" Target="../slideLayouts/slideLayout433.xml"/><Relationship Id="rId20" Type="http://schemas.openxmlformats.org/officeDocument/2006/relationships/slideLayout" Target="../slideLayouts/slideLayout386.xml"/><Relationship Id="rId41" Type="http://schemas.openxmlformats.org/officeDocument/2006/relationships/slideLayout" Target="../slideLayouts/slideLayout407.xml"/><Relationship Id="rId54" Type="http://schemas.openxmlformats.org/officeDocument/2006/relationships/slideLayout" Target="../slideLayouts/slideLayout420.xml"/><Relationship Id="rId62" Type="http://schemas.openxmlformats.org/officeDocument/2006/relationships/slideLayout" Target="../slideLayouts/slideLayout428.xml"/><Relationship Id="rId70" Type="http://schemas.openxmlformats.org/officeDocument/2006/relationships/slideLayout" Target="../slideLayouts/slideLayout436.xml"/><Relationship Id="rId75" Type="http://schemas.openxmlformats.org/officeDocument/2006/relationships/slideLayout" Target="../slideLayouts/slideLayout441.xml"/><Relationship Id="rId83" Type="http://schemas.openxmlformats.org/officeDocument/2006/relationships/slideLayout" Target="../slideLayouts/slideLayout449.xml"/><Relationship Id="rId88" Type="http://schemas.openxmlformats.org/officeDocument/2006/relationships/slideLayout" Target="../slideLayouts/slideLayout454.xml"/><Relationship Id="rId91" Type="http://schemas.openxmlformats.org/officeDocument/2006/relationships/slideLayout" Target="../slideLayouts/slideLayout457.xml"/><Relationship Id="rId96" Type="http://schemas.openxmlformats.org/officeDocument/2006/relationships/slideLayout" Target="../slideLayouts/slideLayout462.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5" Type="http://schemas.openxmlformats.org/officeDocument/2006/relationships/slideLayout" Target="../slideLayouts/slideLayout381.xml"/><Relationship Id="rId23" Type="http://schemas.openxmlformats.org/officeDocument/2006/relationships/slideLayout" Target="../slideLayouts/slideLayout389.xml"/><Relationship Id="rId28" Type="http://schemas.openxmlformats.org/officeDocument/2006/relationships/slideLayout" Target="../slideLayouts/slideLayout394.xml"/><Relationship Id="rId36" Type="http://schemas.openxmlformats.org/officeDocument/2006/relationships/slideLayout" Target="../slideLayouts/slideLayout402.xml"/><Relationship Id="rId49" Type="http://schemas.openxmlformats.org/officeDocument/2006/relationships/slideLayout" Target="../slideLayouts/slideLayout415.xml"/><Relationship Id="rId57" Type="http://schemas.openxmlformats.org/officeDocument/2006/relationships/slideLayout" Target="../slideLayouts/slideLayout423.xml"/><Relationship Id="rId10" Type="http://schemas.openxmlformats.org/officeDocument/2006/relationships/slideLayout" Target="../slideLayouts/slideLayout376.xml"/><Relationship Id="rId31" Type="http://schemas.openxmlformats.org/officeDocument/2006/relationships/slideLayout" Target="../slideLayouts/slideLayout397.xml"/><Relationship Id="rId44" Type="http://schemas.openxmlformats.org/officeDocument/2006/relationships/slideLayout" Target="../slideLayouts/slideLayout410.xml"/><Relationship Id="rId52" Type="http://schemas.openxmlformats.org/officeDocument/2006/relationships/slideLayout" Target="../slideLayouts/slideLayout418.xml"/><Relationship Id="rId60" Type="http://schemas.openxmlformats.org/officeDocument/2006/relationships/slideLayout" Target="../slideLayouts/slideLayout426.xml"/><Relationship Id="rId65" Type="http://schemas.openxmlformats.org/officeDocument/2006/relationships/slideLayout" Target="../slideLayouts/slideLayout431.xml"/><Relationship Id="rId73" Type="http://schemas.openxmlformats.org/officeDocument/2006/relationships/slideLayout" Target="../slideLayouts/slideLayout439.xml"/><Relationship Id="rId78" Type="http://schemas.openxmlformats.org/officeDocument/2006/relationships/slideLayout" Target="../slideLayouts/slideLayout444.xml"/><Relationship Id="rId81" Type="http://schemas.openxmlformats.org/officeDocument/2006/relationships/slideLayout" Target="../slideLayouts/slideLayout447.xml"/><Relationship Id="rId86" Type="http://schemas.openxmlformats.org/officeDocument/2006/relationships/slideLayout" Target="../slideLayouts/slideLayout452.xml"/><Relationship Id="rId94" Type="http://schemas.openxmlformats.org/officeDocument/2006/relationships/slideLayout" Target="../slideLayouts/slideLayout460.xml"/><Relationship Id="rId99" Type="http://schemas.openxmlformats.org/officeDocument/2006/relationships/theme" Target="../theme/theme34.xml"/><Relationship Id="rId101" Type="http://schemas.openxmlformats.org/officeDocument/2006/relationships/image" Target="../media/image11.png"/><Relationship Id="rId4" Type="http://schemas.openxmlformats.org/officeDocument/2006/relationships/slideLayout" Target="../slideLayouts/slideLayout370.xml"/><Relationship Id="rId9" Type="http://schemas.openxmlformats.org/officeDocument/2006/relationships/slideLayout" Target="../slideLayouts/slideLayout375.xml"/><Relationship Id="rId13" Type="http://schemas.openxmlformats.org/officeDocument/2006/relationships/slideLayout" Target="../slideLayouts/slideLayout379.xml"/><Relationship Id="rId18" Type="http://schemas.openxmlformats.org/officeDocument/2006/relationships/slideLayout" Target="../slideLayouts/slideLayout384.xml"/><Relationship Id="rId39" Type="http://schemas.openxmlformats.org/officeDocument/2006/relationships/slideLayout" Target="../slideLayouts/slideLayout405.xml"/><Relationship Id="rId34" Type="http://schemas.openxmlformats.org/officeDocument/2006/relationships/slideLayout" Target="../slideLayouts/slideLayout400.xml"/><Relationship Id="rId50" Type="http://schemas.openxmlformats.org/officeDocument/2006/relationships/slideLayout" Target="../slideLayouts/slideLayout416.xml"/><Relationship Id="rId55" Type="http://schemas.openxmlformats.org/officeDocument/2006/relationships/slideLayout" Target="../slideLayouts/slideLayout421.xml"/><Relationship Id="rId76" Type="http://schemas.openxmlformats.org/officeDocument/2006/relationships/slideLayout" Target="../slideLayouts/slideLayout442.xml"/><Relationship Id="rId97" Type="http://schemas.openxmlformats.org/officeDocument/2006/relationships/slideLayout" Target="../slideLayouts/slideLayout463.xml"/><Relationship Id="rId7" Type="http://schemas.openxmlformats.org/officeDocument/2006/relationships/slideLayout" Target="../slideLayouts/slideLayout373.xml"/><Relationship Id="rId71" Type="http://schemas.openxmlformats.org/officeDocument/2006/relationships/slideLayout" Target="../slideLayouts/slideLayout437.xml"/><Relationship Id="rId92" Type="http://schemas.openxmlformats.org/officeDocument/2006/relationships/slideLayout" Target="../slideLayouts/slideLayout458.xml"/><Relationship Id="rId2" Type="http://schemas.openxmlformats.org/officeDocument/2006/relationships/slideLayout" Target="../slideLayouts/slideLayout368.xml"/><Relationship Id="rId29" Type="http://schemas.openxmlformats.org/officeDocument/2006/relationships/slideLayout" Target="../slideLayouts/slideLayout395.xml"/><Relationship Id="rId24" Type="http://schemas.openxmlformats.org/officeDocument/2006/relationships/slideLayout" Target="../slideLayouts/slideLayout390.xml"/><Relationship Id="rId40" Type="http://schemas.openxmlformats.org/officeDocument/2006/relationships/slideLayout" Target="../slideLayouts/slideLayout406.xml"/><Relationship Id="rId45" Type="http://schemas.openxmlformats.org/officeDocument/2006/relationships/slideLayout" Target="../slideLayouts/slideLayout411.xml"/><Relationship Id="rId66" Type="http://schemas.openxmlformats.org/officeDocument/2006/relationships/slideLayout" Target="../slideLayouts/slideLayout432.xml"/><Relationship Id="rId87" Type="http://schemas.openxmlformats.org/officeDocument/2006/relationships/slideLayout" Target="../slideLayouts/slideLayout453.xml"/><Relationship Id="rId61" Type="http://schemas.openxmlformats.org/officeDocument/2006/relationships/slideLayout" Target="../slideLayouts/slideLayout427.xml"/><Relationship Id="rId82" Type="http://schemas.openxmlformats.org/officeDocument/2006/relationships/slideLayout" Target="../slideLayouts/slideLayout448.xml"/><Relationship Id="rId19" Type="http://schemas.openxmlformats.org/officeDocument/2006/relationships/slideLayout" Target="../slideLayouts/slideLayout385.xml"/><Relationship Id="rId14" Type="http://schemas.openxmlformats.org/officeDocument/2006/relationships/slideLayout" Target="../slideLayouts/slideLayout380.xml"/><Relationship Id="rId30" Type="http://schemas.openxmlformats.org/officeDocument/2006/relationships/slideLayout" Target="../slideLayouts/slideLayout396.xml"/><Relationship Id="rId35" Type="http://schemas.openxmlformats.org/officeDocument/2006/relationships/slideLayout" Target="../slideLayouts/slideLayout401.xml"/><Relationship Id="rId56" Type="http://schemas.openxmlformats.org/officeDocument/2006/relationships/slideLayout" Target="../slideLayouts/slideLayout422.xml"/><Relationship Id="rId77" Type="http://schemas.openxmlformats.org/officeDocument/2006/relationships/slideLayout" Target="../slideLayouts/slideLayout443.xml"/><Relationship Id="rId100" Type="http://schemas.openxmlformats.org/officeDocument/2006/relationships/image" Target="../media/image10.png"/><Relationship Id="rId8" Type="http://schemas.openxmlformats.org/officeDocument/2006/relationships/slideLayout" Target="../slideLayouts/slideLayout374.xml"/><Relationship Id="rId51" Type="http://schemas.openxmlformats.org/officeDocument/2006/relationships/slideLayout" Target="../slideLayouts/slideLayout417.xml"/><Relationship Id="rId72" Type="http://schemas.openxmlformats.org/officeDocument/2006/relationships/slideLayout" Target="../slideLayouts/slideLayout438.xml"/><Relationship Id="rId93" Type="http://schemas.openxmlformats.org/officeDocument/2006/relationships/slideLayout" Target="../slideLayouts/slideLayout459.xml"/><Relationship Id="rId98" Type="http://schemas.openxmlformats.org/officeDocument/2006/relationships/slideLayout" Target="../slideLayouts/slideLayout464.xml"/><Relationship Id="rId3" Type="http://schemas.openxmlformats.org/officeDocument/2006/relationships/slideLayout" Target="../slideLayouts/slideLayout369.xml"/></Relationships>
</file>

<file path=ppt/slideMasters/_rels/slideMaster3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35.xml"/><Relationship Id="rId1" Type="http://schemas.openxmlformats.org/officeDocument/2006/relationships/slideLayout" Target="../slideLayouts/slideLayout46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73.xml"/><Relationship Id="rId3" Type="http://schemas.openxmlformats.org/officeDocument/2006/relationships/slideLayout" Target="../slideLayouts/slideLayout468.xml"/><Relationship Id="rId7" Type="http://schemas.openxmlformats.org/officeDocument/2006/relationships/slideLayout" Target="../slideLayouts/slideLayout472.xml"/><Relationship Id="rId12" Type="http://schemas.openxmlformats.org/officeDocument/2006/relationships/theme" Target="../theme/theme36.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6" Type="http://schemas.openxmlformats.org/officeDocument/2006/relationships/slideLayout" Target="../slideLayouts/slideLayout471.xml"/><Relationship Id="rId11" Type="http://schemas.openxmlformats.org/officeDocument/2006/relationships/slideLayout" Target="../slideLayouts/slideLayout476.xml"/><Relationship Id="rId5" Type="http://schemas.openxmlformats.org/officeDocument/2006/relationships/slideLayout" Target="../slideLayouts/slideLayout470.xml"/><Relationship Id="rId10" Type="http://schemas.openxmlformats.org/officeDocument/2006/relationships/slideLayout" Target="../slideLayouts/slideLayout475.xml"/><Relationship Id="rId4" Type="http://schemas.openxmlformats.org/officeDocument/2006/relationships/slideLayout" Target="../slideLayouts/slideLayout469.xml"/><Relationship Id="rId9" Type="http://schemas.openxmlformats.org/officeDocument/2006/relationships/slideLayout" Target="../slideLayouts/slideLayout47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84.xml"/><Relationship Id="rId13" Type="http://schemas.openxmlformats.org/officeDocument/2006/relationships/slideLayout" Target="../slideLayouts/slideLayout489.xml"/><Relationship Id="rId18" Type="http://schemas.openxmlformats.org/officeDocument/2006/relationships/slideLayout" Target="../slideLayouts/slideLayout494.xml"/><Relationship Id="rId3" Type="http://schemas.openxmlformats.org/officeDocument/2006/relationships/slideLayout" Target="../slideLayouts/slideLayout479.xml"/><Relationship Id="rId7" Type="http://schemas.openxmlformats.org/officeDocument/2006/relationships/slideLayout" Target="../slideLayouts/slideLayout483.xml"/><Relationship Id="rId12" Type="http://schemas.openxmlformats.org/officeDocument/2006/relationships/slideLayout" Target="../slideLayouts/slideLayout488.xml"/><Relationship Id="rId17" Type="http://schemas.openxmlformats.org/officeDocument/2006/relationships/slideLayout" Target="../slideLayouts/slideLayout493.xml"/><Relationship Id="rId2" Type="http://schemas.openxmlformats.org/officeDocument/2006/relationships/slideLayout" Target="../slideLayouts/slideLayout478.xml"/><Relationship Id="rId16" Type="http://schemas.openxmlformats.org/officeDocument/2006/relationships/slideLayout" Target="../slideLayouts/slideLayout492.xml"/><Relationship Id="rId1" Type="http://schemas.openxmlformats.org/officeDocument/2006/relationships/slideLayout" Target="../slideLayouts/slideLayout477.xml"/><Relationship Id="rId6" Type="http://schemas.openxmlformats.org/officeDocument/2006/relationships/slideLayout" Target="../slideLayouts/slideLayout482.xml"/><Relationship Id="rId11" Type="http://schemas.openxmlformats.org/officeDocument/2006/relationships/slideLayout" Target="../slideLayouts/slideLayout487.xml"/><Relationship Id="rId5" Type="http://schemas.openxmlformats.org/officeDocument/2006/relationships/slideLayout" Target="../slideLayouts/slideLayout481.xml"/><Relationship Id="rId15" Type="http://schemas.openxmlformats.org/officeDocument/2006/relationships/slideLayout" Target="../slideLayouts/slideLayout491.xml"/><Relationship Id="rId10" Type="http://schemas.openxmlformats.org/officeDocument/2006/relationships/slideLayout" Target="../slideLayouts/slideLayout486.xml"/><Relationship Id="rId19" Type="http://schemas.openxmlformats.org/officeDocument/2006/relationships/theme" Target="../theme/theme37.xml"/><Relationship Id="rId4" Type="http://schemas.openxmlformats.org/officeDocument/2006/relationships/slideLayout" Target="../slideLayouts/slideLayout480.xml"/><Relationship Id="rId9" Type="http://schemas.openxmlformats.org/officeDocument/2006/relationships/slideLayout" Target="../slideLayouts/slideLayout485.xml"/><Relationship Id="rId14" Type="http://schemas.openxmlformats.org/officeDocument/2006/relationships/slideLayout" Target="../slideLayouts/slideLayout490.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502.xml"/><Relationship Id="rId13" Type="http://schemas.openxmlformats.org/officeDocument/2006/relationships/slideLayout" Target="../slideLayouts/slideLayout507.xml"/><Relationship Id="rId3" Type="http://schemas.openxmlformats.org/officeDocument/2006/relationships/slideLayout" Target="../slideLayouts/slideLayout497.xml"/><Relationship Id="rId7" Type="http://schemas.openxmlformats.org/officeDocument/2006/relationships/slideLayout" Target="../slideLayouts/slideLayout501.xml"/><Relationship Id="rId12" Type="http://schemas.openxmlformats.org/officeDocument/2006/relationships/slideLayout" Target="../slideLayouts/slideLayout506.xml"/><Relationship Id="rId2" Type="http://schemas.openxmlformats.org/officeDocument/2006/relationships/slideLayout" Target="../slideLayouts/slideLayout496.xml"/><Relationship Id="rId1" Type="http://schemas.openxmlformats.org/officeDocument/2006/relationships/slideLayout" Target="../slideLayouts/slideLayout495.xml"/><Relationship Id="rId6" Type="http://schemas.openxmlformats.org/officeDocument/2006/relationships/slideLayout" Target="../slideLayouts/slideLayout500.xml"/><Relationship Id="rId11" Type="http://schemas.openxmlformats.org/officeDocument/2006/relationships/slideLayout" Target="../slideLayouts/slideLayout505.xml"/><Relationship Id="rId5" Type="http://schemas.openxmlformats.org/officeDocument/2006/relationships/slideLayout" Target="../slideLayouts/slideLayout499.xml"/><Relationship Id="rId10" Type="http://schemas.openxmlformats.org/officeDocument/2006/relationships/slideLayout" Target="../slideLayouts/slideLayout504.xml"/><Relationship Id="rId4" Type="http://schemas.openxmlformats.org/officeDocument/2006/relationships/slideLayout" Target="../slideLayouts/slideLayout498.xml"/><Relationship Id="rId9" Type="http://schemas.openxmlformats.org/officeDocument/2006/relationships/slideLayout" Target="../slideLayouts/slideLayout503.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515.xml"/><Relationship Id="rId3" Type="http://schemas.openxmlformats.org/officeDocument/2006/relationships/slideLayout" Target="../slideLayouts/slideLayout510.xml"/><Relationship Id="rId7" Type="http://schemas.openxmlformats.org/officeDocument/2006/relationships/slideLayout" Target="../slideLayouts/slideLayout514.xml"/><Relationship Id="rId12" Type="http://schemas.openxmlformats.org/officeDocument/2006/relationships/theme" Target="../theme/theme39.xml"/><Relationship Id="rId2" Type="http://schemas.openxmlformats.org/officeDocument/2006/relationships/slideLayout" Target="../slideLayouts/slideLayout509.xml"/><Relationship Id="rId1" Type="http://schemas.openxmlformats.org/officeDocument/2006/relationships/slideLayout" Target="../slideLayouts/slideLayout508.xml"/><Relationship Id="rId6" Type="http://schemas.openxmlformats.org/officeDocument/2006/relationships/slideLayout" Target="../slideLayouts/slideLayout513.xml"/><Relationship Id="rId11" Type="http://schemas.openxmlformats.org/officeDocument/2006/relationships/slideLayout" Target="../slideLayouts/slideLayout518.xml"/><Relationship Id="rId5" Type="http://schemas.openxmlformats.org/officeDocument/2006/relationships/slideLayout" Target="../slideLayouts/slideLayout512.xml"/><Relationship Id="rId10" Type="http://schemas.openxmlformats.org/officeDocument/2006/relationships/slideLayout" Target="../slideLayouts/slideLayout517.xml"/><Relationship Id="rId4" Type="http://schemas.openxmlformats.org/officeDocument/2006/relationships/slideLayout" Target="../slideLayouts/slideLayout511.xml"/><Relationship Id="rId9" Type="http://schemas.openxmlformats.org/officeDocument/2006/relationships/slideLayout" Target="../slideLayouts/slideLayout5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5.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4.png"/></Relationships>
</file>

<file path=ppt/slideMasters/_rels/slideMaster40.xml.rels><?xml version="1.0" encoding="UTF-8" standalone="yes"?>
<Relationships xmlns="http://schemas.openxmlformats.org/package/2006/relationships"><Relationship Id="rId26" Type="http://schemas.openxmlformats.org/officeDocument/2006/relationships/slideLayout" Target="../slideLayouts/slideLayout544.xml"/><Relationship Id="rId21" Type="http://schemas.openxmlformats.org/officeDocument/2006/relationships/slideLayout" Target="../slideLayouts/slideLayout539.xml"/><Relationship Id="rId42" Type="http://schemas.openxmlformats.org/officeDocument/2006/relationships/slideLayout" Target="../slideLayouts/slideLayout560.xml"/><Relationship Id="rId47" Type="http://schemas.openxmlformats.org/officeDocument/2006/relationships/slideLayout" Target="../slideLayouts/slideLayout565.xml"/><Relationship Id="rId63" Type="http://schemas.openxmlformats.org/officeDocument/2006/relationships/slideLayout" Target="../slideLayouts/slideLayout581.xml"/><Relationship Id="rId68" Type="http://schemas.openxmlformats.org/officeDocument/2006/relationships/slideLayout" Target="../slideLayouts/slideLayout586.xml"/><Relationship Id="rId84" Type="http://schemas.openxmlformats.org/officeDocument/2006/relationships/slideLayout" Target="../slideLayouts/slideLayout602.xml"/><Relationship Id="rId89" Type="http://schemas.openxmlformats.org/officeDocument/2006/relationships/slideLayout" Target="../slideLayouts/slideLayout607.xml"/><Relationship Id="rId16" Type="http://schemas.openxmlformats.org/officeDocument/2006/relationships/slideLayout" Target="../slideLayouts/slideLayout534.xml"/><Relationship Id="rId11" Type="http://schemas.openxmlformats.org/officeDocument/2006/relationships/slideLayout" Target="../slideLayouts/slideLayout529.xml"/><Relationship Id="rId32" Type="http://schemas.openxmlformats.org/officeDocument/2006/relationships/slideLayout" Target="../slideLayouts/slideLayout550.xml"/><Relationship Id="rId37" Type="http://schemas.openxmlformats.org/officeDocument/2006/relationships/slideLayout" Target="../slideLayouts/slideLayout555.xml"/><Relationship Id="rId53" Type="http://schemas.openxmlformats.org/officeDocument/2006/relationships/slideLayout" Target="../slideLayouts/slideLayout571.xml"/><Relationship Id="rId58" Type="http://schemas.openxmlformats.org/officeDocument/2006/relationships/slideLayout" Target="../slideLayouts/slideLayout576.xml"/><Relationship Id="rId74" Type="http://schemas.openxmlformats.org/officeDocument/2006/relationships/slideLayout" Target="../slideLayouts/slideLayout592.xml"/><Relationship Id="rId79" Type="http://schemas.openxmlformats.org/officeDocument/2006/relationships/slideLayout" Target="../slideLayouts/slideLayout597.xml"/><Relationship Id="rId5" Type="http://schemas.openxmlformats.org/officeDocument/2006/relationships/slideLayout" Target="../slideLayouts/slideLayout523.xml"/><Relationship Id="rId90" Type="http://schemas.openxmlformats.org/officeDocument/2006/relationships/slideLayout" Target="../slideLayouts/slideLayout608.xml"/><Relationship Id="rId95" Type="http://schemas.openxmlformats.org/officeDocument/2006/relationships/slideLayout" Target="../slideLayouts/slideLayout613.xml"/><Relationship Id="rId22" Type="http://schemas.openxmlformats.org/officeDocument/2006/relationships/slideLayout" Target="../slideLayouts/slideLayout540.xml"/><Relationship Id="rId27" Type="http://schemas.openxmlformats.org/officeDocument/2006/relationships/slideLayout" Target="../slideLayouts/slideLayout545.xml"/><Relationship Id="rId43" Type="http://schemas.openxmlformats.org/officeDocument/2006/relationships/slideLayout" Target="../slideLayouts/slideLayout561.xml"/><Relationship Id="rId48" Type="http://schemas.openxmlformats.org/officeDocument/2006/relationships/slideLayout" Target="../slideLayouts/slideLayout566.xml"/><Relationship Id="rId64" Type="http://schemas.openxmlformats.org/officeDocument/2006/relationships/slideLayout" Target="../slideLayouts/slideLayout582.xml"/><Relationship Id="rId69" Type="http://schemas.openxmlformats.org/officeDocument/2006/relationships/slideLayout" Target="../slideLayouts/slideLayout587.xml"/><Relationship Id="rId80" Type="http://schemas.openxmlformats.org/officeDocument/2006/relationships/slideLayout" Target="../slideLayouts/slideLayout598.xml"/><Relationship Id="rId85" Type="http://schemas.openxmlformats.org/officeDocument/2006/relationships/slideLayout" Target="../slideLayouts/slideLayout603.xml"/><Relationship Id="rId3" Type="http://schemas.openxmlformats.org/officeDocument/2006/relationships/slideLayout" Target="../slideLayouts/slideLayout521.xml"/><Relationship Id="rId12" Type="http://schemas.openxmlformats.org/officeDocument/2006/relationships/slideLayout" Target="../slideLayouts/slideLayout530.xml"/><Relationship Id="rId17" Type="http://schemas.openxmlformats.org/officeDocument/2006/relationships/slideLayout" Target="../slideLayouts/slideLayout535.xml"/><Relationship Id="rId25" Type="http://schemas.openxmlformats.org/officeDocument/2006/relationships/slideLayout" Target="../slideLayouts/slideLayout543.xml"/><Relationship Id="rId33" Type="http://schemas.openxmlformats.org/officeDocument/2006/relationships/slideLayout" Target="../slideLayouts/slideLayout551.xml"/><Relationship Id="rId38" Type="http://schemas.openxmlformats.org/officeDocument/2006/relationships/slideLayout" Target="../slideLayouts/slideLayout556.xml"/><Relationship Id="rId46" Type="http://schemas.openxmlformats.org/officeDocument/2006/relationships/slideLayout" Target="../slideLayouts/slideLayout564.xml"/><Relationship Id="rId59" Type="http://schemas.openxmlformats.org/officeDocument/2006/relationships/slideLayout" Target="../slideLayouts/slideLayout577.xml"/><Relationship Id="rId67" Type="http://schemas.openxmlformats.org/officeDocument/2006/relationships/slideLayout" Target="../slideLayouts/slideLayout585.xml"/><Relationship Id="rId20" Type="http://schemas.openxmlformats.org/officeDocument/2006/relationships/slideLayout" Target="../slideLayouts/slideLayout538.xml"/><Relationship Id="rId41" Type="http://schemas.openxmlformats.org/officeDocument/2006/relationships/slideLayout" Target="../slideLayouts/slideLayout559.xml"/><Relationship Id="rId54" Type="http://schemas.openxmlformats.org/officeDocument/2006/relationships/slideLayout" Target="../slideLayouts/slideLayout572.xml"/><Relationship Id="rId62" Type="http://schemas.openxmlformats.org/officeDocument/2006/relationships/slideLayout" Target="../slideLayouts/slideLayout580.xml"/><Relationship Id="rId70" Type="http://schemas.openxmlformats.org/officeDocument/2006/relationships/slideLayout" Target="../slideLayouts/slideLayout588.xml"/><Relationship Id="rId75" Type="http://schemas.openxmlformats.org/officeDocument/2006/relationships/slideLayout" Target="../slideLayouts/slideLayout593.xml"/><Relationship Id="rId83" Type="http://schemas.openxmlformats.org/officeDocument/2006/relationships/slideLayout" Target="../slideLayouts/slideLayout601.xml"/><Relationship Id="rId88" Type="http://schemas.openxmlformats.org/officeDocument/2006/relationships/slideLayout" Target="../slideLayouts/slideLayout606.xml"/><Relationship Id="rId91" Type="http://schemas.openxmlformats.org/officeDocument/2006/relationships/slideLayout" Target="../slideLayouts/slideLayout609.xml"/><Relationship Id="rId96" Type="http://schemas.openxmlformats.org/officeDocument/2006/relationships/slideLayout" Target="../slideLayouts/slideLayout614.xml"/><Relationship Id="rId1" Type="http://schemas.openxmlformats.org/officeDocument/2006/relationships/slideLayout" Target="../slideLayouts/slideLayout519.xml"/><Relationship Id="rId6" Type="http://schemas.openxmlformats.org/officeDocument/2006/relationships/slideLayout" Target="../slideLayouts/slideLayout524.xml"/><Relationship Id="rId15" Type="http://schemas.openxmlformats.org/officeDocument/2006/relationships/slideLayout" Target="../slideLayouts/slideLayout533.xml"/><Relationship Id="rId23" Type="http://schemas.openxmlformats.org/officeDocument/2006/relationships/slideLayout" Target="../slideLayouts/slideLayout541.xml"/><Relationship Id="rId28" Type="http://schemas.openxmlformats.org/officeDocument/2006/relationships/slideLayout" Target="../slideLayouts/slideLayout546.xml"/><Relationship Id="rId36" Type="http://schemas.openxmlformats.org/officeDocument/2006/relationships/slideLayout" Target="../slideLayouts/slideLayout554.xml"/><Relationship Id="rId49" Type="http://schemas.openxmlformats.org/officeDocument/2006/relationships/slideLayout" Target="../slideLayouts/slideLayout567.xml"/><Relationship Id="rId57" Type="http://schemas.openxmlformats.org/officeDocument/2006/relationships/slideLayout" Target="../slideLayouts/slideLayout575.xml"/><Relationship Id="rId10" Type="http://schemas.openxmlformats.org/officeDocument/2006/relationships/slideLayout" Target="../slideLayouts/slideLayout528.xml"/><Relationship Id="rId31" Type="http://schemas.openxmlformats.org/officeDocument/2006/relationships/slideLayout" Target="../slideLayouts/slideLayout549.xml"/><Relationship Id="rId44" Type="http://schemas.openxmlformats.org/officeDocument/2006/relationships/slideLayout" Target="../slideLayouts/slideLayout562.xml"/><Relationship Id="rId52" Type="http://schemas.openxmlformats.org/officeDocument/2006/relationships/slideLayout" Target="../slideLayouts/slideLayout570.xml"/><Relationship Id="rId60" Type="http://schemas.openxmlformats.org/officeDocument/2006/relationships/slideLayout" Target="../slideLayouts/slideLayout578.xml"/><Relationship Id="rId65" Type="http://schemas.openxmlformats.org/officeDocument/2006/relationships/slideLayout" Target="../slideLayouts/slideLayout583.xml"/><Relationship Id="rId73" Type="http://schemas.openxmlformats.org/officeDocument/2006/relationships/slideLayout" Target="../slideLayouts/slideLayout591.xml"/><Relationship Id="rId78" Type="http://schemas.openxmlformats.org/officeDocument/2006/relationships/slideLayout" Target="../slideLayouts/slideLayout596.xml"/><Relationship Id="rId81" Type="http://schemas.openxmlformats.org/officeDocument/2006/relationships/slideLayout" Target="../slideLayouts/slideLayout599.xml"/><Relationship Id="rId86" Type="http://schemas.openxmlformats.org/officeDocument/2006/relationships/slideLayout" Target="../slideLayouts/slideLayout604.xml"/><Relationship Id="rId94" Type="http://schemas.openxmlformats.org/officeDocument/2006/relationships/slideLayout" Target="../slideLayouts/slideLayout612.xml"/><Relationship Id="rId99" Type="http://schemas.openxmlformats.org/officeDocument/2006/relationships/image" Target="../media/image11.png"/><Relationship Id="rId4" Type="http://schemas.openxmlformats.org/officeDocument/2006/relationships/slideLayout" Target="../slideLayouts/slideLayout522.xml"/><Relationship Id="rId9" Type="http://schemas.openxmlformats.org/officeDocument/2006/relationships/slideLayout" Target="../slideLayouts/slideLayout527.xml"/><Relationship Id="rId13" Type="http://schemas.openxmlformats.org/officeDocument/2006/relationships/slideLayout" Target="../slideLayouts/slideLayout531.xml"/><Relationship Id="rId18" Type="http://schemas.openxmlformats.org/officeDocument/2006/relationships/slideLayout" Target="../slideLayouts/slideLayout536.xml"/><Relationship Id="rId39" Type="http://schemas.openxmlformats.org/officeDocument/2006/relationships/slideLayout" Target="../slideLayouts/slideLayout557.xml"/><Relationship Id="rId34" Type="http://schemas.openxmlformats.org/officeDocument/2006/relationships/slideLayout" Target="../slideLayouts/slideLayout552.xml"/><Relationship Id="rId50" Type="http://schemas.openxmlformats.org/officeDocument/2006/relationships/slideLayout" Target="../slideLayouts/slideLayout568.xml"/><Relationship Id="rId55" Type="http://schemas.openxmlformats.org/officeDocument/2006/relationships/slideLayout" Target="../slideLayouts/slideLayout573.xml"/><Relationship Id="rId76" Type="http://schemas.openxmlformats.org/officeDocument/2006/relationships/slideLayout" Target="../slideLayouts/slideLayout594.xml"/><Relationship Id="rId97" Type="http://schemas.openxmlformats.org/officeDocument/2006/relationships/theme" Target="../theme/theme40.xml"/><Relationship Id="rId7" Type="http://schemas.openxmlformats.org/officeDocument/2006/relationships/slideLayout" Target="../slideLayouts/slideLayout525.xml"/><Relationship Id="rId71" Type="http://schemas.openxmlformats.org/officeDocument/2006/relationships/slideLayout" Target="../slideLayouts/slideLayout589.xml"/><Relationship Id="rId92" Type="http://schemas.openxmlformats.org/officeDocument/2006/relationships/slideLayout" Target="../slideLayouts/slideLayout610.xml"/><Relationship Id="rId2" Type="http://schemas.openxmlformats.org/officeDocument/2006/relationships/slideLayout" Target="../slideLayouts/slideLayout520.xml"/><Relationship Id="rId29" Type="http://schemas.openxmlformats.org/officeDocument/2006/relationships/slideLayout" Target="../slideLayouts/slideLayout547.xml"/><Relationship Id="rId24" Type="http://schemas.openxmlformats.org/officeDocument/2006/relationships/slideLayout" Target="../slideLayouts/slideLayout542.xml"/><Relationship Id="rId40" Type="http://schemas.openxmlformats.org/officeDocument/2006/relationships/slideLayout" Target="../slideLayouts/slideLayout558.xml"/><Relationship Id="rId45" Type="http://schemas.openxmlformats.org/officeDocument/2006/relationships/slideLayout" Target="../slideLayouts/slideLayout563.xml"/><Relationship Id="rId66" Type="http://schemas.openxmlformats.org/officeDocument/2006/relationships/slideLayout" Target="../slideLayouts/slideLayout584.xml"/><Relationship Id="rId87" Type="http://schemas.openxmlformats.org/officeDocument/2006/relationships/slideLayout" Target="../slideLayouts/slideLayout605.xml"/><Relationship Id="rId61" Type="http://schemas.openxmlformats.org/officeDocument/2006/relationships/slideLayout" Target="../slideLayouts/slideLayout579.xml"/><Relationship Id="rId82" Type="http://schemas.openxmlformats.org/officeDocument/2006/relationships/slideLayout" Target="../slideLayouts/slideLayout600.xml"/><Relationship Id="rId19" Type="http://schemas.openxmlformats.org/officeDocument/2006/relationships/slideLayout" Target="../slideLayouts/slideLayout537.xml"/><Relationship Id="rId14" Type="http://schemas.openxmlformats.org/officeDocument/2006/relationships/slideLayout" Target="../slideLayouts/slideLayout532.xml"/><Relationship Id="rId30" Type="http://schemas.openxmlformats.org/officeDocument/2006/relationships/slideLayout" Target="../slideLayouts/slideLayout548.xml"/><Relationship Id="rId35" Type="http://schemas.openxmlformats.org/officeDocument/2006/relationships/slideLayout" Target="../slideLayouts/slideLayout553.xml"/><Relationship Id="rId56" Type="http://schemas.openxmlformats.org/officeDocument/2006/relationships/slideLayout" Target="../slideLayouts/slideLayout574.xml"/><Relationship Id="rId77" Type="http://schemas.openxmlformats.org/officeDocument/2006/relationships/slideLayout" Target="../slideLayouts/slideLayout595.xml"/><Relationship Id="rId8" Type="http://schemas.openxmlformats.org/officeDocument/2006/relationships/slideLayout" Target="../slideLayouts/slideLayout526.xml"/><Relationship Id="rId51" Type="http://schemas.openxmlformats.org/officeDocument/2006/relationships/slideLayout" Target="../slideLayouts/slideLayout569.xml"/><Relationship Id="rId72" Type="http://schemas.openxmlformats.org/officeDocument/2006/relationships/slideLayout" Target="../slideLayouts/slideLayout590.xml"/><Relationship Id="rId93" Type="http://schemas.openxmlformats.org/officeDocument/2006/relationships/slideLayout" Target="../slideLayouts/slideLayout611.xml"/><Relationship Id="rId98"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372778E-D349-FBDE-6814-04FCFF519A38}"/>
              </a:ext>
            </a:extLst>
          </p:cNvPr>
          <p:cNvSpPr>
            <a:spLocks noChangeArrowheads="1"/>
          </p:cNvSpPr>
          <p:nvPr/>
        </p:nvSpPr>
        <p:spPr bwMode="ltGray">
          <a:xfrm>
            <a:off x="609600" y="228600"/>
            <a:ext cx="8239125" cy="6391275"/>
          </a:xfrm>
          <a:prstGeom prst="rect">
            <a:avLst/>
          </a:prstGeom>
          <a:solidFill>
            <a:srgbClr val="EDE7E3"/>
          </a:solidFill>
          <a:ln w="9525">
            <a:noFill/>
            <a:miter lim="800000"/>
            <a:headEnd/>
            <a:tailEnd/>
          </a:ln>
        </p:spPr>
        <p:txBody>
          <a:bodyPr wrap="none" anchor="ctr"/>
          <a:lstStyle/>
          <a:p>
            <a:pPr algn="ctr" eaLnBrk="1" hangingPunct="1">
              <a:defRPr/>
            </a:pPr>
            <a:endParaRPr kumimoji="1" lang="en-US">
              <a:latin typeface="Times New Roman" pitchFamily="18" charset="0"/>
              <a:ea typeface="ＭＳ Ｐゴシック" pitchFamily="34" charset="-128"/>
            </a:endParaRPr>
          </a:p>
        </p:txBody>
      </p:sp>
      <p:sp>
        <p:nvSpPr>
          <p:cNvPr id="2051" name="Line 3">
            <a:extLst>
              <a:ext uri="{FF2B5EF4-FFF2-40B4-BE49-F238E27FC236}">
                <a16:creationId xmlns:a16="http://schemas.microsoft.com/office/drawing/2014/main" id="{ED1A969C-A3A9-7674-4597-73450B8D6CC4}"/>
              </a:ext>
            </a:extLst>
          </p:cNvPr>
          <p:cNvSpPr>
            <a:spLocks noChangeShapeType="1"/>
          </p:cNvSpPr>
          <p:nvPr/>
        </p:nvSpPr>
        <p:spPr bwMode="ltGray">
          <a:xfrm>
            <a:off x="1016000" y="1600200"/>
            <a:ext cx="7670800" cy="0"/>
          </a:xfrm>
          <a:prstGeom prst="line">
            <a:avLst/>
          </a:prstGeom>
          <a:noFill/>
          <a:ln w="3175">
            <a:solidFill>
              <a:schemeClr val="bg2"/>
            </a:solidFill>
            <a:round/>
            <a:headEnd/>
            <a:tailEnd/>
          </a:ln>
        </p:spPr>
        <p:txBody>
          <a:bodyPr wrap="none" anchor="ctr"/>
          <a:lstStyle/>
          <a:p>
            <a:pPr>
              <a:defRPr/>
            </a:pPr>
            <a:endParaRPr lang="en-US" b="1" i="0" dirty="0">
              <a:latin typeface="Arial" panose="020B0604020202020204" pitchFamily="34" charset="0"/>
              <a:ea typeface="ＭＳ Ｐゴシック" pitchFamily="34" charset="-128"/>
            </a:endParaRPr>
          </a:p>
        </p:txBody>
      </p:sp>
      <p:pic>
        <p:nvPicPr>
          <p:cNvPr id="2052" name="Picture 4" descr="minispir">
            <a:extLst>
              <a:ext uri="{FF2B5EF4-FFF2-40B4-BE49-F238E27FC236}">
                <a16:creationId xmlns:a16="http://schemas.microsoft.com/office/drawing/2014/main" id="{E036559B-24E1-52F4-75B6-3040FAD44FE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minispir">
            <a:extLst>
              <a:ext uri="{FF2B5EF4-FFF2-40B4-BE49-F238E27FC236}">
                <a16:creationId xmlns:a16="http://schemas.microsoft.com/office/drawing/2014/main" id="{CA1373FE-8338-E297-B8BD-604C4D4A12C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Rectangle 6">
            <a:extLst>
              <a:ext uri="{FF2B5EF4-FFF2-40B4-BE49-F238E27FC236}">
                <a16:creationId xmlns:a16="http://schemas.microsoft.com/office/drawing/2014/main" id="{658271BA-F0D8-D17E-9748-DCA33B48F7EC}"/>
              </a:ext>
            </a:extLst>
          </p:cNvPr>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5" name="Rectangle 7">
            <a:extLst>
              <a:ext uri="{FF2B5EF4-FFF2-40B4-BE49-F238E27FC236}">
                <a16:creationId xmlns:a16="http://schemas.microsoft.com/office/drawing/2014/main" id="{10D7D8F1-F580-F909-8F8E-619343DA5BC4}"/>
              </a:ext>
            </a:extLst>
          </p:cNvPr>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7896" name="Rectangle 8">
            <a:extLst>
              <a:ext uri="{FF2B5EF4-FFF2-40B4-BE49-F238E27FC236}">
                <a16:creationId xmlns:a16="http://schemas.microsoft.com/office/drawing/2014/main" id="{9423CD92-6E6F-0D70-CADD-CD055D167000}"/>
              </a:ext>
            </a:extLst>
          </p:cNvPr>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p>
        </p:txBody>
      </p:sp>
      <p:sp>
        <p:nvSpPr>
          <p:cNvPr id="37897" name="Rectangle 9">
            <a:extLst>
              <a:ext uri="{FF2B5EF4-FFF2-40B4-BE49-F238E27FC236}">
                <a16:creationId xmlns:a16="http://schemas.microsoft.com/office/drawing/2014/main" id="{89653142-0B4A-C219-F3AA-A8A09B5F550D}"/>
              </a:ext>
            </a:extLst>
          </p:cNvPr>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p>
        </p:txBody>
      </p:sp>
      <p:sp>
        <p:nvSpPr>
          <p:cNvPr id="37898" name="Rectangle 10">
            <a:extLst>
              <a:ext uri="{FF2B5EF4-FFF2-40B4-BE49-F238E27FC236}">
                <a16:creationId xmlns:a16="http://schemas.microsoft.com/office/drawing/2014/main" id="{E23C6EC7-3062-A3BF-DE3B-C8DC792B66F9}"/>
              </a:ext>
            </a:extLst>
          </p:cNvPr>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anose="02020603050405020304" pitchFamily="18" charset="0"/>
              </a:defRPr>
            </a:lvl1pPr>
          </a:lstStyle>
          <a:p>
            <a:fld id="{5CB4C41C-B4F1-484E-A21D-76081D88A46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661" r:id="rId1"/>
    <p:sldLayoutId id="2147490489" r:id="rId2"/>
    <p:sldLayoutId id="2147490490" r:id="rId3"/>
    <p:sldLayoutId id="2147490491" r:id="rId4"/>
    <p:sldLayoutId id="2147490492" r:id="rId5"/>
    <p:sldLayoutId id="2147490493" r:id="rId6"/>
    <p:sldLayoutId id="2147490494" r:id="rId7"/>
    <p:sldLayoutId id="2147490495" r:id="rId8"/>
    <p:sldLayoutId id="2147490496" r:id="rId9"/>
    <p:sldLayoutId id="2147490497" r:id="rId10"/>
    <p:sldLayoutId id="2147490498"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12290" name="Group 2">
            <a:extLst>
              <a:ext uri="{FF2B5EF4-FFF2-40B4-BE49-F238E27FC236}">
                <a16:creationId xmlns:a16="http://schemas.microsoft.com/office/drawing/2014/main" id="{286CBB20-B5C8-AF60-6E25-05ED9B085EE8}"/>
              </a:ext>
            </a:extLst>
          </p:cNvPr>
          <p:cNvGrpSpPr>
            <a:grpSpLocks/>
          </p:cNvGrpSpPr>
          <p:nvPr/>
        </p:nvGrpSpPr>
        <p:grpSpPr bwMode="auto">
          <a:xfrm>
            <a:off x="1588" y="0"/>
            <a:ext cx="9148762" cy="6851650"/>
            <a:chOff x="1" y="0"/>
            <a:chExt cx="5763" cy="4316"/>
          </a:xfrm>
        </p:grpSpPr>
        <p:sp>
          <p:nvSpPr>
            <p:cNvPr id="3075" name="Freeform 3">
              <a:extLst>
                <a:ext uri="{FF2B5EF4-FFF2-40B4-BE49-F238E27FC236}">
                  <a16:creationId xmlns:a16="http://schemas.microsoft.com/office/drawing/2014/main" id="{CE853B72-D3B2-617D-FD1D-D87647E80DE6}"/>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76" name="Freeform 4">
              <a:extLst>
                <a:ext uri="{FF2B5EF4-FFF2-40B4-BE49-F238E27FC236}">
                  <a16:creationId xmlns:a16="http://schemas.microsoft.com/office/drawing/2014/main" id="{F89692EC-B05E-920A-43A0-B70FCBF6A483}"/>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77" name="Freeform 5">
              <a:extLst>
                <a:ext uri="{FF2B5EF4-FFF2-40B4-BE49-F238E27FC236}">
                  <a16:creationId xmlns:a16="http://schemas.microsoft.com/office/drawing/2014/main" id="{9064C77C-CC92-AAAA-FE5D-13559E52D7FD}"/>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grpSp>
          <p:nvGrpSpPr>
            <p:cNvPr id="12299" name="Group 6">
              <a:extLst>
                <a:ext uri="{FF2B5EF4-FFF2-40B4-BE49-F238E27FC236}">
                  <a16:creationId xmlns:a16="http://schemas.microsoft.com/office/drawing/2014/main" id="{2123B66D-93CF-6BC5-265D-F4EDBB96D8F5}"/>
                </a:ext>
              </a:extLst>
            </p:cNvPr>
            <p:cNvGrpSpPr>
              <a:grpSpLocks/>
            </p:cNvGrpSpPr>
            <p:nvPr/>
          </p:nvGrpSpPr>
          <p:grpSpPr bwMode="auto">
            <a:xfrm>
              <a:off x="288" y="0"/>
              <a:ext cx="5098" cy="4316"/>
              <a:chOff x="288" y="0"/>
              <a:chExt cx="5098" cy="4316"/>
            </a:xfrm>
          </p:grpSpPr>
          <p:sp>
            <p:nvSpPr>
              <p:cNvPr id="3079" name="Freeform 7">
                <a:extLst>
                  <a:ext uri="{FF2B5EF4-FFF2-40B4-BE49-F238E27FC236}">
                    <a16:creationId xmlns:a16="http://schemas.microsoft.com/office/drawing/2014/main" id="{2E45325D-E7F4-54AE-E245-85EB08886310}"/>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80" name="Freeform 8">
                <a:extLst>
                  <a:ext uri="{FF2B5EF4-FFF2-40B4-BE49-F238E27FC236}">
                    <a16:creationId xmlns:a16="http://schemas.microsoft.com/office/drawing/2014/main" id="{C81CEA69-0B30-D096-83D1-2E0B49A1B4EB}"/>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81" name="Freeform 9">
                <a:extLst>
                  <a:ext uri="{FF2B5EF4-FFF2-40B4-BE49-F238E27FC236}">
                    <a16:creationId xmlns:a16="http://schemas.microsoft.com/office/drawing/2014/main" id="{EB9FB337-6238-E218-9665-BFEB3D5AD759}"/>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82" name="Freeform 10">
                <a:extLst>
                  <a:ext uri="{FF2B5EF4-FFF2-40B4-BE49-F238E27FC236}">
                    <a16:creationId xmlns:a16="http://schemas.microsoft.com/office/drawing/2014/main" id="{51F815F8-DE83-4DA9-D055-A40885F45255}"/>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83" name="Freeform 11">
                <a:extLst>
                  <a:ext uri="{FF2B5EF4-FFF2-40B4-BE49-F238E27FC236}">
                    <a16:creationId xmlns:a16="http://schemas.microsoft.com/office/drawing/2014/main" id="{43EFC63F-7D5D-B483-A61B-D656CEE04544}"/>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84" name="Freeform 12">
                <a:extLst>
                  <a:ext uri="{FF2B5EF4-FFF2-40B4-BE49-F238E27FC236}">
                    <a16:creationId xmlns:a16="http://schemas.microsoft.com/office/drawing/2014/main" id="{CD09FE9B-5D09-0FDF-518C-850F7EEC21D1}"/>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85" name="Freeform 13">
                <a:extLst>
                  <a:ext uri="{FF2B5EF4-FFF2-40B4-BE49-F238E27FC236}">
                    <a16:creationId xmlns:a16="http://schemas.microsoft.com/office/drawing/2014/main" id="{B960E328-0BD1-FD63-B2CD-4B3B18BB8879}"/>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86" name="Freeform 14">
                <a:extLst>
                  <a:ext uri="{FF2B5EF4-FFF2-40B4-BE49-F238E27FC236}">
                    <a16:creationId xmlns:a16="http://schemas.microsoft.com/office/drawing/2014/main" id="{E035A122-CB48-0351-90E9-32E99DD9D58B}"/>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87" name="Freeform 15">
                <a:extLst>
                  <a:ext uri="{FF2B5EF4-FFF2-40B4-BE49-F238E27FC236}">
                    <a16:creationId xmlns:a16="http://schemas.microsoft.com/office/drawing/2014/main" id="{554364B0-9619-774C-56D2-33B685BC4D42}"/>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88" name="Freeform 16">
                <a:extLst>
                  <a:ext uri="{FF2B5EF4-FFF2-40B4-BE49-F238E27FC236}">
                    <a16:creationId xmlns:a16="http://schemas.microsoft.com/office/drawing/2014/main" id="{37B9383B-BC4F-5D92-F7BB-A91DD3CD18B2}"/>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89" name="Freeform 17">
                <a:extLst>
                  <a:ext uri="{FF2B5EF4-FFF2-40B4-BE49-F238E27FC236}">
                    <a16:creationId xmlns:a16="http://schemas.microsoft.com/office/drawing/2014/main" id="{9DC50161-923E-3D21-6F43-E293E928F9DA}"/>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90" name="Freeform 18">
                <a:extLst>
                  <a:ext uri="{FF2B5EF4-FFF2-40B4-BE49-F238E27FC236}">
                    <a16:creationId xmlns:a16="http://schemas.microsoft.com/office/drawing/2014/main" id="{03749029-BDD8-A498-3BA9-C6ED66FD0875}"/>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91" name="Freeform 19">
                <a:extLst>
                  <a:ext uri="{FF2B5EF4-FFF2-40B4-BE49-F238E27FC236}">
                    <a16:creationId xmlns:a16="http://schemas.microsoft.com/office/drawing/2014/main" id="{E4F75607-AA42-8499-A182-96C2AA3659B0}"/>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grpSp>
        <p:sp>
          <p:nvSpPr>
            <p:cNvPr id="3092" name="Freeform 20">
              <a:extLst>
                <a:ext uri="{FF2B5EF4-FFF2-40B4-BE49-F238E27FC236}">
                  <a16:creationId xmlns:a16="http://schemas.microsoft.com/office/drawing/2014/main" id="{EB90E048-9587-9897-FADC-F1FC2F778A1E}"/>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93" name="Freeform 21">
              <a:extLst>
                <a:ext uri="{FF2B5EF4-FFF2-40B4-BE49-F238E27FC236}">
                  <a16:creationId xmlns:a16="http://schemas.microsoft.com/office/drawing/2014/main" id="{EA476546-5A31-1268-A663-FC4351FAA70D}"/>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94" name="Freeform 22">
              <a:extLst>
                <a:ext uri="{FF2B5EF4-FFF2-40B4-BE49-F238E27FC236}">
                  <a16:creationId xmlns:a16="http://schemas.microsoft.com/office/drawing/2014/main" id="{B735054D-CE45-2C5C-BC7D-F0DC2FA85988}"/>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303" name="Freeform 23">
              <a:extLst>
                <a:ext uri="{FF2B5EF4-FFF2-40B4-BE49-F238E27FC236}">
                  <a16:creationId xmlns:a16="http://schemas.microsoft.com/office/drawing/2014/main" id="{11F305BE-18FC-0318-464E-4C19E9822684}"/>
                </a:ext>
              </a:extLst>
            </p:cNvPr>
            <p:cNvSpPr>
              <a:spLocks/>
            </p:cNvSpPr>
            <p:nvPr/>
          </p:nvSpPr>
          <p:spPr bwMode="hidden">
            <a:xfrm>
              <a:off x="5041" y="0"/>
              <a:ext cx="719" cy="845"/>
            </a:xfrm>
            <a:custGeom>
              <a:avLst/>
              <a:gdLst>
                <a:gd name="T0" fmla="*/ 765 w 717"/>
                <a:gd name="T1" fmla="*/ 845 h 845"/>
                <a:gd name="T2" fmla="*/ 765 w 717"/>
                <a:gd name="T3" fmla="*/ 821 h 845"/>
                <a:gd name="T4" fmla="*/ 622 w 717"/>
                <a:gd name="T5" fmla="*/ 605 h 845"/>
                <a:gd name="T6" fmla="*/ 430 w 717"/>
                <a:gd name="T7" fmla="*/ 396 h 845"/>
                <a:gd name="T8" fmla="*/ 245 w 717"/>
                <a:gd name="T9" fmla="*/ 192 h 845"/>
                <a:gd name="T10" fmla="*/ 17 w 717"/>
                <a:gd name="T11" fmla="*/ 0 h 845"/>
                <a:gd name="T12" fmla="*/ 0 w 717"/>
                <a:gd name="T13" fmla="*/ 0 h 845"/>
                <a:gd name="T14" fmla="*/ 233 w 717"/>
                <a:gd name="T15" fmla="*/ 198 h 845"/>
                <a:gd name="T16" fmla="*/ 424 w 717"/>
                <a:gd name="T17" fmla="*/ 408 h 845"/>
                <a:gd name="T18" fmla="*/ 616 w 717"/>
                <a:gd name="T19" fmla="*/ 623 h 845"/>
                <a:gd name="T20" fmla="*/ 765 w 717"/>
                <a:gd name="T21" fmla="*/ 845 h 845"/>
                <a:gd name="T22" fmla="*/ 76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2304" name="Freeform 24">
              <a:extLst>
                <a:ext uri="{FF2B5EF4-FFF2-40B4-BE49-F238E27FC236}">
                  <a16:creationId xmlns:a16="http://schemas.microsoft.com/office/drawing/2014/main" id="{0E42FDFF-3A97-33A6-F3EC-8E32BEFB1455}"/>
                </a:ext>
              </a:extLst>
            </p:cNvPr>
            <p:cNvSpPr>
              <a:spLocks/>
            </p:cNvSpPr>
            <p:nvPr/>
          </p:nvSpPr>
          <p:spPr bwMode="hidden">
            <a:xfrm>
              <a:off x="5352" y="0"/>
              <a:ext cx="408" cy="414"/>
            </a:xfrm>
            <a:custGeom>
              <a:avLst/>
              <a:gdLst>
                <a:gd name="T0" fmla="*/ 431 w 407"/>
                <a:gd name="T1" fmla="*/ 414 h 414"/>
                <a:gd name="T2" fmla="*/ 431 w 407"/>
                <a:gd name="T3" fmla="*/ 396 h 414"/>
                <a:gd name="T4" fmla="*/ 246 w 407"/>
                <a:gd name="T5" fmla="*/ 192 h 414"/>
                <a:gd name="T6" fmla="*/ 12 w 407"/>
                <a:gd name="T7" fmla="*/ 0 h 414"/>
                <a:gd name="T8" fmla="*/ 0 w 407"/>
                <a:gd name="T9" fmla="*/ 0 h 414"/>
                <a:gd name="T10" fmla="*/ 108 w 407"/>
                <a:gd name="T11" fmla="*/ 102 h 414"/>
                <a:gd name="T12" fmla="*/ 240 w 407"/>
                <a:gd name="T13" fmla="*/ 204 h 414"/>
                <a:gd name="T14" fmla="*/ 431 w 407"/>
                <a:gd name="T15" fmla="*/ 414 h 414"/>
                <a:gd name="T16" fmla="*/ 43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3097" name="Freeform 25">
              <a:extLst>
                <a:ext uri="{FF2B5EF4-FFF2-40B4-BE49-F238E27FC236}">
                  <a16:creationId xmlns:a16="http://schemas.microsoft.com/office/drawing/2014/main" id="{F69983A3-8595-A6E0-A1A6-91931F32D024}"/>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306" name="Freeform 26">
              <a:extLst>
                <a:ext uri="{FF2B5EF4-FFF2-40B4-BE49-F238E27FC236}">
                  <a16:creationId xmlns:a16="http://schemas.microsoft.com/office/drawing/2014/main" id="{9AFAA820-22EA-EE68-E989-B91476E9C59E}"/>
                </a:ext>
              </a:extLst>
            </p:cNvPr>
            <p:cNvSpPr>
              <a:spLocks/>
            </p:cNvSpPr>
            <p:nvPr/>
          </p:nvSpPr>
          <p:spPr bwMode="hidden">
            <a:xfrm>
              <a:off x="6" y="0"/>
              <a:ext cx="588" cy="599"/>
            </a:xfrm>
            <a:custGeom>
              <a:avLst/>
              <a:gdLst>
                <a:gd name="T0" fmla="*/ 634 w 586"/>
                <a:gd name="T1" fmla="*/ 0 h 599"/>
                <a:gd name="T2" fmla="*/ 616 w 586"/>
                <a:gd name="T3" fmla="*/ 0 h 599"/>
                <a:gd name="T4" fmla="*/ 431 w 586"/>
                <a:gd name="T5" fmla="*/ 132 h 599"/>
                <a:gd name="T6" fmla="*/ 281 w 586"/>
                <a:gd name="T7" fmla="*/ 270 h 599"/>
                <a:gd name="T8" fmla="*/ 120 w 586"/>
                <a:gd name="T9" fmla="*/ 420 h 599"/>
                <a:gd name="T10" fmla="*/ 0 w 586"/>
                <a:gd name="T11" fmla="*/ 575 h 599"/>
                <a:gd name="T12" fmla="*/ 0 w 586"/>
                <a:gd name="T13" fmla="*/ 599 h 599"/>
                <a:gd name="T14" fmla="*/ 120 w 586"/>
                <a:gd name="T15" fmla="*/ 432 h 599"/>
                <a:gd name="T16" fmla="*/ 281 w 586"/>
                <a:gd name="T17" fmla="*/ 282 h 599"/>
                <a:gd name="T18" fmla="*/ 437 w 586"/>
                <a:gd name="T19" fmla="*/ 138 h 599"/>
                <a:gd name="T20" fmla="*/ 634 w 586"/>
                <a:gd name="T21" fmla="*/ 0 h 599"/>
                <a:gd name="T22" fmla="*/ 63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2307" name="Freeform 27">
              <a:extLst>
                <a:ext uri="{FF2B5EF4-FFF2-40B4-BE49-F238E27FC236}">
                  <a16:creationId xmlns:a16="http://schemas.microsoft.com/office/drawing/2014/main" id="{ADF609B1-C69F-4ABE-4C9F-8B2D66257D2C}"/>
                </a:ext>
              </a:extLst>
            </p:cNvPr>
            <p:cNvSpPr>
              <a:spLocks/>
            </p:cNvSpPr>
            <p:nvPr/>
          </p:nvSpPr>
          <p:spPr bwMode="hidden">
            <a:xfrm>
              <a:off x="6" y="0"/>
              <a:ext cx="270" cy="252"/>
            </a:xfrm>
            <a:custGeom>
              <a:avLst/>
              <a:gdLst>
                <a:gd name="T0" fmla="*/ 293 w 269"/>
                <a:gd name="T1" fmla="*/ 0 h 252"/>
                <a:gd name="T2" fmla="*/ 275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3 w 269"/>
                <a:gd name="T15" fmla="*/ 0 h 252"/>
                <a:gd name="T16" fmla="*/ 293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2308" name="Line 28">
              <a:extLst>
                <a:ext uri="{FF2B5EF4-FFF2-40B4-BE49-F238E27FC236}">
                  <a16:creationId xmlns:a16="http://schemas.microsoft.com/office/drawing/2014/main" id="{6FA838E0-1BFD-BAB7-AE9D-33013ECD6A39}"/>
                </a:ext>
              </a:extLst>
            </p:cNvPr>
            <p:cNvSpPr>
              <a:spLocks noChangeShapeType="1"/>
            </p:cNvSpPr>
            <p:nvPr/>
          </p:nvSpPr>
          <p:spPr bwMode="hidden">
            <a:xfrm>
              <a:off x="1" y="2749"/>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2309" name="Line 29">
              <a:extLst>
                <a:ext uri="{FF2B5EF4-FFF2-40B4-BE49-F238E27FC236}">
                  <a16:creationId xmlns:a16="http://schemas.microsoft.com/office/drawing/2014/main" id="{CD841CCF-8842-A67D-C5E5-2E7DDEC5CE04}"/>
                </a:ext>
              </a:extLst>
            </p:cNvPr>
            <p:cNvSpPr>
              <a:spLocks noChangeShapeType="1"/>
            </p:cNvSpPr>
            <p:nvPr/>
          </p:nvSpPr>
          <p:spPr bwMode="hidden">
            <a:xfrm>
              <a:off x="1" y="2356"/>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2310" name="Line 30">
              <a:extLst>
                <a:ext uri="{FF2B5EF4-FFF2-40B4-BE49-F238E27FC236}">
                  <a16:creationId xmlns:a16="http://schemas.microsoft.com/office/drawing/2014/main" id="{A0F01694-6CD9-CCC2-8F7B-CAB490A4E520}"/>
                </a:ext>
              </a:extLst>
            </p:cNvPr>
            <p:cNvSpPr>
              <a:spLocks noChangeShapeType="1"/>
            </p:cNvSpPr>
            <p:nvPr/>
          </p:nvSpPr>
          <p:spPr bwMode="hidden">
            <a:xfrm>
              <a:off x="1" y="3142"/>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nvGrpSpPr>
            <p:cNvPr id="12311" name="Group 31">
              <a:extLst>
                <a:ext uri="{FF2B5EF4-FFF2-40B4-BE49-F238E27FC236}">
                  <a16:creationId xmlns:a16="http://schemas.microsoft.com/office/drawing/2014/main" id="{D65C6431-7E5F-E4CD-A6B9-060DDFC7B7FC}"/>
                </a:ext>
              </a:extLst>
            </p:cNvPr>
            <p:cNvGrpSpPr>
              <a:grpSpLocks/>
            </p:cNvGrpSpPr>
            <p:nvPr/>
          </p:nvGrpSpPr>
          <p:grpSpPr bwMode="auto">
            <a:xfrm>
              <a:off x="1" y="392"/>
              <a:ext cx="5758" cy="1571"/>
              <a:chOff x="1" y="392"/>
              <a:chExt cx="5758" cy="1571"/>
            </a:xfrm>
          </p:grpSpPr>
          <p:sp>
            <p:nvSpPr>
              <p:cNvPr id="12314" name="Line 32">
                <a:extLst>
                  <a:ext uri="{FF2B5EF4-FFF2-40B4-BE49-F238E27FC236}">
                    <a16:creationId xmlns:a16="http://schemas.microsoft.com/office/drawing/2014/main" id="{17ECEC39-C3DA-3E2A-8B28-5BA7E815002C}"/>
                  </a:ext>
                </a:extLst>
              </p:cNvPr>
              <p:cNvSpPr>
                <a:spLocks noChangeShapeType="1"/>
              </p:cNvSpPr>
              <p:nvPr userDrawn="1"/>
            </p:nvSpPr>
            <p:spPr bwMode="hidden">
              <a:xfrm>
                <a:off x="1" y="784"/>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2315" name="Line 33">
                <a:extLst>
                  <a:ext uri="{FF2B5EF4-FFF2-40B4-BE49-F238E27FC236}">
                    <a16:creationId xmlns:a16="http://schemas.microsoft.com/office/drawing/2014/main" id="{C5E02F6D-9ECA-0456-E8BF-CF479E6FBE96}"/>
                  </a:ext>
                </a:extLst>
              </p:cNvPr>
              <p:cNvSpPr>
                <a:spLocks noChangeShapeType="1"/>
              </p:cNvSpPr>
              <p:nvPr userDrawn="1"/>
            </p:nvSpPr>
            <p:spPr bwMode="hidden">
              <a:xfrm>
                <a:off x="1" y="1963"/>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2316" name="Line 34">
                <a:extLst>
                  <a:ext uri="{FF2B5EF4-FFF2-40B4-BE49-F238E27FC236}">
                    <a16:creationId xmlns:a16="http://schemas.microsoft.com/office/drawing/2014/main" id="{A1BF9106-F03E-5574-D5D8-B31C974C5721}"/>
                  </a:ext>
                </a:extLst>
              </p:cNvPr>
              <p:cNvSpPr>
                <a:spLocks noChangeShapeType="1"/>
              </p:cNvSpPr>
              <p:nvPr userDrawn="1"/>
            </p:nvSpPr>
            <p:spPr bwMode="hidden">
              <a:xfrm>
                <a:off x="1" y="1570"/>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2317" name="Line 35">
                <a:extLst>
                  <a:ext uri="{FF2B5EF4-FFF2-40B4-BE49-F238E27FC236}">
                    <a16:creationId xmlns:a16="http://schemas.microsoft.com/office/drawing/2014/main" id="{E481E2BD-F9AC-D7B2-EB89-75B96BFEAC1E}"/>
                  </a:ext>
                </a:extLst>
              </p:cNvPr>
              <p:cNvSpPr>
                <a:spLocks noChangeShapeType="1"/>
              </p:cNvSpPr>
              <p:nvPr userDrawn="1"/>
            </p:nvSpPr>
            <p:spPr bwMode="hidden">
              <a:xfrm>
                <a:off x="1" y="1177"/>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2318" name="Line 36">
                <a:extLst>
                  <a:ext uri="{FF2B5EF4-FFF2-40B4-BE49-F238E27FC236}">
                    <a16:creationId xmlns:a16="http://schemas.microsoft.com/office/drawing/2014/main" id="{0DED3484-D264-D77E-F0B4-ECFCA8E31352}"/>
                  </a:ext>
                </a:extLst>
              </p:cNvPr>
              <p:cNvSpPr>
                <a:spLocks noChangeShapeType="1"/>
              </p:cNvSpPr>
              <p:nvPr userDrawn="1"/>
            </p:nvSpPr>
            <p:spPr bwMode="hidden">
              <a:xfrm>
                <a:off x="1" y="392"/>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12312" name="Line 37">
              <a:extLst>
                <a:ext uri="{FF2B5EF4-FFF2-40B4-BE49-F238E27FC236}">
                  <a16:creationId xmlns:a16="http://schemas.microsoft.com/office/drawing/2014/main" id="{3032A118-20BC-6EA4-4868-34F9C346C1E1}"/>
                </a:ext>
              </a:extLst>
            </p:cNvPr>
            <p:cNvSpPr>
              <a:spLocks noChangeShapeType="1"/>
            </p:cNvSpPr>
            <p:nvPr/>
          </p:nvSpPr>
          <p:spPr bwMode="hidden">
            <a:xfrm>
              <a:off x="1" y="3928"/>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2313" name="Line 38">
              <a:extLst>
                <a:ext uri="{FF2B5EF4-FFF2-40B4-BE49-F238E27FC236}">
                  <a16:creationId xmlns:a16="http://schemas.microsoft.com/office/drawing/2014/main" id="{87747B75-0B37-0723-B09D-3D4CF5DE446D}"/>
                </a:ext>
              </a:extLst>
            </p:cNvPr>
            <p:cNvSpPr>
              <a:spLocks noChangeShapeType="1"/>
            </p:cNvSpPr>
            <p:nvPr/>
          </p:nvSpPr>
          <p:spPr bwMode="hidden">
            <a:xfrm>
              <a:off x="1" y="3535"/>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3111" name="Rectangle 39">
            <a:extLst>
              <a:ext uri="{FF2B5EF4-FFF2-40B4-BE49-F238E27FC236}">
                <a16:creationId xmlns:a16="http://schemas.microsoft.com/office/drawing/2014/main" id="{9F602BF5-5B1E-B3B4-4010-18C645684DC9}"/>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112" name="Rectangle 40">
            <a:extLst>
              <a:ext uri="{FF2B5EF4-FFF2-40B4-BE49-F238E27FC236}">
                <a16:creationId xmlns:a16="http://schemas.microsoft.com/office/drawing/2014/main" id="{A4484806-3FD5-335D-8D32-7C08E220A510}"/>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Verdana"/>
                <a:ea typeface="ＭＳ Ｐゴシック" charset="-128"/>
                <a:cs typeface="ＭＳ Ｐゴシック" charset="-128"/>
              </a:defRPr>
            </a:lvl1pPr>
          </a:lstStyle>
          <a:p>
            <a:pPr>
              <a:defRPr/>
            </a:pPr>
            <a:endParaRPr lang="en-US"/>
          </a:p>
        </p:txBody>
      </p:sp>
      <p:sp>
        <p:nvSpPr>
          <p:cNvPr id="3113" name="Rectangle 41">
            <a:extLst>
              <a:ext uri="{FF2B5EF4-FFF2-40B4-BE49-F238E27FC236}">
                <a16:creationId xmlns:a16="http://schemas.microsoft.com/office/drawing/2014/main" id="{CD05A54B-21A8-5126-41DE-C13086A299F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Verdana"/>
                <a:ea typeface="ＭＳ Ｐゴシック" charset="-128"/>
                <a:cs typeface="ＭＳ Ｐゴシック" charset="-128"/>
              </a:defRPr>
            </a:lvl1pPr>
          </a:lstStyle>
          <a:p>
            <a:pPr>
              <a:defRPr/>
            </a:pPr>
            <a:endParaRPr lang="en-US"/>
          </a:p>
        </p:txBody>
      </p:sp>
      <p:sp>
        <p:nvSpPr>
          <p:cNvPr id="3114" name="Rectangle 42">
            <a:extLst>
              <a:ext uri="{FF2B5EF4-FFF2-40B4-BE49-F238E27FC236}">
                <a16:creationId xmlns:a16="http://schemas.microsoft.com/office/drawing/2014/main" id="{E8D82545-6840-E452-5189-C3727DBB06AA}"/>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Verdana" panose="020B0604030504040204" pitchFamily="34" charset="0"/>
              </a:defRPr>
            </a:lvl1pPr>
          </a:lstStyle>
          <a:p>
            <a:fld id="{89082CFE-E4BD-CF42-895E-154C10DA789A}" type="slidenum">
              <a:rPr lang="en-US" altLang="en-US"/>
              <a:pPr/>
              <a:t>‹#›</a:t>
            </a:fld>
            <a:endParaRPr lang="en-US" altLang="en-US"/>
          </a:p>
        </p:txBody>
      </p:sp>
      <p:sp>
        <p:nvSpPr>
          <p:cNvPr id="3115" name="Rectangle 43">
            <a:extLst>
              <a:ext uri="{FF2B5EF4-FFF2-40B4-BE49-F238E27FC236}">
                <a16:creationId xmlns:a16="http://schemas.microsoft.com/office/drawing/2014/main" id="{4E36DD1A-9CE2-6630-7570-500175A2858C}"/>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698" r:id="rId1"/>
    <p:sldLayoutId id="2147490568" r:id="rId2"/>
    <p:sldLayoutId id="2147490569" r:id="rId3"/>
    <p:sldLayoutId id="2147490570" r:id="rId4"/>
    <p:sldLayoutId id="2147490571" r:id="rId5"/>
    <p:sldLayoutId id="2147490572" r:id="rId6"/>
    <p:sldLayoutId id="2147490573" r:id="rId7"/>
    <p:sldLayoutId id="2147490574" r:id="rId8"/>
    <p:sldLayoutId id="2147490575" r:id="rId9"/>
    <p:sldLayoutId id="2147490576" r:id="rId10"/>
    <p:sldLayoutId id="2147490577" r:id="rId11"/>
    <p:sldLayoutId id="2147490578" r:id="rId12"/>
    <p:sldLayoutId id="2147490579" r:id="rId1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79149B45-F503-3235-67A7-4461F199CEA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3315" name="Rectangle 3">
            <a:extLst>
              <a:ext uri="{FF2B5EF4-FFF2-40B4-BE49-F238E27FC236}">
                <a16:creationId xmlns:a16="http://schemas.microsoft.com/office/drawing/2014/main" id="{43D9382E-F070-E4B7-61D1-5381D536657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80900" name="Rectangle 4">
            <a:extLst>
              <a:ext uri="{FF2B5EF4-FFF2-40B4-BE49-F238E27FC236}">
                <a16:creationId xmlns:a16="http://schemas.microsoft.com/office/drawing/2014/main" id="{BD9D0DDA-7E52-BD06-AA81-530B6EE01616}"/>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80901" name="Rectangle 5">
            <a:extLst>
              <a:ext uri="{FF2B5EF4-FFF2-40B4-BE49-F238E27FC236}">
                <a16:creationId xmlns:a16="http://schemas.microsoft.com/office/drawing/2014/main" id="{59530C67-B83C-A936-E710-420002444406}"/>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80902" name="Rectangle 6">
            <a:extLst>
              <a:ext uri="{FF2B5EF4-FFF2-40B4-BE49-F238E27FC236}">
                <a16:creationId xmlns:a16="http://schemas.microsoft.com/office/drawing/2014/main" id="{B34070AE-9CC7-6D18-BA0E-7E12285EBDCF}"/>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ea typeface="Osaka" panose="020B0600000000000000" pitchFamily="34" charset="-128"/>
              </a:defRPr>
            </a:lvl1pPr>
          </a:lstStyle>
          <a:p>
            <a:fld id="{12E2F455-6B20-6F42-B94D-93839EFBEC5D}"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90699" r:id="rId1"/>
    <p:sldLayoutId id="2147490700" r:id="rId2"/>
    <p:sldLayoutId id="2147490701" r:id="rId3"/>
    <p:sldLayoutId id="2147490702" r:id="rId4"/>
    <p:sldLayoutId id="2147490703" r:id="rId5"/>
    <p:sldLayoutId id="2147490704" r:id="rId6"/>
    <p:sldLayoutId id="2147490705" r:id="rId7"/>
    <p:sldLayoutId id="2147490706" r:id="rId8"/>
    <p:sldLayoutId id="2147490707" r:id="rId9"/>
    <p:sldLayoutId id="2147490708" r:id="rId10"/>
    <p:sldLayoutId id="2147490709"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09C4AE6B-4289-5EBA-CF17-D16BAB93EC9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4339" name="Rectangle 3">
            <a:extLst>
              <a:ext uri="{FF2B5EF4-FFF2-40B4-BE49-F238E27FC236}">
                <a16:creationId xmlns:a16="http://schemas.microsoft.com/office/drawing/2014/main" id="{81856F87-6170-615C-7911-FD72740597F9}"/>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32452" name="Rectangle 4">
            <a:extLst>
              <a:ext uri="{FF2B5EF4-FFF2-40B4-BE49-F238E27FC236}">
                <a16:creationId xmlns:a16="http://schemas.microsoft.com/office/drawing/2014/main" id="{809FA1CD-8A47-164E-877D-8A0B1B87F02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b="1" i="0">
                <a:solidFill>
                  <a:srgbClr val="000000"/>
                </a:solidFill>
                <a:effectLst/>
                <a:latin typeface="Arial" panose="020B0604020202020204" pitchFamily="34" charset="0"/>
                <a:ea typeface="+mn-ea"/>
                <a:cs typeface="+mn-cs"/>
              </a:defRPr>
            </a:lvl1pPr>
          </a:lstStyle>
          <a:p>
            <a:pPr>
              <a:defRPr/>
            </a:pPr>
            <a:endParaRPr lang="en-US" dirty="0"/>
          </a:p>
        </p:txBody>
      </p:sp>
      <p:sp>
        <p:nvSpPr>
          <p:cNvPr id="232453" name="Rectangle 5">
            <a:extLst>
              <a:ext uri="{FF2B5EF4-FFF2-40B4-BE49-F238E27FC236}">
                <a16:creationId xmlns:a16="http://schemas.microsoft.com/office/drawing/2014/main" id="{F4F77EB5-56B9-4456-A6D3-F08E6857ADC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1" i="0">
                <a:solidFill>
                  <a:srgbClr val="000000"/>
                </a:solidFill>
                <a:effectLst/>
                <a:latin typeface="Arial" panose="020B0604020202020204" pitchFamily="34" charset="0"/>
                <a:ea typeface="+mn-ea"/>
                <a:cs typeface="+mn-cs"/>
              </a:defRPr>
            </a:lvl1pPr>
          </a:lstStyle>
          <a:p>
            <a:pPr>
              <a:defRPr/>
            </a:pPr>
            <a:endParaRPr lang="en-US" dirty="0"/>
          </a:p>
        </p:txBody>
      </p:sp>
      <p:sp>
        <p:nvSpPr>
          <p:cNvPr id="232454" name="Rectangle 6">
            <a:extLst>
              <a:ext uri="{FF2B5EF4-FFF2-40B4-BE49-F238E27FC236}">
                <a16:creationId xmlns:a16="http://schemas.microsoft.com/office/drawing/2014/main" id="{B27DA8F2-76DF-55F5-6AEC-3080333A2D12}"/>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fld id="{7246D531-D74C-1842-9CC9-048E59137991}"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90710" r:id="rId1"/>
    <p:sldLayoutId id="2147490711" r:id="rId2"/>
    <p:sldLayoutId id="2147490712" r:id="rId3"/>
    <p:sldLayoutId id="2147490713" r:id="rId4"/>
    <p:sldLayoutId id="2147490714" r:id="rId5"/>
    <p:sldLayoutId id="2147490715" r:id="rId6"/>
    <p:sldLayoutId id="2147490716" r:id="rId7"/>
    <p:sldLayoutId id="2147490717" r:id="rId8"/>
    <p:sldLayoutId id="2147490718" r:id="rId9"/>
    <p:sldLayoutId id="2147490719" r:id="rId10"/>
    <p:sldLayoutId id="214749072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pitchFamily="34"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pitchFamily="34"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pitchFamily="34"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5362" name="Shape 2">
            <a:extLst>
              <a:ext uri="{FF2B5EF4-FFF2-40B4-BE49-F238E27FC236}">
                <a16:creationId xmlns:a16="http://schemas.microsoft.com/office/drawing/2014/main" id="{62F7AB03-7138-542F-0F00-9133773AAAF7}"/>
              </a:ext>
            </a:extLst>
          </p:cNvPr>
          <p:cNvSpPr>
            <a:spLocks noGrp="1"/>
          </p:cNvSpPr>
          <p:nvPr>
            <p:ph type="title"/>
          </p:nvPr>
        </p:nvSpPr>
        <p:spPr bwMode="auto">
          <a:xfrm>
            <a:off x="893763" y="446088"/>
            <a:ext cx="7358062"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sym typeface="Papyrus" panose="020B0602040200020303" pitchFamily="34" charset="77"/>
              </a:rPr>
              <a:t>Title Text</a:t>
            </a:r>
          </a:p>
        </p:txBody>
      </p:sp>
      <p:sp>
        <p:nvSpPr>
          <p:cNvPr id="15363" name="Shape 3">
            <a:extLst>
              <a:ext uri="{FF2B5EF4-FFF2-40B4-BE49-F238E27FC236}">
                <a16:creationId xmlns:a16="http://schemas.microsoft.com/office/drawing/2014/main" id="{F1EC505E-C851-1190-1BE0-C16AD55AFBF1}"/>
              </a:ext>
            </a:extLst>
          </p:cNvPr>
          <p:cNvSpPr>
            <a:spLocks noGrp="1"/>
          </p:cNvSpPr>
          <p:nvPr>
            <p:ph type="body" idx="1"/>
          </p:nvPr>
        </p:nvSpPr>
        <p:spPr bwMode="auto">
          <a:xfrm>
            <a:off x="893763" y="1982788"/>
            <a:ext cx="7358062" cy="410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sym typeface="Papyrus" panose="020B0602040200020303" pitchFamily="34" charset="77"/>
              </a:rPr>
              <a:t>Body Level One</a:t>
            </a:r>
          </a:p>
          <a:p>
            <a:pPr lvl="1"/>
            <a:r>
              <a:rPr lang="en-US" altLang="en-US">
                <a:sym typeface="Papyrus" panose="020B0602040200020303" pitchFamily="34" charset="77"/>
              </a:rPr>
              <a:t>Body Level Two</a:t>
            </a:r>
          </a:p>
          <a:p>
            <a:pPr lvl="2"/>
            <a:r>
              <a:rPr lang="en-US" altLang="en-US">
                <a:sym typeface="Papyrus" panose="020B0602040200020303" pitchFamily="34" charset="77"/>
              </a:rPr>
              <a:t>Body Level Three</a:t>
            </a:r>
          </a:p>
          <a:p>
            <a:pPr lvl="3"/>
            <a:r>
              <a:rPr lang="en-US" altLang="en-US">
                <a:sym typeface="Papyrus" panose="020B0602040200020303" pitchFamily="34" charset="77"/>
              </a:rPr>
              <a:t>Body Level Four</a:t>
            </a:r>
          </a:p>
          <a:p>
            <a:pPr lvl="4"/>
            <a:r>
              <a:rPr lang="en-US" altLang="en-US">
                <a:sym typeface="Papyrus" panose="020B0602040200020303" pitchFamily="34" charset="77"/>
              </a:rPr>
              <a:t>Body Level Five</a:t>
            </a:r>
          </a:p>
        </p:txBody>
      </p:sp>
    </p:spTree>
  </p:cSld>
  <p:clrMap bg1="lt1" tx1="dk1" bg2="lt2" tx2="dk2" accent1="accent1" accent2="accent2" accent3="accent3" accent4="accent4" accent5="accent5" accent6="accent6" hlink="hlink" folHlink="folHlink"/>
  <p:sldLayoutIdLst>
    <p:sldLayoutId id="2147490580" r:id="rId1"/>
    <p:sldLayoutId id="2147490581" r:id="rId2"/>
    <p:sldLayoutId id="2147490582" r:id="rId3"/>
    <p:sldLayoutId id="2147490583" r:id="rId4"/>
    <p:sldLayoutId id="2147490584" r:id="rId5"/>
    <p:sldLayoutId id="2147490585" r:id="rId6"/>
    <p:sldLayoutId id="2147490586" r:id="rId7"/>
    <p:sldLayoutId id="2147490587" r:id="rId8"/>
    <p:sldLayoutId id="2147490588" r:id="rId9"/>
    <p:sldLayoutId id="2147490589" r:id="rId10"/>
    <p:sldLayoutId id="2147490590" r:id="rId11"/>
    <p:sldLayoutId id="2147490591" r:id="rId12"/>
  </p:sldLayoutIdLst>
  <p:transition spd="med"/>
  <p:txStyles>
    <p:titleStyle>
      <a:lvl1pPr algn="ctr" defTabSz="409575" rtl="0" eaLnBrk="0" fontAlgn="base" hangingPunct="0">
        <a:spcBef>
          <a:spcPct val="0"/>
        </a:spcBef>
        <a:spcAft>
          <a:spcPct val="0"/>
        </a:spcAft>
        <a:defRPr sz="5100">
          <a:solidFill>
            <a:srgbClr val="3E231A"/>
          </a:solidFill>
          <a:latin typeface="+mn-lt"/>
          <a:ea typeface="MS PGothic" pitchFamily="34" charset="-128"/>
          <a:cs typeface="+mn-cs"/>
          <a:sym typeface="Papyrus" panose="020B0602040200020303" pitchFamily="34" charset="77"/>
        </a:defRPr>
      </a:lvl1pPr>
      <a:lvl2pPr algn="ctr" defTabSz="409575" rtl="0" eaLnBrk="0" fontAlgn="base" hangingPunct="0">
        <a:spcBef>
          <a:spcPct val="0"/>
        </a:spcBef>
        <a:spcAft>
          <a:spcPct val="0"/>
        </a:spcAft>
        <a:defRPr sz="5100">
          <a:solidFill>
            <a:srgbClr val="3E231A"/>
          </a:solidFill>
          <a:latin typeface="+mn-lt"/>
          <a:ea typeface="MS PGothic" pitchFamily="34" charset="-128"/>
          <a:cs typeface="+mn-cs"/>
          <a:sym typeface="Papyrus" panose="020B0602040200020303" pitchFamily="34" charset="77"/>
        </a:defRPr>
      </a:lvl2pPr>
      <a:lvl3pPr algn="ctr" defTabSz="409575" rtl="0" eaLnBrk="0" fontAlgn="base" hangingPunct="0">
        <a:spcBef>
          <a:spcPct val="0"/>
        </a:spcBef>
        <a:spcAft>
          <a:spcPct val="0"/>
        </a:spcAft>
        <a:defRPr sz="5100">
          <a:solidFill>
            <a:srgbClr val="3E231A"/>
          </a:solidFill>
          <a:latin typeface="+mn-lt"/>
          <a:ea typeface="MS PGothic" pitchFamily="34" charset="-128"/>
          <a:cs typeface="+mn-cs"/>
          <a:sym typeface="Papyrus" panose="020B0602040200020303" pitchFamily="34" charset="77"/>
        </a:defRPr>
      </a:lvl3pPr>
      <a:lvl4pPr algn="ctr" defTabSz="409575" rtl="0" eaLnBrk="0" fontAlgn="base" hangingPunct="0">
        <a:spcBef>
          <a:spcPct val="0"/>
        </a:spcBef>
        <a:spcAft>
          <a:spcPct val="0"/>
        </a:spcAft>
        <a:defRPr sz="5100">
          <a:solidFill>
            <a:srgbClr val="3E231A"/>
          </a:solidFill>
          <a:latin typeface="+mn-lt"/>
          <a:ea typeface="MS PGothic" pitchFamily="34" charset="-128"/>
          <a:cs typeface="+mn-cs"/>
          <a:sym typeface="Papyrus" panose="020B0602040200020303" pitchFamily="34" charset="77"/>
        </a:defRPr>
      </a:lvl4pPr>
      <a:lvl5pPr algn="ctr" defTabSz="409575" rtl="0" eaLnBrk="0" fontAlgn="base" hangingPunct="0">
        <a:spcBef>
          <a:spcPct val="0"/>
        </a:spcBef>
        <a:spcAft>
          <a:spcPct val="0"/>
        </a:spcAft>
        <a:defRPr sz="5100">
          <a:solidFill>
            <a:srgbClr val="3E231A"/>
          </a:solidFill>
          <a:latin typeface="+mn-lt"/>
          <a:ea typeface="MS PGothic" pitchFamily="34" charset="-128"/>
          <a:cs typeface="+mn-cs"/>
          <a:sym typeface="Papyrus" panose="020B0602040200020303" pitchFamily="34" charset="77"/>
        </a:defRPr>
      </a:lvl5pPr>
      <a:lvl6pPr indent="803643" algn="ctr" defTabSz="410751">
        <a:defRPr sz="5100">
          <a:solidFill>
            <a:srgbClr val="3E231A"/>
          </a:solidFill>
          <a:latin typeface="+mn-lt"/>
          <a:ea typeface="+mn-ea"/>
          <a:cs typeface="+mn-cs"/>
          <a:sym typeface="Papyrus"/>
        </a:defRPr>
      </a:lvl6pPr>
      <a:lvl7pPr indent="964372" algn="ctr" defTabSz="410751">
        <a:defRPr sz="5100">
          <a:solidFill>
            <a:srgbClr val="3E231A"/>
          </a:solidFill>
          <a:latin typeface="+mn-lt"/>
          <a:ea typeface="+mn-ea"/>
          <a:cs typeface="+mn-cs"/>
          <a:sym typeface="Papyrus"/>
        </a:defRPr>
      </a:lvl7pPr>
      <a:lvl8pPr indent="1125101" algn="ctr" defTabSz="410751">
        <a:defRPr sz="5100">
          <a:solidFill>
            <a:srgbClr val="3E231A"/>
          </a:solidFill>
          <a:latin typeface="+mn-lt"/>
          <a:ea typeface="+mn-ea"/>
          <a:cs typeface="+mn-cs"/>
          <a:sym typeface="Papyrus"/>
        </a:defRPr>
      </a:lvl8pPr>
      <a:lvl9pPr indent="1285829" algn="ctr" defTabSz="410751">
        <a:defRPr sz="5100">
          <a:solidFill>
            <a:srgbClr val="3E231A"/>
          </a:solidFill>
          <a:latin typeface="+mn-lt"/>
          <a:ea typeface="+mn-ea"/>
          <a:cs typeface="+mn-cs"/>
          <a:sym typeface="Papyrus"/>
        </a:defRPr>
      </a:lvl9pPr>
    </p:titleStyle>
    <p:bodyStyle>
      <a:lvl1pPr marL="3302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S PGothic" pitchFamily="34" charset="-128"/>
          <a:cs typeface="+mn-cs"/>
          <a:sym typeface="Papyrus" panose="020B0602040200020303" pitchFamily="34" charset="77"/>
        </a:defRPr>
      </a:lvl1pPr>
      <a:lvl2pPr marL="6604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panose="020B0602040200020303" pitchFamily="34" charset="77"/>
        </a:defRPr>
      </a:lvl2pPr>
      <a:lvl3pPr marL="9906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panose="020B0602040200020303" pitchFamily="34" charset="77"/>
        </a:defRPr>
      </a:lvl3pPr>
      <a:lvl4pPr marL="13208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panose="020B0602040200020303" pitchFamily="34" charset="77"/>
        </a:defRPr>
      </a:lvl4pPr>
      <a:lvl5pPr marL="16510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panose="020B0602040200020303" pitchFamily="34" charset="77"/>
        </a:defRPr>
      </a:lvl5pPr>
      <a:lvl6pPr marL="1982320" indent="-330387" defTabSz="410751">
        <a:spcBef>
          <a:spcPts val="2109"/>
        </a:spcBef>
        <a:buSzPct val="25000"/>
        <a:buBlip>
          <a:blip r:embed="rId15"/>
        </a:buBlip>
        <a:defRPr sz="2700">
          <a:solidFill>
            <a:srgbClr val="3E231A"/>
          </a:solidFill>
          <a:latin typeface="+mn-lt"/>
          <a:ea typeface="+mn-ea"/>
          <a:cs typeface="+mn-cs"/>
          <a:sym typeface="Papyrus"/>
        </a:defRPr>
      </a:lvl6pPr>
      <a:lvl7pPr marL="2312707" indent="-330387" defTabSz="410751">
        <a:spcBef>
          <a:spcPts val="2109"/>
        </a:spcBef>
        <a:buSzPct val="25000"/>
        <a:buBlip>
          <a:blip r:embed="rId15"/>
        </a:buBlip>
        <a:defRPr sz="2700">
          <a:solidFill>
            <a:srgbClr val="3E231A"/>
          </a:solidFill>
          <a:latin typeface="+mn-lt"/>
          <a:ea typeface="+mn-ea"/>
          <a:cs typeface="+mn-cs"/>
          <a:sym typeface="Papyrus"/>
        </a:defRPr>
      </a:lvl7pPr>
      <a:lvl8pPr marL="2643094" indent="-330387" defTabSz="410751">
        <a:spcBef>
          <a:spcPts val="2109"/>
        </a:spcBef>
        <a:buSzPct val="25000"/>
        <a:buBlip>
          <a:blip r:embed="rId15"/>
        </a:buBlip>
        <a:defRPr sz="2700">
          <a:solidFill>
            <a:srgbClr val="3E231A"/>
          </a:solidFill>
          <a:latin typeface="+mn-lt"/>
          <a:ea typeface="+mn-ea"/>
          <a:cs typeface="+mn-cs"/>
          <a:sym typeface="Papyrus"/>
        </a:defRPr>
      </a:lvl8pPr>
      <a:lvl9pPr marL="2973480" indent="-330387" defTabSz="410751">
        <a:spcBef>
          <a:spcPts val="2109"/>
        </a:spcBef>
        <a:buSzPct val="25000"/>
        <a:buBlip>
          <a:blip r:embed="rId15"/>
        </a:buBlip>
        <a:defRPr sz="2700">
          <a:solidFill>
            <a:srgbClr val="3E231A"/>
          </a:solidFill>
          <a:latin typeface="+mn-lt"/>
          <a:ea typeface="+mn-ea"/>
          <a:cs typeface="+mn-cs"/>
          <a:sym typeface="Papyrus"/>
        </a:defRPr>
      </a:lvl9pPr>
    </p:bodyStyle>
    <p:otherStyle>
      <a:lvl1pPr algn="ctr" defTabSz="410751">
        <a:defRPr>
          <a:solidFill>
            <a:schemeClr val="tx1"/>
          </a:solidFill>
          <a:latin typeface="+mn-lt"/>
          <a:ea typeface="+mn-ea"/>
          <a:cs typeface="+mn-cs"/>
          <a:sym typeface="Papyrus"/>
        </a:defRPr>
      </a:lvl1pPr>
      <a:lvl2pPr indent="160729" algn="ctr" defTabSz="410751">
        <a:defRPr>
          <a:solidFill>
            <a:schemeClr val="tx1"/>
          </a:solidFill>
          <a:latin typeface="+mn-lt"/>
          <a:ea typeface="+mn-ea"/>
          <a:cs typeface="+mn-cs"/>
          <a:sym typeface="Papyrus"/>
        </a:defRPr>
      </a:lvl2pPr>
      <a:lvl3pPr indent="321457" algn="ctr" defTabSz="410751">
        <a:defRPr>
          <a:solidFill>
            <a:schemeClr val="tx1"/>
          </a:solidFill>
          <a:latin typeface="+mn-lt"/>
          <a:ea typeface="+mn-ea"/>
          <a:cs typeface="+mn-cs"/>
          <a:sym typeface="Papyrus"/>
        </a:defRPr>
      </a:lvl3pPr>
      <a:lvl4pPr indent="482186" algn="ctr" defTabSz="410751">
        <a:defRPr>
          <a:solidFill>
            <a:schemeClr val="tx1"/>
          </a:solidFill>
          <a:latin typeface="+mn-lt"/>
          <a:ea typeface="+mn-ea"/>
          <a:cs typeface="+mn-cs"/>
          <a:sym typeface="Papyrus"/>
        </a:defRPr>
      </a:lvl4pPr>
      <a:lvl5pPr indent="642915" algn="ctr" defTabSz="410751">
        <a:defRPr>
          <a:solidFill>
            <a:schemeClr val="tx1"/>
          </a:solidFill>
          <a:latin typeface="+mn-lt"/>
          <a:ea typeface="+mn-ea"/>
          <a:cs typeface="+mn-cs"/>
          <a:sym typeface="Papyrus"/>
        </a:defRPr>
      </a:lvl5pPr>
      <a:lvl6pPr indent="803643" algn="ctr" defTabSz="410751">
        <a:defRPr>
          <a:solidFill>
            <a:schemeClr val="tx1"/>
          </a:solidFill>
          <a:latin typeface="+mn-lt"/>
          <a:ea typeface="+mn-ea"/>
          <a:cs typeface="+mn-cs"/>
          <a:sym typeface="Papyrus"/>
        </a:defRPr>
      </a:lvl6pPr>
      <a:lvl7pPr indent="964372" algn="ctr" defTabSz="410751">
        <a:defRPr>
          <a:solidFill>
            <a:schemeClr val="tx1"/>
          </a:solidFill>
          <a:latin typeface="+mn-lt"/>
          <a:ea typeface="+mn-ea"/>
          <a:cs typeface="+mn-cs"/>
          <a:sym typeface="Papyrus"/>
        </a:defRPr>
      </a:lvl7pPr>
      <a:lvl8pPr indent="1125101" algn="ctr" defTabSz="410751">
        <a:defRPr>
          <a:solidFill>
            <a:schemeClr val="tx1"/>
          </a:solidFill>
          <a:latin typeface="+mn-lt"/>
          <a:ea typeface="+mn-ea"/>
          <a:cs typeface="+mn-cs"/>
          <a:sym typeface="Papyrus"/>
        </a:defRPr>
      </a:lvl8pPr>
      <a:lvl9pPr indent="1285829" algn="ctr" defTabSz="410751">
        <a:defRPr>
          <a:solidFill>
            <a:schemeClr val="tx1"/>
          </a:solidFill>
          <a:latin typeface="+mn-lt"/>
          <a:ea typeface="+mn-ea"/>
          <a:cs typeface="+mn-cs"/>
          <a:sym typeface="Papyru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386" name="Group 2">
            <a:extLst>
              <a:ext uri="{FF2B5EF4-FFF2-40B4-BE49-F238E27FC236}">
                <a16:creationId xmlns:a16="http://schemas.microsoft.com/office/drawing/2014/main" id="{04A573F4-9F2F-4E52-CA27-B204982A3B8E}"/>
              </a:ext>
            </a:extLst>
          </p:cNvPr>
          <p:cNvGrpSpPr>
            <a:grpSpLocks/>
          </p:cNvGrpSpPr>
          <p:nvPr/>
        </p:nvGrpSpPr>
        <p:grpSpPr bwMode="auto">
          <a:xfrm>
            <a:off x="0" y="3902075"/>
            <a:ext cx="3400425" cy="2949575"/>
            <a:chOff x="0" y="2458"/>
            <a:chExt cx="2142" cy="1858"/>
          </a:xfrm>
        </p:grpSpPr>
        <p:sp>
          <p:nvSpPr>
            <p:cNvPr id="329731" name="Freeform 3">
              <a:extLst>
                <a:ext uri="{FF2B5EF4-FFF2-40B4-BE49-F238E27FC236}">
                  <a16:creationId xmlns:a16="http://schemas.microsoft.com/office/drawing/2014/main" id="{1D084681-E86C-DD94-2C4D-AED986320BFC}"/>
                </a:ext>
              </a:extLst>
            </p:cNvPr>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a:extLst>
                <a:ext uri="{FF2B5EF4-FFF2-40B4-BE49-F238E27FC236}">
                  <a16:creationId xmlns:a16="http://schemas.microsoft.com/office/drawing/2014/main" id="{2E1C2D2E-DB16-599E-56E2-797AF3BAC84F}"/>
                </a:ext>
              </a:extLst>
            </p:cNvPr>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a:extLst>
                <a:ext uri="{FF2B5EF4-FFF2-40B4-BE49-F238E27FC236}">
                  <a16:creationId xmlns:a16="http://schemas.microsoft.com/office/drawing/2014/main" id="{919EF124-9BC3-087E-EE27-E106B4ECE48C}"/>
                </a:ext>
              </a:extLst>
            </p:cNvPr>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a:extLst>
                <a:ext uri="{FF2B5EF4-FFF2-40B4-BE49-F238E27FC236}">
                  <a16:creationId xmlns:a16="http://schemas.microsoft.com/office/drawing/2014/main" id="{2A0636F3-81C9-56A0-B470-59B198D7A87F}"/>
                </a:ext>
              </a:extLst>
            </p:cNvPr>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16396" name="Oval 7">
              <a:extLst>
                <a:ext uri="{FF2B5EF4-FFF2-40B4-BE49-F238E27FC236}">
                  <a16:creationId xmlns:a16="http://schemas.microsoft.com/office/drawing/2014/main" id="{3D7A9BE3-CEFD-71B5-607E-CA10A3F2179F}"/>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lstStyle/>
            <a:p>
              <a:pPr eaLnBrk="1" hangingPunct="1">
                <a:defRPr/>
              </a:pPr>
              <a:endParaRPr lang="en-US">
                <a:solidFill>
                  <a:srgbClr val="FFFFFF"/>
                </a:solidFill>
                <a:latin typeface="Times New Roman" pitchFamily="18" charset="0"/>
                <a:ea typeface="ＭＳ Ｐゴシック" pitchFamily="34" charset="-128"/>
              </a:endParaRPr>
            </a:p>
          </p:txBody>
        </p:sp>
        <p:sp>
          <p:nvSpPr>
            <p:cNvPr id="16397" name="Oval 8">
              <a:extLst>
                <a:ext uri="{FF2B5EF4-FFF2-40B4-BE49-F238E27FC236}">
                  <a16:creationId xmlns:a16="http://schemas.microsoft.com/office/drawing/2014/main" id="{0822FD7F-5614-EE9D-5AD3-8B9CFC29F9C3}"/>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8" charset="0"/>
                <a:ea typeface="ＭＳ Ｐゴシック" pitchFamily="34" charset="-128"/>
              </a:endParaRPr>
            </a:p>
          </p:txBody>
        </p:sp>
        <p:sp>
          <p:nvSpPr>
            <p:cNvPr id="16398" name="Oval 9">
              <a:extLst>
                <a:ext uri="{FF2B5EF4-FFF2-40B4-BE49-F238E27FC236}">
                  <a16:creationId xmlns:a16="http://schemas.microsoft.com/office/drawing/2014/main" id="{C1989A12-6E1B-3B8A-8205-E0BC11D89A23}"/>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lstStyle/>
            <a:p>
              <a:pPr eaLnBrk="1" hangingPunct="1">
                <a:defRPr/>
              </a:pPr>
              <a:endParaRPr lang="en-US">
                <a:solidFill>
                  <a:srgbClr val="FFFFFF"/>
                </a:solidFill>
                <a:latin typeface="Times New Roman" pitchFamily="18" charset="0"/>
                <a:ea typeface="ＭＳ Ｐゴシック" pitchFamily="34" charset="-128"/>
              </a:endParaRPr>
            </a:p>
          </p:txBody>
        </p:sp>
      </p:grpSp>
      <p:sp>
        <p:nvSpPr>
          <p:cNvPr id="329738" name="Rectangle 10">
            <a:extLst>
              <a:ext uri="{FF2B5EF4-FFF2-40B4-BE49-F238E27FC236}">
                <a16:creationId xmlns:a16="http://schemas.microsoft.com/office/drawing/2014/main" id="{85598456-F16C-43FA-905D-CFF305EF139F}"/>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a:extLst>
              <a:ext uri="{FF2B5EF4-FFF2-40B4-BE49-F238E27FC236}">
                <a16:creationId xmlns:a16="http://schemas.microsoft.com/office/drawing/2014/main" id="{91B94F88-2831-9F70-FFD0-EA4155C98845}"/>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a:extLst>
              <a:ext uri="{FF2B5EF4-FFF2-40B4-BE49-F238E27FC236}">
                <a16:creationId xmlns:a16="http://schemas.microsoft.com/office/drawing/2014/main" id="{3C783C6A-961C-B856-8E20-722BE63E6068}"/>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a:extLst>
              <a:ext uri="{FF2B5EF4-FFF2-40B4-BE49-F238E27FC236}">
                <a16:creationId xmlns:a16="http://schemas.microsoft.com/office/drawing/2014/main" id="{9CEBF04A-D299-E5B8-C49A-6403B2D06C0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a:extLst>
              <a:ext uri="{FF2B5EF4-FFF2-40B4-BE49-F238E27FC236}">
                <a16:creationId xmlns:a16="http://schemas.microsoft.com/office/drawing/2014/main" id="{94F0F3BC-C128-0D33-7199-2D767BA0B921}"/>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solidFill>
                  <a:srgbClr val="FFFFFF"/>
                </a:solidFill>
                <a:effectLst>
                  <a:outerShdw blurRad="38100" dist="38100" dir="2700000" algn="tl">
                    <a:srgbClr val="000000"/>
                  </a:outerShdw>
                </a:effectLst>
                <a:latin typeface="Arial" panose="020B0604020202020204" pitchFamily="34" charset="0"/>
              </a:defRPr>
            </a:lvl1pPr>
          </a:lstStyle>
          <a:p>
            <a:fld id="{38401DD8-4FB2-2646-93A6-63A235AAFE65}" type="slidenum">
              <a:rPr lang="en-US" altLang="en-US" smtClean="0"/>
              <a:pPr/>
              <a:t>‹#›</a:t>
            </a:fld>
            <a:endParaRPr lang="en-US" altLang="en-US" dirty="0"/>
          </a:p>
        </p:txBody>
      </p:sp>
    </p:spTree>
  </p:cSld>
  <p:clrMap bg1="dk2" tx1="lt1" bg2="dk1" tx2="lt2" accent1="accent1" accent2="accent2" accent3="accent3" accent4="accent4" accent5="accent5" accent6="accent6" hlink="hlink" folHlink="folHlink"/>
  <p:sldLayoutIdLst>
    <p:sldLayoutId id="2147490721" r:id="rId1"/>
    <p:sldLayoutId id="2147490722" r:id="rId2"/>
    <p:sldLayoutId id="2147490723" r:id="rId3"/>
    <p:sldLayoutId id="2147490724" r:id="rId4"/>
    <p:sldLayoutId id="2147490725" r:id="rId5"/>
    <p:sldLayoutId id="2147490726" r:id="rId6"/>
    <p:sldLayoutId id="2147490727" r:id="rId7"/>
    <p:sldLayoutId id="2147490728" r:id="rId8"/>
    <p:sldLayoutId id="2147490729" r:id="rId9"/>
    <p:sldLayoutId id="2147490730"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b="1" i="0">
          <a:solidFill>
            <a:schemeClr val="tx1"/>
          </a:solidFill>
          <a:effectLst>
            <a:outerShdw blurRad="38100" dist="38100" dir="2700000" algn="tl">
              <a:srgbClr val="000000"/>
            </a:outerShdw>
          </a:effectLst>
          <a:latin typeface="Arial" panose="020B0604020202020204" pitchFamily="34" charset="0"/>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b="1" i="0">
          <a:solidFill>
            <a:schemeClr val="tx1"/>
          </a:solidFill>
          <a:effectLst>
            <a:outerShdw blurRad="38100" dist="38100" dir="2700000" algn="tl">
              <a:srgbClr val="000000"/>
            </a:outerShdw>
          </a:effectLst>
          <a:latin typeface="Arial" panose="020B0604020202020204" pitchFamily="34" charset="0"/>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b="1" i="0">
          <a:solidFill>
            <a:schemeClr val="tx1"/>
          </a:solidFill>
          <a:effectLst>
            <a:outerShdw blurRad="38100" dist="38100" dir="2700000" algn="tl">
              <a:srgbClr val="000000"/>
            </a:outerShdw>
          </a:effectLst>
          <a:latin typeface="Arial" panose="020B0604020202020204" pitchFamily="34" charset="0"/>
          <a:ea typeface="MS PGothic" pitchFamily="34" charset="-128"/>
          <a:cs typeface="Geneva"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6B434347-0E0C-AB21-82B1-16AD30A9A60C}"/>
              </a:ext>
            </a:extLst>
          </p:cNvPr>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7411" name="Rectangle 3">
            <a:extLst>
              <a:ext uri="{FF2B5EF4-FFF2-40B4-BE49-F238E27FC236}">
                <a16:creationId xmlns:a16="http://schemas.microsoft.com/office/drawing/2014/main" id="{A29702FA-D37D-089B-6A42-81CC012536A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59396" name="Rectangle 4">
            <a:extLst>
              <a:ext uri="{FF2B5EF4-FFF2-40B4-BE49-F238E27FC236}">
                <a16:creationId xmlns:a16="http://schemas.microsoft.com/office/drawing/2014/main" id="{E7753026-2899-3DDC-8AB6-B05EB507A5E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59397" name="Rectangle 5">
            <a:extLst>
              <a:ext uri="{FF2B5EF4-FFF2-40B4-BE49-F238E27FC236}">
                <a16:creationId xmlns:a16="http://schemas.microsoft.com/office/drawing/2014/main" id="{F9680A08-69ED-CB56-B503-E1BAED9D5CC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59398" name="Rectangle 6">
            <a:extLst>
              <a:ext uri="{FF2B5EF4-FFF2-40B4-BE49-F238E27FC236}">
                <a16:creationId xmlns:a16="http://schemas.microsoft.com/office/drawing/2014/main" id="{B2932963-EEFA-41B0-8835-6D9B0DFFA6D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ea typeface="Osaka" panose="020B0600000000000000" pitchFamily="34" charset="-128"/>
              </a:defRPr>
            </a:lvl1pPr>
          </a:lstStyle>
          <a:p>
            <a:fld id="{E4EF901E-D39C-2542-9E01-D6412BF56530}"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90731" r:id="rId1"/>
    <p:sldLayoutId id="2147490732" r:id="rId2"/>
    <p:sldLayoutId id="2147490733" r:id="rId3"/>
    <p:sldLayoutId id="2147490734" r:id="rId4"/>
    <p:sldLayoutId id="2147490735" r:id="rId5"/>
    <p:sldLayoutId id="2147490736" r:id="rId6"/>
    <p:sldLayoutId id="2147490737" r:id="rId7"/>
    <p:sldLayoutId id="2147490738" r:id="rId8"/>
    <p:sldLayoutId id="2147490739" r:id="rId9"/>
    <p:sldLayoutId id="2147490740" r:id="rId10"/>
    <p:sldLayoutId id="2147490741"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bg1"/>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bg1"/>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bg1"/>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bg1"/>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Title Placeholder 1">
            <a:extLst>
              <a:ext uri="{FF2B5EF4-FFF2-40B4-BE49-F238E27FC236}">
                <a16:creationId xmlns:a16="http://schemas.microsoft.com/office/drawing/2014/main" id="{4433FF94-7132-DCA3-32C8-0DD9C585D2A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9459" name="Text Placeholder 2">
            <a:extLst>
              <a:ext uri="{FF2B5EF4-FFF2-40B4-BE49-F238E27FC236}">
                <a16:creationId xmlns:a16="http://schemas.microsoft.com/office/drawing/2014/main" id="{13AB470D-EE59-C06B-2C28-21FC1CE0858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4F9700C-9F45-5707-CEE1-8E955C27E047}"/>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b="1" i="0">
                <a:solidFill>
                  <a:srgbClr val="898989"/>
                </a:solidFill>
                <a:latin typeface="Calibri" charset="0"/>
                <a:ea typeface="ＭＳ Ｐゴシック" charset="0"/>
                <a:cs typeface="Arial" panose="020B0604020202020204" pitchFamily="34" charset="0"/>
              </a:defRPr>
            </a:lvl1pPr>
          </a:lstStyle>
          <a:p>
            <a:pPr>
              <a:defRPr/>
            </a:pPr>
            <a:fld id="{2C3FC936-1DC8-4845-980C-601E3ACB4134}" type="datetimeFigureOut">
              <a:rPr lang="en-US" smtClean="0"/>
              <a:pPr>
                <a:defRPr/>
              </a:pPr>
              <a:t>5/6/26</a:t>
            </a:fld>
            <a:endParaRPr lang="en-US" dirty="0"/>
          </a:p>
        </p:txBody>
      </p:sp>
      <p:sp>
        <p:nvSpPr>
          <p:cNvPr id="5" name="Footer Placeholder 4">
            <a:extLst>
              <a:ext uri="{FF2B5EF4-FFF2-40B4-BE49-F238E27FC236}">
                <a16:creationId xmlns:a16="http://schemas.microsoft.com/office/drawing/2014/main" id="{51A88E9E-DD38-CE47-13F8-DBF2A7CA588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A4AE260E-BDD7-333C-ABA7-2579ACAB0735}"/>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1" i="0">
                <a:solidFill>
                  <a:srgbClr val="898989"/>
                </a:solidFill>
                <a:latin typeface="Calibri" panose="020F0502020204030204" pitchFamily="34" charset="0"/>
                <a:cs typeface="Arial" panose="020B0604020202020204" pitchFamily="34" charset="0"/>
              </a:defRPr>
            </a:lvl1pPr>
          </a:lstStyle>
          <a:p>
            <a:fld id="{5074BA33-5BA9-C147-991D-978D3601FEBD}"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90753" r:id="rId1"/>
    <p:sldLayoutId id="2147490754" r:id="rId2"/>
    <p:sldLayoutId id="2147490755" r:id="rId3"/>
    <p:sldLayoutId id="2147490756" r:id="rId4"/>
    <p:sldLayoutId id="2147490757" r:id="rId5"/>
    <p:sldLayoutId id="2147490758" r:id="rId6"/>
    <p:sldLayoutId id="2147490759" r:id="rId7"/>
    <p:sldLayoutId id="2147490760" r:id="rId8"/>
    <p:sldLayoutId id="2147490761" r:id="rId9"/>
    <p:sldLayoutId id="2147490762" r:id="rId10"/>
    <p:sldLayoutId id="2147490763" r:id="rId1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375D6F91-43E1-E3C5-8402-589ED4EDCAE1}"/>
              </a:ext>
            </a:extLst>
          </p:cNvPr>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483" name="Rectangle 3">
            <a:extLst>
              <a:ext uri="{FF2B5EF4-FFF2-40B4-BE49-F238E27FC236}">
                <a16:creationId xmlns:a16="http://schemas.microsoft.com/office/drawing/2014/main" id="{0DF0EC5C-3467-AC7D-8BA8-E28CC85EB8E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CFC95801-5A4C-39A2-7540-475C0CA4C95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4BB05613-04CE-AF35-641B-F578DB410E1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938917FD-B401-F52B-97D7-FEC1C1DF5C0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FC298705-FC42-5043-BFDE-C96C7030130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764" r:id="rId1"/>
    <p:sldLayoutId id="2147490765" r:id="rId2"/>
    <p:sldLayoutId id="2147490766" r:id="rId3"/>
    <p:sldLayoutId id="2147490767" r:id="rId4"/>
    <p:sldLayoutId id="2147490768" r:id="rId5"/>
    <p:sldLayoutId id="2147490769" r:id="rId6"/>
    <p:sldLayoutId id="2147490770" r:id="rId7"/>
    <p:sldLayoutId id="2147490771" r:id="rId8"/>
    <p:sldLayoutId id="2147490772" r:id="rId9"/>
    <p:sldLayoutId id="2147490773" r:id="rId10"/>
    <p:sldLayoutId id="2147490774" r:id="rId11"/>
    <p:sldLayoutId id="2147490775" r:id="rId12"/>
    <p:sldLayoutId id="214749077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S PGothic" pitchFamily="34"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S PGothic" pitchFamily="34"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956CBA94-E80C-DF31-9EA3-64FC3E66F5D6}"/>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2531" name="Rectangle 3">
            <a:extLst>
              <a:ext uri="{FF2B5EF4-FFF2-40B4-BE49-F238E27FC236}">
                <a16:creationId xmlns:a16="http://schemas.microsoft.com/office/drawing/2014/main" id="{E74CE604-FFEB-6030-C00C-99354D8639C7}"/>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2948" name="Rectangle 4">
            <a:extLst>
              <a:ext uri="{FF2B5EF4-FFF2-40B4-BE49-F238E27FC236}">
                <a16:creationId xmlns:a16="http://schemas.microsoft.com/office/drawing/2014/main" id="{D8A01AFD-17A8-6EB6-9A85-31EB6E58206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49" name="Rectangle 5">
            <a:extLst>
              <a:ext uri="{FF2B5EF4-FFF2-40B4-BE49-F238E27FC236}">
                <a16:creationId xmlns:a16="http://schemas.microsoft.com/office/drawing/2014/main" id="{61B4D713-71FF-EAEF-28A5-216BB1647CB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50" name="Rectangle 6">
            <a:extLst>
              <a:ext uri="{FF2B5EF4-FFF2-40B4-BE49-F238E27FC236}">
                <a16:creationId xmlns:a16="http://schemas.microsoft.com/office/drawing/2014/main" id="{3D858334-A7D9-9454-932D-BC8BED7A529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cs typeface="Times New Roman" panose="02020603050405020304" pitchFamily="18" charset="0"/>
              </a:defRPr>
            </a:lvl1pPr>
          </a:lstStyle>
          <a:p>
            <a:fld id="{E01A680E-5B95-4B4A-B764-CC352E4BD9E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603" r:id="rId1"/>
    <p:sldLayoutId id="2147490604" r:id="rId2"/>
    <p:sldLayoutId id="2147490605" r:id="rId3"/>
    <p:sldLayoutId id="2147490606" r:id="rId4"/>
    <p:sldLayoutId id="2147490607" r:id="rId5"/>
    <p:sldLayoutId id="2147490608" r:id="rId6"/>
    <p:sldLayoutId id="2147490609" r:id="rId7"/>
    <p:sldLayoutId id="2147490610" r:id="rId8"/>
    <p:sldLayoutId id="2147490611" r:id="rId9"/>
    <p:sldLayoutId id="2147490612" r:id="rId10"/>
    <p:sldLayoutId id="214749061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MS PGothic" pitchFamily="34"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MS PGothic" pitchFamily="34"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MS PGothic" pitchFamily="34"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MS PGothic" pitchFamily="34"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1553FDE6-3352-73B7-DCFA-6E7ECA0A0F17}"/>
              </a:ext>
            </a:extLst>
          </p:cNvPr>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3555" name="Rectangle 3">
            <a:extLst>
              <a:ext uri="{FF2B5EF4-FFF2-40B4-BE49-F238E27FC236}">
                <a16:creationId xmlns:a16="http://schemas.microsoft.com/office/drawing/2014/main" id="{61A7E9F8-514B-C4CE-066D-BA066097C32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A115B711-7BD5-48D2-AB70-B5F1BCBAD6B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996B8768-8CEA-A80B-7A83-654C9232244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345032A5-BF87-05CE-0DAD-E92597BCFE2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74E1D6C6-210A-BD4A-8F28-1A2AD5323E1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777" r:id="rId1"/>
    <p:sldLayoutId id="2147490778" r:id="rId2"/>
    <p:sldLayoutId id="2147490779" r:id="rId3"/>
    <p:sldLayoutId id="2147490780" r:id="rId4"/>
    <p:sldLayoutId id="2147490781" r:id="rId5"/>
    <p:sldLayoutId id="2147490782" r:id="rId6"/>
    <p:sldLayoutId id="2147490783" r:id="rId7"/>
    <p:sldLayoutId id="2147490784" r:id="rId8"/>
    <p:sldLayoutId id="2147490785" r:id="rId9"/>
    <p:sldLayoutId id="2147490786" r:id="rId10"/>
    <p:sldLayoutId id="2147490787" r:id="rId11"/>
    <p:sldLayoutId id="2147490788" r:id="rId12"/>
    <p:sldLayoutId id="2147490789" r:id="rId13"/>
    <p:sldLayoutId id="2147490790" r:id="rId14"/>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S PGothic" pitchFamily="34"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S PGothic" pitchFamily="34"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1273D895-B8FD-DDEE-EA7F-521C1B210C7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F62AFE15-5DC7-9E7B-3D21-CA94B408140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2772" name="Rectangle 4">
            <a:extLst>
              <a:ext uri="{FF2B5EF4-FFF2-40B4-BE49-F238E27FC236}">
                <a16:creationId xmlns:a16="http://schemas.microsoft.com/office/drawing/2014/main" id="{98AFD342-D09F-8141-1709-8AFEF732814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p>
        </p:txBody>
      </p:sp>
      <p:sp>
        <p:nvSpPr>
          <p:cNvPr id="32773" name="Rectangle 5">
            <a:extLst>
              <a:ext uri="{FF2B5EF4-FFF2-40B4-BE49-F238E27FC236}">
                <a16:creationId xmlns:a16="http://schemas.microsoft.com/office/drawing/2014/main" id="{6AB09784-A950-65C2-A3E5-2598F05DBE9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p>
        </p:txBody>
      </p:sp>
      <p:sp>
        <p:nvSpPr>
          <p:cNvPr id="32774" name="Rectangle 6">
            <a:extLst>
              <a:ext uri="{FF2B5EF4-FFF2-40B4-BE49-F238E27FC236}">
                <a16:creationId xmlns:a16="http://schemas.microsoft.com/office/drawing/2014/main" id="{19A57086-E8BF-DC87-0DBC-6390064A1F7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anose="02020603050405020304" pitchFamily="18" charset="0"/>
              </a:defRPr>
            </a:lvl1pPr>
          </a:lstStyle>
          <a:p>
            <a:fld id="{FD3F55CE-9569-904E-B620-DEADABC6B55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499" r:id="rId1"/>
    <p:sldLayoutId id="2147490500" r:id="rId2"/>
    <p:sldLayoutId id="2147490501" r:id="rId3"/>
    <p:sldLayoutId id="2147490502" r:id="rId4"/>
    <p:sldLayoutId id="2147490503" r:id="rId5"/>
    <p:sldLayoutId id="2147490504" r:id="rId6"/>
    <p:sldLayoutId id="2147490505" r:id="rId7"/>
    <p:sldLayoutId id="2147490506" r:id="rId8"/>
    <p:sldLayoutId id="2147490507" r:id="rId9"/>
    <p:sldLayoutId id="2147490508" r:id="rId10"/>
    <p:sldLayoutId id="2147490509"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24578" name="Group 2">
            <a:extLst>
              <a:ext uri="{FF2B5EF4-FFF2-40B4-BE49-F238E27FC236}">
                <a16:creationId xmlns:a16="http://schemas.microsoft.com/office/drawing/2014/main" id="{8915ED7C-B96D-0C77-ED30-7778A7EC00D4}"/>
              </a:ext>
            </a:extLst>
          </p:cNvPr>
          <p:cNvGrpSpPr>
            <a:grpSpLocks/>
          </p:cNvGrpSpPr>
          <p:nvPr/>
        </p:nvGrpSpPr>
        <p:grpSpPr bwMode="auto">
          <a:xfrm>
            <a:off x="1588" y="0"/>
            <a:ext cx="9148762" cy="6851650"/>
            <a:chOff x="1" y="0"/>
            <a:chExt cx="5763" cy="4316"/>
          </a:xfrm>
        </p:grpSpPr>
        <p:sp>
          <p:nvSpPr>
            <p:cNvPr id="82947" name="Freeform 3">
              <a:extLst>
                <a:ext uri="{FF2B5EF4-FFF2-40B4-BE49-F238E27FC236}">
                  <a16:creationId xmlns:a16="http://schemas.microsoft.com/office/drawing/2014/main" id="{89447BA3-D4EB-8E40-BC8A-E2EA596ABC24}"/>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82948" name="Freeform 4">
              <a:extLst>
                <a:ext uri="{FF2B5EF4-FFF2-40B4-BE49-F238E27FC236}">
                  <a16:creationId xmlns:a16="http://schemas.microsoft.com/office/drawing/2014/main" id="{A4C195C9-0293-B288-C2A6-1701EF68D51C}"/>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82949" name="Freeform 5">
              <a:extLst>
                <a:ext uri="{FF2B5EF4-FFF2-40B4-BE49-F238E27FC236}">
                  <a16:creationId xmlns:a16="http://schemas.microsoft.com/office/drawing/2014/main" id="{43917510-CB54-42EA-4FD3-1FAA2F6E0E7A}"/>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grpSp>
          <p:nvGrpSpPr>
            <p:cNvPr id="24587" name="Group 6">
              <a:extLst>
                <a:ext uri="{FF2B5EF4-FFF2-40B4-BE49-F238E27FC236}">
                  <a16:creationId xmlns:a16="http://schemas.microsoft.com/office/drawing/2014/main" id="{D9DD1565-4EC8-D18C-2227-9902DCD747EA}"/>
                </a:ext>
              </a:extLst>
            </p:cNvPr>
            <p:cNvGrpSpPr>
              <a:grpSpLocks/>
            </p:cNvGrpSpPr>
            <p:nvPr/>
          </p:nvGrpSpPr>
          <p:grpSpPr bwMode="auto">
            <a:xfrm>
              <a:off x="288" y="0"/>
              <a:ext cx="5098" cy="4316"/>
              <a:chOff x="288" y="0"/>
              <a:chExt cx="5098" cy="4316"/>
            </a:xfrm>
          </p:grpSpPr>
          <p:sp>
            <p:nvSpPr>
              <p:cNvPr id="82951" name="Freeform 7">
                <a:extLst>
                  <a:ext uri="{FF2B5EF4-FFF2-40B4-BE49-F238E27FC236}">
                    <a16:creationId xmlns:a16="http://schemas.microsoft.com/office/drawing/2014/main" id="{F355262C-A953-9E26-6F4A-2FA770DDFA67}"/>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82952" name="Freeform 8">
                <a:extLst>
                  <a:ext uri="{FF2B5EF4-FFF2-40B4-BE49-F238E27FC236}">
                    <a16:creationId xmlns:a16="http://schemas.microsoft.com/office/drawing/2014/main" id="{AFF0144D-6525-CC8E-5509-90D730CD4478}"/>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82953" name="Freeform 9">
                <a:extLst>
                  <a:ext uri="{FF2B5EF4-FFF2-40B4-BE49-F238E27FC236}">
                    <a16:creationId xmlns:a16="http://schemas.microsoft.com/office/drawing/2014/main" id="{D671EADC-FBD4-E6AB-F080-772496DBB501}"/>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82954" name="Freeform 10">
                <a:extLst>
                  <a:ext uri="{FF2B5EF4-FFF2-40B4-BE49-F238E27FC236}">
                    <a16:creationId xmlns:a16="http://schemas.microsoft.com/office/drawing/2014/main" id="{0CB1E96C-94DC-208F-1EB6-2A180D1A5D46}"/>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82955" name="Freeform 11">
                <a:extLst>
                  <a:ext uri="{FF2B5EF4-FFF2-40B4-BE49-F238E27FC236}">
                    <a16:creationId xmlns:a16="http://schemas.microsoft.com/office/drawing/2014/main" id="{EE6007C8-1706-2525-5675-18FBC430C812}"/>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82956" name="Freeform 12">
                <a:extLst>
                  <a:ext uri="{FF2B5EF4-FFF2-40B4-BE49-F238E27FC236}">
                    <a16:creationId xmlns:a16="http://schemas.microsoft.com/office/drawing/2014/main" id="{2C4F6F48-DFA2-9BC2-B29E-EC9E7EA031B2}"/>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82957" name="Freeform 13">
                <a:extLst>
                  <a:ext uri="{FF2B5EF4-FFF2-40B4-BE49-F238E27FC236}">
                    <a16:creationId xmlns:a16="http://schemas.microsoft.com/office/drawing/2014/main" id="{ED675578-D062-7508-DE0A-5D77FDAABC86}"/>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82958" name="Freeform 14">
                <a:extLst>
                  <a:ext uri="{FF2B5EF4-FFF2-40B4-BE49-F238E27FC236}">
                    <a16:creationId xmlns:a16="http://schemas.microsoft.com/office/drawing/2014/main" id="{101AEED1-7224-35BD-C4B2-AFD58EA94D80}"/>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82959" name="Freeform 15">
                <a:extLst>
                  <a:ext uri="{FF2B5EF4-FFF2-40B4-BE49-F238E27FC236}">
                    <a16:creationId xmlns:a16="http://schemas.microsoft.com/office/drawing/2014/main" id="{FF4F95E4-C3A5-5EAA-30E0-8F2F54413265}"/>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82960" name="Freeform 16">
                <a:extLst>
                  <a:ext uri="{FF2B5EF4-FFF2-40B4-BE49-F238E27FC236}">
                    <a16:creationId xmlns:a16="http://schemas.microsoft.com/office/drawing/2014/main" id="{A4C3A698-E12F-A469-476B-92B0B0E22FB3}"/>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82961" name="Freeform 17">
                <a:extLst>
                  <a:ext uri="{FF2B5EF4-FFF2-40B4-BE49-F238E27FC236}">
                    <a16:creationId xmlns:a16="http://schemas.microsoft.com/office/drawing/2014/main" id="{E33ABE3F-CF2A-517F-C6D0-55A3229E4F14}"/>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82962" name="Freeform 18">
                <a:extLst>
                  <a:ext uri="{FF2B5EF4-FFF2-40B4-BE49-F238E27FC236}">
                    <a16:creationId xmlns:a16="http://schemas.microsoft.com/office/drawing/2014/main" id="{83E5B951-4430-E00F-F0FA-D4903953C817}"/>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82963" name="Freeform 19">
                <a:extLst>
                  <a:ext uri="{FF2B5EF4-FFF2-40B4-BE49-F238E27FC236}">
                    <a16:creationId xmlns:a16="http://schemas.microsoft.com/office/drawing/2014/main" id="{2F90B1AF-1D83-F493-318D-A735E0064E52}"/>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grpSp>
        <p:sp>
          <p:nvSpPr>
            <p:cNvPr id="82964" name="Freeform 20">
              <a:extLst>
                <a:ext uri="{FF2B5EF4-FFF2-40B4-BE49-F238E27FC236}">
                  <a16:creationId xmlns:a16="http://schemas.microsoft.com/office/drawing/2014/main" id="{E03BB2FF-73E5-7C99-FD57-81055C23C452}"/>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82965" name="Freeform 21">
              <a:extLst>
                <a:ext uri="{FF2B5EF4-FFF2-40B4-BE49-F238E27FC236}">
                  <a16:creationId xmlns:a16="http://schemas.microsoft.com/office/drawing/2014/main" id="{459233E0-3EAF-E3A5-0758-1D6C15215CAC}"/>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82966" name="Freeform 22">
              <a:extLst>
                <a:ext uri="{FF2B5EF4-FFF2-40B4-BE49-F238E27FC236}">
                  <a16:creationId xmlns:a16="http://schemas.microsoft.com/office/drawing/2014/main" id="{A51E3C82-CC9E-5AC1-1867-A24E8E6CD52B}"/>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24591" name="Freeform 23">
              <a:extLst>
                <a:ext uri="{FF2B5EF4-FFF2-40B4-BE49-F238E27FC236}">
                  <a16:creationId xmlns:a16="http://schemas.microsoft.com/office/drawing/2014/main" id="{41F4EFD5-53AC-7501-C7BD-F9B177DDE322}"/>
                </a:ext>
              </a:extLst>
            </p:cNvPr>
            <p:cNvSpPr>
              <a:spLocks/>
            </p:cNvSpPr>
            <p:nvPr/>
          </p:nvSpPr>
          <p:spPr bwMode="hidden">
            <a:xfrm>
              <a:off x="5041" y="0"/>
              <a:ext cx="719" cy="845"/>
            </a:xfrm>
            <a:custGeom>
              <a:avLst/>
              <a:gdLst>
                <a:gd name="T0" fmla="*/ 767 w 717"/>
                <a:gd name="T1" fmla="*/ 845 h 845"/>
                <a:gd name="T2" fmla="*/ 767 w 717"/>
                <a:gd name="T3" fmla="*/ 821 h 845"/>
                <a:gd name="T4" fmla="*/ 624 w 717"/>
                <a:gd name="T5" fmla="*/ 605 h 845"/>
                <a:gd name="T6" fmla="*/ 431 w 717"/>
                <a:gd name="T7" fmla="*/ 396 h 845"/>
                <a:gd name="T8" fmla="*/ 246 w 717"/>
                <a:gd name="T9" fmla="*/ 192 h 845"/>
                <a:gd name="T10" fmla="*/ 17 w 717"/>
                <a:gd name="T11" fmla="*/ 0 h 845"/>
                <a:gd name="T12" fmla="*/ 0 w 717"/>
                <a:gd name="T13" fmla="*/ 0 h 845"/>
                <a:gd name="T14" fmla="*/ 234 w 717"/>
                <a:gd name="T15" fmla="*/ 198 h 845"/>
                <a:gd name="T16" fmla="*/ 425 w 717"/>
                <a:gd name="T17" fmla="*/ 408 h 845"/>
                <a:gd name="T18" fmla="*/ 618 w 717"/>
                <a:gd name="T19" fmla="*/ 623 h 845"/>
                <a:gd name="T20" fmla="*/ 767 w 717"/>
                <a:gd name="T21" fmla="*/ 845 h 845"/>
                <a:gd name="T22" fmla="*/ 76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592" name="Freeform 24">
              <a:extLst>
                <a:ext uri="{FF2B5EF4-FFF2-40B4-BE49-F238E27FC236}">
                  <a16:creationId xmlns:a16="http://schemas.microsoft.com/office/drawing/2014/main" id="{B7F3A0D7-4640-BC70-85C0-3E4298DB14C6}"/>
                </a:ext>
              </a:extLst>
            </p:cNvPr>
            <p:cNvSpPr>
              <a:spLocks/>
            </p:cNvSpPr>
            <p:nvPr/>
          </p:nvSpPr>
          <p:spPr bwMode="hidden">
            <a:xfrm>
              <a:off x="5352" y="0"/>
              <a:ext cx="408" cy="414"/>
            </a:xfrm>
            <a:custGeom>
              <a:avLst/>
              <a:gdLst>
                <a:gd name="T0" fmla="*/ 432 w 407"/>
                <a:gd name="T1" fmla="*/ 414 h 414"/>
                <a:gd name="T2" fmla="*/ 432 w 407"/>
                <a:gd name="T3" fmla="*/ 396 h 414"/>
                <a:gd name="T4" fmla="*/ 247 w 407"/>
                <a:gd name="T5" fmla="*/ 192 h 414"/>
                <a:gd name="T6" fmla="*/ 12 w 407"/>
                <a:gd name="T7" fmla="*/ 0 h 414"/>
                <a:gd name="T8" fmla="*/ 0 w 407"/>
                <a:gd name="T9" fmla="*/ 0 h 414"/>
                <a:gd name="T10" fmla="*/ 108 w 407"/>
                <a:gd name="T11" fmla="*/ 102 h 414"/>
                <a:gd name="T12" fmla="*/ 241 w 407"/>
                <a:gd name="T13" fmla="*/ 204 h 414"/>
                <a:gd name="T14" fmla="*/ 432 w 407"/>
                <a:gd name="T15" fmla="*/ 414 h 414"/>
                <a:gd name="T16" fmla="*/ 432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82969" name="Freeform 25">
              <a:extLst>
                <a:ext uri="{FF2B5EF4-FFF2-40B4-BE49-F238E27FC236}">
                  <a16:creationId xmlns:a16="http://schemas.microsoft.com/office/drawing/2014/main" id="{07D80DAD-A275-2EAD-6145-30140CA69106}"/>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24594" name="Freeform 26">
              <a:extLst>
                <a:ext uri="{FF2B5EF4-FFF2-40B4-BE49-F238E27FC236}">
                  <a16:creationId xmlns:a16="http://schemas.microsoft.com/office/drawing/2014/main" id="{F7D4F2EB-6060-1728-D8B4-BFE3C47AC6E5}"/>
                </a:ext>
              </a:extLst>
            </p:cNvPr>
            <p:cNvSpPr>
              <a:spLocks/>
            </p:cNvSpPr>
            <p:nvPr/>
          </p:nvSpPr>
          <p:spPr bwMode="hidden">
            <a:xfrm>
              <a:off x="6" y="0"/>
              <a:ext cx="588" cy="599"/>
            </a:xfrm>
            <a:custGeom>
              <a:avLst/>
              <a:gdLst>
                <a:gd name="T0" fmla="*/ 636 w 586"/>
                <a:gd name="T1" fmla="*/ 0 h 599"/>
                <a:gd name="T2" fmla="*/ 618 w 586"/>
                <a:gd name="T3" fmla="*/ 0 h 599"/>
                <a:gd name="T4" fmla="*/ 432 w 586"/>
                <a:gd name="T5" fmla="*/ 132 h 599"/>
                <a:gd name="T6" fmla="*/ 282 w 586"/>
                <a:gd name="T7" fmla="*/ 270 h 599"/>
                <a:gd name="T8" fmla="*/ 120 w 586"/>
                <a:gd name="T9" fmla="*/ 420 h 599"/>
                <a:gd name="T10" fmla="*/ 0 w 586"/>
                <a:gd name="T11" fmla="*/ 575 h 599"/>
                <a:gd name="T12" fmla="*/ 0 w 586"/>
                <a:gd name="T13" fmla="*/ 599 h 599"/>
                <a:gd name="T14" fmla="*/ 120 w 586"/>
                <a:gd name="T15" fmla="*/ 432 h 599"/>
                <a:gd name="T16" fmla="*/ 282 w 586"/>
                <a:gd name="T17" fmla="*/ 282 h 599"/>
                <a:gd name="T18" fmla="*/ 438 w 586"/>
                <a:gd name="T19" fmla="*/ 138 h 599"/>
                <a:gd name="T20" fmla="*/ 636 w 586"/>
                <a:gd name="T21" fmla="*/ 0 h 599"/>
                <a:gd name="T22" fmla="*/ 63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595" name="Freeform 27">
              <a:extLst>
                <a:ext uri="{FF2B5EF4-FFF2-40B4-BE49-F238E27FC236}">
                  <a16:creationId xmlns:a16="http://schemas.microsoft.com/office/drawing/2014/main" id="{61F98017-0969-B6D7-C19E-BFCC733F5AA7}"/>
                </a:ext>
              </a:extLst>
            </p:cNvPr>
            <p:cNvSpPr>
              <a:spLocks/>
            </p:cNvSpPr>
            <p:nvPr/>
          </p:nvSpPr>
          <p:spPr bwMode="hidden">
            <a:xfrm>
              <a:off x="6" y="0"/>
              <a:ext cx="270" cy="252"/>
            </a:xfrm>
            <a:custGeom>
              <a:avLst/>
              <a:gdLst>
                <a:gd name="T0" fmla="*/ 294 w 269"/>
                <a:gd name="T1" fmla="*/ 0 h 252"/>
                <a:gd name="T2" fmla="*/ 276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4 w 269"/>
                <a:gd name="T15" fmla="*/ 0 h 252"/>
                <a:gd name="T16" fmla="*/ 294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596" name="Line 28">
              <a:extLst>
                <a:ext uri="{FF2B5EF4-FFF2-40B4-BE49-F238E27FC236}">
                  <a16:creationId xmlns:a16="http://schemas.microsoft.com/office/drawing/2014/main" id="{6E8A4399-FE26-C0E4-D192-F69B0CBDC7A1}"/>
                </a:ext>
              </a:extLst>
            </p:cNvPr>
            <p:cNvSpPr>
              <a:spLocks noChangeShapeType="1"/>
            </p:cNvSpPr>
            <p:nvPr/>
          </p:nvSpPr>
          <p:spPr bwMode="hidden">
            <a:xfrm>
              <a:off x="1" y="2749"/>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597" name="Line 29">
              <a:extLst>
                <a:ext uri="{FF2B5EF4-FFF2-40B4-BE49-F238E27FC236}">
                  <a16:creationId xmlns:a16="http://schemas.microsoft.com/office/drawing/2014/main" id="{5A474195-6A98-D5AC-4EB0-F8BEF42B172C}"/>
                </a:ext>
              </a:extLst>
            </p:cNvPr>
            <p:cNvSpPr>
              <a:spLocks noChangeShapeType="1"/>
            </p:cNvSpPr>
            <p:nvPr/>
          </p:nvSpPr>
          <p:spPr bwMode="hidden">
            <a:xfrm>
              <a:off x="1" y="2356"/>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598" name="Line 30">
              <a:extLst>
                <a:ext uri="{FF2B5EF4-FFF2-40B4-BE49-F238E27FC236}">
                  <a16:creationId xmlns:a16="http://schemas.microsoft.com/office/drawing/2014/main" id="{B4B730AD-9F66-4B85-BC70-3A118AF9C3AE}"/>
                </a:ext>
              </a:extLst>
            </p:cNvPr>
            <p:cNvSpPr>
              <a:spLocks noChangeShapeType="1"/>
            </p:cNvSpPr>
            <p:nvPr/>
          </p:nvSpPr>
          <p:spPr bwMode="hidden">
            <a:xfrm>
              <a:off x="1" y="3142"/>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nvGrpSpPr>
            <p:cNvPr id="24599" name="Group 31">
              <a:extLst>
                <a:ext uri="{FF2B5EF4-FFF2-40B4-BE49-F238E27FC236}">
                  <a16:creationId xmlns:a16="http://schemas.microsoft.com/office/drawing/2014/main" id="{B6B780B5-F69A-E805-D719-2FB3AAAC2EF7}"/>
                </a:ext>
              </a:extLst>
            </p:cNvPr>
            <p:cNvGrpSpPr>
              <a:grpSpLocks/>
            </p:cNvGrpSpPr>
            <p:nvPr/>
          </p:nvGrpSpPr>
          <p:grpSpPr bwMode="auto">
            <a:xfrm>
              <a:off x="1" y="392"/>
              <a:ext cx="5758" cy="1571"/>
              <a:chOff x="1" y="392"/>
              <a:chExt cx="5758" cy="1571"/>
            </a:xfrm>
          </p:grpSpPr>
          <p:sp>
            <p:nvSpPr>
              <p:cNvPr id="24602" name="Line 32">
                <a:extLst>
                  <a:ext uri="{FF2B5EF4-FFF2-40B4-BE49-F238E27FC236}">
                    <a16:creationId xmlns:a16="http://schemas.microsoft.com/office/drawing/2014/main" id="{DA4470A3-6249-BEEE-AE7F-C9D032F27C74}"/>
                  </a:ext>
                </a:extLst>
              </p:cNvPr>
              <p:cNvSpPr>
                <a:spLocks noChangeShapeType="1"/>
              </p:cNvSpPr>
              <p:nvPr userDrawn="1"/>
            </p:nvSpPr>
            <p:spPr bwMode="hidden">
              <a:xfrm>
                <a:off x="1" y="784"/>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603" name="Line 33">
                <a:extLst>
                  <a:ext uri="{FF2B5EF4-FFF2-40B4-BE49-F238E27FC236}">
                    <a16:creationId xmlns:a16="http://schemas.microsoft.com/office/drawing/2014/main" id="{56D4FF34-1163-7D16-4917-B471325E90AF}"/>
                  </a:ext>
                </a:extLst>
              </p:cNvPr>
              <p:cNvSpPr>
                <a:spLocks noChangeShapeType="1"/>
              </p:cNvSpPr>
              <p:nvPr userDrawn="1"/>
            </p:nvSpPr>
            <p:spPr bwMode="hidden">
              <a:xfrm>
                <a:off x="1" y="1963"/>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604" name="Line 34">
                <a:extLst>
                  <a:ext uri="{FF2B5EF4-FFF2-40B4-BE49-F238E27FC236}">
                    <a16:creationId xmlns:a16="http://schemas.microsoft.com/office/drawing/2014/main" id="{157919F6-6828-2071-01D1-04974C6A889B}"/>
                  </a:ext>
                </a:extLst>
              </p:cNvPr>
              <p:cNvSpPr>
                <a:spLocks noChangeShapeType="1"/>
              </p:cNvSpPr>
              <p:nvPr userDrawn="1"/>
            </p:nvSpPr>
            <p:spPr bwMode="hidden">
              <a:xfrm>
                <a:off x="1" y="1570"/>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605" name="Line 35">
                <a:extLst>
                  <a:ext uri="{FF2B5EF4-FFF2-40B4-BE49-F238E27FC236}">
                    <a16:creationId xmlns:a16="http://schemas.microsoft.com/office/drawing/2014/main" id="{C7481E75-9793-7806-DB35-E5FC3EAFDB62}"/>
                  </a:ext>
                </a:extLst>
              </p:cNvPr>
              <p:cNvSpPr>
                <a:spLocks noChangeShapeType="1"/>
              </p:cNvSpPr>
              <p:nvPr userDrawn="1"/>
            </p:nvSpPr>
            <p:spPr bwMode="hidden">
              <a:xfrm>
                <a:off x="1" y="1177"/>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606" name="Line 36">
                <a:extLst>
                  <a:ext uri="{FF2B5EF4-FFF2-40B4-BE49-F238E27FC236}">
                    <a16:creationId xmlns:a16="http://schemas.microsoft.com/office/drawing/2014/main" id="{AE2590DC-CAFA-6524-A070-680EE8B0C77C}"/>
                  </a:ext>
                </a:extLst>
              </p:cNvPr>
              <p:cNvSpPr>
                <a:spLocks noChangeShapeType="1"/>
              </p:cNvSpPr>
              <p:nvPr userDrawn="1"/>
            </p:nvSpPr>
            <p:spPr bwMode="hidden">
              <a:xfrm>
                <a:off x="1" y="392"/>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24600" name="Line 37">
              <a:extLst>
                <a:ext uri="{FF2B5EF4-FFF2-40B4-BE49-F238E27FC236}">
                  <a16:creationId xmlns:a16="http://schemas.microsoft.com/office/drawing/2014/main" id="{62150649-C69A-91BF-7032-22CCC7FEBA52}"/>
                </a:ext>
              </a:extLst>
            </p:cNvPr>
            <p:cNvSpPr>
              <a:spLocks noChangeShapeType="1"/>
            </p:cNvSpPr>
            <p:nvPr/>
          </p:nvSpPr>
          <p:spPr bwMode="hidden">
            <a:xfrm>
              <a:off x="1" y="3928"/>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601" name="Line 38">
              <a:extLst>
                <a:ext uri="{FF2B5EF4-FFF2-40B4-BE49-F238E27FC236}">
                  <a16:creationId xmlns:a16="http://schemas.microsoft.com/office/drawing/2014/main" id="{36BD2AB7-17A1-E1A2-E045-5AF83F4739D2}"/>
                </a:ext>
              </a:extLst>
            </p:cNvPr>
            <p:cNvSpPr>
              <a:spLocks noChangeShapeType="1"/>
            </p:cNvSpPr>
            <p:nvPr/>
          </p:nvSpPr>
          <p:spPr bwMode="hidden">
            <a:xfrm>
              <a:off x="1" y="3535"/>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82983" name="Rectangle 39">
            <a:extLst>
              <a:ext uri="{FF2B5EF4-FFF2-40B4-BE49-F238E27FC236}">
                <a16:creationId xmlns:a16="http://schemas.microsoft.com/office/drawing/2014/main" id="{087CA199-6807-940F-D405-256534E89E6A}"/>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82984" name="Rectangle 40">
            <a:extLst>
              <a:ext uri="{FF2B5EF4-FFF2-40B4-BE49-F238E27FC236}">
                <a16:creationId xmlns:a16="http://schemas.microsoft.com/office/drawing/2014/main" id="{15332F2E-8364-76B1-7805-B43CC8478ACE}"/>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宋体" charset="-122"/>
                <a:cs typeface="宋体" charset="-122"/>
              </a:defRPr>
            </a:lvl1pPr>
          </a:lstStyle>
          <a:p>
            <a:pPr>
              <a:defRPr/>
            </a:pPr>
            <a:endParaRPr lang="en-US"/>
          </a:p>
        </p:txBody>
      </p:sp>
      <p:sp>
        <p:nvSpPr>
          <p:cNvPr id="82985" name="Rectangle 41">
            <a:extLst>
              <a:ext uri="{FF2B5EF4-FFF2-40B4-BE49-F238E27FC236}">
                <a16:creationId xmlns:a16="http://schemas.microsoft.com/office/drawing/2014/main" id="{201FD0BC-061C-C996-462B-7B6A0CE9FD1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宋体" charset="-122"/>
                <a:cs typeface="宋体" charset="-122"/>
              </a:defRPr>
            </a:lvl1pPr>
          </a:lstStyle>
          <a:p>
            <a:pPr>
              <a:defRPr/>
            </a:pPr>
            <a:endParaRPr lang="en-US"/>
          </a:p>
        </p:txBody>
      </p:sp>
      <p:sp>
        <p:nvSpPr>
          <p:cNvPr id="82986" name="Rectangle 42">
            <a:extLst>
              <a:ext uri="{FF2B5EF4-FFF2-40B4-BE49-F238E27FC236}">
                <a16:creationId xmlns:a16="http://schemas.microsoft.com/office/drawing/2014/main" id="{BE0EB87C-1B9C-72EA-0717-2A55AFDF2BB1}"/>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Verdana" panose="020B0604030504040204" pitchFamily="34" charset="0"/>
                <a:ea typeface="SimSun" panose="02010600030101010101" pitchFamily="2" charset="-122"/>
              </a:defRPr>
            </a:lvl1pPr>
          </a:lstStyle>
          <a:p>
            <a:fld id="{EA56A641-C930-894D-9AEE-3B25DA2A9B4D}" type="slidenum">
              <a:rPr lang="en-US" altLang="en-US"/>
              <a:pPr/>
              <a:t>‹#›</a:t>
            </a:fld>
            <a:endParaRPr lang="en-US" altLang="en-US"/>
          </a:p>
        </p:txBody>
      </p:sp>
      <p:sp>
        <p:nvSpPr>
          <p:cNvPr id="82987" name="Rectangle 43">
            <a:extLst>
              <a:ext uri="{FF2B5EF4-FFF2-40B4-BE49-F238E27FC236}">
                <a16:creationId xmlns:a16="http://schemas.microsoft.com/office/drawing/2014/main" id="{155DEA71-4F14-D175-F1B1-04C031F891B7}"/>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791" r:id="rId1"/>
    <p:sldLayoutId id="2147490614" r:id="rId2"/>
    <p:sldLayoutId id="2147490615" r:id="rId3"/>
    <p:sldLayoutId id="2147490616" r:id="rId4"/>
    <p:sldLayoutId id="2147490617" r:id="rId5"/>
    <p:sldLayoutId id="2147490618" r:id="rId6"/>
    <p:sldLayoutId id="2147490619" r:id="rId7"/>
    <p:sldLayoutId id="2147490620" r:id="rId8"/>
    <p:sldLayoutId id="2147490621" r:id="rId9"/>
    <p:sldLayoutId id="2147490622" r:id="rId10"/>
    <p:sldLayoutId id="2147490623"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1">
            <a:extLst>
              <a:ext uri="{FF2B5EF4-FFF2-40B4-BE49-F238E27FC236}">
                <a16:creationId xmlns:a16="http://schemas.microsoft.com/office/drawing/2014/main" id="{599BDAB0-FF90-66B2-2908-BD5021E832EF}"/>
              </a:ext>
            </a:extLst>
          </p:cNvPr>
          <p:cNvSpPr>
            <a:spLocks noGrp="1" noChangeArrowheads="1"/>
          </p:cNvSpPr>
          <p:nvPr>
            <p:ph type="title"/>
          </p:nvPr>
        </p:nvSpPr>
        <p:spPr bwMode="auto">
          <a:xfrm>
            <a:off x="322263" y="193675"/>
            <a:ext cx="578485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3288" tIns="32910" rIns="63288" bIns="32910" numCol="1" anchor="ctr" anchorCtr="0" compatLnSpc="1">
            <a:prstTxWarp prst="textNoShape">
              <a:avLst/>
            </a:prstTxWarp>
          </a:bodyPr>
          <a:lstStyle/>
          <a:p>
            <a:pPr lvl="0"/>
            <a:r>
              <a:rPr lang="en-GB" altLang="en-US" dirty="0"/>
              <a:t>Click to edit the title text format</a:t>
            </a:r>
          </a:p>
        </p:txBody>
      </p:sp>
      <p:sp>
        <p:nvSpPr>
          <p:cNvPr id="25603" name="Rectangle 2">
            <a:extLst>
              <a:ext uri="{FF2B5EF4-FFF2-40B4-BE49-F238E27FC236}">
                <a16:creationId xmlns:a16="http://schemas.microsoft.com/office/drawing/2014/main" id="{F5F41277-0AFD-F0F5-FA62-32C9AF2ECFAF}"/>
              </a:ext>
            </a:extLst>
          </p:cNvPr>
          <p:cNvSpPr>
            <a:spLocks noGrp="1" noChangeArrowheads="1"/>
          </p:cNvSpPr>
          <p:nvPr>
            <p:ph type="body" idx="1"/>
          </p:nvPr>
        </p:nvSpPr>
        <p:spPr bwMode="auto">
          <a:xfrm>
            <a:off x="322263" y="1125538"/>
            <a:ext cx="578485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3288" tIns="32910" rIns="63288" bIns="32910" numCol="1" anchor="t" anchorCtr="0" compatLnSpc="1">
            <a:prstTxWarp prst="textNoShape">
              <a:avLst/>
            </a:prstTxWarp>
          </a:bodyPr>
          <a:lstStyle/>
          <a:p>
            <a:pPr lvl="0"/>
            <a:r>
              <a:rPr lang="en-GB" altLang="en-US" dirty="0"/>
              <a:t>Click to edit the outline text format</a:t>
            </a:r>
          </a:p>
          <a:p>
            <a:pPr lvl="1"/>
            <a:r>
              <a:rPr lang="en-GB" altLang="en-US" dirty="0"/>
              <a:t>Second Outline Level</a:t>
            </a:r>
          </a:p>
          <a:p>
            <a:pPr lvl="2"/>
            <a:r>
              <a:rPr lang="en-GB" altLang="en-US" dirty="0"/>
              <a:t>Third Outline Level</a:t>
            </a:r>
          </a:p>
          <a:p>
            <a:pPr lvl="3"/>
            <a:r>
              <a:rPr lang="en-GB" altLang="en-US" dirty="0"/>
              <a:t>Fourth Outline Level</a:t>
            </a:r>
          </a:p>
          <a:p>
            <a:pPr lvl="4"/>
            <a:r>
              <a:rPr lang="en-GB" altLang="en-US" dirty="0"/>
              <a:t>Fifth Outline Level</a:t>
            </a:r>
          </a:p>
          <a:p>
            <a:pPr lvl="4"/>
            <a:r>
              <a:rPr lang="en-GB" altLang="en-US" dirty="0"/>
              <a:t>Sixth Outline Level</a:t>
            </a:r>
          </a:p>
          <a:p>
            <a:pPr lvl="4"/>
            <a:r>
              <a:rPr lang="en-GB" altLang="en-US" dirty="0"/>
              <a:t>Seventh Outline Level</a:t>
            </a:r>
          </a:p>
        </p:txBody>
      </p:sp>
      <p:sp>
        <p:nvSpPr>
          <p:cNvPr id="1027" name="Rectangle 3">
            <a:extLst>
              <a:ext uri="{FF2B5EF4-FFF2-40B4-BE49-F238E27FC236}">
                <a16:creationId xmlns:a16="http://schemas.microsoft.com/office/drawing/2014/main" id="{A46673F0-BFF6-A5AC-E57E-809802177E45}"/>
              </a:ext>
            </a:extLst>
          </p:cNvPr>
          <p:cNvSpPr>
            <a:spLocks noGrp="1" noChangeArrowheads="1"/>
          </p:cNvSpPr>
          <p:nvPr>
            <p:ph type="dt"/>
          </p:nvPr>
        </p:nvSpPr>
        <p:spPr bwMode="auto">
          <a:xfrm>
            <a:off x="322263" y="4392613"/>
            <a:ext cx="1498600" cy="333375"/>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63288" tIns="32910" rIns="63288" bIns="32910" numCol="1" anchor="t" anchorCtr="0" compatLnSpc="1">
            <a:prstTxWarp prst="textNoShape">
              <a:avLst/>
            </a:prstTxWarp>
          </a:bodyPr>
          <a:lstStyle>
            <a:lvl1pPr>
              <a:buSzPct val="100000"/>
              <a:defRPr sz="1800" b="1" i="0">
                <a:solidFill>
                  <a:srgbClr val="000000"/>
                </a:solidFill>
                <a:latin typeface="Arial" panose="020B0604020202020204" pitchFamily="34" charset="0"/>
                <a:ea typeface="DejaVu Sans"/>
              </a:defRPr>
            </a:lvl1pPr>
          </a:lstStyle>
          <a:p>
            <a:pPr>
              <a:defRPr/>
            </a:pPr>
            <a:endParaRPr lang="en-US" dirty="0"/>
          </a:p>
        </p:txBody>
      </p:sp>
      <p:sp>
        <p:nvSpPr>
          <p:cNvPr id="1028" name="Rectangle 4">
            <a:extLst>
              <a:ext uri="{FF2B5EF4-FFF2-40B4-BE49-F238E27FC236}">
                <a16:creationId xmlns:a16="http://schemas.microsoft.com/office/drawing/2014/main" id="{3708A4EF-150E-2C0C-3FB8-DED80D0DFF27}"/>
              </a:ext>
            </a:extLst>
          </p:cNvPr>
          <p:cNvSpPr>
            <a:spLocks noGrp="1" noChangeArrowheads="1"/>
          </p:cNvSpPr>
          <p:nvPr>
            <p:ph type="ftr"/>
          </p:nvPr>
        </p:nvSpPr>
        <p:spPr bwMode="auto">
          <a:xfrm>
            <a:off x="2197100" y="4392613"/>
            <a:ext cx="2035175" cy="333375"/>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63288" tIns="32910" rIns="63288" bIns="32910" numCol="1" anchor="t" anchorCtr="0" compatLnSpc="1">
            <a:prstTxWarp prst="textNoShape">
              <a:avLst/>
            </a:prstTxWarp>
          </a:bodyPr>
          <a:lstStyle>
            <a:lvl1pPr>
              <a:buSzPct val="100000"/>
              <a:defRPr sz="1800" b="1" i="0">
                <a:solidFill>
                  <a:srgbClr val="000000"/>
                </a:solidFill>
                <a:latin typeface="Arial" panose="020B0604020202020204" pitchFamily="34" charset="0"/>
                <a:ea typeface="DejaVu Sans"/>
              </a:defRPr>
            </a:lvl1pPr>
          </a:lstStyle>
          <a:p>
            <a:pPr>
              <a:defRPr/>
            </a:pPr>
            <a:endParaRPr lang="en-US" dirty="0"/>
          </a:p>
        </p:txBody>
      </p:sp>
      <p:sp>
        <p:nvSpPr>
          <p:cNvPr id="1029" name="Rectangle 5">
            <a:extLst>
              <a:ext uri="{FF2B5EF4-FFF2-40B4-BE49-F238E27FC236}">
                <a16:creationId xmlns:a16="http://schemas.microsoft.com/office/drawing/2014/main" id="{4D89A8E1-5635-1DEC-EB9A-9874BF7B7531}"/>
              </a:ext>
            </a:extLst>
          </p:cNvPr>
          <p:cNvSpPr>
            <a:spLocks noGrp="1" noChangeArrowheads="1"/>
          </p:cNvSpPr>
          <p:nvPr>
            <p:ph type="sldNum"/>
          </p:nvPr>
        </p:nvSpPr>
        <p:spPr bwMode="auto">
          <a:xfrm>
            <a:off x="4608513" y="4392613"/>
            <a:ext cx="1498600" cy="333375"/>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63288" tIns="32910" rIns="63288" bIns="32910" numCol="1" anchor="t" anchorCtr="0" compatLnSpc="1">
            <a:prstTxWarp prst="textNoShape">
              <a:avLst/>
            </a:prstTxWarp>
          </a:bodyPr>
          <a:lstStyle>
            <a:lvl1pPr>
              <a:buSzPct val="100000"/>
              <a:defRPr sz="1800" b="1" i="0">
                <a:solidFill>
                  <a:srgbClr val="000000"/>
                </a:solidFill>
                <a:latin typeface="Arial" panose="020B0604020202020204" pitchFamily="34" charset="0"/>
                <a:ea typeface="DejaVu Sans"/>
              </a:defRPr>
            </a:lvl1pPr>
          </a:lstStyle>
          <a:p>
            <a:fld id="{33787618-827E-8A44-9C39-050DA0389B09}"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90792" r:id="rId1"/>
    <p:sldLayoutId id="2147490793" r:id="rId2"/>
    <p:sldLayoutId id="2147490794" r:id="rId3"/>
    <p:sldLayoutId id="2147490795" r:id="rId4"/>
    <p:sldLayoutId id="2147490796" r:id="rId5"/>
    <p:sldLayoutId id="2147490797" r:id="rId6"/>
    <p:sldLayoutId id="2147490798" r:id="rId7"/>
    <p:sldLayoutId id="2147490799" r:id="rId8"/>
    <p:sldLayoutId id="2147490800" r:id="rId9"/>
    <p:sldLayoutId id="2147490801" r:id="rId10"/>
    <p:sldLayoutId id="2147490802" r:id="rId11"/>
  </p:sldLayoutIdLst>
  <p:txStyles>
    <p:titleStyle>
      <a:lvl1pPr algn="ctr" defTabSz="320675" rtl="0" eaLnBrk="0" fontAlgn="base" hangingPunct="0">
        <a:spcBef>
          <a:spcPct val="0"/>
        </a:spcBef>
        <a:spcAft>
          <a:spcPct val="0"/>
        </a:spcAft>
        <a:buClr>
          <a:srgbClr val="000000"/>
        </a:buClr>
        <a:buSzPct val="100000"/>
        <a:buFont typeface="Times New Roman" panose="02020603050405020304" pitchFamily="18" charset="0"/>
        <a:defRPr sz="3100" b="1" i="0">
          <a:solidFill>
            <a:srgbClr val="000000"/>
          </a:solidFill>
          <a:latin typeface="Arial" panose="020B0604020202020204" pitchFamily="34" charset="0"/>
          <a:ea typeface="MS PGothic" pitchFamily="34" charset="-128"/>
          <a:cs typeface="+mj-cs"/>
        </a:defRPr>
      </a:lvl1pPr>
      <a:lvl2pPr algn="ctr" defTabSz="320675" rtl="0" eaLnBrk="0" fontAlgn="base" hangingPunct="0">
        <a:spcBef>
          <a:spcPct val="0"/>
        </a:spcBef>
        <a:spcAft>
          <a:spcPct val="0"/>
        </a:spcAft>
        <a:buClr>
          <a:srgbClr val="000000"/>
        </a:buClr>
        <a:buSzPct val="100000"/>
        <a:buFont typeface="Times New Roman" panose="02020603050405020304" pitchFamily="18" charset="0"/>
        <a:defRPr sz="3100">
          <a:solidFill>
            <a:srgbClr val="000000"/>
          </a:solidFill>
          <a:latin typeface="Arial" charset="0"/>
          <a:ea typeface="MS PGothic" pitchFamily="34" charset="-128"/>
          <a:cs typeface="DejaVu Sans" charset="0"/>
        </a:defRPr>
      </a:lvl2pPr>
      <a:lvl3pPr algn="ctr" defTabSz="320675" rtl="0" eaLnBrk="0" fontAlgn="base" hangingPunct="0">
        <a:spcBef>
          <a:spcPct val="0"/>
        </a:spcBef>
        <a:spcAft>
          <a:spcPct val="0"/>
        </a:spcAft>
        <a:buClr>
          <a:srgbClr val="000000"/>
        </a:buClr>
        <a:buSzPct val="100000"/>
        <a:buFont typeface="Times New Roman" panose="02020603050405020304" pitchFamily="18" charset="0"/>
        <a:defRPr sz="3100">
          <a:solidFill>
            <a:srgbClr val="000000"/>
          </a:solidFill>
          <a:latin typeface="Arial" charset="0"/>
          <a:ea typeface="MS PGothic" pitchFamily="34" charset="-128"/>
          <a:cs typeface="DejaVu Sans" charset="0"/>
        </a:defRPr>
      </a:lvl3pPr>
      <a:lvl4pPr algn="ctr" defTabSz="320675" rtl="0" eaLnBrk="0" fontAlgn="base" hangingPunct="0">
        <a:spcBef>
          <a:spcPct val="0"/>
        </a:spcBef>
        <a:spcAft>
          <a:spcPct val="0"/>
        </a:spcAft>
        <a:buClr>
          <a:srgbClr val="000000"/>
        </a:buClr>
        <a:buSzPct val="100000"/>
        <a:buFont typeface="Times New Roman" panose="02020603050405020304" pitchFamily="18" charset="0"/>
        <a:defRPr sz="3100">
          <a:solidFill>
            <a:srgbClr val="000000"/>
          </a:solidFill>
          <a:latin typeface="Arial" charset="0"/>
          <a:ea typeface="MS PGothic" pitchFamily="34" charset="-128"/>
          <a:cs typeface="DejaVu Sans" charset="0"/>
        </a:defRPr>
      </a:lvl4pPr>
      <a:lvl5pPr algn="ctr" defTabSz="320675" rtl="0" eaLnBrk="0" fontAlgn="base" hangingPunct="0">
        <a:spcBef>
          <a:spcPct val="0"/>
        </a:spcBef>
        <a:spcAft>
          <a:spcPct val="0"/>
        </a:spcAft>
        <a:buClr>
          <a:srgbClr val="000000"/>
        </a:buClr>
        <a:buSzPct val="100000"/>
        <a:buFont typeface="Times New Roman" panose="02020603050405020304" pitchFamily="18" charset="0"/>
        <a:defRPr sz="3100">
          <a:solidFill>
            <a:srgbClr val="000000"/>
          </a:solidFill>
          <a:latin typeface="Arial" charset="0"/>
          <a:ea typeface="MS PGothic" pitchFamily="34" charset="-128"/>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39713" indent="-239713" algn="l" defTabSz="320675" rtl="0" eaLnBrk="0" fontAlgn="base" hangingPunct="0">
        <a:spcBef>
          <a:spcPts val="563"/>
        </a:spcBef>
        <a:spcAft>
          <a:spcPct val="0"/>
        </a:spcAft>
        <a:buClr>
          <a:srgbClr val="000000"/>
        </a:buClr>
        <a:buSzPct val="100000"/>
        <a:buFont typeface="Times New Roman" panose="02020603050405020304" pitchFamily="18" charset="0"/>
        <a:buChar char="•"/>
        <a:defRPr sz="2300" b="1" i="0">
          <a:solidFill>
            <a:srgbClr val="000000"/>
          </a:solidFill>
          <a:latin typeface="Arial" panose="020B0604020202020204" pitchFamily="34" charset="0"/>
          <a:ea typeface="MS PGothic" pitchFamily="34" charset="-128"/>
          <a:cs typeface="+mn-cs"/>
        </a:defRPr>
      </a:lvl1pPr>
      <a:lvl2pPr marL="522288" indent="-200025" algn="l" defTabSz="320675" rtl="0" eaLnBrk="0" fontAlgn="base" hangingPunct="0">
        <a:spcBef>
          <a:spcPts val="488"/>
        </a:spcBef>
        <a:spcAft>
          <a:spcPct val="0"/>
        </a:spcAft>
        <a:buClr>
          <a:srgbClr val="000000"/>
        </a:buClr>
        <a:buSzPct val="100000"/>
        <a:buFont typeface="Times New Roman" panose="02020603050405020304" pitchFamily="18" charset="0"/>
        <a:buChar char="–"/>
        <a:defRPr sz="2000" b="1" i="0">
          <a:solidFill>
            <a:srgbClr val="000000"/>
          </a:solidFill>
          <a:latin typeface="Arial" panose="020B0604020202020204" pitchFamily="34" charset="0"/>
          <a:ea typeface="MS PGothic" pitchFamily="34" charset="-128"/>
          <a:cs typeface="+mn-cs"/>
        </a:defRPr>
      </a:lvl2pPr>
      <a:lvl3pPr marL="803275" indent="-160338" algn="l" defTabSz="320675" rtl="0" eaLnBrk="0" fontAlgn="base" hangingPunct="0">
        <a:spcBef>
          <a:spcPts val="425"/>
        </a:spcBef>
        <a:spcAft>
          <a:spcPct val="0"/>
        </a:spcAft>
        <a:buClr>
          <a:srgbClr val="000000"/>
        </a:buClr>
        <a:buSzPct val="100000"/>
        <a:buFont typeface="Times New Roman" panose="02020603050405020304" pitchFamily="18" charset="0"/>
        <a:buChar char="•"/>
        <a:defRPr sz="1700" b="1" i="0">
          <a:solidFill>
            <a:srgbClr val="000000"/>
          </a:solidFill>
          <a:latin typeface="Arial" panose="020B0604020202020204" pitchFamily="34" charset="0"/>
          <a:ea typeface="MS PGothic" pitchFamily="34" charset="-128"/>
          <a:cs typeface="+mn-cs"/>
        </a:defRPr>
      </a:lvl3pPr>
      <a:lvl4pPr marL="1123950" indent="-160338" algn="l" defTabSz="320675" rtl="0" eaLnBrk="0" fontAlgn="base" hangingPunct="0">
        <a:spcBef>
          <a:spcPts val="350"/>
        </a:spcBef>
        <a:spcAft>
          <a:spcPct val="0"/>
        </a:spcAft>
        <a:buClr>
          <a:srgbClr val="000000"/>
        </a:buClr>
        <a:buSzPct val="100000"/>
        <a:buFont typeface="Times New Roman" panose="02020603050405020304" pitchFamily="18" charset="0"/>
        <a:buChar char="–"/>
        <a:defRPr sz="1400" b="1" i="0">
          <a:solidFill>
            <a:srgbClr val="000000"/>
          </a:solidFill>
          <a:latin typeface="Arial" panose="020B0604020202020204" pitchFamily="34" charset="0"/>
          <a:ea typeface="MS PGothic" pitchFamily="34" charset="-128"/>
          <a:cs typeface="+mn-cs"/>
        </a:defRPr>
      </a:lvl4pPr>
      <a:lvl5pPr marL="1446213" indent="-160338" algn="l" defTabSz="320675" rtl="0" eaLnBrk="0" fontAlgn="base" hangingPunct="0">
        <a:spcBef>
          <a:spcPts val="350"/>
        </a:spcBef>
        <a:spcAft>
          <a:spcPct val="0"/>
        </a:spcAft>
        <a:buClr>
          <a:srgbClr val="000000"/>
        </a:buClr>
        <a:buSzPct val="100000"/>
        <a:buFont typeface="Times New Roman" panose="02020603050405020304" pitchFamily="18" charset="0"/>
        <a:buChar char="»"/>
        <a:defRPr sz="1400" b="1" i="0">
          <a:solidFill>
            <a:srgbClr val="000000"/>
          </a:solidFill>
          <a:latin typeface="Arial" panose="020B0604020202020204" pitchFamily="34" charset="0"/>
          <a:ea typeface="MS PGothic" pitchFamily="34" charset="-128"/>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7FB4F83B-47F9-2F14-8CDA-DEB42745B0D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4" rIns="91427" bIns="45714" numCol="1" anchor="ctr" anchorCtr="0" compatLnSpc="1">
            <a:prstTxWarp prst="textNoShape">
              <a:avLst/>
            </a:prstTxWarp>
          </a:bodyPr>
          <a:lstStyle/>
          <a:p>
            <a:pPr lvl="0"/>
            <a:r>
              <a:rPr lang="en-US" altLang="en-US" dirty="0"/>
              <a:t>Click to edit Master title style</a:t>
            </a:r>
          </a:p>
        </p:txBody>
      </p:sp>
      <p:sp>
        <p:nvSpPr>
          <p:cNvPr id="26627" name="Rectangle 3">
            <a:extLst>
              <a:ext uri="{FF2B5EF4-FFF2-40B4-BE49-F238E27FC236}">
                <a16:creationId xmlns:a16="http://schemas.microsoft.com/office/drawing/2014/main" id="{AFCE26CE-F140-0D32-81D5-92478A511A26}"/>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4" rIns="91427" bIns="45714"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5604" name="Rectangle 4">
            <a:extLst>
              <a:ext uri="{FF2B5EF4-FFF2-40B4-BE49-F238E27FC236}">
                <a16:creationId xmlns:a16="http://schemas.microsoft.com/office/drawing/2014/main" id="{C71B6B51-BB11-43A2-6385-3416D81D599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b="1" i="0">
                <a:latin typeface="Arial" panose="020B0604020202020204" pitchFamily="34" charset="0"/>
                <a:ea typeface="Times New Roman" pitchFamily="-112" charset="0"/>
                <a:cs typeface="Times New Roman" pitchFamily="-112" charset="0"/>
              </a:defRPr>
            </a:lvl1pPr>
          </a:lstStyle>
          <a:p>
            <a:pPr>
              <a:defRPr/>
            </a:pPr>
            <a:endParaRPr lang="en-US" dirty="0"/>
          </a:p>
        </p:txBody>
      </p:sp>
      <p:sp>
        <p:nvSpPr>
          <p:cNvPr id="25605" name="Rectangle 5">
            <a:extLst>
              <a:ext uri="{FF2B5EF4-FFF2-40B4-BE49-F238E27FC236}">
                <a16:creationId xmlns:a16="http://schemas.microsoft.com/office/drawing/2014/main" id="{C8AE0272-EFC6-1D11-2135-D73CAB635F5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b="1" i="0">
                <a:latin typeface="Arial" panose="020B0604020202020204" pitchFamily="34" charset="0"/>
                <a:ea typeface="Times New Roman" pitchFamily="-112" charset="0"/>
                <a:cs typeface="Times New Roman" pitchFamily="-112" charset="0"/>
              </a:defRPr>
            </a:lvl1pPr>
          </a:lstStyle>
          <a:p>
            <a:pPr>
              <a:defRPr/>
            </a:pPr>
            <a:endParaRPr lang="en-US" dirty="0"/>
          </a:p>
        </p:txBody>
      </p:sp>
      <p:sp>
        <p:nvSpPr>
          <p:cNvPr id="25606" name="Rectangle 6">
            <a:extLst>
              <a:ext uri="{FF2B5EF4-FFF2-40B4-BE49-F238E27FC236}">
                <a16:creationId xmlns:a16="http://schemas.microsoft.com/office/drawing/2014/main" id="{49028BB4-0FF3-B02E-7760-3707D88478CE}"/>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b="1" i="0">
                <a:latin typeface="Arial" panose="020B0604020202020204" pitchFamily="34" charset="0"/>
                <a:cs typeface="Times New Roman" panose="02020603050405020304" pitchFamily="18" charset="0"/>
              </a:defRPr>
            </a:lvl1pPr>
          </a:lstStyle>
          <a:p>
            <a:fld id="{665B318A-5300-7548-9607-593C90757EC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90624" r:id="rId1"/>
    <p:sldLayoutId id="2147490625" r:id="rId2"/>
    <p:sldLayoutId id="2147490626" r:id="rId3"/>
    <p:sldLayoutId id="2147490627" r:id="rId4"/>
    <p:sldLayoutId id="2147490628" r:id="rId5"/>
    <p:sldLayoutId id="2147490629" r:id="rId6"/>
    <p:sldLayoutId id="2147490630" r:id="rId7"/>
    <p:sldLayoutId id="2147490631" r:id="rId8"/>
    <p:sldLayoutId id="2147490632" r:id="rId9"/>
    <p:sldLayoutId id="2147490633" r:id="rId10"/>
    <p:sldLayoutId id="2147490634" r:id="rId11"/>
    <p:sldLayoutId id="2147490635" r:id="rId12"/>
    <p:sldLayoutId id="2147490636"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1313" indent="-341313" algn="l" rtl="0" eaLnBrk="0" fontAlgn="base" hangingPunct="0">
        <a:spcBef>
          <a:spcPct val="20000"/>
        </a:spcBef>
        <a:spcAft>
          <a:spcPct val="0"/>
        </a:spcAft>
        <a:buChar char="•"/>
        <a:defRPr sz="3200" b="1" i="0">
          <a:solidFill>
            <a:schemeClr val="tx1"/>
          </a:solidFill>
          <a:latin typeface="Arial" panose="020B0604020202020204" pitchFamily="34" charset="0"/>
          <a:ea typeface="MS PGothic" pitchFamily="34" charset="-128"/>
          <a:cs typeface="ＭＳ Ｐゴシック" pitchFamily="-112" charset="-128"/>
        </a:defRPr>
      </a:lvl1pPr>
      <a:lvl2pPr marL="741363" indent="-284163" algn="l" rtl="0" eaLnBrk="0" fontAlgn="base" hangingPunct="0">
        <a:spcBef>
          <a:spcPct val="20000"/>
        </a:spcBef>
        <a:spcAft>
          <a:spcPct val="0"/>
        </a:spcAft>
        <a:buChar char="–"/>
        <a:defRPr sz="2800" b="1" i="0">
          <a:solidFill>
            <a:schemeClr val="tx1"/>
          </a:solidFill>
          <a:latin typeface="Arial" panose="020B0604020202020204" pitchFamily="34" charset="0"/>
          <a:ea typeface="MS PGothic" pitchFamily="34" charset="-128"/>
        </a:defRPr>
      </a:lvl2pPr>
      <a:lvl3pPr marL="1141413" indent="-227013" algn="l" rtl="0" eaLnBrk="0" fontAlgn="base" hangingPunct="0">
        <a:spcBef>
          <a:spcPct val="20000"/>
        </a:spcBef>
        <a:spcAft>
          <a:spcPct val="0"/>
        </a:spcAft>
        <a:buChar char="•"/>
        <a:defRPr sz="2400" b="1" i="0">
          <a:solidFill>
            <a:schemeClr val="tx1"/>
          </a:solidFill>
          <a:latin typeface="Arial" panose="020B0604020202020204" pitchFamily="34" charset="0"/>
          <a:ea typeface="MS PGothic" pitchFamily="34" charset="-128"/>
        </a:defRPr>
      </a:lvl3pPr>
      <a:lvl4pPr marL="1598613" indent="-227013" algn="l" rtl="0" eaLnBrk="0" fontAlgn="base" hangingPunct="0">
        <a:spcBef>
          <a:spcPct val="20000"/>
        </a:spcBef>
        <a:spcAft>
          <a:spcPct val="0"/>
        </a:spcAft>
        <a:buChar char="–"/>
        <a:defRPr sz="2000" b="1" i="0">
          <a:solidFill>
            <a:schemeClr val="tx1"/>
          </a:solidFill>
          <a:latin typeface="Arial" panose="020B0604020202020204" pitchFamily="34" charset="0"/>
          <a:ea typeface="MS PGothic" pitchFamily="34" charset="-128"/>
        </a:defRPr>
      </a:lvl4pPr>
      <a:lvl5pPr marL="2055813" indent="-227013" algn="l" rtl="0" eaLnBrk="0" fontAlgn="base" hangingPunct="0">
        <a:spcBef>
          <a:spcPct val="20000"/>
        </a:spcBef>
        <a:spcAft>
          <a:spcPct val="0"/>
        </a:spcAft>
        <a:buChar char="»"/>
        <a:defRPr sz="2000" b="1" i="0">
          <a:solidFill>
            <a:schemeClr val="tx1"/>
          </a:solidFill>
          <a:latin typeface="Arial" panose="020B0604020202020204" pitchFamily="34" charset="0"/>
          <a:ea typeface="MS PGothic" pitchFamily="34"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E197A1FB-39E6-AF0A-523A-1823FA88E355}"/>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Rectangle 3">
            <a:extLst>
              <a:ext uri="{FF2B5EF4-FFF2-40B4-BE49-F238E27FC236}">
                <a16:creationId xmlns:a16="http://schemas.microsoft.com/office/drawing/2014/main" id="{2EE56FF6-2DBB-B95E-096E-5358E781B63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4C5309B-92A2-21A7-C305-17DD1B030CB6}"/>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ea typeface="ＭＳ Ｐゴシック" charset="0"/>
                <a:cs typeface="ＭＳ Ｐゴシック" charset="0"/>
              </a:defRPr>
            </a:lvl1pPr>
          </a:lstStyle>
          <a:p>
            <a:pPr>
              <a:defRPr/>
            </a:pPr>
            <a:endParaRPr lang="en-US" altLang="en-US"/>
          </a:p>
        </p:txBody>
      </p:sp>
      <p:sp>
        <p:nvSpPr>
          <p:cNvPr id="1029" name="Rectangle 5">
            <a:extLst>
              <a:ext uri="{FF2B5EF4-FFF2-40B4-BE49-F238E27FC236}">
                <a16:creationId xmlns:a16="http://schemas.microsoft.com/office/drawing/2014/main" id="{F7EA523D-DCA6-C611-4097-7D937D420E37}"/>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ＭＳ Ｐゴシック" charset="0"/>
              </a:defRPr>
            </a:lvl1pPr>
          </a:lstStyle>
          <a:p>
            <a:pPr>
              <a:defRPr/>
            </a:pPr>
            <a:endParaRPr lang="en-US" altLang="en-US"/>
          </a:p>
        </p:txBody>
      </p:sp>
      <p:sp>
        <p:nvSpPr>
          <p:cNvPr id="1030" name="Rectangle 6">
            <a:extLst>
              <a:ext uri="{FF2B5EF4-FFF2-40B4-BE49-F238E27FC236}">
                <a16:creationId xmlns:a16="http://schemas.microsoft.com/office/drawing/2014/main" id="{AEC729BC-E5B0-5F6A-D368-DE2D8255198D}"/>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1E0A84A6-0677-FB4C-87FA-D7A0C55CDCD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637" r:id="rId1"/>
    <p:sldLayoutId id="2147490638" r:id="rId2"/>
    <p:sldLayoutId id="2147490639" r:id="rId3"/>
    <p:sldLayoutId id="2147490640" r:id="rId4"/>
    <p:sldLayoutId id="2147490641" r:id="rId5"/>
    <p:sldLayoutId id="2147490642" r:id="rId6"/>
    <p:sldLayoutId id="2147490643" r:id="rId7"/>
    <p:sldLayoutId id="2147490644" r:id="rId8"/>
    <p:sldLayoutId id="2147490645" r:id="rId9"/>
    <p:sldLayoutId id="2147490646" r:id="rId10"/>
    <p:sldLayoutId id="2147490647"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Title Placeholder 1">
            <a:extLst>
              <a:ext uri="{FF2B5EF4-FFF2-40B4-BE49-F238E27FC236}">
                <a16:creationId xmlns:a16="http://schemas.microsoft.com/office/drawing/2014/main" id="{4F0D3505-A727-14CD-4253-100D4C89B04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8675" name="Text Placeholder 2">
            <a:extLst>
              <a:ext uri="{FF2B5EF4-FFF2-40B4-BE49-F238E27FC236}">
                <a16:creationId xmlns:a16="http://schemas.microsoft.com/office/drawing/2014/main" id="{65B99A16-70F7-DD7C-CC69-A43D598FC9D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720F664-1B6E-A16A-C418-5EBB4BAC49C3}"/>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hangingPunct="1">
              <a:spcBef>
                <a:spcPts val="0"/>
              </a:spcBef>
              <a:spcAft>
                <a:spcPts val="0"/>
              </a:spcAft>
              <a:defRPr sz="1200">
                <a:solidFill>
                  <a:prstClr val="black">
                    <a:tint val="75000"/>
                  </a:prstClr>
                </a:solidFill>
                <a:latin typeface="Calibri"/>
                <a:ea typeface="+mn-ea"/>
                <a:cs typeface="+mn-cs"/>
              </a:defRPr>
            </a:lvl1pPr>
          </a:lstStyle>
          <a:p>
            <a:pPr>
              <a:defRPr/>
            </a:pPr>
            <a:fld id="{FA521B85-BEC1-5D42-BF84-4197F218E46C}" type="datetimeFigureOut">
              <a:rPr lang="en-US"/>
              <a:pPr>
                <a:defRPr/>
              </a:pPr>
              <a:t>5/6/26</a:t>
            </a:fld>
            <a:endParaRPr lang="en-US"/>
          </a:p>
        </p:txBody>
      </p:sp>
      <p:sp>
        <p:nvSpPr>
          <p:cNvPr id="5" name="Footer Placeholder 4">
            <a:extLst>
              <a:ext uri="{FF2B5EF4-FFF2-40B4-BE49-F238E27FC236}">
                <a16:creationId xmlns:a16="http://schemas.microsoft.com/office/drawing/2014/main" id="{F4CBCEFF-09AB-6F90-73E0-7D5B57E44964}"/>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55680FE6-D3FA-F264-A3A9-B56EAE9BAAB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hangingPunct="1">
              <a:defRPr sz="1200">
                <a:solidFill>
                  <a:srgbClr val="898989"/>
                </a:solidFill>
                <a:latin typeface="Calibri" panose="020F0502020204030204" pitchFamily="34" charset="0"/>
              </a:defRPr>
            </a:lvl1pPr>
          </a:lstStyle>
          <a:p>
            <a:fld id="{8E7AA315-D183-2E43-87C4-CAC90AB81EE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803" r:id="rId1"/>
    <p:sldLayoutId id="2147490804" r:id="rId2"/>
    <p:sldLayoutId id="2147490805" r:id="rId3"/>
    <p:sldLayoutId id="2147490806" r:id="rId4"/>
    <p:sldLayoutId id="2147490807" r:id="rId5"/>
    <p:sldLayoutId id="2147490808" r:id="rId6"/>
    <p:sldLayoutId id="2147490809" r:id="rId7"/>
    <p:sldLayoutId id="2147490810" r:id="rId8"/>
    <p:sldLayoutId id="2147490811" r:id="rId9"/>
    <p:sldLayoutId id="2147490812" r:id="rId10"/>
    <p:sldLayoutId id="2147490813" r:id="rId11"/>
    <p:sldLayoutId id="2147490814" r:id="rId12"/>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43A3AF45-C3AB-A952-3D84-4D48D3CEE28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9699" name="Rectangle 3">
            <a:extLst>
              <a:ext uri="{FF2B5EF4-FFF2-40B4-BE49-F238E27FC236}">
                <a16:creationId xmlns:a16="http://schemas.microsoft.com/office/drawing/2014/main" id="{275E97F2-6E71-21D4-5B28-36CBDC35DF3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2772" name="Rectangle 4">
            <a:extLst>
              <a:ext uri="{FF2B5EF4-FFF2-40B4-BE49-F238E27FC236}">
                <a16:creationId xmlns:a16="http://schemas.microsoft.com/office/drawing/2014/main" id="{A73ABE80-2003-15E2-7D01-016029D1797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ＭＳ Ｐゴシック" charset="-128"/>
                <a:cs typeface="ＭＳ Ｐゴシック" charset="-128"/>
              </a:defRPr>
            </a:lvl1pPr>
          </a:lstStyle>
          <a:p>
            <a:pPr>
              <a:defRPr/>
            </a:pPr>
            <a:endParaRPr lang="en-US"/>
          </a:p>
        </p:txBody>
      </p:sp>
      <p:sp>
        <p:nvSpPr>
          <p:cNvPr id="32773" name="Rectangle 5">
            <a:extLst>
              <a:ext uri="{FF2B5EF4-FFF2-40B4-BE49-F238E27FC236}">
                <a16:creationId xmlns:a16="http://schemas.microsoft.com/office/drawing/2014/main" id="{89E92BBC-217B-6D9A-A790-C46DEADF81CC}"/>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ＭＳ Ｐゴシック" charset="-128"/>
                <a:cs typeface="ＭＳ Ｐゴシック" charset="-128"/>
              </a:defRPr>
            </a:lvl1pPr>
          </a:lstStyle>
          <a:p>
            <a:pPr>
              <a:defRPr/>
            </a:pPr>
            <a:endParaRPr lang="en-US"/>
          </a:p>
        </p:txBody>
      </p:sp>
      <p:sp>
        <p:nvSpPr>
          <p:cNvPr id="32774" name="Rectangle 6">
            <a:extLst>
              <a:ext uri="{FF2B5EF4-FFF2-40B4-BE49-F238E27FC236}">
                <a16:creationId xmlns:a16="http://schemas.microsoft.com/office/drawing/2014/main" id="{9C8CE938-62CD-780A-A1D2-A89F364323A5}"/>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33B77619-916B-DF4E-914E-D0D3F66F4AC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648" r:id="rId1"/>
    <p:sldLayoutId id="2147490649" r:id="rId2"/>
    <p:sldLayoutId id="2147490650" r:id="rId3"/>
    <p:sldLayoutId id="2147490651" r:id="rId4"/>
    <p:sldLayoutId id="2147490652" r:id="rId5"/>
    <p:sldLayoutId id="2147490653" r:id="rId6"/>
    <p:sldLayoutId id="2147490654" r:id="rId7"/>
    <p:sldLayoutId id="2147490655" r:id="rId8"/>
    <p:sldLayoutId id="2147490656" r:id="rId9"/>
    <p:sldLayoutId id="2147490657" r:id="rId10"/>
    <p:sldLayoutId id="2147490658"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22" name="Rectangle 1026">
            <a:extLst>
              <a:ext uri="{FF2B5EF4-FFF2-40B4-BE49-F238E27FC236}">
                <a16:creationId xmlns:a16="http://schemas.microsoft.com/office/drawing/2014/main" id="{2BF50B56-1261-5E56-D53E-D8EF7168E6FC}"/>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1" rIns="91420" bIns="45711" numCol="1" anchor="ctr" anchorCtr="0" compatLnSpc="1">
            <a:prstTxWarp prst="textNoShape">
              <a:avLst/>
            </a:prstTxWarp>
          </a:bodyPr>
          <a:lstStyle/>
          <a:p>
            <a:pPr lvl="0"/>
            <a:r>
              <a:rPr lang="en-US" altLang="en-US" dirty="0"/>
              <a:t>Click to edit Master title style</a:t>
            </a:r>
          </a:p>
        </p:txBody>
      </p:sp>
      <p:sp>
        <p:nvSpPr>
          <p:cNvPr id="30723" name="Rectangle 1027">
            <a:extLst>
              <a:ext uri="{FF2B5EF4-FFF2-40B4-BE49-F238E27FC236}">
                <a16:creationId xmlns:a16="http://schemas.microsoft.com/office/drawing/2014/main" id="{5C6B2962-438C-0290-B5EB-84B27DBF7A5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1" rIns="91420" bIns="45711"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6" name="Rectangle 1028">
            <a:extLst>
              <a:ext uri="{FF2B5EF4-FFF2-40B4-BE49-F238E27FC236}">
                <a16:creationId xmlns:a16="http://schemas.microsoft.com/office/drawing/2014/main" id="{7CBD5FE8-8C94-6116-2632-228AEA7470E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pitchFamily="34" charset="-128"/>
                <a:sym typeface="Arial" pitchFamily="34" charset="0"/>
              </a:defRPr>
            </a:lvl1pPr>
          </a:lstStyle>
          <a:p>
            <a:pPr>
              <a:defRPr/>
            </a:pPr>
            <a:endParaRPr lang="en-US" dirty="0"/>
          </a:p>
        </p:txBody>
      </p:sp>
      <p:sp>
        <p:nvSpPr>
          <p:cNvPr id="100357" name="Rectangle 1029">
            <a:extLst>
              <a:ext uri="{FF2B5EF4-FFF2-40B4-BE49-F238E27FC236}">
                <a16:creationId xmlns:a16="http://schemas.microsoft.com/office/drawing/2014/main" id="{8FDF5D0E-EA4B-936A-B3E0-CF95759BA299}"/>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pitchFamily="34" charset="-128"/>
                <a:sym typeface="Arial" pitchFamily="34" charset="0"/>
              </a:defRPr>
            </a:lvl1pPr>
          </a:lstStyle>
          <a:p>
            <a:pPr>
              <a:defRPr/>
            </a:pPr>
            <a:endParaRPr lang="en-US" dirty="0"/>
          </a:p>
        </p:txBody>
      </p:sp>
      <p:sp>
        <p:nvSpPr>
          <p:cNvPr id="100358" name="Rectangle 1030">
            <a:extLst>
              <a:ext uri="{FF2B5EF4-FFF2-40B4-BE49-F238E27FC236}">
                <a16:creationId xmlns:a16="http://schemas.microsoft.com/office/drawing/2014/main" id="{240B56CD-DDBA-DEF8-18EE-9B0F5D43447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lvl1pPr algn="r" eaLnBrk="1" hangingPunct="1">
              <a:defRPr sz="1400" b="1" i="0">
                <a:solidFill>
                  <a:srgbClr val="000000"/>
                </a:solidFill>
                <a:latin typeface="Arial" panose="020B0604020202020204" pitchFamily="34" charset="0"/>
                <a:sym typeface="Arial" panose="020B0604020202020204" pitchFamily="34" charset="0"/>
              </a:defRPr>
            </a:lvl1pPr>
          </a:lstStyle>
          <a:p>
            <a:fld id="{A215CC01-8682-AF45-B5EC-38A9C6F4AC54}"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90815" r:id="rId1"/>
    <p:sldLayoutId id="2147490816"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S PGothic" pitchFamily="34"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MS PGothic" pitchFamily="34"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MS PGothic" pitchFamily="34"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MS PGothic" pitchFamily="34"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MS PGothic" pitchFamily="34" charset="-128"/>
          <a:cs typeface="ＭＳ Ｐゴシック" pitchFamily="-108" charset="-128"/>
        </a:defRPr>
      </a:lvl5pPr>
      <a:lvl6pPr marL="457106" algn="ctr" rtl="0" fontAlgn="base">
        <a:spcBef>
          <a:spcPct val="0"/>
        </a:spcBef>
        <a:spcAft>
          <a:spcPct val="0"/>
        </a:spcAft>
        <a:defRPr sz="4400">
          <a:solidFill>
            <a:schemeClr val="tx2"/>
          </a:solidFill>
          <a:latin typeface="Arial" pitchFamily="-108" charset="0"/>
        </a:defRPr>
      </a:lvl6pPr>
      <a:lvl7pPr marL="914210" algn="ctr" rtl="0" fontAlgn="base">
        <a:spcBef>
          <a:spcPct val="0"/>
        </a:spcBef>
        <a:spcAft>
          <a:spcPct val="0"/>
        </a:spcAft>
        <a:defRPr sz="4400">
          <a:solidFill>
            <a:schemeClr val="tx2"/>
          </a:solidFill>
          <a:latin typeface="Arial" pitchFamily="-108" charset="0"/>
        </a:defRPr>
      </a:lvl7pPr>
      <a:lvl8pPr marL="1371316" algn="ctr" rtl="0" fontAlgn="base">
        <a:spcBef>
          <a:spcPct val="0"/>
        </a:spcBef>
        <a:spcAft>
          <a:spcPct val="0"/>
        </a:spcAft>
        <a:defRPr sz="4400">
          <a:solidFill>
            <a:schemeClr val="tx2"/>
          </a:solidFill>
          <a:latin typeface="Arial" pitchFamily="-108" charset="0"/>
        </a:defRPr>
      </a:lvl8pPr>
      <a:lvl9pPr marL="1828421" algn="ctr" rtl="0" fontAlgn="base">
        <a:spcBef>
          <a:spcPct val="0"/>
        </a:spcBef>
        <a:spcAft>
          <a:spcPct val="0"/>
        </a:spcAft>
        <a:defRPr sz="4400">
          <a:solidFill>
            <a:schemeClr val="tx2"/>
          </a:solidFill>
          <a:latin typeface="Arial" pitchFamily="-108" charset="0"/>
        </a:defRPr>
      </a:lvl9pPr>
    </p:titleStyle>
    <p:bodyStyle>
      <a:lvl1pPr marL="341313" indent="-341313" algn="l" rtl="0" eaLnBrk="0" fontAlgn="base" hangingPunct="0">
        <a:spcBef>
          <a:spcPct val="20000"/>
        </a:spcBef>
        <a:spcAft>
          <a:spcPct val="0"/>
        </a:spcAft>
        <a:buChar char="•"/>
        <a:defRPr sz="3200" b="1" i="0">
          <a:solidFill>
            <a:schemeClr val="tx1"/>
          </a:solidFill>
          <a:latin typeface="Arial" panose="020B0604020202020204" pitchFamily="34" charset="0"/>
          <a:ea typeface="MS PGothic" pitchFamily="34" charset="-128"/>
          <a:cs typeface="MS PGothic" pitchFamily="34" charset="-128"/>
        </a:defRPr>
      </a:lvl1pPr>
      <a:lvl2pPr marL="741363" indent="-284163" algn="l" rtl="0" eaLnBrk="0" fontAlgn="base" hangingPunct="0">
        <a:spcBef>
          <a:spcPct val="20000"/>
        </a:spcBef>
        <a:spcAft>
          <a:spcPct val="0"/>
        </a:spcAft>
        <a:buChar char="–"/>
        <a:defRPr sz="2800" b="1" i="0">
          <a:solidFill>
            <a:schemeClr val="tx1"/>
          </a:solidFill>
          <a:latin typeface="Arial" panose="020B0604020202020204" pitchFamily="34" charset="0"/>
          <a:ea typeface="MS PGothic" pitchFamily="34" charset="-128"/>
        </a:defRPr>
      </a:lvl2pPr>
      <a:lvl3pPr marL="1141413" indent="-227013" algn="l" rtl="0" eaLnBrk="0" fontAlgn="base" hangingPunct="0">
        <a:spcBef>
          <a:spcPct val="20000"/>
        </a:spcBef>
        <a:spcAft>
          <a:spcPct val="0"/>
        </a:spcAft>
        <a:buChar char="•"/>
        <a:defRPr sz="2400" b="1" i="0">
          <a:solidFill>
            <a:schemeClr val="tx1"/>
          </a:solidFill>
          <a:latin typeface="Arial" panose="020B0604020202020204" pitchFamily="34" charset="0"/>
          <a:ea typeface="MS PGothic" pitchFamily="34" charset="-128"/>
          <a:cs typeface="Geneva" charset="-128"/>
        </a:defRPr>
      </a:lvl3pPr>
      <a:lvl4pPr marL="1598613" indent="-227013"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5813" indent="-227013" algn="l" rtl="0" eaLnBrk="0" fontAlgn="base" hangingPunct="0">
        <a:spcBef>
          <a:spcPct val="20000"/>
        </a:spcBef>
        <a:spcAft>
          <a:spcPct val="0"/>
        </a:spcAft>
        <a:buChar char="»"/>
        <a:defRPr sz="2000" b="1" i="0">
          <a:solidFill>
            <a:schemeClr val="tx1"/>
          </a:solidFill>
          <a:latin typeface="Arial" panose="020B0604020202020204" pitchFamily="34" charset="0"/>
          <a:ea typeface="MS PGothic" pitchFamily="34" charset="-128"/>
          <a:cs typeface="MS PGothic" pitchFamily="34" charset="-128"/>
        </a:defRPr>
      </a:lvl5pPr>
      <a:lvl6pPr marL="2514079" indent="-228553" algn="l" rtl="0" fontAlgn="base">
        <a:spcBef>
          <a:spcPct val="20000"/>
        </a:spcBef>
        <a:spcAft>
          <a:spcPct val="0"/>
        </a:spcAft>
        <a:buChar char="»"/>
        <a:defRPr sz="2000">
          <a:solidFill>
            <a:schemeClr val="tx1"/>
          </a:solidFill>
          <a:latin typeface="+mn-lt"/>
          <a:ea typeface="ＭＳ Ｐゴシック" pitchFamily="-108" charset="-128"/>
        </a:defRPr>
      </a:lvl6pPr>
      <a:lvl7pPr marL="2971184" indent="-228553" algn="l" rtl="0" fontAlgn="base">
        <a:spcBef>
          <a:spcPct val="20000"/>
        </a:spcBef>
        <a:spcAft>
          <a:spcPct val="0"/>
        </a:spcAft>
        <a:buChar char="»"/>
        <a:defRPr sz="2000">
          <a:solidFill>
            <a:schemeClr val="tx1"/>
          </a:solidFill>
          <a:latin typeface="+mn-lt"/>
          <a:ea typeface="ＭＳ Ｐゴシック" pitchFamily="-108" charset="-128"/>
        </a:defRPr>
      </a:lvl7pPr>
      <a:lvl8pPr marL="3428289" indent="-228553" algn="l" rtl="0" fontAlgn="base">
        <a:spcBef>
          <a:spcPct val="20000"/>
        </a:spcBef>
        <a:spcAft>
          <a:spcPct val="0"/>
        </a:spcAft>
        <a:buChar char="»"/>
        <a:defRPr sz="2000">
          <a:solidFill>
            <a:schemeClr val="tx1"/>
          </a:solidFill>
          <a:latin typeface="+mn-lt"/>
          <a:ea typeface="ＭＳ Ｐゴシック" pitchFamily="-108" charset="-128"/>
        </a:defRPr>
      </a:lvl8pPr>
      <a:lvl9pPr marL="3885394" indent="-228553"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Title Placeholder 1">
            <a:extLst>
              <a:ext uri="{FF2B5EF4-FFF2-40B4-BE49-F238E27FC236}">
                <a16:creationId xmlns:a16="http://schemas.microsoft.com/office/drawing/2014/main" id="{0C093ADC-800B-0DB7-938E-280336787F5F}"/>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2771" name="Text Placeholder 2">
            <a:extLst>
              <a:ext uri="{FF2B5EF4-FFF2-40B4-BE49-F238E27FC236}">
                <a16:creationId xmlns:a16="http://schemas.microsoft.com/office/drawing/2014/main" id="{2A9EF0EF-3D96-4B67-0533-B32F84300AE4}"/>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ABACBCF-0E23-C7F5-22D9-413C92661165}"/>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white">
                    <a:tint val="75000"/>
                  </a:prstClr>
                </a:solidFill>
                <a:latin typeface="Calibri"/>
                <a:ea typeface="+mn-ea"/>
              </a:defRPr>
            </a:lvl1pPr>
          </a:lstStyle>
          <a:p>
            <a:pPr>
              <a:defRPr/>
            </a:pPr>
            <a:fld id="{CA62059C-4C36-4547-B89D-4C559FEB6F63}" type="datetimeFigureOut">
              <a:rPr lang="en-US"/>
              <a:pPr>
                <a:defRPr/>
              </a:pPr>
              <a:t>5/6/26</a:t>
            </a:fld>
            <a:endParaRPr lang="en-US" dirty="0"/>
          </a:p>
        </p:txBody>
      </p:sp>
      <p:sp>
        <p:nvSpPr>
          <p:cNvPr id="5" name="Footer Placeholder 4">
            <a:extLst>
              <a:ext uri="{FF2B5EF4-FFF2-40B4-BE49-F238E27FC236}">
                <a16:creationId xmlns:a16="http://schemas.microsoft.com/office/drawing/2014/main" id="{E24A2345-C833-8521-2439-AD1012EB9C3D}"/>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white">
                    <a:tint val="75000"/>
                  </a:prstClr>
                </a:solidFill>
                <a:latin typeface="Calibri"/>
                <a:ea typeface="+mn-ea"/>
              </a:defRPr>
            </a:lvl1pPr>
          </a:lstStyle>
          <a:p>
            <a:pPr>
              <a:defRPr/>
            </a:pPr>
            <a:endParaRPr lang="en-US"/>
          </a:p>
        </p:txBody>
      </p:sp>
      <p:sp>
        <p:nvSpPr>
          <p:cNvPr id="6" name="Slide Number Placeholder 5">
            <a:extLst>
              <a:ext uri="{FF2B5EF4-FFF2-40B4-BE49-F238E27FC236}">
                <a16:creationId xmlns:a16="http://schemas.microsoft.com/office/drawing/2014/main" id="{5D222737-4596-9378-B931-EBD396D8B0B8}"/>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latin typeface="Calibri" panose="020F0502020204030204" pitchFamily="34" charset="0"/>
              </a:defRPr>
            </a:lvl1pPr>
          </a:lstStyle>
          <a:p>
            <a:fld id="{8E739E22-B8C2-5E42-8381-A06DF0CA0D51}" type="slidenum">
              <a:rPr lang="en-US" altLang="en-US"/>
              <a:pPr/>
              <a:t>‹#›</a:t>
            </a:fld>
            <a:endParaRPr lang="en-US" altLang="en-US"/>
          </a:p>
        </p:txBody>
      </p:sp>
    </p:spTree>
  </p:cSld>
  <p:clrMap bg1="dk1" tx1="lt1" bg2="dk2" tx2="lt2" accent1="accent1" accent2="accent2" accent3="accent3" accent4="accent4" accent5="accent5" accent6="accent6" hlink="hlink" folHlink="folHlink"/>
  <p:sldLayoutIdLst>
    <p:sldLayoutId id="2147490817" r:id="rId1"/>
    <p:sldLayoutId id="2147490818" r:id="rId2"/>
    <p:sldLayoutId id="2147490819" r:id="rId3"/>
    <p:sldLayoutId id="2147490820" r:id="rId4"/>
    <p:sldLayoutId id="2147490821" r:id="rId5"/>
    <p:sldLayoutId id="2147490822" r:id="rId6"/>
    <p:sldLayoutId id="2147490823" r:id="rId7"/>
    <p:sldLayoutId id="2147490824" r:id="rId8"/>
    <p:sldLayoutId id="2147490825" r:id="rId9"/>
    <p:sldLayoutId id="2147490826" r:id="rId10"/>
    <p:sldLayoutId id="2147490827"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A9AB5AD6-3445-C9E4-2B7B-9590773A637D}"/>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33795" name="Rectangle 3">
            <a:extLst>
              <a:ext uri="{FF2B5EF4-FFF2-40B4-BE49-F238E27FC236}">
                <a16:creationId xmlns:a16="http://schemas.microsoft.com/office/drawing/2014/main" id="{325259AD-C596-DC4F-FDF6-E8BA6152AB8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70B3055E-9036-CD88-346D-714C32A1C35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Times New Roman"/>
                <a:cs typeface="Times New Roman"/>
              </a:defRPr>
            </a:lvl1pPr>
          </a:lstStyle>
          <a:p>
            <a:pPr>
              <a:defRPr/>
            </a:pPr>
            <a:endParaRPr lang="en-GB"/>
          </a:p>
        </p:txBody>
      </p:sp>
      <p:sp>
        <p:nvSpPr>
          <p:cNvPr id="1029" name="Rectangle 5">
            <a:extLst>
              <a:ext uri="{FF2B5EF4-FFF2-40B4-BE49-F238E27FC236}">
                <a16:creationId xmlns:a16="http://schemas.microsoft.com/office/drawing/2014/main" id="{D5B4905F-9023-297C-F83B-D977AD05E33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Times New Roman"/>
                <a:cs typeface="Times New Roman"/>
              </a:defRPr>
            </a:lvl1pPr>
          </a:lstStyle>
          <a:p>
            <a:pPr>
              <a:defRPr/>
            </a:pPr>
            <a:endParaRPr lang="en-GB"/>
          </a:p>
        </p:txBody>
      </p:sp>
      <p:sp>
        <p:nvSpPr>
          <p:cNvPr id="1030" name="Rectangle 6">
            <a:extLst>
              <a:ext uri="{FF2B5EF4-FFF2-40B4-BE49-F238E27FC236}">
                <a16:creationId xmlns:a16="http://schemas.microsoft.com/office/drawing/2014/main" id="{1B87A766-31E0-98C9-133E-15FA26E2885C}"/>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436F30FF-1550-8540-9480-5BD7AA81CC2F}"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90828"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AB233055-6D82-5042-A2E4-3271278C4ED4}" type="slidenum">
              <a:rPr lang="en-US" altLang="en-US" smtClean="0"/>
              <a:pPr/>
              <a:t>‹#›</a:t>
            </a:fld>
            <a:endParaRPr lang="en-US" altLang="en-US"/>
          </a:p>
        </p:txBody>
      </p:sp>
    </p:spTree>
    <p:extLst>
      <p:ext uri="{BB962C8B-B14F-4D97-AF65-F5344CB8AC3E}">
        <p14:creationId xmlns:p14="http://schemas.microsoft.com/office/powerpoint/2010/main" val="2631358684"/>
      </p:ext>
    </p:extLst>
  </p:cSld>
  <p:clrMap bg1="lt1" tx1="dk1" bg2="lt2" tx2="dk2" accent1="accent1" accent2="accent2" accent3="accent3" accent4="accent4" accent5="accent5" accent6="accent6" hlink="hlink" folHlink="folHlink"/>
  <p:sldLayoutIdLst>
    <p:sldLayoutId id="2147490830" r:id="rId1"/>
    <p:sldLayoutId id="2147490831" r:id="rId2"/>
    <p:sldLayoutId id="2147490832" r:id="rId3"/>
    <p:sldLayoutId id="2147490833" r:id="rId4"/>
    <p:sldLayoutId id="2147490834" r:id="rId5"/>
    <p:sldLayoutId id="2147490835" r:id="rId6"/>
    <p:sldLayoutId id="2147490836" r:id="rId7"/>
    <p:sldLayoutId id="2147490837" r:id="rId8"/>
    <p:sldLayoutId id="2147490838" r:id="rId9"/>
    <p:sldLayoutId id="2147490839" r:id="rId10"/>
    <p:sldLayoutId id="2147490840" r:id="rId11"/>
    <p:sldLayoutId id="2147490841" r:id="rId12"/>
    <p:sldLayoutId id="2147490842" r:id="rId13"/>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50DF2AA1-CE2D-058C-BBCE-D8BEC9E15E4D}"/>
              </a:ext>
            </a:extLst>
          </p:cNvPr>
          <p:cNvGrpSpPr>
            <a:grpSpLocks/>
          </p:cNvGrpSpPr>
          <p:nvPr/>
        </p:nvGrpSpPr>
        <p:grpSpPr bwMode="auto">
          <a:xfrm>
            <a:off x="1588" y="0"/>
            <a:ext cx="9148762" cy="6851650"/>
            <a:chOff x="1" y="0"/>
            <a:chExt cx="5763" cy="4316"/>
          </a:xfrm>
        </p:grpSpPr>
        <p:sp>
          <p:nvSpPr>
            <p:cNvPr id="3075" name="Freeform 3">
              <a:extLst>
                <a:ext uri="{FF2B5EF4-FFF2-40B4-BE49-F238E27FC236}">
                  <a16:creationId xmlns:a16="http://schemas.microsoft.com/office/drawing/2014/main" id="{70E6F40B-25B0-7884-B3F9-01847B5E700F}"/>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76" name="Freeform 4">
              <a:extLst>
                <a:ext uri="{FF2B5EF4-FFF2-40B4-BE49-F238E27FC236}">
                  <a16:creationId xmlns:a16="http://schemas.microsoft.com/office/drawing/2014/main" id="{C75B1510-431D-CA38-06BA-5A7052F755B0}"/>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77" name="Freeform 5">
              <a:extLst>
                <a:ext uri="{FF2B5EF4-FFF2-40B4-BE49-F238E27FC236}">
                  <a16:creationId xmlns:a16="http://schemas.microsoft.com/office/drawing/2014/main" id="{AAA1F55E-B728-3F51-1502-05DAE5D8898E}"/>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grpSp>
          <p:nvGrpSpPr>
            <p:cNvPr id="4107" name="Group 6">
              <a:extLst>
                <a:ext uri="{FF2B5EF4-FFF2-40B4-BE49-F238E27FC236}">
                  <a16:creationId xmlns:a16="http://schemas.microsoft.com/office/drawing/2014/main" id="{94368887-28B6-677B-BFB8-6769EAD73FCF}"/>
                </a:ext>
              </a:extLst>
            </p:cNvPr>
            <p:cNvGrpSpPr>
              <a:grpSpLocks/>
            </p:cNvGrpSpPr>
            <p:nvPr/>
          </p:nvGrpSpPr>
          <p:grpSpPr bwMode="auto">
            <a:xfrm>
              <a:off x="288" y="0"/>
              <a:ext cx="5098" cy="4316"/>
              <a:chOff x="288" y="0"/>
              <a:chExt cx="5098" cy="4316"/>
            </a:xfrm>
          </p:grpSpPr>
          <p:sp>
            <p:nvSpPr>
              <p:cNvPr id="3079" name="Freeform 7">
                <a:extLst>
                  <a:ext uri="{FF2B5EF4-FFF2-40B4-BE49-F238E27FC236}">
                    <a16:creationId xmlns:a16="http://schemas.microsoft.com/office/drawing/2014/main" id="{86A1A67B-B1E3-45B0-728C-9DB2798B0E9B}"/>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0" name="Freeform 8">
                <a:extLst>
                  <a:ext uri="{FF2B5EF4-FFF2-40B4-BE49-F238E27FC236}">
                    <a16:creationId xmlns:a16="http://schemas.microsoft.com/office/drawing/2014/main" id="{6CCBF231-CC12-43A3-A4E0-CC159C2331D4}"/>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1" name="Freeform 9">
                <a:extLst>
                  <a:ext uri="{FF2B5EF4-FFF2-40B4-BE49-F238E27FC236}">
                    <a16:creationId xmlns:a16="http://schemas.microsoft.com/office/drawing/2014/main" id="{A843F08F-BC94-249E-A0F2-FFABC2C6E86B}"/>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2" name="Freeform 10">
                <a:extLst>
                  <a:ext uri="{FF2B5EF4-FFF2-40B4-BE49-F238E27FC236}">
                    <a16:creationId xmlns:a16="http://schemas.microsoft.com/office/drawing/2014/main" id="{D3FA8B7F-D629-3676-9FE1-D68EA8C4F8D3}"/>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3" name="Freeform 11">
                <a:extLst>
                  <a:ext uri="{FF2B5EF4-FFF2-40B4-BE49-F238E27FC236}">
                    <a16:creationId xmlns:a16="http://schemas.microsoft.com/office/drawing/2014/main" id="{ABC03E4D-382D-0B47-6D3A-E664E0D3893F}"/>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4" name="Freeform 12">
                <a:extLst>
                  <a:ext uri="{FF2B5EF4-FFF2-40B4-BE49-F238E27FC236}">
                    <a16:creationId xmlns:a16="http://schemas.microsoft.com/office/drawing/2014/main" id="{4111454B-33E3-17A2-4F30-D7773300E997}"/>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5" name="Freeform 13">
                <a:extLst>
                  <a:ext uri="{FF2B5EF4-FFF2-40B4-BE49-F238E27FC236}">
                    <a16:creationId xmlns:a16="http://schemas.microsoft.com/office/drawing/2014/main" id="{EF9026FE-BA79-A218-7B9D-4A88F4B08A97}"/>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6" name="Freeform 14">
                <a:extLst>
                  <a:ext uri="{FF2B5EF4-FFF2-40B4-BE49-F238E27FC236}">
                    <a16:creationId xmlns:a16="http://schemas.microsoft.com/office/drawing/2014/main" id="{9BB9DAC7-FCB7-8EDE-318E-CD7BD1D9BE4C}"/>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7" name="Freeform 15">
                <a:extLst>
                  <a:ext uri="{FF2B5EF4-FFF2-40B4-BE49-F238E27FC236}">
                    <a16:creationId xmlns:a16="http://schemas.microsoft.com/office/drawing/2014/main" id="{90FE00B8-7BF4-DCFF-5747-BC2D0996100B}"/>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8" name="Freeform 16">
                <a:extLst>
                  <a:ext uri="{FF2B5EF4-FFF2-40B4-BE49-F238E27FC236}">
                    <a16:creationId xmlns:a16="http://schemas.microsoft.com/office/drawing/2014/main" id="{484B16A7-D1BA-166B-FAFB-2973E0F80640}"/>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9" name="Freeform 17">
                <a:extLst>
                  <a:ext uri="{FF2B5EF4-FFF2-40B4-BE49-F238E27FC236}">
                    <a16:creationId xmlns:a16="http://schemas.microsoft.com/office/drawing/2014/main" id="{36341D25-534A-986D-60B5-710A9F1BA7FF}"/>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90" name="Freeform 18">
                <a:extLst>
                  <a:ext uri="{FF2B5EF4-FFF2-40B4-BE49-F238E27FC236}">
                    <a16:creationId xmlns:a16="http://schemas.microsoft.com/office/drawing/2014/main" id="{1F71DF97-17A1-5B84-89AB-22BE92227383}"/>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91" name="Freeform 19">
                <a:extLst>
                  <a:ext uri="{FF2B5EF4-FFF2-40B4-BE49-F238E27FC236}">
                    <a16:creationId xmlns:a16="http://schemas.microsoft.com/office/drawing/2014/main" id="{6FE3E02B-78B4-47E6-60F5-6440A7A44FB8}"/>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grpSp>
        <p:sp>
          <p:nvSpPr>
            <p:cNvPr id="3092" name="Freeform 20">
              <a:extLst>
                <a:ext uri="{FF2B5EF4-FFF2-40B4-BE49-F238E27FC236}">
                  <a16:creationId xmlns:a16="http://schemas.microsoft.com/office/drawing/2014/main" id="{78686201-87DC-76E8-5881-2FB61E348CA5}"/>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93" name="Freeform 21">
              <a:extLst>
                <a:ext uri="{FF2B5EF4-FFF2-40B4-BE49-F238E27FC236}">
                  <a16:creationId xmlns:a16="http://schemas.microsoft.com/office/drawing/2014/main" id="{59771D59-CC96-691E-83D0-E01B00CF8984}"/>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94" name="Freeform 22">
              <a:extLst>
                <a:ext uri="{FF2B5EF4-FFF2-40B4-BE49-F238E27FC236}">
                  <a16:creationId xmlns:a16="http://schemas.microsoft.com/office/drawing/2014/main" id="{1D209509-86BD-0269-8B2C-D5270F1A3460}"/>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4111" name="Freeform 23">
              <a:extLst>
                <a:ext uri="{FF2B5EF4-FFF2-40B4-BE49-F238E27FC236}">
                  <a16:creationId xmlns:a16="http://schemas.microsoft.com/office/drawing/2014/main" id="{FD628EFC-4E8A-D3F3-A1BD-4F6DC075839C}"/>
                </a:ext>
              </a:extLst>
            </p:cNvPr>
            <p:cNvSpPr>
              <a:spLocks/>
            </p:cNvSpPr>
            <p:nvPr/>
          </p:nvSpPr>
          <p:spPr bwMode="hidden">
            <a:xfrm>
              <a:off x="5041" y="0"/>
              <a:ext cx="719" cy="845"/>
            </a:xfrm>
            <a:custGeom>
              <a:avLst/>
              <a:gdLst>
                <a:gd name="T0" fmla="*/ 767 w 717"/>
                <a:gd name="T1" fmla="*/ 845 h 845"/>
                <a:gd name="T2" fmla="*/ 767 w 717"/>
                <a:gd name="T3" fmla="*/ 821 h 845"/>
                <a:gd name="T4" fmla="*/ 624 w 717"/>
                <a:gd name="T5" fmla="*/ 605 h 845"/>
                <a:gd name="T6" fmla="*/ 431 w 717"/>
                <a:gd name="T7" fmla="*/ 396 h 845"/>
                <a:gd name="T8" fmla="*/ 246 w 717"/>
                <a:gd name="T9" fmla="*/ 192 h 845"/>
                <a:gd name="T10" fmla="*/ 17 w 717"/>
                <a:gd name="T11" fmla="*/ 0 h 845"/>
                <a:gd name="T12" fmla="*/ 0 w 717"/>
                <a:gd name="T13" fmla="*/ 0 h 845"/>
                <a:gd name="T14" fmla="*/ 234 w 717"/>
                <a:gd name="T15" fmla="*/ 198 h 845"/>
                <a:gd name="T16" fmla="*/ 425 w 717"/>
                <a:gd name="T17" fmla="*/ 408 h 845"/>
                <a:gd name="T18" fmla="*/ 618 w 717"/>
                <a:gd name="T19" fmla="*/ 623 h 845"/>
                <a:gd name="T20" fmla="*/ 767 w 717"/>
                <a:gd name="T21" fmla="*/ 845 h 845"/>
                <a:gd name="T22" fmla="*/ 76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12" name="Freeform 24">
              <a:extLst>
                <a:ext uri="{FF2B5EF4-FFF2-40B4-BE49-F238E27FC236}">
                  <a16:creationId xmlns:a16="http://schemas.microsoft.com/office/drawing/2014/main" id="{9AF3EDD4-CC3B-91A8-4ABD-67661041029F}"/>
                </a:ext>
              </a:extLst>
            </p:cNvPr>
            <p:cNvSpPr>
              <a:spLocks/>
            </p:cNvSpPr>
            <p:nvPr/>
          </p:nvSpPr>
          <p:spPr bwMode="hidden">
            <a:xfrm>
              <a:off x="5352" y="0"/>
              <a:ext cx="408" cy="414"/>
            </a:xfrm>
            <a:custGeom>
              <a:avLst/>
              <a:gdLst>
                <a:gd name="T0" fmla="*/ 432 w 407"/>
                <a:gd name="T1" fmla="*/ 414 h 414"/>
                <a:gd name="T2" fmla="*/ 432 w 407"/>
                <a:gd name="T3" fmla="*/ 396 h 414"/>
                <a:gd name="T4" fmla="*/ 247 w 407"/>
                <a:gd name="T5" fmla="*/ 192 h 414"/>
                <a:gd name="T6" fmla="*/ 12 w 407"/>
                <a:gd name="T7" fmla="*/ 0 h 414"/>
                <a:gd name="T8" fmla="*/ 0 w 407"/>
                <a:gd name="T9" fmla="*/ 0 h 414"/>
                <a:gd name="T10" fmla="*/ 108 w 407"/>
                <a:gd name="T11" fmla="*/ 102 h 414"/>
                <a:gd name="T12" fmla="*/ 241 w 407"/>
                <a:gd name="T13" fmla="*/ 204 h 414"/>
                <a:gd name="T14" fmla="*/ 432 w 407"/>
                <a:gd name="T15" fmla="*/ 414 h 414"/>
                <a:gd name="T16" fmla="*/ 432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3097" name="Freeform 25">
              <a:extLst>
                <a:ext uri="{FF2B5EF4-FFF2-40B4-BE49-F238E27FC236}">
                  <a16:creationId xmlns:a16="http://schemas.microsoft.com/office/drawing/2014/main" id="{53B1B016-DD48-1C77-5926-2AD1A1C7FE55}"/>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4114" name="Freeform 26">
              <a:extLst>
                <a:ext uri="{FF2B5EF4-FFF2-40B4-BE49-F238E27FC236}">
                  <a16:creationId xmlns:a16="http://schemas.microsoft.com/office/drawing/2014/main" id="{CCFBD88F-AB30-F412-195F-1CBB8D9E085C}"/>
                </a:ext>
              </a:extLst>
            </p:cNvPr>
            <p:cNvSpPr>
              <a:spLocks/>
            </p:cNvSpPr>
            <p:nvPr/>
          </p:nvSpPr>
          <p:spPr bwMode="hidden">
            <a:xfrm>
              <a:off x="6" y="0"/>
              <a:ext cx="588" cy="599"/>
            </a:xfrm>
            <a:custGeom>
              <a:avLst/>
              <a:gdLst>
                <a:gd name="T0" fmla="*/ 636 w 586"/>
                <a:gd name="T1" fmla="*/ 0 h 599"/>
                <a:gd name="T2" fmla="*/ 618 w 586"/>
                <a:gd name="T3" fmla="*/ 0 h 599"/>
                <a:gd name="T4" fmla="*/ 432 w 586"/>
                <a:gd name="T5" fmla="*/ 132 h 599"/>
                <a:gd name="T6" fmla="*/ 282 w 586"/>
                <a:gd name="T7" fmla="*/ 270 h 599"/>
                <a:gd name="T8" fmla="*/ 120 w 586"/>
                <a:gd name="T9" fmla="*/ 420 h 599"/>
                <a:gd name="T10" fmla="*/ 0 w 586"/>
                <a:gd name="T11" fmla="*/ 575 h 599"/>
                <a:gd name="T12" fmla="*/ 0 w 586"/>
                <a:gd name="T13" fmla="*/ 599 h 599"/>
                <a:gd name="T14" fmla="*/ 120 w 586"/>
                <a:gd name="T15" fmla="*/ 432 h 599"/>
                <a:gd name="T16" fmla="*/ 282 w 586"/>
                <a:gd name="T17" fmla="*/ 282 h 599"/>
                <a:gd name="T18" fmla="*/ 438 w 586"/>
                <a:gd name="T19" fmla="*/ 138 h 599"/>
                <a:gd name="T20" fmla="*/ 636 w 586"/>
                <a:gd name="T21" fmla="*/ 0 h 599"/>
                <a:gd name="T22" fmla="*/ 63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15" name="Freeform 27">
              <a:extLst>
                <a:ext uri="{FF2B5EF4-FFF2-40B4-BE49-F238E27FC236}">
                  <a16:creationId xmlns:a16="http://schemas.microsoft.com/office/drawing/2014/main" id="{8A5156AA-DAA0-9CFD-262A-3F45B7640A30}"/>
                </a:ext>
              </a:extLst>
            </p:cNvPr>
            <p:cNvSpPr>
              <a:spLocks/>
            </p:cNvSpPr>
            <p:nvPr/>
          </p:nvSpPr>
          <p:spPr bwMode="hidden">
            <a:xfrm>
              <a:off x="6" y="0"/>
              <a:ext cx="270" cy="252"/>
            </a:xfrm>
            <a:custGeom>
              <a:avLst/>
              <a:gdLst>
                <a:gd name="T0" fmla="*/ 294 w 269"/>
                <a:gd name="T1" fmla="*/ 0 h 252"/>
                <a:gd name="T2" fmla="*/ 276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4 w 269"/>
                <a:gd name="T15" fmla="*/ 0 h 252"/>
                <a:gd name="T16" fmla="*/ 294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16" name="Line 28">
              <a:extLst>
                <a:ext uri="{FF2B5EF4-FFF2-40B4-BE49-F238E27FC236}">
                  <a16:creationId xmlns:a16="http://schemas.microsoft.com/office/drawing/2014/main" id="{EC47FFA3-9AC3-1C68-3BBB-4805FE95FB75}"/>
                </a:ext>
              </a:extLst>
            </p:cNvPr>
            <p:cNvSpPr>
              <a:spLocks noChangeShapeType="1"/>
            </p:cNvSpPr>
            <p:nvPr/>
          </p:nvSpPr>
          <p:spPr bwMode="hidden">
            <a:xfrm>
              <a:off x="1" y="2749"/>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17" name="Line 29">
              <a:extLst>
                <a:ext uri="{FF2B5EF4-FFF2-40B4-BE49-F238E27FC236}">
                  <a16:creationId xmlns:a16="http://schemas.microsoft.com/office/drawing/2014/main" id="{A23008B5-F454-67A7-2A40-542EF10355E9}"/>
                </a:ext>
              </a:extLst>
            </p:cNvPr>
            <p:cNvSpPr>
              <a:spLocks noChangeShapeType="1"/>
            </p:cNvSpPr>
            <p:nvPr/>
          </p:nvSpPr>
          <p:spPr bwMode="hidden">
            <a:xfrm>
              <a:off x="1" y="2356"/>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18" name="Line 30">
              <a:extLst>
                <a:ext uri="{FF2B5EF4-FFF2-40B4-BE49-F238E27FC236}">
                  <a16:creationId xmlns:a16="http://schemas.microsoft.com/office/drawing/2014/main" id="{E4343620-85F7-16E7-5FE6-D8987B43CD7C}"/>
                </a:ext>
              </a:extLst>
            </p:cNvPr>
            <p:cNvSpPr>
              <a:spLocks noChangeShapeType="1"/>
            </p:cNvSpPr>
            <p:nvPr/>
          </p:nvSpPr>
          <p:spPr bwMode="hidden">
            <a:xfrm>
              <a:off x="1" y="3142"/>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nvGrpSpPr>
            <p:cNvPr id="4119" name="Group 31">
              <a:extLst>
                <a:ext uri="{FF2B5EF4-FFF2-40B4-BE49-F238E27FC236}">
                  <a16:creationId xmlns:a16="http://schemas.microsoft.com/office/drawing/2014/main" id="{9D6ABAD9-DC07-CEEC-4D00-172C74EE751A}"/>
                </a:ext>
              </a:extLst>
            </p:cNvPr>
            <p:cNvGrpSpPr>
              <a:grpSpLocks/>
            </p:cNvGrpSpPr>
            <p:nvPr/>
          </p:nvGrpSpPr>
          <p:grpSpPr bwMode="auto">
            <a:xfrm>
              <a:off x="1" y="392"/>
              <a:ext cx="5758" cy="1571"/>
              <a:chOff x="1" y="392"/>
              <a:chExt cx="5758" cy="1571"/>
            </a:xfrm>
          </p:grpSpPr>
          <p:sp>
            <p:nvSpPr>
              <p:cNvPr id="4122" name="Line 32">
                <a:extLst>
                  <a:ext uri="{FF2B5EF4-FFF2-40B4-BE49-F238E27FC236}">
                    <a16:creationId xmlns:a16="http://schemas.microsoft.com/office/drawing/2014/main" id="{8009E62B-65CA-3FF4-2CB0-C1F38F9B7C1A}"/>
                  </a:ext>
                </a:extLst>
              </p:cNvPr>
              <p:cNvSpPr>
                <a:spLocks noChangeShapeType="1"/>
              </p:cNvSpPr>
              <p:nvPr userDrawn="1"/>
            </p:nvSpPr>
            <p:spPr bwMode="hidden">
              <a:xfrm>
                <a:off x="1" y="784"/>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23" name="Line 33">
                <a:extLst>
                  <a:ext uri="{FF2B5EF4-FFF2-40B4-BE49-F238E27FC236}">
                    <a16:creationId xmlns:a16="http://schemas.microsoft.com/office/drawing/2014/main" id="{4B7F72A3-3F82-F372-8D10-23C488E65649}"/>
                  </a:ext>
                </a:extLst>
              </p:cNvPr>
              <p:cNvSpPr>
                <a:spLocks noChangeShapeType="1"/>
              </p:cNvSpPr>
              <p:nvPr userDrawn="1"/>
            </p:nvSpPr>
            <p:spPr bwMode="hidden">
              <a:xfrm>
                <a:off x="1" y="1963"/>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24" name="Line 34">
                <a:extLst>
                  <a:ext uri="{FF2B5EF4-FFF2-40B4-BE49-F238E27FC236}">
                    <a16:creationId xmlns:a16="http://schemas.microsoft.com/office/drawing/2014/main" id="{46E98E30-9451-D85A-654F-A5D42EA902EB}"/>
                  </a:ext>
                </a:extLst>
              </p:cNvPr>
              <p:cNvSpPr>
                <a:spLocks noChangeShapeType="1"/>
              </p:cNvSpPr>
              <p:nvPr userDrawn="1"/>
            </p:nvSpPr>
            <p:spPr bwMode="hidden">
              <a:xfrm>
                <a:off x="1" y="1570"/>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25" name="Line 35">
                <a:extLst>
                  <a:ext uri="{FF2B5EF4-FFF2-40B4-BE49-F238E27FC236}">
                    <a16:creationId xmlns:a16="http://schemas.microsoft.com/office/drawing/2014/main" id="{15FF5E8A-62E7-CBD4-ADBD-3EA1C9E62DF4}"/>
                  </a:ext>
                </a:extLst>
              </p:cNvPr>
              <p:cNvSpPr>
                <a:spLocks noChangeShapeType="1"/>
              </p:cNvSpPr>
              <p:nvPr userDrawn="1"/>
            </p:nvSpPr>
            <p:spPr bwMode="hidden">
              <a:xfrm>
                <a:off x="1" y="1177"/>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26" name="Line 36">
                <a:extLst>
                  <a:ext uri="{FF2B5EF4-FFF2-40B4-BE49-F238E27FC236}">
                    <a16:creationId xmlns:a16="http://schemas.microsoft.com/office/drawing/2014/main" id="{8E177689-CB9B-0BAD-59C0-8E108BDD838A}"/>
                  </a:ext>
                </a:extLst>
              </p:cNvPr>
              <p:cNvSpPr>
                <a:spLocks noChangeShapeType="1"/>
              </p:cNvSpPr>
              <p:nvPr userDrawn="1"/>
            </p:nvSpPr>
            <p:spPr bwMode="hidden">
              <a:xfrm>
                <a:off x="1" y="392"/>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4120" name="Line 37">
              <a:extLst>
                <a:ext uri="{FF2B5EF4-FFF2-40B4-BE49-F238E27FC236}">
                  <a16:creationId xmlns:a16="http://schemas.microsoft.com/office/drawing/2014/main" id="{EB028261-0F6A-CEC8-89B3-88F63390BB4C}"/>
                </a:ext>
              </a:extLst>
            </p:cNvPr>
            <p:cNvSpPr>
              <a:spLocks noChangeShapeType="1"/>
            </p:cNvSpPr>
            <p:nvPr/>
          </p:nvSpPr>
          <p:spPr bwMode="hidden">
            <a:xfrm>
              <a:off x="1" y="3928"/>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21" name="Line 38">
              <a:extLst>
                <a:ext uri="{FF2B5EF4-FFF2-40B4-BE49-F238E27FC236}">
                  <a16:creationId xmlns:a16="http://schemas.microsoft.com/office/drawing/2014/main" id="{236DA2B2-2A07-D673-C8DC-C986F85E1DFD}"/>
                </a:ext>
              </a:extLst>
            </p:cNvPr>
            <p:cNvSpPr>
              <a:spLocks noChangeShapeType="1"/>
            </p:cNvSpPr>
            <p:nvPr/>
          </p:nvSpPr>
          <p:spPr bwMode="hidden">
            <a:xfrm>
              <a:off x="1" y="3535"/>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3111" name="Rectangle 39">
            <a:extLst>
              <a:ext uri="{FF2B5EF4-FFF2-40B4-BE49-F238E27FC236}">
                <a16:creationId xmlns:a16="http://schemas.microsoft.com/office/drawing/2014/main" id="{2A24507F-929B-DF1A-D725-EFD77CA07BBB}"/>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112" name="Rectangle 40">
            <a:extLst>
              <a:ext uri="{FF2B5EF4-FFF2-40B4-BE49-F238E27FC236}">
                <a16:creationId xmlns:a16="http://schemas.microsoft.com/office/drawing/2014/main" id="{C76802EB-5FDB-BDFF-E559-2517F1427596}"/>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a:defRPr/>
            </a:pPr>
            <a:endParaRPr lang="en-US"/>
          </a:p>
        </p:txBody>
      </p:sp>
      <p:sp>
        <p:nvSpPr>
          <p:cNvPr id="3113" name="Rectangle 41">
            <a:extLst>
              <a:ext uri="{FF2B5EF4-FFF2-40B4-BE49-F238E27FC236}">
                <a16:creationId xmlns:a16="http://schemas.microsoft.com/office/drawing/2014/main" id="{4164AF7A-8431-CC92-6376-0C0AFE1D9EC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a:defRPr/>
            </a:pPr>
            <a:endParaRPr lang="en-US"/>
          </a:p>
        </p:txBody>
      </p:sp>
      <p:sp>
        <p:nvSpPr>
          <p:cNvPr id="3114" name="Rectangle 42">
            <a:extLst>
              <a:ext uri="{FF2B5EF4-FFF2-40B4-BE49-F238E27FC236}">
                <a16:creationId xmlns:a16="http://schemas.microsoft.com/office/drawing/2014/main" id="{918C083B-3D9D-94C7-E637-688A3AB78EF2}"/>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Verdana" panose="020B0604030504040204" pitchFamily="34" charset="0"/>
              </a:defRPr>
            </a:lvl1pPr>
          </a:lstStyle>
          <a:p>
            <a:fld id="{219919F9-E134-B245-89AA-32D6366F5646}" type="slidenum">
              <a:rPr lang="en-US" altLang="en-US"/>
              <a:pPr/>
              <a:t>‹#›</a:t>
            </a:fld>
            <a:endParaRPr lang="en-US" altLang="en-US"/>
          </a:p>
        </p:txBody>
      </p:sp>
      <p:sp>
        <p:nvSpPr>
          <p:cNvPr id="3115" name="Rectangle 43">
            <a:extLst>
              <a:ext uri="{FF2B5EF4-FFF2-40B4-BE49-F238E27FC236}">
                <a16:creationId xmlns:a16="http://schemas.microsoft.com/office/drawing/2014/main" id="{097B58AC-E4E1-873A-8261-E95450A73C68}"/>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662" r:id="rId1"/>
    <p:sldLayoutId id="2147490510" r:id="rId2"/>
    <p:sldLayoutId id="2147490511" r:id="rId3"/>
    <p:sldLayoutId id="2147490512" r:id="rId4"/>
    <p:sldLayoutId id="2147490513" r:id="rId5"/>
    <p:sldLayoutId id="2147490514" r:id="rId6"/>
    <p:sldLayoutId id="2147490515" r:id="rId7"/>
    <p:sldLayoutId id="2147490516" r:id="rId8"/>
    <p:sldLayoutId id="2147490517" r:id="rId9"/>
    <p:sldLayoutId id="2147490518" r:id="rId10"/>
    <p:sldLayoutId id="2147490519" r:id="rId11"/>
    <p:sldLayoutId id="2147490520" r:id="rId12"/>
    <p:sldLayoutId id="2147490521" r:id="rId1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AB233055-6D82-5042-A2E4-3271278C4ED4}" type="slidenum">
              <a:rPr lang="en-US" altLang="en-US" smtClean="0"/>
              <a:pPr/>
              <a:t>‹#›</a:t>
            </a:fld>
            <a:endParaRPr lang="en-US" altLang="en-US"/>
          </a:p>
        </p:txBody>
      </p:sp>
    </p:spTree>
    <p:extLst>
      <p:ext uri="{BB962C8B-B14F-4D97-AF65-F5344CB8AC3E}">
        <p14:creationId xmlns:p14="http://schemas.microsoft.com/office/powerpoint/2010/main" val="2233116913"/>
      </p:ext>
    </p:extLst>
  </p:cSld>
  <p:clrMap bg1="lt1" tx1="dk1" bg2="lt2" tx2="dk2" accent1="accent1" accent2="accent2" accent3="accent3" accent4="accent4" accent5="accent5" accent6="accent6" hlink="hlink" folHlink="folHlink"/>
  <p:sldLayoutIdLst>
    <p:sldLayoutId id="2147490844" r:id="rId1"/>
    <p:sldLayoutId id="2147490845" r:id="rId2"/>
    <p:sldLayoutId id="2147490846" r:id="rId3"/>
    <p:sldLayoutId id="2147490847" r:id="rId4"/>
    <p:sldLayoutId id="2147490848" r:id="rId5"/>
    <p:sldLayoutId id="2147490849" r:id="rId6"/>
    <p:sldLayoutId id="2147490850" r:id="rId7"/>
    <p:sldLayoutId id="2147490851" r:id="rId8"/>
    <p:sldLayoutId id="2147490852" r:id="rId9"/>
    <p:sldLayoutId id="2147490853" r:id="rId10"/>
    <p:sldLayoutId id="2147490854" r:id="rId11"/>
    <p:sldLayoutId id="2147490855" r:id="rId12"/>
    <p:sldLayoutId id="2147490856" r:id="rId13"/>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pPr>
              <a:defRPr/>
            </a:pP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fld id="{5CB4C41C-B4F1-484E-A21D-76081D88A466}" type="slidenum">
              <a:rPr lang="en-US" altLang="en-US" smtClean="0"/>
              <a:pPr/>
              <a:t>‹#›</a:t>
            </a:fld>
            <a:endParaRPr lang="en-US" altLang="en-US" dirty="0"/>
          </a:p>
        </p:txBody>
      </p:sp>
    </p:spTree>
    <p:extLst>
      <p:ext uri="{BB962C8B-B14F-4D97-AF65-F5344CB8AC3E}">
        <p14:creationId xmlns:p14="http://schemas.microsoft.com/office/powerpoint/2010/main" val="1067678650"/>
      </p:ext>
    </p:extLst>
  </p:cSld>
  <p:clrMap bg1="dk1" tx1="lt1" bg2="dk2" tx2="lt2" accent1="accent1" accent2="accent2" accent3="accent3" accent4="accent4" accent5="accent5" accent6="accent6" hlink="hlink" folHlink="folHlink"/>
  <p:sldLayoutIdLst>
    <p:sldLayoutId id="2147490971" r:id="rId1"/>
    <p:sldLayoutId id="2147490972" r:id="rId2"/>
    <p:sldLayoutId id="2147490973" r:id="rId3"/>
    <p:sldLayoutId id="2147490974" r:id="rId4"/>
    <p:sldLayoutId id="2147490975" r:id="rId5"/>
    <p:sldLayoutId id="2147490976" r:id="rId6"/>
    <p:sldLayoutId id="2147490977" r:id="rId7"/>
    <p:sldLayoutId id="2147490978" r:id="rId8"/>
    <p:sldLayoutId id="2147490979" r:id="rId9"/>
    <p:sldLayoutId id="2147490980" r:id="rId10"/>
    <p:sldLayoutId id="21474909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50DF2AA1-CE2D-058C-BBCE-D8BEC9E15E4D}"/>
              </a:ext>
            </a:extLst>
          </p:cNvPr>
          <p:cNvGrpSpPr>
            <a:grpSpLocks/>
          </p:cNvGrpSpPr>
          <p:nvPr/>
        </p:nvGrpSpPr>
        <p:grpSpPr bwMode="auto">
          <a:xfrm>
            <a:off x="1588" y="0"/>
            <a:ext cx="9148762" cy="6851650"/>
            <a:chOff x="1" y="0"/>
            <a:chExt cx="5763" cy="4316"/>
          </a:xfrm>
        </p:grpSpPr>
        <p:sp>
          <p:nvSpPr>
            <p:cNvPr id="3075" name="Freeform 3">
              <a:extLst>
                <a:ext uri="{FF2B5EF4-FFF2-40B4-BE49-F238E27FC236}">
                  <a16:creationId xmlns:a16="http://schemas.microsoft.com/office/drawing/2014/main" id="{70E6F40B-25B0-7884-B3F9-01847B5E700F}"/>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76" name="Freeform 4">
              <a:extLst>
                <a:ext uri="{FF2B5EF4-FFF2-40B4-BE49-F238E27FC236}">
                  <a16:creationId xmlns:a16="http://schemas.microsoft.com/office/drawing/2014/main" id="{C75B1510-431D-CA38-06BA-5A7052F755B0}"/>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77" name="Freeform 5">
              <a:extLst>
                <a:ext uri="{FF2B5EF4-FFF2-40B4-BE49-F238E27FC236}">
                  <a16:creationId xmlns:a16="http://schemas.microsoft.com/office/drawing/2014/main" id="{AAA1F55E-B728-3F51-1502-05DAE5D8898E}"/>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grpSp>
          <p:nvGrpSpPr>
            <p:cNvPr id="4107" name="Group 6">
              <a:extLst>
                <a:ext uri="{FF2B5EF4-FFF2-40B4-BE49-F238E27FC236}">
                  <a16:creationId xmlns:a16="http://schemas.microsoft.com/office/drawing/2014/main" id="{94368887-28B6-677B-BFB8-6769EAD73FCF}"/>
                </a:ext>
              </a:extLst>
            </p:cNvPr>
            <p:cNvGrpSpPr>
              <a:grpSpLocks/>
            </p:cNvGrpSpPr>
            <p:nvPr/>
          </p:nvGrpSpPr>
          <p:grpSpPr bwMode="auto">
            <a:xfrm>
              <a:off x="288" y="0"/>
              <a:ext cx="5098" cy="4316"/>
              <a:chOff x="288" y="0"/>
              <a:chExt cx="5098" cy="4316"/>
            </a:xfrm>
          </p:grpSpPr>
          <p:sp>
            <p:nvSpPr>
              <p:cNvPr id="3079" name="Freeform 7">
                <a:extLst>
                  <a:ext uri="{FF2B5EF4-FFF2-40B4-BE49-F238E27FC236}">
                    <a16:creationId xmlns:a16="http://schemas.microsoft.com/office/drawing/2014/main" id="{86A1A67B-B1E3-45B0-728C-9DB2798B0E9B}"/>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0" name="Freeform 8">
                <a:extLst>
                  <a:ext uri="{FF2B5EF4-FFF2-40B4-BE49-F238E27FC236}">
                    <a16:creationId xmlns:a16="http://schemas.microsoft.com/office/drawing/2014/main" id="{6CCBF231-CC12-43A3-A4E0-CC159C2331D4}"/>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1" name="Freeform 9">
                <a:extLst>
                  <a:ext uri="{FF2B5EF4-FFF2-40B4-BE49-F238E27FC236}">
                    <a16:creationId xmlns:a16="http://schemas.microsoft.com/office/drawing/2014/main" id="{A843F08F-BC94-249E-A0F2-FFABC2C6E86B}"/>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2" name="Freeform 10">
                <a:extLst>
                  <a:ext uri="{FF2B5EF4-FFF2-40B4-BE49-F238E27FC236}">
                    <a16:creationId xmlns:a16="http://schemas.microsoft.com/office/drawing/2014/main" id="{D3FA8B7F-D629-3676-9FE1-D68EA8C4F8D3}"/>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3" name="Freeform 11">
                <a:extLst>
                  <a:ext uri="{FF2B5EF4-FFF2-40B4-BE49-F238E27FC236}">
                    <a16:creationId xmlns:a16="http://schemas.microsoft.com/office/drawing/2014/main" id="{ABC03E4D-382D-0B47-6D3A-E664E0D3893F}"/>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4" name="Freeform 12">
                <a:extLst>
                  <a:ext uri="{FF2B5EF4-FFF2-40B4-BE49-F238E27FC236}">
                    <a16:creationId xmlns:a16="http://schemas.microsoft.com/office/drawing/2014/main" id="{4111454B-33E3-17A2-4F30-D7773300E997}"/>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5" name="Freeform 13">
                <a:extLst>
                  <a:ext uri="{FF2B5EF4-FFF2-40B4-BE49-F238E27FC236}">
                    <a16:creationId xmlns:a16="http://schemas.microsoft.com/office/drawing/2014/main" id="{EF9026FE-BA79-A218-7B9D-4A88F4B08A97}"/>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6" name="Freeform 14">
                <a:extLst>
                  <a:ext uri="{FF2B5EF4-FFF2-40B4-BE49-F238E27FC236}">
                    <a16:creationId xmlns:a16="http://schemas.microsoft.com/office/drawing/2014/main" id="{9BB9DAC7-FCB7-8EDE-318E-CD7BD1D9BE4C}"/>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7" name="Freeform 15">
                <a:extLst>
                  <a:ext uri="{FF2B5EF4-FFF2-40B4-BE49-F238E27FC236}">
                    <a16:creationId xmlns:a16="http://schemas.microsoft.com/office/drawing/2014/main" id="{90FE00B8-7BF4-DCFF-5747-BC2D0996100B}"/>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8" name="Freeform 16">
                <a:extLst>
                  <a:ext uri="{FF2B5EF4-FFF2-40B4-BE49-F238E27FC236}">
                    <a16:creationId xmlns:a16="http://schemas.microsoft.com/office/drawing/2014/main" id="{484B16A7-D1BA-166B-FAFB-2973E0F80640}"/>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9" name="Freeform 17">
                <a:extLst>
                  <a:ext uri="{FF2B5EF4-FFF2-40B4-BE49-F238E27FC236}">
                    <a16:creationId xmlns:a16="http://schemas.microsoft.com/office/drawing/2014/main" id="{36341D25-534A-986D-60B5-710A9F1BA7FF}"/>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90" name="Freeform 18">
                <a:extLst>
                  <a:ext uri="{FF2B5EF4-FFF2-40B4-BE49-F238E27FC236}">
                    <a16:creationId xmlns:a16="http://schemas.microsoft.com/office/drawing/2014/main" id="{1F71DF97-17A1-5B84-89AB-22BE92227383}"/>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91" name="Freeform 19">
                <a:extLst>
                  <a:ext uri="{FF2B5EF4-FFF2-40B4-BE49-F238E27FC236}">
                    <a16:creationId xmlns:a16="http://schemas.microsoft.com/office/drawing/2014/main" id="{6FE3E02B-78B4-47E6-60F5-6440A7A44FB8}"/>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grpSp>
        <p:sp>
          <p:nvSpPr>
            <p:cNvPr id="3092" name="Freeform 20">
              <a:extLst>
                <a:ext uri="{FF2B5EF4-FFF2-40B4-BE49-F238E27FC236}">
                  <a16:creationId xmlns:a16="http://schemas.microsoft.com/office/drawing/2014/main" id="{78686201-87DC-76E8-5881-2FB61E348CA5}"/>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93" name="Freeform 21">
              <a:extLst>
                <a:ext uri="{FF2B5EF4-FFF2-40B4-BE49-F238E27FC236}">
                  <a16:creationId xmlns:a16="http://schemas.microsoft.com/office/drawing/2014/main" id="{59771D59-CC96-691E-83D0-E01B00CF8984}"/>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94" name="Freeform 22">
              <a:extLst>
                <a:ext uri="{FF2B5EF4-FFF2-40B4-BE49-F238E27FC236}">
                  <a16:creationId xmlns:a16="http://schemas.microsoft.com/office/drawing/2014/main" id="{1D209509-86BD-0269-8B2C-D5270F1A3460}"/>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4111" name="Freeform 23">
              <a:extLst>
                <a:ext uri="{FF2B5EF4-FFF2-40B4-BE49-F238E27FC236}">
                  <a16:creationId xmlns:a16="http://schemas.microsoft.com/office/drawing/2014/main" id="{FD628EFC-4E8A-D3F3-A1BD-4F6DC075839C}"/>
                </a:ext>
              </a:extLst>
            </p:cNvPr>
            <p:cNvSpPr>
              <a:spLocks/>
            </p:cNvSpPr>
            <p:nvPr/>
          </p:nvSpPr>
          <p:spPr bwMode="hidden">
            <a:xfrm>
              <a:off x="5041" y="0"/>
              <a:ext cx="719" cy="845"/>
            </a:xfrm>
            <a:custGeom>
              <a:avLst/>
              <a:gdLst>
                <a:gd name="T0" fmla="*/ 767 w 717"/>
                <a:gd name="T1" fmla="*/ 845 h 845"/>
                <a:gd name="T2" fmla="*/ 767 w 717"/>
                <a:gd name="T3" fmla="*/ 821 h 845"/>
                <a:gd name="T4" fmla="*/ 624 w 717"/>
                <a:gd name="T5" fmla="*/ 605 h 845"/>
                <a:gd name="T6" fmla="*/ 431 w 717"/>
                <a:gd name="T7" fmla="*/ 396 h 845"/>
                <a:gd name="T8" fmla="*/ 246 w 717"/>
                <a:gd name="T9" fmla="*/ 192 h 845"/>
                <a:gd name="T10" fmla="*/ 17 w 717"/>
                <a:gd name="T11" fmla="*/ 0 h 845"/>
                <a:gd name="T12" fmla="*/ 0 w 717"/>
                <a:gd name="T13" fmla="*/ 0 h 845"/>
                <a:gd name="T14" fmla="*/ 234 w 717"/>
                <a:gd name="T15" fmla="*/ 198 h 845"/>
                <a:gd name="T16" fmla="*/ 425 w 717"/>
                <a:gd name="T17" fmla="*/ 408 h 845"/>
                <a:gd name="T18" fmla="*/ 618 w 717"/>
                <a:gd name="T19" fmla="*/ 623 h 845"/>
                <a:gd name="T20" fmla="*/ 767 w 717"/>
                <a:gd name="T21" fmla="*/ 845 h 845"/>
                <a:gd name="T22" fmla="*/ 76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12" name="Freeform 24">
              <a:extLst>
                <a:ext uri="{FF2B5EF4-FFF2-40B4-BE49-F238E27FC236}">
                  <a16:creationId xmlns:a16="http://schemas.microsoft.com/office/drawing/2014/main" id="{9AF3EDD4-CC3B-91A8-4ABD-67661041029F}"/>
                </a:ext>
              </a:extLst>
            </p:cNvPr>
            <p:cNvSpPr>
              <a:spLocks/>
            </p:cNvSpPr>
            <p:nvPr/>
          </p:nvSpPr>
          <p:spPr bwMode="hidden">
            <a:xfrm>
              <a:off x="5352" y="0"/>
              <a:ext cx="408" cy="414"/>
            </a:xfrm>
            <a:custGeom>
              <a:avLst/>
              <a:gdLst>
                <a:gd name="T0" fmla="*/ 432 w 407"/>
                <a:gd name="T1" fmla="*/ 414 h 414"/>
                <a:gd name="T2" fmla="*/ 432 w 407"/>
                <a:gd name="T3" fmla="*/ 396 h 414"/>
                <a:gd name="T4" fmla="*/ 247 w 407"/>
                <a:gd name="T5" fmla="*/ 192 h 414"/>
                <a:gd name="T6" fmla="*/ 12 w 407"/>
                <a:gd name="T7" fmla="*/ 0 h 414"/>
                <a:gd name="T8" fmla="*/ 0 w 407"/>
                <a:gd name="T9" fmla="*/ 0 h 414"/>
                <a:gd name="T10" fmla="*/ 108 w 407"/>
                <a:gd name="T11" fmla="*/ 102 h 414"/>
                <a:gd name="T12" fmla="*/ 241 w 407"/>
                <a:gd name="T13" fmla="*/ 204 h 414"/>
                <a:gd name="T14" fmla="*/ 432 w 407"/>
                <a:gd name="T15" fmla="*/ 414 h 414"/>
                <a:gd name="T16" fmla="*/ 432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3097" name="Freeform 25">
              <a:extLst>
                <a:ext uri="{FF2B5EF4-FFF2-40B4-BE49-F238E27FC236}">
                  <a16:creationId xmlns:a16="http://schemas.microsoft.com/office/drawing/2014/main" id="{53B1B016-DD48-1C77-5926-2AD1A1C7FE55}"/>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4114" name="Freeform 26">
              <a:extLst>
                <a:ext uri="{FF2B5EF4-FFF2-40B4-BE49-F238E27FC236}">
                  <a16:creationId xmlns:a16="http://schemas.microsoft.com/office/drawing/2014/main" id="{CCFBD88F-AB30-F412-195F-1CBB8D9E085C}"/>
                </a:ext>
              </a:extLst>
            </p:cNvPr>
            <p:cNvSpPr>
              <a:spLocks/>
            </p:cNvSpPr>
            <p:nvPr/>
          </p:nvSpPr>
          <p:spPr bwMode="hidden">
            <a:xfrm>
              <a:off x="6" y="0"/>
              <a:ext cx="588" cy="599"/>
            </a:xfrm>
            <a:custGeom>
              <a:avLst/>
              <a:gdLst>
                <a:gd name="T0" fmla="*/ 636 w 586"/>
                <a:gd name="T1" fmla="*/ 0 h 599"/>
                <a:gd name="T2" fmla="*/ 618 w 586"/>
                <a:gd name="T3" fmla="*/ 0 h 599"/>
                <a:gd name="T4" fmla="*/ 432 w 586"/>
                <a:gd name="T5" fmla="*/ 132 h 599"/>
                <a:gd name="T6" fmla="*/ 282 w 586"/>
                <a:gd name="T7" fmla="*/ 270 h 599"/>
                <a:gd name="T8" fmla="*/ 120 w 586"/>
                <a:gd name="T9" fmla="*/ 420 h 599"/>
                <a:gd name="T10" fmla="*/ 0 w 586"/>
                <a:gd name="T11" fmla="*/ 575 h 599"/>
                <a:gd name="T12" fmla="*/ 0 w 586"/>
                <a:gd name="T13" fmla="*/ 599 h 599"/>
                <a:gd name="T14" fmla="*/ 120 w 586"/>
                <a:gd name="T15" fmla="*/ 432 h 599"/>
                <a:gd name="T16" fmla="*/ 282 w 586"/>
                <a:gd name="T17" fmla="*/ 282 h 599"/>
                <a:gd name="T18" fmla="*/ 438 w 586"/>
                <a:gd name="T19" fmla="*/ 138 h 599"/>
                <a:gd name="T20" fmla="*/ 636 w 586"/>
                <a:gd name="T21" fmla="*/ 0 h 599"/>
                <a:gd name="T22" fmla="*/ 63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15" name="Freeform 27">
              <a:extLst>
                <a:ext uri="{FF2B5EF4-FFF2-40B4-BE49-F238E27FC236}">
                  <a16:creationId xmlns:a16="http://schemas.microsoft.com/office/drawing/2014/main" id="{8A5156AA-DAA0-9CFD-262A-3F45B7640A30}"/>
                </a:ext>
              </a:extLst>
            </p:cNvPr>
            <p:cNvSpPr>
              <a:spLocks/>
            </p:cNvSpPr>
            <p:nvPr/>
          </p:nvSpPr>
          <p:spPr bwMode="hidden">
            <a:xfrm>
              <a:off x="6" y="0"/>
              <a:ext cx="270" cy="252"/>
            </a:xfrm>
            <a:custGeom>
              <a:avLst/>
              <a:gdLst>
                <a:gd name="T0" fmla="*/ 294 w 269"/>
                <a:gd name="T1" fmla="*/ 0 h 252"/>
                <a:gd name="T2" fmla="*/ 276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4 w 269"/>
                <a:gd name="T15" fmla="*/ 0 h 252"/>
                <a:gd name="T16" fmla="*/ 294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16" name="Line 28">
              <a:extLst>
                <a:ext uri="{FF2B5EF4-FFF2-40B4-BE49-F238E27FC236}">
                  <a16:creationId xmlns:a16="http://schemas.microsoft.com/office/drawing/2014/main" id="{EC47FFA3-9AC3-1C68-3BBB-4805FE95FB75}"/>
                </a:ext>
              </a:extLst>
            </p:cNvPr>
            <p:cNvSpPr>
              <a:spLocks noChangeShapeType="1"/>
            </p:cNvSpPr>
            <p:nvPr/>
          </p:nvSpPr>
          <p:spPr bwMode="hidden">
            <a:xfrm>
              <a:off x="1" y="2749"/>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17" name="Line 29">
              <a:extLst>
                <a:ext uri="{FF2B5EF4-FFF2-40B4-BE49-F238E27FC236}">
                  <a16:creationId xmlns:a16="http://schemas.microsoft.com/office/drawing/2014/main" id="{A23008B5-F454-67A7-2A40-542EF10355E9}"/>
                </a:ext>
              </a:extLst>
            </p:cNvPr>
            <p:cNvSpPr>
              <a:spLocks noChangeShapeType="1"/>
            </p:cNvSpPr>
            <p:nvPr/>
          </p:nvSpPr>
          <p:spPr bwMode="hidden">
            <a:xfrm>
              <a:off x="1" y="2356"/>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18" name="Line 30">
              <a:extLst>
                <a:ext uri="{FF2B5EF4-FFF2-40B4-BE49-F238E27FC236}">
                  <a16:creationId xmlns:a16="http://schemas.microsoft.com/office/drawing/2014/main" id="{E4343620-85F7-16E7-5FE6-D8987B43CD7C}"/>
                </a:ext>
              </a:extLst>
            </p:cNvPr>
            <p:cNvSpPr>
              <a:spLocks noChangeShapeType="1"/>
            </p:cNvSpPr>
            <p:nvPr/>
          </p:nvSpPr>
          <p:spPr bwMode="hidden">
            <a:xfrm>
              <a:off x="1" y="3142"/>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nvGrpSpPr>
            <p:cNvPr id="4119" name="Group 31">
              <a:extLst>
                <a:ext uri="{FF2B5EF4-FFF2-40B4-BE49-F238E27FC236}">
                  <a16:creationId xmlns:a16="http://schemas.microsoft.com/office/drawing/2014/main" id="{9D6ABAD9-DC07-CEEC-4D00-172C74EE751A}"/>
                </a:ext>
              </a:extLst>
            </p:cNvPr>
            <p:cNvGrpSpPr>
              <a:grpSpLocks/>
            </p:cNvGrpSpPr>
            <p:nvPr/>
          </p:nvGrpSpPr>
          <p:grpSpPr bwMode="auto">
            <a:xfrm>
              <a:off x="1" y="392"/>
              <a:ext cx="5758" cy="1571"/>
              <a:chOff x="1" y="392"/>
              <a:chExt cx="5758" cy="1571"/>
            </a:xfrm>
          </p:grpSpPr>
          <p:sp>
            <p:nvSpPr>
              <p:cNvPr id="4122" name="Line 32">
                <a:extLst>
                  <a:ext uri="{FF2B5EF4-FFF2-40B4-BE49-F238E27FC236}">
                    <a16:creationId xmlns:a16="http://schemas.microsoft.com/office/drawing/2014/main" id="{8009E62B-65CA-3FF4-2CB0-C1F38F9B7C1A}"/>
                  </a:ext>
                </a:extLst>
              </p:cNvPr>
              <p:cNvSpPr>
                <a:spLocks noChangeShapeType="1"/>
              </p:cNvSpPr>
              <p:nvPr userDrawn="1"/>
            </p:nvSpPr>
            <p:spPr bwMode="hidden">
              <a:xfrm>
                <a:off x="1" y="784"/>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23" name="Line 33">
                <a:extLst>
                  <a:ext uri="{FF2B5EF4-FFF2-40B4-BE49-F238E27FC236}">
                    <a16:creationId xmlns:a16="http://schemas.microsoft.com/office/drawing/2014/main" id="{4B7F72A3-3F82-F372-8D10-23C488E65649}"/>
                  </a:ext>
                </a:extLst>
              </p:cNvPr>
              <p:cNvSpPr>
                <a:spLocks noChangeShapeType="1"/>
              </p:cNvSpPr>
              <p:nvPr userDrawn="1"/>
            </p:nvSpPr>
            <p:spPr bwMode="hidden">
              <a:xfrm>
                <a:off x="1" y="1963"/>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24" name="Line 34">
                <a:extLst>
                  <a:ext uri="{FF2B5EF4-FFF2-40B4-BE49-F238E27FC236}">
                    <a16:creationId xmlns:a16="http://schemas.microsoft.com/office/drawing/2014/main" id="{46E98E30-9451-D85A-654F-A5D42EA902EB}"/>
                  </a:ext>
                </a:extLst>
              </p:cNvPr>
              <p:cNvSpPr>
                <a:spLocks noChangeShapeType="1"/>
              </p:cNvSpPr>
              <p:nvPr userDrawn="1"/>
            </p:nvSpPr>
            <p:spPr bwMode="hidden">
              <a:xfrm>
                <a:off x="1" y="1570"/>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25" name="Line 35">
                <a:extLst>
                  <a:ext uri="{FF2B5EF4-FFF2-40B4-BE49-F238E27FC236}">
                    <a16:creationId xmlns:a16="http://schemas.microsoft.com/office/drawing/2014/main" id="{15FF5E8A-62E7-CBD4-ADBD-3EA1C9E62DF4}"/>
                  </a:ext>
                </a:extLst>
              </p:cNvPr>
              <p:cNvSpPr>
                <a:spLocks noChangeShapeType="1"/>
              </p:cNvSpPr>
              <p:nvPr userDrawn="1"/>
            </p:nvSpPr>
            <p:spPr bwMode="hidden">
              <a:xfrm>
                <a:off x="1" y="1177"/>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26" name="Line 36">
                <a:extLst>
                  <a:ext uri="{FF2B5EF4-FFF2-40B4-BE49-F238E27FC236}">
                    <a16:creationId xmlns:a16="http://schemas.microsoft.com/office/drawing/2014/main" id="{8E177689-CB9B-0BAD-59C0-8E108BDD838A}"/>
                  </a:ext>
                </a:extLst>
              </p:cNvPr>
              <p:cNvSpPr>
                <a:spLocks noChangeShapeType="1"/>
              </p:cNvSpPr>
              <p:nvPr userDrawn="1"/>
            </p:nvSpPr>
            <p:spPr bwMode="hidden">
              <a:xfrm>
                <a:off x="1" y="392"/>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4120" name="Line 37">
              <a:extLst>
                <a:ext uri="{FF2B5EF4-FFF2-40B4-BE49-F238E27FC236}">
                  <a16:creationId xmlns:a16="http://schemas.microsoft.com/office/drawing/2014/main" id="{EB028261-0F6A-CEC8-89B3-88F63390BB4C}"/>
                </a:ext>
              </a:extLst>
            </p:cNvPr>
            <p:cNvSpPr>
              <a:spLocks noChangeShapeType="1"/>
            </p:cNvSpPr>
            <p:nvPr/>
          </p:nvSpPr>
          <p:spPr bwMode="hidden">
            <a:xfrm>
              <a:off x="1" y="3928"/>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21" name="Line 38">
              <a:extLst>
                <a:ext uri="{FF2B5EF4-FFF2-40B4-BE49-F238E27FC236}">
                  <a16:creationId xmlns:a16="http://schemas.microsoft.com/office/drawing/2014/main" id="{236DA2B2-2A07-D673-C8DC-C986F85E1DFD}"/>
                </a:ext>
              </a:extLst>
            </p:cNvPr>
            <p:cNvSpPr>
              <a:spLocks noChangeShapeType="1"/>
            </p:cNvSpPr>
            <p:nvPr/>
          </p:nvSpPr>
          <p:spPr bwMode="hidden">
            <a:xfrm>
              <a:off x="1" y="3535"/>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3111" name="Rectangle 39">
            <a:extLst>
              <a:ext uri="{FF2B5EF4-FFF2-40B4-BE49-F238E27FC236}">
                <a16:creationId xmlns:a16="http://schemas.microsoft.com/office/drawing/2014/main" id="{2A24507F-929B-DF1A-D725-EFD77CA07BBB}"/>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112" name="Rectangle 40">
            <a:extLst>
              <a:ext uri="{FF2B5EF4-FFF2-40B4-BE49-F238E27FC236}">
                <a16:creationId xmlns:a16="http://schemas.microsoft.com/office/drawing/2014/main" id="{C76802EB-5FDB-BDFF-E559-2517F1427596}"/>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a:defRPr/>
            </a:pPr>
            <a:endParaRPr lang="en-US"/>
          </a:p>
        </p:txBody>
      </p:sp>
      <p:sp>
        <p:nvSpPr>
          <p:cNvPr id="3113" name="Rectangle 41">
            <a:extLst>
              <a:ext uri="{FF2B5EF4-FFF2-40B4-BE49-F238E27FC236}">
                <a16:creationId xmlns:a16="http://schemas.microsoft.com/office/drawing/2014/main" id="{4164AF7A-8431-CC92-6376-0C0AFE1D9EC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a:defRPr/>
            </a:pPr>
            <a:endParaRPr lang="en-US"/>
          </a:p>
        </p:txBody>
      </p:sp>
      <p:sp>
        <p:nvSpPr>
          <p:cNvPr id="3114" name="Rectangle 42">
            <a:extLst>
              <a:ext uri="{FF2B5EF4-FFF2-40B4-BE49-F238E27FC236}">
                <a16:creationId xmlns:a16="http://schemas.microsoft.com/office/drawing/2014/main" id="{918C083B-3D9D-94C7-E637-688A3AB78EF2}"/>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Verdana" panose="020B0604030504040204" pitchFamily="34" charset="0"/>
              </a:defRPr>
            </a:lvl1pPr>
          </a:lstStyle>
          <a:p>
            <a:fld id="{219919F9-E134-B245-89AA-32D6366F5646}" type="slidenum">
              <a:rPr lang="en-US" altLang="en-US"/>
              <a:pPr/>
              <a:t>‹#›</a:t>
            </a:fld>
            <a:endParaRPr lang="en-US" altLang="en-US"/>
          </a:p>
        </p:txBody>
      </p:sp>
      <p:sp>
        <p:nvSpPr>
          <p:cNvPr id="3115" name="Rectangle 43">
            <a:extLst>
              <a:ext uri="{FF2B5EF4-FFF2-40B4-BE49-F238E27FC236}">
                <a16:creationId xmlns:a16="http://schemas.microsoft.com/office/drawing/2014/main" id="{097B58AC-E4E1-873A-8261-E95450A73C68}"/>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0010834"/>
      </p:ext>
    </p:extLst>
  </p:cSld>
  <p:clrMap bg1="dk2" tx1="lt1" bg2="dk1" tx2="lt2" accent1="accent1" accent2="accent2" accent3="accent3" accent4="accent4" accent5="accent5" accent6="accent6" hlink="hlink" folHlink="folHlink"/>
  <p:sldLayoutIdLst>
    <p:sldLayoutId id="2147490995" r:id="rId1"/>
    <p:sldLayoutId id="2147490996" r:id="rId2"/>
    <p:sldLayoutId id="2147490997" r:id="rId3"/>
    <p:sldLayoutId id="2147490998" r:id="rId4"/>
    <p:sldLayoutId id="2147490999" r:id="rId5"/>
    <p:sldLayoutId id="2147491000" r:id="rId6"/>
    <p:sldLayoutId id="2147491001" r:id="rId7"/>
    <p:sldLayoutId id="2147491002" r:id="rId8"/>
    <p:sldLayoutId id="2147491003" r:id="rId9"/>
    <p:sldLayoutId id="2147491004" r:id="rId10"/>
    <p:sldLayoutId id="2147491005" r:id="rId11"/>
    <p:sldLayoutId id="2147491006" r:id="rId12"/>
    <p:sldLayoutId id="2147491007" r:id="rId1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3170"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79"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81"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63182"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84"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86"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88"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9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9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9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201"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20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nvGrpSpPr>
            <p:cNvPr id="263212"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0F441EA5-53B7-CF40-9490-162FDAB89A60}" type="slidenum">
              <a:rPr lang="en-US" smtClean="0"/>
              <a:pPr>
                <a:defRPr/>
              </a:pPr>
              <a:t>‹#›</a:t>
            </a:fld>
            <a:endParaRPr lang="en-US" dirty="0"/>
          </a:p>
        </p:txBody>
      </p:sp>
    </p:spTree>
    <p:extLst>
      <p:ext uri="{BB962C8B-B14F-4D97-AF65-F5344CB8AC3E}">
        <p14:creationId xmlns:p14="http://schemas.microsoft.com/office/powerpoint/2010/main" val="1841498812"/>
      </p:ext>
    </p:extLst>
  </p:cSld>
  <p:clrMap bg1="dk2" tx1="lt1" bg2="dk1" tx2="lt2" accent1="accent1" accent2="accent2" accent3="accent3" accent4="accent4" accent5="accent5" accent6="accent6" hlink="hlink" folHlink="folHlink"/>
  <p:sldLayoutIdLst>
    <p:sldLayoutId id="2147491009" r:id="rId1"/>
    <p:sldLayoutId id="2147491010" r:id="rId2"/>
    <p:sldLayoutId id="2147491011" r:id="rId3"/>
    <p:sldLayoutId id="2147491012" r:id="rId4"/>
    <p:sldLayoutId id="2147491013" r:id="rId5"/>
    <p:sldLayoutId id="2147491014" r:id="rId6"/>
    <p:sldLayoutId id="2147491015" r:id="rId7"/>
    <p:sldLayoutId id="2147491016" r:id="rId8"/>
    <p:sldLayoutId id="2147491017" r:id="rId9"/>
    <p:sldLayoutId id="2147491018" r:id="rId10"/>
    <p:sldLayoutId id="2147491019"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grpSp>
        <p:nvGrpSpPr>
          <p:cNvPr id="18" name="Group 2"/>
          <p:cNvGrpSpPr/>
          <p:nvPr/>
        </p:nvGrpSpPr>
        <p:grpSpPr>
          <a:xfrm>
            <a:off x="-1" y="-332914"/>
            <a:ext cx="9144002" cy="7190915"/>
            <a:chOff x="0" y="0"/>
            <a:chExt cx="9144000" cy="7190914"/>
          </a:xfrm>
        </p:grpSpPr>
        <p:sp>
          <p:nvSpPr>
            <p:cNvPr id="2" name="Rectangle 3"/>
            <p:cNvSpPr/>
            <p:nvPr/>
          </p:nvSpPr>
          <p:spPr>
            <a:xfrm>
              <a:off x="0" y="810750"/>
              <a:ext cx="9144001" cy="1154113"/>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 name="Rectangle 4"/>
            <p:cNvSpPr/>
            <p:nvPr/>
          </p:nvSpPr>
          <p:spPr>
            <a:xfrm>
              <a:off x="0" y="332913"/>
              <a:ext cx="1776412" cy="6858002"/>
            </a:xfrm>
            <a:prstGeom prst="rect">
              <a:avLst/>
            </a:prstGeom>
            <a:blipFill rotWithShape="1">
              <a:blip r:embed="rId100"/>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16" name="Group 5"/>
            <p:cNvGrpSpPr/>
            <p:nvPr/>
          </p:nvGrpSpPr>
          <p:grpSpPr>
            <a:xfrm>
              <a:off x="133974" y="-1"/>
              <a:ext cx="7880141" cy="1667505"/>
              <a:chOff x="0" y="0"/>
              <a:chExt cx="7880139" cy="1667503"/>
            </a:xfrm>
          </p:grpSpPr>
          <p:sp>
            <p:nvSpPr>
              <p:cNvPr id="4" name="Freeform 6"/>
              <p:cNvSpPr/>
              <p:nvPr/>
            </p:nvSpPr>
            <p:spPr>
              <a:xfrm>
                <a:off x="0" y="1042623"/>
                <a:ext cx="1499760" cy="476186"/>
              </a:xfrm>
              <a:custGeom>
                <a:avLst/>
                <a:gdLst/>
                <a:ahLst/>
                <a:cxnLst>
                  <a:cxn ang="0">
                    <a:pos x="wd2" y="hd2"/>
                  </a:cxn>
                  <a:cxn ang="5400000">
                    <a:pos x="wd2" y="hd2"/>
                  </a:cxn>
                  <a:cxn ang="10800000">
                    <a:pos x="wd2" y="hd2"/>
                  </a:cxn>
                  <a:cxn ang="16200000">
                    <a:pos x="wd2" y="hd2"/>
                  </a:cxn>
                </a:cxnLst>
                <a:rect l="0" t="0" r="r" b="b"/>
                <a:pathLst>
                  <a:path w="19895" h="19882" extrusionOk="0">
                    <a:moveTo>
                      <a:pt x="19821" y="0"/>
                    </a:moveTo>
                    <a:cubicBezTo>
                      <a:pt x="9212" y="7980"/>
                      <a:pt x="4171" y="14830"/>
                      <a:pt x="1270" y="18331"/>
                    </a:cubicBezTo>
                    <a:cubicBezTo>
                      <a:pt x="-1705" y="21600"/>
                      <a:pt x="1404" y="18469"/>
                      <a:pt x="1979" y="19809"/>
                    </a:cubicBezTo>
                    <a:cubicBezTo>
                      <a:pt x="5083" y="17016"/>
                      <a:pt x="5130" y="13509"/>
                      <a:pt x="19895" y="1573"/>
                    </a:cubicBezTo>
                    <a:cubicBezTo>
                      <a:pt x="19895" y="1573"/>
                      <a:pt x="19821" y="0"/>
                      <a:pt x="19821" y="0"/>
                    </a:cubicBezTo>
                    <a:close/>
                  </a:path>
                </a:pathLst>
              </a:custGeom>
              <a:gradFill flip="none" rotWithShape="1">
                <a:gsLst>
                  <a:gs pos="0">
                    <a:schemeClr val="accent1"/>
                  </a:gs>
                  <a:gs pos="100000">
                    <a:srgbClr val="006600"/>
                  </a:gs>
                </a:gsLst>
                <a:lin ang="0" scaled="0"/>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5" name="Freeform 7"/>
              <p:cNvSpPr/>
              <p:nvPr/>
            </p:nvSpPr>
            <p:spPr>
              <a:xfrm rot="21092569">
                <a:off x="1723218" y="446809"/>
                <a:ext cx="6133361" cy="773885"/>
              </a:xfrm>
              <a:custGeom>
                <a:avLst/>
                <a:gdLst/>
                <a:ahLst/>
                <a:cxnLst>
                  <a:cxn ang="0">
                    <a:pos x="wd2" y="hd2"/>
                  </a:cxn>
                  <a:cxn ang="5400000">
                    <a:pos x="wd2" y="hd2"/>
                  </a:cxn>
                  <a:cxn ang="10800000">
                    <a:pos x="wd2" y="hd2"/>
                  </a:cxn>
                  <a:cxn ang="16200000">
                    <a:pos x="wd2" y="hd2"/>
                  </a:cxn>
                </a:cxnLst>
                <a:rect l="0" t="0" r="r" b="b"/>
                <a:pathLst>
                  <a:path w="20246" h="16714" extrusionOk="0">
                    <a:moveTo>
                      <a:pt x="0" y="2108"/>
                    </a:moveTo>
                    <a:cubicBezTo>
                      <a:pt x="1336" y="1903"/>
                      <a:pt x="8835" y="-4886"/>
                      <a:pt x="18571" y="7045"/>
                    </a:cubicBezTo>
                    <a:cubicBezTo>
                      <a:pt x="21600" y="11023"/>
                      <a:pt x="19672" y="16165"/>
                      <a:pt x="19284" y="16714"/>
                    </a:cubicBezTo>
                    <a:cubicBezTo>
                      <a:pt x="19284" y="16714"/>
                      <a:pt x="19085" y="16577"/>
                      <a:pt x="18948" y="16508"/>
                    </a:cubicBezTo>
                    <a:cubicBezTo>
                      <a:pt x="19273" y="16097"/>
                      <a:pt x="21579" y="11845"/>
                      <a:pt x="18519" y="7731"/>
                    </a:cubicBezTo>
                    <a:cubicBezTo>
                      <a:pt x="10632" y="-1526"/>
                      <a:pt x="3647" y="463"/>
                      <a:pt x="89" y="3034"/>
                    </a:cubicBezTo>
                    <a:cubicBezTo>
                      <a:pt x="89" y="3034"/>
                      <a:pt x="0" y="2108"/>
                      <a:pt x="0" y="2108"/>
                    </a:cubicBezTo>
                    <a:close/>
                  </a:path>
                </a:pathLst>
              </a:custGeom>
              <a:solidFill>
                <a:srgbClr val="006600"/>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15" name="Group 8"/>
              <p:cNvGrpSpPr/>
              <p:nvPr/>
            </p:nvGrpSpPr>
            <p:grpSpPr>
              <a:xfrm>
                <a:off x="1450350" y="850438"/>
                <a:ext cx="304801" cy="304801"/>
                <a:chOff x="0" y="0"/>
                <a:chExt cx="304799" cy="304799"/>
              </a:xfrm>
            </p:grpSpPr>
            <p:sp>
              <p:nvSpPr>
                <p:cNvPr id="6" name="Oval 9"/>
                <p:cNvSpPr/>
                <p:nvPr/>
              </p:nvSpPr>
              <p:spPr>
                <a:xfrm>
                  <a:off x="0" y="0"/>
                  <a:ext cx="304800" cy="304800"/>
                </a:xfrm>
                <a:prstGeom prst="ellipse">
                  <a:avLst/>
                </a:prstGeom>
                <a:gradFill flip="none" rotWithShape="1">
                  <a:gsLst>
                    <a:gs pos="0">
                      <a:srgbClr val="006600"/>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7" name="Oval 10"/>
                <p:cNvSpPr/>
                <p:nvPr/>
              </p:nvSpPr>
              <p:spPr>
                <a:xfrm>
                  <a:off x="152400" y="80962"/>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8" name="Oval 11"/>
                <p:cNvSpPr/>
                <p:nvPr/>
              </p:nvSpPr>
              <p:spPr>
                <a:xfrm>
                  <a:off x="47625" y="38100"/>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9" name="Oval 12"/>
                <p:cNvSpPr/>
                <p:nvPr/>
              </p:nvSpPr>
              <p:spPr>
                <a:xfrm>
                  <a:off x="47625" y="123825"/>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0" name="Oval 13"/>
                <p:cNvSpPr/>
                <p:nvPr/>
              </p:nvSpPr>
              <p:spPr>
                <a:xfrm>
                  <a:off x="119062" y="152400"/>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1" name="Oval 14"/>
                <p:cNvSpPr/>
                <p:nvPr/>
              </p:nvSpPr>
              <p:spPr>
                <a:xfrm>
                  <a:off x="214312" y="142875"/>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2" name="Oval 15"/>
                <p:cNvSpPr/>
                <p:nvPr/>
              </p:nvSpPr>
              <p:spPr>
                <a:xfrm>
                  <a:off x="138112" y="214312"/>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3" name="Oval 16"/>
                <p:cNvSpPr/>
                <p:nvPr/>
              </p:nvSpPr>
              <p:spPr>
                <a:xfrm>
                  <a:off x="47625" y="200025"/>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4" name="Oval 17"/>
                <p:cNvSpPr/>
                <p:nvPr/>
              </p:nvSpPr>
              <p:spPr>
                <a:xfrm>
                  <a:off x="133350" y="4762"/>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sp>
          <p:nvSpPr>
            <p:cNvPr id="17" name="Rectangle 18"/>
            <p:cNvSpPr/>
            <p:nvPr/>
          </p:nvSpPr>
          <p:spPr>
            <a:xfrm>
              <a:off x="676275" y="2214101"/>
              <a:ext cx="1112838" cy="4976813"/>
            </a:xfrm>
            <a:prstGeom prst="rect">
              <a:avLst/>
            </a:prstGeom>
            <a:solidFill>
              <a:schemeClr val="accent3">
                <a:lumOff val="44000"/>
                <a:alpha val="50000"/>
              </a:schemeClr>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sp>
        <p:nvSpPr>
          <p:cNvPr id="19" name="Title Text"/>
          <p:cNvSpPr txBox="1">
            <a:spLocks noGrp="1"/>
          </p:cNvSpPr>
          <p:nvPr>
            <p:ph type="title"/>
          </p:nvPr>
        </p:nvSpPr>
        <p:spPr>
          <a:xfrm>
            <a:off x="1154112" y="457200"/>
            <a:ext cx="7772401"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rtl="1">
              <a:defRPr/>
            </a:lvl1pPr>
          </a:lstStyle>
          <a:p>
            <a:r>
              <a:t>Title Text</a:t>
            </a:r>
          </a:p>
        </p:txBody>
      </p:sp>
      <p:sp>
        <p:nvSpPr>
          <p:cNvPr id="20"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rtl="1">
              <a:buBlip>
                <a:blip r:embed="rId101"/>
              </a:buBlip>
              <a:defRPr/>
            </a:lvl1pPr>
            <a:lvl2pPr rtl="1">
              <a:defRPr/>
            </a:lvl2pPr>
            <a:lvl3pPr rtl="1">
              <a:defRPr/>
            </a:lvl3pPr>
            <a:lvl4pPr rtl="1">
              <a:defRPr/>
            </a:lvl4pPr>
            <a:lvl5pPr rtl="1">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 name="Slide Number"/>
          <p:cNvSpPr txBox="1">
            <a:spLocks noGrp="1"/>
          </p:cNvSpPr>
          <p:nvPr>
            <p:ph type="sldNum" sz="quarter" idx="2"/>
          </p:nvPr>
        </p:nvSpPr>
        <p:spPr>
          <a:xfrm>
            <a:off x="8191886" y="6248400"/>
            <a:ext cx="266315" cy="294640"/>
          </a:xfrm>
          <a:prstGeom prst="rect">
            <a:avLst/>
          </a:prstGeom>
          <a:ln w="12700">
            <a:miter lim="400000"/>
          </a:ln>
        </p:spPr>
        <p:txBody>
          <a:bodyPr wrap="none" lIns="45719" rIns="45719">
            <a:spAutoFit/>
          </a:bodyPr>
          <a:lstStyle>
            <a:lvl1pPr algn="r">
              <a:defRPr sz="1400" b="0">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3464769012"/>
      </p:ext>
    </p:extLst>
  </p:cSld>
  <p:clrMap bg1="lt1" tx1="dk1" bg2="lt2" tx2="dk2" accent1="accent1" accent2="accent2" accent3="accent3" accent4="accent4" accent5="accent5" accent6="accent6" hlink="hlink" folHlink="folHlink"/>
  <p:sldLayoutIdLst>
    <p:sldLayoutId id="2147491035" r:id="rId1"/>
    <p:sldLayoutId id="2147491036" r:id="rId2"/>
    <p:sldLayoutId id="2147491037" r:id="rId3"/>
    <p:sldLayoutId id="2147491038" r:id="rId4"/>
    <p:sldLayoutId id="2147491039" r:id="rId5"/>
    <p:sldLayoutId id="2147491040" r:id="rId6"/>
    <p:sldLayoutId id="2147491041" r:id="rId7"/>
    <p:sldLayoutId id="2147491042" r:id="rId8"/>
    <p:sldLayoutId id="2147491043" r:id="rId9"/>
    <p:sldLayoutId id="2147491044" r:id="rId10"/>
    <p:sldLayoutId id="2147491045" r:id="rId11"/>
    <p:sldLayoutId id="2147491046" r:id="rId12"/>
    <p:sldLayoutId id="2147491047" r:id="rId13"/>
    <p:sldLayoutId id="2147491048" r:id="rId14"/>
    <p:sldLayoutId id="2147491049" r:id="rId15"/>
    <p:sldLayoutId id="2147491050" r:id="rId16"/>
    <p:sldLayoutId id="2147491051" r:id="rId17"/>
    <p:sldLayoutId id="2147491052" r:id="rId18"/>
    <p:sldLayoutId id="2147491053" r:id="rId19"/>
    <p:sldLayoutId id="2147491054" r:id="rId20"/>
    <p:sldLayoutId id="2147491055" r:id="rId21"/>
    <p:sldLayoutId id="2147491056" r:id="rId22"/>
    <p:sldLayoutId id="2147491057" r:id="rId23"/>
    <p:sldLayoutId id="2147491058" r:id="rId24"/>
    <p:sldLayoutId id="2147491059" r:id="rId25"/>
    <p:sldLayoutId id="2147491060" r:id="rId26"/>
    <p:sldLayoutId id="2147491061" r:id="rId27"/>
    <p:sldLayoutId id="2147491062" r:id="rId28"/>
    <p:sldLayoutId id="2147491063" r:id="rId29"/>
    <p:sldLayoutId id="2147491064" r:id="rId30"/>
    <p:sldLayoutId id="2147491065" r:id="rId31"/>
    <p:sldLayoutId id="2147491066" r:id="rId32"/>
    <p:sldLayoutId id="2147491067" r:id="rId33"/>
    <p:sldLayoutId id="2147491068" r:id="rId34"/>
    <p:sldLayoutId id="2147491069" r:id="rId35"/>
    <p:sldLayoutId id="2147491070" r:id="rId36"/>
    <p:sldLayoutId id="2147491071" r:id="rId37"/>
    <p:sldLayoutId id="2147491072" r:id="rId38"/>
    <p:sldLayoutId id="2147491073" r:id="rId39"/>
    <p:sldLayoutId id="2147491074" r:id="rId40"/>
    <p:sldLayoutId id="2147491075" r:id="rId41"/>
    <p:sldLayoutId id="2147491076" r:id="rId42"/>
    <p:sldLayoutId id="2147491077" r:id="rId43"/>
    <p:sldLayoutId id="2147491078" r:id="rId44"/>
    <p:sldLayoutId id="2147491079" r:id="rId45"/>
    <p:sldLayoutId id="2147491080" r:id="rId46"/>
    <p:sldLayoutId id="2147491081" r:id="rId47"/>
    <p:sldLayoutId id="2147491082" r:id="rId48"/>
    <p:sldLayoutId id="2147491083" r:id="rId49"/>
    <p:sldLayoutId id="2147491084" r:id="rId50"/>
    <p:sldLayoutId id="2147491085" r:id="rId51"/>
    <p:sldLayoutId id="2147491086" r:id="rId52"/>
    <p:sldLayoutId id="2147491087" r:id="rId53"/>
    <p:sldLayoutId id="2147491088" r:id="rId54"/>
    <p:sldLayoutId id="2147491089" r:id="rId55"/>
    <p:sldLayoutId id="2147491090" r:id="rId56"/>
    <p:sldLayoutId id="2147491091" r:id="rId57"/>
    <p:sldLayoutId id="2147491092" r:id="rId58"/>
    <p:sldLayoutId id="2147491093" r:id="rId59"/>
    <p:sldLayoutId id="2147491094" r:id="rId60"/>
    <p:sldLayoutId id="2147491095" r:id="rId61"/>
    <p:sldLayoutId id="2147491096" r:id="rId62"/>
    <p:sldLayoutId id="2147491097" r:id="rId63"/>
    <p:sldLayoutId id="2147491098" r:id="rId64"/>
    <p:sldLayoutId id="2147491099" r:id="rId65"/>
    <p:sldLayoutId id="2147491100" r:id="rId66"/>
    <p:sldLayoutId id="2147491101" r:id="rId67"/>
    <p:sldLayoutId id="2147491102" r:id="rId68"/>
    <p:sldLayoutId id="2147491103" r:id="rId69"/>
    <p:sldLayoutId id="2147491104" r:id="rId70"/>
    <p:sldLayoutId id="2147491105" r:id="rId71"/>
    <p:sldLayoutId id="2147491106" r:id="rId72"/>
    <p:sldLayoutId id="2147491107" r:id="rId73"/>
    <p:sldLayoutId id="2147491108" r:id="rId74"/>
    <p:sldLayoutId id="2147491109" r:id="rId75"/>
    <p:sldLayoutId id="2147491110" r:id="rId76"/>
    <p:sldLayoutId id="2147491111" r:id="rId77"/>
    <p:sldLayoutId id="2147491112" r:id="rId78"/>
    <p:sldLayoutId id="2147491113" r:id="rId79"/>
    <p:sldLayoutId id="2147491114" r:id="rId80"/>
    <p:sldLayoutId id="2147491115" r:id="rId81"/>
    <p:sldLayoutId id="2147491116" r:id="rId82"/>
    <p:sldLayoutId id="2147491117" r:id="rId83"/>
    <p:sldLayoutId id="2147491118" r:id="rId84"/>
    <p:sldLayoutId id="2147491119" r:id="rId85"/>
    <p:sldLayoutId id="2147491120" r:id="rId86"/>
    <p:sldLayoutId id="2147491121" r:id="rId87"/>
    <p:sldLayoutId id="2147491122" r:id="rId88"/>
    <p:sldLayoutId id="2147491123" r:id="rId89"/>
    <p:sldLayoutId id="2147491124" r:id="rId90"/>
    <p:sldLayoutId id="2147491125" r:id="rId91"/>
    <p:sldLayoutId id="2147491126" r:id="rId92"/>
    <p:sldLayoutId id="2147491127" r:id="rId93"/>
    <p:sldLayoutId id="2147491128" r:id="rId94"/>
    <p:sldLayoutId id="2147491129" r:id="rId95"/>
    <p:sldLayoutId id="2147491130" r:id="rId96"/>
    <p:sldLayoutId id="2147491131" r:id="rId97"/>
    <p:sldLayoutId id="2147491132" r:id="rId98"/>
  </p:sldLayoutIdLst>
  <p:transition spd="med"/>
  <p:txStyles>
    <p:titleStyle>
      <a:lvl1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1pPr>
      <a:lvl2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2pPr>
      <a:lvl3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3pPr>
      <a:lvl4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4pPr>
      <a:lvl5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5pPr>
      <a:lvl6pPr marL="0" marR="0" indent="4572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6pPr>
      <a:lvl7pPr marL="0" marR="0" indent="9144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7pPr>
      <a:lvl8pPr marL="0" marR="0" indent="13716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8pPr>
      <a:lvl9pPr marL="0" marR="0" indent="18288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9pPr>
    </p:titleStyle>
    <p:bodyStyle>
      <a:lvl1pPr marL="342900" marR="0" indent="-342900" algn="l" defTabSz="914400" rtl="0" latinLnBrk="0">
        <a:lnSpc>
          <a:spcPct val="100000"/>
        </a:lnSpc>
        <a:spcBef>
          <a:spcPts val="700"/>
        </a:spcBef>
        <a:spcAft>
          <a:spcPts val="0"/>
        </a:spcAft>
        <a:buClrTx/>
        <a:buSzPct val="100000"/>
        <a:buFontTx/>
        <a:buBlip>
          <a:blip r:embed="rId101"/>
        </a:buBlip>
        <a:tabLst/>
        <a:defRPr sz="3200" b="1"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a:ea typeface="Times New Roman"/>
                <a:cs typeface="Times New Roman"/>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a:ea typeface="Times New Roman"/>
                <a:cs typeface="Times New Roman"/>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cs typeface="Times New Roman" charset="0"/>
              </a:defRPr>
            </a:lvl1pPr>
          </a:lstStyle>
          <a:p>
            <a:pPr>
              <a:defRPr/>
            </a:pPr>
            <a:fld id="{9DEF939D-BAF2-BC43-AC24-677E606D5303}" type="slidenum">
              <a:rPr lang="en-GB" smtClean="0"/>
              <a:pPr>
                <a:defRPr/>
              </a:pPr>
              <a:t>‹#›</a:t>
            </a:fld>
            <a:endParaRPr lang="en-GB" dirty="0"/>
          </a:p>
        </p:txBody>
      </p:sp>
    </p:spTree>
    <p:extLst>
      <p:ext uri="{BB962C8B-B14F-4D97-AF65-F5344CB8AC3E}">
        <p14:creationId xmlns:p14="http://schemas.microsoft.com/office/powerpoint/2010/main" val="841828545"/>
      </p:ext>
    </p:extLst>
  </p:cSld>
  <p:clrMap bg1="lt1" tx1="dk1" bg2="lt2" tx2="dk2" accent1="accent1" accent2="accent2" accent3="accent3" accent4="accent4" accent5="accent5" accent6="accent6" hlink="hlink" folHlink="folHlink"/>
  <p:sldLayoutIdLst>
    <p:sldLayoutId id="214749113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6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1" i="0">
                <a:solidFill>
                  <a:srgbClr val="000000"/>
                </a:solidFill>
                <a:effectLst/>
                <a:latin typeface="Arial" panose="020B0604020202020204" pitchFamily="34" charset="0"/>
                <a:ea typeface="+mn-ea"/>
                <a:cs typeface="+mn-cs"/>
              </a:defRPr>
            </a:lvl1pPr>
          </a:lstStyle>
          <a:p>
            <a:pPr eaLnBrk="1" hangingPunct="1">
              <a:defRPr/>
            </a:pPr>
            <a:endParaRPr lang="en-US" dirty="0"/>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1" i="0">
                <a:solidFill>
                  <a:srgbClr val="000000"/>
                </a:solidFill>
                <a:effectLst/>
                <a:latin typeface="Arial" panose="020B0604020202020204" pitchFamily="34" charset="0"/>
                <a:ea typeface="+mn-ea"/>
                <a:cs typeface="+mn-cs"/>
              </a:defRPr>
            </a:lvl1pPr>
          </a:lstStyle>
          <a:p>
            <a:pPr eaLnBrk="1" hangingPunct="1">
              <a:defRPr/>
            </a:pPr>
            <a:endParaRPr lang="en-US" dirty="0"/>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1" i="0">
                <a:solidFill>
                  <a:srgbClr val="000000"/>
                </a:solidFill>
                <a:latin typeface="Arial" panose="020B0604020202020204" pitchFamily="34" charset="0"/>
              </a:defRPr>
            </a:lvl1pPr>
          </a:lstStyle>
          <a:p>
            <a:pPr eaLnBrk="1" hangingPunct="1">
              <a:defRPr/>
            </a:pPr>
            <a:fld id="{73527A4F-934A-3B4C-B5A5-52592432AB7D}" type="slidenum">
              <a:rPr lang="en-US" smtClean="0"/>
              <a:pPr eaLnBrk="1" hangingPunct="1">
                <a:defRPr/>
              </a:pPr>
              <a:t>‹#›</a:t>
            </a:fld>
            <a:endParaRPr lang="en-US" dirty="0"/>
          </a:p>
        </p:txBody>
      </p:sp>
    </p:spTree>
    <p:extLst>
      <p:ext uri="{BB962C8B-B14F-4D97-AF65-F5344CB8AC3E}">
        <p14:creationId xmlns:p14="http://schemas.microsoft.com/office/powerpoint/2010/main" val="1474837622"/>
      </p:ext>
    </p:extLst>
  </p:cSld>
  <p:clrMap bg1="lt1" tx1="dk1" bg2="lt2" tx2="dk2" accent1="accent1" accent2="accent2" accent3="accent3" accent4="accent4" accent5="accent5" accent6="accent6" hlink="hlink" folHlink="folHlink"/>
  <p:sldLayoutIdLst>
    <p:sldLayoutId id="2147491136" r:id="rId1"/>
    <p:sldLayoutId id="2147491137" r:id="rId2"/>
    <p:sldLayoutId id="2147491138" r:id="rId3"/>
    <p:sldLayoutId id="2147491139" r:id="rId4"/>
    <p:sldLayoutId id="2147491140" r:id="rId5"/>
    <p:sldLayoutId id="2147491141" r:id="rId6"/>
    <p:sldLayoutId id="2147491142" r:id="rId7"/>
    <p:sldLayoutId id="2147491143" r:id="rId8"/>
    <p:sldLayoutId id="2147491144" r:id="rId9"/>
    <p:sldLayoutId id="2147491145" r:id="rId10"/>
    <p:sldLayoutId id="214749114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588170"/>
      </p:ext>
    </p:extLst>
  </p:cSld>
  <p:clrMap bg1="lt1" tx1="dk1" bg2="lt2" tx2="dk2" accent1="accent1" accent2="accent2" accent3="accent3" accent4="accent4" accent5="accent5" accent6="accent6" hlink="hlink" folHlink="folHlink"/>
  <p:sldLayoutIdLst>
    <p:sldLayoutId id="2147491148" r:id="rId1"/>
    <p:sldLayoutId id="2147491149" r:id="rId2"/>
    <p:sldLayoutId id="2147491150" r:id="rId3"/>
    <p:sldLayoutId id="2147491151" r:id="rId4"/>
    <p:sldLayoutId id="2147491152" r:id="rId5"/>
    <p:sldLayoutId id="2147491153" r:id="rId6"/>
    <p:sldLayoutId id="2147491154" r:id="rId7"/>
    <p:sldLayoutId id="2147491155" r:id="rId8"/>
    <p:sldLayoutId id="2147491156" r:id="rId9"/>
    <p:sldLayoutId id="2147491157" r:id="rId10"/>
    <p:sldLayoutId id="2147491158" r:id="rId11"/>
    <p:sldLayoutId id="2147491159" r:id="rId12"/>
    <p:sldLayoutId id="2147491160" r:id="rId13"/>
    <p:sldLayoutId id="2147491161" r:id="rId14"/>
    <p:sldLayoutId id="2147491162" r:id="rId15"/>
    <p:sldLayoutId id="2147491163" r:id="rId16"/>
    <p:sldLayoutId id="2147491164" r:id="rId17"/>
    <p:sldLayoutId id="2147491165" r:id="rId18"/>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89" algn="ctr" rtl="0" eaLnBrk="0" fontAlgn="base" hangingPunct="0">
        <a:spcBef>
          <a:spcPct val="0"/>
        </a:spcBef>
        <a:spcAft>
          <a:spcPct val="0"/>
        </a:spcAft>
        <a:defRPr sz="4400">
          <a:solidFill>
            <a:schemeClr val="tx2"/>
          </a:solidFill>
          <a:latin typeface="Times New Roman" pitchFamily="-112" charset="0"/>
        </a:defRPr>
      </a:lvl6pPr>
      <a:lvl7pPr marL="914377" algn="ctr" rtl="0" eaLnBrk="0" fontAlgn="base" hangingPunct="0">
        <a:spcBef>
          <a:spcPct val="0"/>
        </a:spcBef>
        <a:spcAft>
          <a:spcPct val="0"/>
        </a:spcAft>
        <a:defRPr sz="4400">
          <a:solidFill>
            <a:schemeClr val="tx2"/>
          </a:solidFill>
          <a:latin typeface="Times New Roman" pitchFamily="-112" charset="0"/>
        </a:defRPr>
      </a:lvl7pPr>
      <a:lvl8pPr marL="1371566" algn="ctr" rtl="0" eaLnBrk="0" fontAlgn="base" hangingPunct="0">
        <a:spcBef>
          <a:spcPct val="0"/>
        </a:spcBef>
        <a:spcAft>
          <a:spcPct val="0"/>
        </a:spcAft>
        <a:defRPr sz="4400">
          <a:solidFill>
            <a:schemeClr val="tx2"/>
          </a:solidFill>
          <a:latin typeface="Times New Roman" pitchFamily="-112" charset="0"/>
        </a:defRPr>
      </a:lvl8pPr>
      <a:lvl9pPr marL="1828754" algn="ctr" rtl="0" eaLnBrk="0" fontAlgn="base" hangingPunct="0">
        <a:spcBef>
          <a:spcPct val="0"/>
        </a:spcBef>
        <a:spcAft>
          <a:spcPct val="0"/>
        </a:spcAft>
        <a:defRPr sz="4400">
          <a:solidFill>
            <a:schemeClr val="tx2"/>
          </a:solidFill>
          <a:latin typeface="Times New Roman" pitchFamily="-112" charset="0"/>
        </a:defRPr>
      </a:lvl9pPr>
    </p:titleStyle>
    <p:bodyStyle>
      <a:lvl1pPr marL="342891" indent="-342891"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32" indent="-285744"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71" indent="-228594"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60" indent="-228594"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349" indent="-228594"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537" indent="-228594"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726" indent="-228594"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914" indent="-228594"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103" indent="-228594"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0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B6768771-2D7B-F64E-9DB5-6D823CF09EC2}" type="slidenum">
              <a:rPr lang="en-US"/>
              <a:pPr>
                <a:defRPr/>
              </a:pPr>
              <a:t>‹#›</a:t>
            </a:fld>
            <a:endParaRPr lang="en-US"/>
          </a:p>
        </p:txBody>
      </p:sp>
    </p:spTree>
    <p:extLst>
      <p:ext uri="{BB962C8B-B14F-4D97-AF65-F5344CB8AC3E}">
        <p14:creationId xmlns:p14="http://schemas.microsoft.com/office/powerpoint/2010/main" val="1480303072"/>
      </p:ext>
    </p:extLst>
  </p:cSld>
  <p:clrMap bg1="lt1" tx1="dk1" bg2="lt2" tx2="dk2" accent1="accent1" accent2="accent2" accent3="accent3" accent4="accent4" accent5="accent5" accent6="accent6" hlink="hlink" folHlink="folHlink"/>
  <p:sldLayoutIdLst>
    <p:sldLayoutId id="2147491167" r:id="rId1"/>
    <p:sldLayoutId id="2147491168" r:id="rId2"/>
    <p:sldLayoutId id="2147491169" r:id="rId3"/>
    <p:sldLayoutId id="2147491170" r:id="rId4"/>
    <p:sldLayoutId id="2147491171" r:id="rId5"/>
    <p:sldLayoutId id="2147491172" r:id="rId6"/>
    <p:sldLayoutId id="2147491173" r:id="rId7"/>
    <p:sldLayoutId id="2147491174" r:id="rId8"/>
    <p:sldLayoutId id="2147491175" r:id="rId9"/>
    <p:sldLayoutId id="2147491176" r:id="rId10"/>
    <p:sldLayoutId id="2147491177" r:id="rId11"/>
    <p:sldLayoutId id="2147491178" r:id="rId12"/>
    <p:sldLayoutId id="214749117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fld id="{2EE7642A-7B80-D448-BF65-EEDFC4BA5E40}" type="slidenum">
              <a:rPr lang="en-US" sz="1800" smtClean="0">
                <a:latin typeface="Arial" charset="0"/>
                <a:cs typeface="DejaVu Sans" charset="0"/>
              </a:rPr>
              <a:pPr defTabSz="32131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1135551407"/>
      </p:ext>
    </p:extLst>
  </p:cSld>
  <p:clrMap bg1="lt1" tx1="dk1" bg2="lt2" tx2="dk2" accent1="accent1" accent2="accent2" accent3="accent3" accent4="accent4" accent5="accent5" accent6="accent6" hlink="hlink" folHlink="folHlink"/>
  <p:sldLayoutIdLst>
    <p:sldLayoutId id="2147491181" r:id="rId1"/>
    <p:sldLayoutId id="2147491182" r:id="rId2"/>
    <p:sldLayoutId id="2147491183" r:id="rId3"/>
    <p:sldLayoutId id="2147491184" r:id="rId4"/>
    <p:sldLayoutId id="2147491185" r:id="rId5"/>
    <p:sldLayoutId id="2147491186" r:id="rId6"/>
    <p:sldLayoutId id="2147491187" r:id="rId7"/>
    <p:sldLayoutId id="2147491188" r:id="rId8"/>
    <p:sldLayoutId id="2147491189" r:id="rId9"/>
    <p:sldLayoutId id="2147491190" r:id="rId10"/>
    <p:sldLayoutId id="2147491191" r:id="rId11"/>
  </p:sldLayoutIdLst>
  <p:txStyles>
    <p:titleStyle>
      <a:lvl1pPr algn="ctr" defTabSz="32131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92DAC5DD-A6AA-6E9F-58DD-3063AF1FA2A4}"/>
              </a:ext>
            </a:extLst>
          </p:cNvPr>
          <p:cNvGrpSpPr>
            <a:grpSpLocks/>
          </p:cNvGrpSpPr>
          <p:nvPr/>
        </p:nvGrpSpPr>
        <p:grpSpPr bwMode="auto">
          <a:xfrm>
            <a:off x="0" y="0"/>
            <a:ext cx="9144000" cy="6856413"/>
            <a:chOff x="0" y="0"/>
            <a:chExt cx="5760" cy="4319"/>
          </a:xfrm>
        </p:grpSpPr>
        <p:sp>
          <p:nvSpPr>
            <p:cNvPr id="249859" name="Freeform 3">
              <a:extLst>
                <a:ext uri="{FF2B5EF4-FFF2-40B4-BE49-F238E27FC236}">
                  <a16:creationId xmlns:a16="http://schemas.microsoft.com/office/drawing/2014/main" id="{D8CE7153-A3FC-F9B3-9FD2-572099FD8801}"/>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49860" name="Freeform 4">
              <a:extLst>
                <a:ext uri="{FF2B5EF4-FFF2-40B4-BE49-F238E27FC236}">
                  <a16:creationId xmlns:a16="http://schemas.microsoft.com/office/drawing/2014/main" id="{7B2B89C6-C88C-8935-3FFF-911403C0E01E}"/>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49861" name="Freeform 5">
              <a:extLst>
                <a:ext uri="{FF2B5EF4-FFF2-40B4-BE49-F238E27FC236}">
                  <a16:creationId xmlns:a16="http://schemas.microsoft.com/office/drawing/2014/main" id="{B89EEF78-11BA-1C2B-9869-D17277D3192E}"/>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5131" name="Freeform 6">
              <a:extLst>
                <a:ext uri="{FF2B5EF4-FFF2-40B4-BE49-F238E27FC236}">
                  <a16:creationId xmlns:a16="http://schemas.microsoft.com/office/drawing/2014/main" id="{61807C67-0EEB-B3CC-1380-ACB5E24FB905}"/>
                </a:ext>
              </a:extLst>
            </p:cNvPr>
            <p:cNvSpPr>
              <a:spLocks/>
            </p:cNvSpPr>
            <p:nvPr/>
          </p:nvSpPr>
          <p:spPr bwMode="hidden">
            <a:xfrm>
              <a:off x="4038" y="3577"/>
              <a:ext cx="1720" cy="65"/>
            </a:xfrm>
            <a:custGeom>
              <a:avLst/>
              <a:gdLst>
                <a:gd name="T0" fmla="*/ 1648 w 1722"/>
                <a:gd name="T1" fmla="*/ 33 h 66"/>
                <a:gd name="T2" fmla="*/ 1648 w 1722"/>
                <a:gd name="T3" fmla="*/ 33 h 66"/>
                <a:gd name="T4" fmla="*/ 0 w 1722"/>
                <a:gd name="T5" fmla="*/ 0 h 66"/>
                <a:gd name="T6" fmla="*/ 0 w 1722"/>
                <a:gd name="T7" fmla="*/ 33 h 66"/>
                <a:gd name="T8" fmla="*/ 1648 w 1722"/>
                <a:gd name="T9" fmla="*/ 33 h 66"/>
                <a:gd name="T10" fmla="*/ 1648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9863" name="Freeform 7">
              <a:extLst>
                <a:ext uri="{FF2B5EF4-FFF2-40B4-BE49-F238E27FC236}">
                  <a16:creationId xmlns:a16="http://schemas.microsoft.com/office/drawing/2014/main" id="{76B52C64-9891-2D43-A537-5669FD225406}"/>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ext uri="{AF507438-7753-43e0-B8FC-AC1667EBCBE1}"/>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5133" name="Freeform 8">
              <a:extLst>
                <a:ext uri="{FF2B5EF4-FFF2-40B4-BE49-F238E27FC236}">
                  <a16:creationId xmlns:a16="http://schemas.microsoft.com/office/drawing/2014/main" id="{CFEAD849-4899-C829-B721-70FFF932F224}"/>
                </a:ext>
              </a:extLst>
            </p:cNvPr>
            <p:cNvSpPr>
              <a:spLocks/>
            </p:cNvSpPr>
            <p:nvPr/>
          </p:nvSpPr>
          <p:spPr bwMode="hidden">
            <a:xfrm>
              <a:off x="4784" y="3702"/>
              <a:ext cx="974" cy="101"/>
            </a:xfrm>
            <a:custGeom>
              <a:avLst/>
              <a:gdLst>
                <a:gd name="T0" fmla="*/ 938 w 975"/>
                <a:gd name="T1" fmla="*/ 48 h 101"/>
                <a:gd name="T2" fmla="*/ 938 w 975"/>
                <a:gd name="T3" fmla="*/ 0 h 101"/>
                <a:gd name="T4" fmla="*/ 0 w 975"/>
                <a:gd name="T5" fmla="*/ 24 h 101"/>
                <a:gd name="T6" fmla="*/ 0 w 975"/>
                <a:gd name="T7" fmla="*/ 101 h 101"/>
                <a:gd name="T8" fmla="*/ 938 w 975"/>
                <a:gd name="T9" fmla="*/ 48 h 101"/>
                <a:gd name="T10" fmla="*/ 93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5134" name="Freeform 9">
              <a:extLst>
                <a:ext uri="{FF2B5EF4-FFF2-40B4-BE49-F238E27FC236}">
                  <a16:creationId xmlns:a16="http://schemas.microsoft.com/office/drawing/2014/main" id="{B6D199B9-201C-7D55-3D60-0DFD0460E2F6}"/>
                </a:ext>
              </a:extLst>
            </p:cNvPr>
            <p:cNvSpPr>
              <a:spLocks/>
            </p:cNvSpPr>
            <p:nvPr/>
          </p:nvSpPr>
          <p:spPr bwMode="hidden">
            <a:xfrm>
              <a:off x="3619" y="3815"/>
              <a:ext cx="2139" cy="198"/>
            </a:xfrm>
            <a:custGeom>
              <a:avLst/>
              <a:gdLst>
                <a:gd name="T0" fmla="*/ 2067 w 2141"/>
                <a:gd name="T1" fmla="*/ 0 h 198"/>
                <a:gd name="T2" fmla="*/ 0 w 2141"/>
                <a:gd name="T3" fmla="*/ 156 h 198"/>
                <a:gd name="T4" fmla="*/ 0 w 2141"/>
                <a:gd name="T5" fmla="*/ 198 h 198"/>
                <a:gd name="T6" fmla="*/ 2067 w 2141"/>
                <a:gd name="T7" fmla="*/ 0 h 198"/>
                <a:gd name="T8" fmla="*/ 206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9866" name="Freeform 10">
              <a:extLst>
                <a:ext uri="{FF2B5EF4-FFF2-40B4-BE49-F238E27FC236}">
                  <a16:creationId xmlns:a16="http://schemas.microsoft.com/office/drawing/2014/main" id="{6E89490B-9365-1F3C-7B94-628E66E38756}"/>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5136" name="Freeform 11">
              <a:extLst>
                <a:ext uri="{FF2B5EF4-FFF2-40B4-BE49-F238E27FC236}">
                  <a16:creationId xmlns:a16="http://schemas.microsoft.com/office/drawing/2014/main" id="{5FD512CE-F576-211E-A37C-3E8CA7C89289}"/>
                </a:ext>
              </a:extLst>
            </p:cNvPr>
            <p:cNvSpPr>
              <a:spLocks/>
            </p:cNvSpPr>
            <p:nvPr/>
          </p:nvSpPr>
          <p:spPr bwMode="hidden">
            <a:xfrm>
              <a:off x="2097" y="4043"/>
              <a:ext cx="2514" cy="276"/>
            </a:xfrm>
            <a:custGeom>
              <a:avLst/>
              <a:gdLst>
                <a:gd name="T0" fmla="*/ 2079 w 2517"/>
                <a:gd name="T1" fmla="*/ 276 h 276"/>
                <a:gd name="T2" fmla="*/ 2406 w 2517"/>
                <a:gd name="T3" fmla="*/ 204 h 276"/>
                <a:gd name="T4" fmla="*/ 2149 w 2517"/>
                <a:gd name="T5" fmla="*/ 0 h 276"/>
                <a:gd name="T6" fmla="*/ 0 w 2517"/>
                <a:gd name="T7" fmla="*/ 276 h 276"/>
                <a:gd name="T8" fmla="*/ 2079 w 2517"/>
                <a:gd name="T9" fmla="*/ 276 h 276"/>
                <a:gd name="T10" fmla="*/ 20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9868" name="Freeform 12">
              <a:extLst>
                <a:ext uri="{FF2B5EF4-FFF2-40B4-BE49-F238E27FC236}">
                  <a16:creationId xmlns:a16="http://schemas.microsoft.com/office/drawing/2014/main" id="{C0FEA7F8-B551-55D2-7462-DDB9ED5934FF}"/>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5138" name="Freeform 13">
              <a:extLst>
                <a:ext uri="{FF2B5EF4-FFF2-40B4-BE49-F238E27FC236}">
                  <a16:creationId xmlns:a16="http://schemas.microsoft.com/office/drawing/2014/main" id="{717B1D51-05AF-8CE7-2D8B-3A8DA80684C2}"/>
                </a:ext>
              </a:extLst>
            </p:cNvPr>
            <p:cNvSpPr>
              <a:spLocks/>
            </p:cNvSpPr>
            <p:nvPr/>
          </p:nvSpPr>
          <p:spPr bwMode="hidden">
            <a:xfrm>
              <a:off x="5030" y="3151"/>
              <a:ext cx="728" cy="240"/>
            </a:xfrm>
            <a:custGeom>
              <a:avLst/>
              <a:gdLst>
                <a:gd name="T0" fmla="*/ 692 w 729"/>
                <a:gd name="T1" fmla="*/ 240 h 240"/>
                <a:gd name="T2" fmla="*/ 0 w 729"/>
                <a:gd name="T3" fmla="*/ 0 h 240"/>
                <a:gd name="T4" fmla="*/ 0 w 729"/>
                <a:gd name="T5" fmla="*/ 6 h 240"/>
                <a:gd name="T6" fmla="*/ 692 w 729"/>
                <a:gd name="T7" fmla="*/ 240 h 240"/>
                <a:gd name="T8" fmla="*/ 69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9870" name="Freeform 14">
              <a:extLst>
                <a:ext uri="{FF2B5EF4-FFF2-40B4-BE49-F238E27FC236}">
                  <a16:creationId xmlns:a16="http://schemas.microsoft.com/office/drawing/2014/main" id="{3C7E5183-9447-A20A-53D5-C0CBBAB3C649}"/>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5140" name="Freeform 15">
              <a:extLst>
                <a:ext uri="{FF2B5EF4-FFF2-40B4-BE49-F238E27FC236}">
                  <a16:creationId xmlns:a16="http://schemas.microsoft.com/office/drawing/2014/main" id="{F3BC2353-27A6-0421-5055-64722348E7D8}"/>
                </a:ext>
              </a:extLst>
            </p:cNvPr>
            <p:cNvSpPr>
              <a:spLocks/>
            </p:cNvSpPr>
            <p:nvPr/>
          </p:nvSpPr>
          <p:spPr bwMode="hidden">
            <a:xfrm>
              <a:off x="5030" y="3049"/>
              <a:ext cx="728" cy="318"/>
            </a:xfrm>
            <a:custGeom>
              <a:avLst/>
              <a:gdLst>
                <a:gd name="T0" fmla="*/ 692 w 729"/>
                <a:gd name="T1" fmla="*/ 318 h 318"/>
                <a:gd name="T2" fmla="*/ 692 w 729"/>
                <a:gd name="T3" fmla="*/ 312 h 318"/>
                <a:gd name="T4" fmla="*/ 0 w 729"/>
                <a:gd name="T5" fmla="*/ 0 h 318"/>
                <a:gd name="T6" fmla="*/ 0 w 729"/>
                <a:gd name="T7" fmla="*/ 54 h 318"/>
                <a:gd name="T8" fmla="*/ 692 w 729"/>
                <a:gd name="T9" fmla="*/ 318 h 318"/>
                <a:gd name="T10" fmla="*/ 69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9872" name="Freeform 16">
              <a:extLst>
                <a:ext uri="{FF2B5EF4-FFF2-40B4-BE49-F238E27FC236}">
                  <a16:creationId xmlns:a16="http://schemas.microsoft.com/office/drawing/2014/main" id="{17D36457-408C-0798-3B8E-B4FC8C28C279}"/>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49873" name="Freeform 17">
              <a:extLst>
                <a:ext uri="{FF2B5EF4-FFF2-40B4-BE49-F238E27FC236}">
                  <a16:creationId xmlns:a16="http://schemas.microsoft.com/office/drawing/2014/main" id="{A6F2697A-FFB9-E050-AE2F-75C0B0167629}"/>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49874" name="Freeform 18">
              <a:extLst>
                <a:ext uri="{FF2B5EF4-FFF2-40B4-BE49-F238E27FC236}">
                  <a16:creationId xmlns:a16="http://schemas.microsoft.com/office/drawing/2014/main" id="{921ABD60-6BF9-4044-B650-EC6E99B9C4F2}"/>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5144" name="Freeform 19">
              <a:extLst>
                <a:ext uri="{FF2B5EF4-FFF2-40B4-BE49-F238E27FC236}">
                  <a16:creationId xmlns:a16="http://schemas.microsoft.com/office/drawing/2014/main" id="{51F6C1A7-CF52-CECD-B21C-56C35050AB3A}"/>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9876" name="Freeform 20">
              <a:extLst>
                <a:ext uri="{FF2B5EF4-FFF2-40B4-BE49-F238E27FC236}">
                  <a16:creationId xmlns:a16="http://schemas.microsoft.com/office/drawing/2014/main" id="{CF827D0A-AD2C-B831-621E-38EFEA8D09D3}"/>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5146" name="Freeform 21">
              <a:extLst>
                <a:ext uri="{FF2B5EF4-FFF2-40B4-BE49-F238E27FC236}">
                  <a16:creationId xmlns:a16="http://schemas.microsoft.com/office/drawing/2014/main" id="{3E820234-66AB-6939-908A-7CEF1E1EF38F}"/>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9878" name="Freeform 22">
              <a:extLst>
                <a:ext uri="{FF2B5EF4-FFF2-40B4-BE49-F238E27FC236}">
                  <a16:creationId xmlns:a16="http://schemas.microsoft.com/office/drawing/2014/main" id="{09343682-9885-9F0B-405E-E26120413541}"/>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49879" name="Freeform 23">
              <a:extLst>
                <a:ext uri="{FF2B5EF4-FFF2-40B4-BE49-F238E27FC236}">
                  <a16:creationId xmlns:a16="http://schemas.microsoft.com/office/drawing/2014/main" id="{F68108F6-3457-DBA9-FD7E-E8EA1D5D8307}"/>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ext uri="{AF507438-7753-43e0-B8FC-AC1667EBCBE1}"/>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49880" name="Freeform 24">
              <a:extLst>
                <a:ext uri="{FF2B5EF4-FFF2-40B4-BE49-F238E27FC236}">
                  <a16:creationId xmlns:a16="http://schemas.microsoft.com/office/drawing/2014/main" id="{47D9E151-C8FF-9781-7EED-4F1EB3044A69}"/>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5150" name="Freeform 25">
              <a:extLst>
                <a:ext uri="{FF2B5EF4-FFF2-40B4-BE49-F238E27FC236}">
                  <a16:creationId xmlns:a16="http://schemas.microsoft.com/office/drawing/2014/main" id="{8523B424-E6EA-1E50-8574-6A90E1D52440}"/>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9882" name="Freeform 26">
              <a:extLst>
                <a:ext uri="{FF2B5EF4-FFF2-40B4-BE49-F238E27FC236}">
                  <a16:creationId xmlns:a16="http://schemas.microsoft.com/office/drawing/2014/main" id="{2B05801F-F044-D9F9-7D2E-93E94392B4FA}"/>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49883" name="Freeform 27">
              <a:extLst>
                <a:ext uri="{FF2B5EF4-FFF2-40B4-BE49-F238E27FC236}">
                  <a16:creationId xmlns:a16="http://schemas.microsoft.com/office/drawing/2014/main" id="{0DD005ED-7727-C0BA-C851-D23E30D6865F}"/>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5153" name="Freeform 28">
              <a:extLst>
                <a:ext uri="{FF2B5EF4-FFF2-40B4-BE49-F238E27FC236}">
                  <a16:creationId xmlns:a16="http://schemas.microsoft.com/office/drawing/2014/main" id="{86970FB5-E3B5-9294-1751-63A23AB619CA}"/>
                </a:ext>
              </a:extLst>
            </p:cNvPr>
            <p:cNvSpPr>
              <a:spLocks/>
            </p:cNvSpPr>
            <p:nvPr/>
          </p:nvSpPr>
          <p:spPr bwMode="hidden">
            <a:xfrm>
              <a:off x="5698" y="653"/>
              <a:ext cx="60" cy="311"/>
            </a:xfrm>
            <a:custGeom>
              <a:avLst/>
              <a:gdLst>
                <a:gd name="T0" fmla="*/ 0 w 60"/>
                <a:gd name="T1" fmla="*/ 144 h 312"/>
                <a:gd name="T2" fmla="*/ 60 w 60"/>
                <a:gd name="T3" fmla="*/ 27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9885" name="Freeform 29">
              <a:extLst>
                <a:ext uri="{FF2B5EF4-FFF2-40B4-BE49-F238E27FC236}">
                  <a16:creationId xmlns:a16="http://schemas.microsoft.com/office/drawing/2014/main" id="{5259B389-D31C-5EB7-FD98-8D1946DFE78A}"/>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5155" name="Freeform 30">
              <a:extLst>
                <a:ext uri="{FF2B5EF4-FFF2-40B4-BE49-F238E27FC236}">
                  <a16:creationId xmlns:a16="http://schemas.microsoft.com/office/drawing/2014/main" id="{05E2C693-7C42-2C49-4D53-8A13FDE5B547}"/>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9887" name="Freeform 31">
              <a:extLst>
                <a:ext uri="{FF2B5EF4-FFF2-40B4-BE49-F238E27FC236}">
                  <a16:creationId xmlns:a16="http://schemas.microsoft.com/office/drawing/2014/main" id="{6A2A19E8-A01D-E40B-3962-C9F80A3587DD}"/>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49888" name="Freeform 32">
              <a:extLst>
                <a:ext uri="{FF2B5EF4-FFF2-40B4-BE49-F238E27FC236}">
                  <a16:creationId xmlns:a16="http://schemas.microsoft.com/office/drawing/2014/main" id="{BF229690-044B-FCA8-B185-E6135DC30FCD}"/>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49889" name="Freeform 33">
              <a:extLst>
                <a:ext uri="{FF2B5EF4-FFF2-40B4-BE49-F238E27FC236}">
                  <a16:creationId xmlns:a16="http://schemas.microsoft.com/office/drawing/2014/main" id="{AC11A323-9A47-5FBE-51C3-24C1A0177384}"/>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49890" name="Freeform 34">
              <a:extLst>
                <a:ext uri="{FF2B5EF4-FFF2-40B4-BE49-F238E27FC236}">
                  <a16:creationId xmlns:a16="http://schemas.microsoft.com/office/drawing/2014/main" id="{750C5C30-CA1C-C60C-E6FB-654D18EF1303}"/>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49891" name="Freeform 35">
              <a:extLst>
                <a:ext uri="{FF2B5EF4-FFF2-40B4-BE49-F238E27FC236}">
                  <a16:creationId xmlns:a16="http://schemas.microsoft.com/office/drawing/2014/main" id="{607D856B-F980-E315-8D62-72D57020D5D2}"/>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49892" name="Freeform 36">
              <a:extLst>
                <a:ext uri="{FF2B5EF4-FFF2-40B4-BE49-F238E27FC236}">
                  <a16:creationId xmlns:a16="http://schemas.microsoft.com/office/drawing/2014/main" id="{B5E47BEC-CBC7-33A9-A9F4-E7CED6260F10}"/>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49893" name="Freeform 37">
              <a:extLst>
                <a:ext uri="{FF2B5EF4-FFF2-40B4-BE49-F238E27FC236}">
                  <a16:creationId xmlns:a16="http://schemas.microsoft.com/office/drawing/2014/main" id="{DD2665CB-7AA3-7F39-3AB8-35E05F2AEECB}"/>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49894" name="Freeform 38">
              <a:extLst>
                <a:ext uri="{FF2B5EF4-FFF2-40B4-BE49-F238E27FC236}">
                  <a16:creationId xmlns:a16="http://schemas.microsoft.com/office/drawing/2014/main" id="{F17D0E09-90C7-501E-75CA-F194CD4B084D}"/>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grpSp>
          <p:nvGrpSpPr>
            <p:cNvPr id="5164" name="Group 39">
              <a:extLst>
                <a:ext uri="{FF2B5EF4-FFF2-40B4-BE49-F238E27FC236}">
                  <a16:creationId xmlns:a16="http://schemas.microsoft.com/office/drawing/2014/main" id="{57A530FD-0133-FB42-9553-FC8202D1B21E}"/>
                </a:ext>
              </a:extLst>
            </p:cNvPr>
            <p:cNvGrpSpPr>
              <a:grpSpLocks/>
            </p:cNvGrpSpPr>
            <p:nvPr userDrawn="1"/>
          </p:nvGrpSpPr>
          <p:grpSpPr bwMode="auto">
            <a:xfrm>
              <a:off x="0" y="1632"/>
              <a:ext cx="5758" cy="1858"/>
              <a:chOff x="0" y="1632"/>
              <a:chExt cx="5758" cy="1858"/>
            </a:xfrm>
          </p:grpSpPr>
          <p:sp>
            <p:nvSpPr>
              <p:cNvPr id="249896" name="Freeform 40">
                <a:extLst>
                  <a:ext uri="{FF2B5EF4-FFF2-40B4-BE49-F238E27FC236}">
                    <a16:creationId xmlns:a16="http://schemas.microsoft.com/office/drawing/2014/main" id="{79B8DF37-C59B-5965-5F4E-7C2120B9F9F9}"/>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49897" name="Freeform 41">
                <a:extLst>
                  <a:ext uri="{FF2B5EF4-FFF2-40B4-BE49-F238E27FC236}">
                    <a16:creationId xmlns:a16="http://schemas.microsoft.com/office/drawing/2014/main" id="{EAE262AF-E918-DDD5-A9D6-FD10EC87E836}"/>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grpSp>
      </p:grpSp>
      <p:sp>
        <p:nvSpPr>
          <p:cNvPr id="249898" name="Rectangle 42">
            <a:extLst>
              <a:ext uri="{FF2B5EF4-FFF2-40B4-BE49-F238E27FC236}">
                <a16:creationId xmlns:a16="http://schemas.microsoft.com/office/drawing/2014/main" id="{28BD7929-7C6B-E651-CB70-EA55EE7DC61F}"/>
              </a:ext>
            </a:extLst>
          </p:cNvPr>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a:extLst>
              <a:ext uri="{FF2B5EF4-FFF2-40B4-BE49-F238E27FC236}">
                <a16:creationId xmlns:a16="http://schemas.microsoft.com/office/drawing/2014/main" id="{26910AC7-651C-BCD9-5A24-0C1CD7D14336}"/>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a:extLst>
              <a:ext uri="{FF2B5EF4-FFF2-40B4-BE49-F238E27FC236}">
                <a16:creationId xmlns:a16="http://schemas.microsoft.com/office/drawing/2014/main" id="{8D1E5DCE-CE3C-AAB1-E8CD-AEABCEC3BE69}"/>
              </a:ext>
            </a:extLst>
          </p:cNvPr>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charset="0"/>
                <a:cs typeface="ＭＳ Ｐゴシック" charset="0"/>
              </a:defRPr>
            </a:lvl1pPr>
          </a:lstStyle>
          <a:p>
            <a:pPr>
              <a:defRPr/>
            </a:pPr>
            <a:endParaRPr lang="en-US" dirty="0"/>
          </a:p>
        </p:txBody>
      </p:sp>
      <p:sp>
        <p:nvSpPr>
          <p:cNvPr id="249901" name="Rectangle 45">
            <a:extLst>
              <a:ext uri="{FF2B5EF4-FFF2-40B4-BE49-F238E27FC236}">
                <a16:creationId xmlns:a16="http://schemas.microsoft.com/office/drawing/2014/main" id="{CF50EAC6-87C5-C028-E469-19CC8E495D0D}"/>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charset="0"/>
                <a:cs typeface="ＭＳ Ｐゴシック" charset="0"/>
              </a:defRPr>
            </a:lvl1pPr>
          </a:lstStyle>
          <a:p>
            <a:pPr>
              <a:defRPr/>
            </a:pPr>
            <a:endParaRPr lang="en-US" dirty="0"/>
          </a:p>
        </p:txBody>
      </p:sp>
      <p:sp>
        <p:nvSpPr>
          <p:cNvPr id="249902" name="Rectangle 46">
            <a:extLst>
              <a:ext uri="{FF2B5EF4-FFF2-40B4-BE49-F238E27FC236}">
                <a16:creationId xmlns:a16="http://schemas.microsoft.com/office/drawing/2014/main" id="{E5564050-ADCF-E834-E924-3934B3626994}"/>
              </a:ext>
            </a:extLst>
          </p:cNvPr>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fld id="{54D5CAD1-FB7F-5243-AFDC-13A99F098504}" type="slidenum">
              <a:rPr lang="en-US" altLang="en-US" smtClean="0"/>
              <a:pPr/>
              <a:t>‹#›</a:t>
            </a:fld>
            <a:endParaRPr lang="en-US" altLang="en-US" dirty="0"/>
          </a:p>
        </p:txBody>
      </p:sp>
    </p:spTree>
  </p:cSld>
  <p:clrMap bg1="dk2" tx1="lt1" bg2="dk1" tx2="lt2" accent1="accent1" accent2="accent2" accent3="accent3" accent4="accent4" accent5="accent5" accent6="accent6" hlink="hlink" folHlink="folHlink"/>
  <p:sldLayoutIdLst>
    <p:sldLayoutId id="2147490663" r:id="rId1"/>
    <p:sldLayoutId id="2147490664" r:id="rId2"/>
    <p:sldLayoutId id="2147490665" r:id="rId3"/>
    <p:sldLayoutId id="2147490666" r:id="rId4"/>
    <p:sldLayoutId id="2147490667" r:id="rId5"/>
    <p:sldLayoutId id="2147490668" r:id="rId6"/>
    <p:sldLayoutId id="2147490669" r:id="rId7"/>
    <p:sldLayoutId id="2147490670" r:id="rId8"/>
    <p:sldLayoutId id="2147490671" r:id="rId9"/>
    <p:sldLayoutId id="2147490672" r:id="rId10"/>
    <p:sldLayoutId id="2147490673"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S PGothic" pitchFamily="34"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S PGothic" pitchFamily="34"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S PGothic" pitchFamily="34" charset="-128"/>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S PGothic" pitchFamily="34" charset="-128"/>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grpSp>
        <p:nvGrpSpPr>
          <p:cNvPr id="18" name="Group 2"/>
          <p:cNvGrpSpPr/>
          <p:nvPr/>
        </p:nvGrpSpPr>
        <p:grpSpPr>
          <a:xfrm>
            <a:off x="-1" y="-332914"/>
            <a:ext cx="9144002" cy="7190915"/>
            <a:chOff x="0" y="0"/>
            <a:chExt cx="9144000" cy="7190914"/>
          </a:xfrm>
        </p:grpSpPr>
        <p:sp>
          <p:nvSpPr>
            <p:cNvPr id="2" name="Rectangle 3"/>
            <p:cNvSpPr/>
            <p:nvPr/>
          </p:nvSpPr>
          <p:spPr>
            <a:xfrm>
              <a:off x="0" y="810750"/>
              <a:ext cx="9144001" cy="1154113"/>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 name="Rectangle 4"/>
            <p:cNvSpPr/>
            <p:nvPr/>
          </p:nvSpPr>
          <p:spPr>
            <a:xfrm>
              <a:off x="0" y="332913"/>
              <a:ext cx="1776412" cy="6858002"/>
            </a:xfrm>
            <a:prstGeom prst="rect">
              <a:avLst/>
            </a:prstGeom>
            <a:blipFill rotWithShape="1">
              <a:blip r:embed="rId98"/>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16" name="Group 5"/>
            <p:cNvGrpSpPr/>
            <p:nvPr/>
          </p:nvGrpSpPr>
          <p:grpSpPr>
            <a:xfrm>
              <a:off x="133974" y="-1"/>
              <a:ext cx="7880141" cy="1667505"/>
              <a:chOff x="0" y="0"/>
              <a:chExt cx="7880139" cy="1667503"/>
            </a:xfrm>
          </p:grpSpPr>
          <p:sp>
            <p:nvSpPr>
              <p:cNvPr id="4" name="Freeform 6"/>
              <p:cNvSpPr/>
              <p:nvPr/>
            </p:nvSpPr>
            <p:spPr>
              <a:xfrm>
                <a:off x="0" y="1042623"/>
                <a:ext cx="1499760" cy="476186"/>
              </a:xfrm>
              <a:custGeom>
                <a:avLst/>
                <a:gdLst/>
                <a:ahLst/>
                <a:cxnLst>
                  <a:cxn ang="0">
                    <a:pos x="wd2" y="hd2"/>
                  </a:cxn>
                  <a:cxn ang="5400000">
                    <a:pos x="wd2" y="hd2"/>
                  </a:cxn>
                  <a:cxn ang="10800000">
                    <a:pos x="wd2" y="hd2"/>
                  </a:cxn>
                  <a:cxn ang="16200000">
                    <a:pos x="wd2" y="hd2"/>
                  </a:cxn>
                </a:cxnLst>
                <a:rect l="0" t="0" r="r" b="b"/>
                <a:pathLst>
                  <a:path w="19895" h="19882" extrusionOk="0">
                    <a:moveTo>
                      <a:pt x="19821" y="0"/>
                    </a:moveTo>
                    <a:cubicBezTo>
                      <a:pt x="9212" y="7980"/>
                      <a:pt x="4171" y="14830"/>
                      <a:pt x="1270" y="18331"/>
                    </a:cubicBezTo>
                    <a:cubicBezTo>
                      <a:pt x="-1705" y="21600"/>
                      <a:pt x="1404" y="18469"/>
                      <a:pt x="1979" y="19809"/>
                    </a:cubicBezTo>
                    <a:cubicBezTo>
                      <a:pt x="5083" y="17016"/>
                      <a:pt x="5130" y="13509"/>
                      <a:pt x="19895" y="1573"/>
                    </a:cubicBezTo>
                    <a:cubicBezTo>
                      <a:pt x="19895" y="1573"/>
                      <a:pt x="19821" y="0"/>
                      <a:pt x="19821" y="0"/>
                    </a:cubicBezTo>
                    <a:close/>
                  </a:path>
                </a:pathLst>
              </a:custGeom>
              <a:gradFill flip="none" rotWithShape="1">
                <a:gsLst>
                  <a:gs pos="0">
                    <a:schemeClr val="accent1"/>
                  </a:gs>
                  <a:gs pos="100000">
                    <a:srgbClr val="006600"/>
                  </a:gs>
                </a:gsLst>
                <a:lin ang="0" scaled="0"/>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5" name="Freeform 7"/>
              <p:cNvSpPr/>
              <p:nvPr/>
            </p:nvSpPr>
            <p:spPr>
              <a:xfrm rot="21092569">
                <a:off x="1723218" y="446809"/>
                <a:ext cx="6133361" cy="773885"/>
              </a:xfrm>
              <a:custGeom>
                <a:avLst/>
                <a:gdLst/>
                <a:ahLst/>
                <a:cxnLst>
                  <a:cxn ang="0">
                    <a:pos x="wd2" y="hd2"/>
                  </a:cxn>
                  <a:cxn ang="5400000">
                    <a:pos x="wd2" y="hd2"/>
                  </a:cxn>
                  <a:cxn ang="10800000">
                    <a:pos x="wd2" y="hd2"/>
                  </a:cxn>
                  <a:cxn ang="16200000">
                    <a:pos x="wd2" y="hd2"/>
                  </a:cxn>
                </a:cxnLst>
                <a:rect l="0" t="0" r="r" b="b"/>
                <a:pathLst>
                  <a:path w="20246" h="16714" extrusionOk="0">
                    <a:moveTo>
                      <a:pt x="0" y="2108"/>
                    </a:moveTo>
                    <a:cubicBezTo>
                      <a:pt x="1336" y="1903"/>
                      <a:pt x="8835" y="-4886"/>
                      <a:pt x="18571" y="7045"/>
                    </a:cubicBezTo>
                    <a:cubicBezTo>
                      <a:pt x="21600" y="11023"/>
                      <a:pt x="19672" y="16165"/>
                      <a:pt x="19284" y="16714"/>
                    </a:cubicBezTo>
                    <a:cubicBezTo>
                      <a:pt x="19284" y="16714"/>
                      <a:pt x="19085" y="16577"/>
                      <a:pt x="18948" y="16508"/>
                    </a:cubicBezTo>
                    <a:cubicBezTo>
                      <a:pt x="19273" y="16097"/>
                      <a:pt x="21579" y="11845"/>
                      <a:pt x="18519" y="7731"/>
                    </a:cubicBezTo>
                    <a:cubicBezTo>
                      <a:pt x="10632" y="-1526"/>
                      <a:pt x="3647" y="463"/>
                      <a:pt x="89" y="3034"/>
                    </a:cubicBezTo>
                    <a:cubicBezTo>
                      <a:pt x="89" y="3034"/>
                      <a:pt x="0" y="2108"/>
                      <a:pt x="0" y="2108"/>
                    </a:cubicBezTo>
                    <a:close/>
                  </a:path>
                </a:pathLst>
              </a:custGeom>
              <a:solidFill>
                <a:srgbClr val="006600"/>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15" name="Group 8"/>
              <p:cNvGrpSpPr/>
              <p:nvPr/>
            </p:nvGrpSpPr>
            <p:grpSpPr>
              <a:xfrm>
                <a:off x="1450350" y="850438"/>
                <a:ext cx="304801" cy="304801"/>
                <a:chOff x="0" y="0"/>
                <a:chExt cx="304799" cy="304799"/>
              </a:xfrm>
            </p:grpSpPr>
            <p:sp>
              <p:nvSpPr>
                <p:cNvPr id="6" name="Oval 9"/>
                <p:cNvSpPr/>
                <p:nvPr/>
              </p:nvSpPr>
              <p:spPr>
                <a:xfrm>
                  <a:off x="0" y="0"/>
                  <a:ext cx="304800" cy="304800"/>
                </a:xfrm>
                <a:prstGeom prst="ellipse">
                  <a:avLst/>
                </a:prstGeom>
                <a:gradFill flip="none" rotWithShape="1">
                  <a:gsLst>
                    <a:gs pos="0">
                      <a:srgbClr val="006600"/>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7" name="Oval 10"/>
                <p:cNvSpPr/>
                <p:nvPr/>
              </p:nvSpPr>
              <p:spPr>
                <a:xfrm>
                  <a:off x="152400" y="80962"/>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8" name="Oval 11"/>
                <p:cNvSpPr/>
                <p:nvPr/>
              </p:nvSpPr>
              <p:spPr>
                <a:xfrm>
                  <a:off x="47625" y="38100"/>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9" name="Oval 12"/>
                <p:cNvSpPr/>
                <p:nvPr/>
              </p:nvSpPr>
              <p:spPr>
                <a:xfrm>
                  <a:off x="47625" y="123825"/>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0" name="Oval 13"/>
                <p:cNvSpPr/>
                <p:nvPr/>
              </p:nvSpPr>
              <p:spPr>
                <a:xfrm>
                  <a:off x="119062" y="152400"/>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1" name="Oval 14"/>
                <p:cNvSpPr/>
                <p:nvPr/>
              </p:nvSpPr>
              <p:spPr>
                <a:xfrm>
                  <a:off x="214312" y="142875"/>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2" name="Oval 15"/>
                <p:cNvSpPr/>
                <p:nvPr/>
              </p:nvSpPr>
              <p:spPr>
                <a:xfrm>
                  <a:off x="138112" y="214312"/>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3" name="Oval 16"/>
                <p:cNvSpPr/>
                <p:nvPr/>
              </p:nvSpPr>
              <p:spPr>
                <a:xfrm>
                  <a:off x="47625" y="200025"/>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4" name="Oval 17"/>
                <p:cNvSpPr/>
                <p:nvPr/>
              </p:nvSpPr>
              <p:spPr>
                <a:xfrm>
                  <a:off x="133350" y="4762"/>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sp>
          <p:nvSpPr>
            <p:cNvPr id="17" name="Rectangle 18"/>
            <p:cNvSpPr/>
            <p:nvPr/>
          </p:nvSpPr>
          <p:spPr>
            <a:xfrm>
              <a:off x="676275" y="2214101"/>
              <a:ext cx="1112838" cy="4976813"/>
            </a:xfrm>
            <a:prstGeom prst="rect">
              <a:avLst/>
            </a:prstGeom>
            <a:solidFill>
              <a:schemeClr val="accent3">
                <a:lumOff val="44000"/>
                <a:alpha val="50000"/>
              </a:schemeClr>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sp>
        <p:nvSpPr>
          <p:cNvPr id="19" name="Title Text"/>
          <p:cNvSpPr txBox="1">
            <a:spLocks noGrp="1"/>
          </p:cNvSpPr>
          <p:nvPr>
            <p:ph type="title"/>
          </p:nvPr>
        </p:nvSpPr>
        <p:spPr>
          <a:xfrm>
            <a:off x="1154112" y="457200"/>
            <a:ext cx="7772401"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rtl="1">
              <a:defRPr/>
            </a:lvl1pPr>
          </a:lstStyle>
          <a:p>
            <a:r>
              <a:t>Title Text</a:t>
            </a:r>
          </a:p>
        </p:txBody>
      </p:sp>
      <p:sp>
        <p:nvSpPr>
          <p:cNvPr id="20"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rtl="1">
              <a:buBlip>
                <a:blip r:embed="rId99"/>
              </a:buBlip>
              <a:defRPr/>
            </a:lvl1pPr>
            <a:lvl2pPr rtl="1">
              <a:defRPr/>
            </a:lvl2pPr>
            <a:lvl3pPr rtl="1">
              <a:defRPr/>
            </a:lvl3pPr>
            <a:lvl4pPr rtl="1">
              <a:defRPr/>
            </a:lvl4pPr>
            <a:lvl5pPr rtl="1">
              <a:defRPr/>
            </a:lvl5pPr>
          </a:lstStyle>
          <a:p>
            <a:r>
              <a:t>Body Level One</a:t>
            </a:r>
          </a:p>
          <a:p>
            <a:pPr lvl="1"/>
            <a:r>
              <a:t>Body Level Two</a:t>
            </a:r>
          </a:p>
          <a:p>
            <a:pPr lvl="2"/>
            <a:r>
              <a:t>Body Level Three</a:t>
            </a:r>
          </a:p>
          <a:p>
            <a:pPr lvl="3"/>
            <a:r>
              <a:t>Body Level Four</a:t>
            </a:r>
          </a:p>
          <a:p>
            <a:pPr lvl="4"/>
            <a:r>
              <a:t>Body Level Five</a:t>
            </a:r>
          </a:p>
        </p:txBody>
      </p:sp>
      <p:sp>
        <p:nvSpPr>
          <p:cNvPr id="21" name="Slide Number"/>
          <p:cNvSpPr txBox="1">
            <a:spLocks noGrp="1"/>
          </p:cNvSpPr>
          <p:nvPr>
            <p:ph type="sldNum" sz="quarter" idx="2"/>
          </p:nvPr>
        </p:nvSpPr>
        <p:spPr>
          <a:xfrm>
            <a:off x="8191886" y="6248400"/>
            <a:ext cx="266315" cy="294640"/>
          </a:xfrm>
          <a:prstGeom prst="rect">
            <a:avLst/>
          </a:prstGeom>
          <a:ln w="12700">
            <a:miter lim="400000"/>
          </a:ln>
        </p:spPr>
        <p:txBody>
          <a:bodyPr wrap="none" lIns="45719" rIns="45719">
            <a:spAutoFit/>
          </a:bodyPr>
          <a:lstStyle>
            <a:lvl1pPr algn="r">
              <a:defRPr sz="1400" b="0">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4203000409"/>
      </p:ext>
    </p:extLst>
  </p:cSld>
  <p:clrMap bg1="lt1" tx1="dk1" bg2="lt2" tx2="dk2" accent1="accent1" accent2="accent2" accent3="accent3" accent4="accent4" accent5="accent5" accent6="accent6" hlink="hlink" folHlink="folHlink"/>
  <p:sldLayoutIdLst>
    <p:sldLayoutId id="2147491193" r:id="rId1"/>
    <p:sldLayoutId id="2147491194" r:id="rId2"/>
    <p:sldLayoutId id="2147491195" r:id="rId3"/>
    <p:sldLayoutId id="2147491196" r:id="rId4"/>
    <p:sldLayoutId id="2147491197" r:id="rId5"/>
    <p:sldLayoutId id="2147491198" r:id="rId6"/>
    <p:sldLayoutId id="2147491199" r:id="rId7"/>
    <p:sldLayoutId id="2147491200" r:id="rId8"/>
    <p:sldLayoutId id="2147491201" r:id="rId9"/>
    <p:sldLayoutId id="2147491202" r:id="rId10"/>
    <p:sldLayoutId id="2147491203" r:id="rId11"/>
    <p:sldLayoutId id="2147491204" r:id="rId12"/>
    <p:sldLayoutId id="2147491205" r:id="rId13"/>
    <p:sldLayoutId id="2147491206" r:id="rId14"/>
    <p:sldLayoutId id="2147491207" r:id="rId15"/>
    <p:sldLayoutId id="2147491208" r:id="rId16"/>
    <p:sldLayoutId id="2147491209" r:id="rId17"/>
    <p:sldLayoutId id="2147491210" r:id="rId18"/>
    <p:sldLayoutId id="2147491211" r:id="rId19"/>
    <p:sldLayoutId id="2147491212" r:id="rId20"/>
    <p:sldLayoutId id="2147491213" r:id="rId21"/>
    <p:sldLayoutId id="2147491214" r:id="rId22"/>
    <p:sldLayoutId id="2147491215" r:id="rId23"/>
    <p:sldLayoutId id="2147491216" r:id="rId24"/>
    <p:sldLayoutId id="2147491217" r:id="rId25"/>
    <p:sldLayoutId id="2147491218" r:id="rId26"/>
    <p:sldLayoutId id="2147491219" r:id="rId27"/>
    <p:sldLayoutId id="2147491220" r:id="rId28"/>
    <p:sldLayoutId id="2147491221" r:id="rId29"/>
    <p:sldLayoutId id="2147491222" r:id="rId30"/>
    <p:sldLayoutId id="2147491223" r:id="rId31"/>
    <p:sldLayoutId id="2147491224" r:id="rId32"/>
    <p:sldLayoutId id="2147491225" r:id="rId33"/>
    <p:sldLayoutId id="2147491226" r:id="rId34"/>
    <p:sldLayoutId id="2147491227" r:id="rId35"/>
    <p:sldLayoutId id="2147491228" r:id="rId36"/>
    <p:sldLayoutId id="2147491229" r:id="rId37"/>
    <p:sldLayoutId id="2147491230" r:id="rId38"/>
    <p:sldLayoutId id="2147491231" r:id="rId39"/>
    <p:sldLayoutId id="2147491232" r:id="rId40"/>
    <p:sldLayoutId id="2147491233" r:id="rId41"/>
    <p:sldLayoutId id="2147491234" r:id="rId42"/>
    <p:sldLayoutId id="2147491235" r:id="rId43"/>
    <p:sldLayoutId id="2147491236" r:id="rId44"/>
    <p:sldLayoutId id="2147491237" r:id="rId45"/>
    <p:sldLayoutId id="2147491238" r:id="rId46"/>
    <p:sldLayoutId id="2147491239" r:id="rId47"/>
    <p:sldLayoutId id="2147491240" r:id="rId48"/>
    <p:sldLayoutId id="2147491241" r:id="rId49"/>
    <p:sldLayoutId id="2147491242" r:id="rId50"/>
    <p:sldLayoutId id="2147491243" r:id="rId51"/>
    <p:sldLayoutId id="2147491244" r:id="rId52"/>
    <p:sldLayoutId id="2147491245" r:id="rId53"/>
    <p:sldLayoutId id="2147491246" r:id="rId54"/>
    <p:sldLayoutId id="2147491247" r:id="rId55"/>
    <p:sldLayoutId id="2147491248" r:id="rId56"/>
    <p:sldLayoutId id="2147491249" r:id="rId57"/>
    <p:sldLayoutId id="2147491250" r:id="rId58"/>
    <p:sldLayoutId id="2147491251" r:id="rId59"/>
    <p:sldLayoutId id="2147491252" r:id="rId60"/>
    <p:sldLayoutId id="2147491253" r:id="rId61"/>
    <p:sldLayoutId id="2147491254" r:id="rId62"/>
    <p:sldLayoutId id="2147491255" r:id="rId63"/>
    <p:sldLayoutId id="2147491256" r:id="rId64"/>
    <p:sldLayoutId id="2147491257" r:id="rId65"/>
    <p:sldLayoutId id="2147491258" r:id="rId66"/>
    <p:sldLayoutId id="2147491259" r:id="rId67"/>
    <p:sldLayoutId id="2147491260" r:id="rId68"/>
    <p:sldLayoutId id="2147491261" r:id="rId69"/>
    <p:sldLayoutId id="2147491262" r:id="rId70"/>
    <p:sldLayoutId id="2147491263" r:id="rId71"/>
    <p:sldLayoutId id="2147491264" r:id="rId72"/>
    <p:sldLayoutId id="2147491265" r:id="rId73"/>
    <p:sldLayoutId id="2147491266" r:id="rId74"/>
    <p:sldLayoutId id="2147491267" r:id="rId75"/>
    <p:sldLayoutId id="2147491268" r:id="rId76"/>
    <p:sldLayoutId id="2147491269" r:id="rId77"/>
    <p:sldLayoutId id="2147491270" r:id="rId78"/>
    <p:sldLayoutId id="2147491271" r:id="rId79"/>
    <p:sldLayoutId id="2147491272" r:id="rId80"/>
    <p:sldLayoutId id="2147491273" r:id="rId81"/>
    <p:sldLayoutId id="2147491274" r:id="rId82"/>
    <p:sldLayoutId id="2147491275" r:id="rId83"/>
    <p:sldLayoutId id="2147491276" r:id="rId84"/>
    <p:sldLayoutId id="2147491277" r:id="rId85"/>
    <p:sldLayoutId id="2147491278" r:id="rId86"/>
    <p:sldLayoutId id="2147491279" r:id="rId87"/>
    <p:sldLayoutId id="2147491280" r:id="rId88"/>
    <p:sldLayoutId id="2147491281" r:id="rId89"/>
    <p:sldLayoutId id="2147491282" r:id="rId90"/>
    <p:sldLayoutId id="2147491283" r:id="rId91"/>
    <p:sldLayoutId id="2147491284" r:id="rId92"/>
    <p:sldLayoutId id="2147491285" r:id="rId93"/>
    <p:sldLayoutId id="2147491286" r:id="rId94"/>
    <p:sldLayoutId id="2147491287" r:id="rId95"/>
    <p:sldLayoutId id="2147491288" r:id="rId96"/>
  </p:sldLayoutIdLst>
  <p:transition spd="med"/>
  <p:txStyles>
    <p:titleStyle>
      <a:lvl1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1pPr>
      <a:lvl2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2pPr>
      <a:lvl3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3pPr>
      <a:lvl4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4pPr>
      <a:lvl5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5pPr>
      <a:lvl6pPr marL="0" marR="0" indent="4572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6pPr>
      <a:lvl7pPr marL="0" marR="0" indent="9144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7pPr>
      <a:lvl8pPr marL="0" marR="0" indent="13716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8pPr>
      <a:lvl9pPr marL="0" marR="0" indent="18288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9pPr>
    </p:titleStyle>
    <p:bodyStyle>
      <a:lvl1pPr marL="342900" marR="0" indent="-342900" algn="l" defTabSz="914400" rtl="0" latinLnBrk="0">
        <a:lnSpc>
          <a:spcPct val="100000"/>
        </a:lnSpc>
        <a:spcBef>
          <a:spcPts val="700"/>
        </a:spcBef>
        <a:spcAft>
          <a:spcPts val="0"/>
        </a:spcAft>
        <a:buClrTx/>
        <a:buSzPct val="100000"/>
        <a:buFontTx/>
        <a:buBlip>
          <a:blip r:embed="rId99"/>
        </a:buBlip>
        <a:tabLst/>
        <a:defRPr sz="3200" b="0" i="0" u="none" strike="noStrike" cap="none" spc="0" baseline="0">
          <a:solidFill>
            <a:srgbClr val="000000"/>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E627C71-CD13-47E6-EE80-934094D6D9FB}"/>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7171" name="Rectangle 3">
            <a:extLst>
              <a:ext uri="{FF2B5EF4-FFF2-40B4-BE49-F238E27FC236}">
                <a16:creationId xmlns:a16="http://schemas.microsoft.com/office/drawing/2014/main" id="{156D8133-C5E3-D99C-F04E-8AF3907B9EB1}"/>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8DFB9BE3-DF5C-0D8D-14FC-2F5D4D97DCF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1B18A51C-429B-B944-E4B8-68BEDEF5A3A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A35B4BC8-5673-E0B0-B682-65EFC498F72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39E3BE1B-4682-9441-AF24-527F301CD0B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522" r:id="rId1"/>
    <p:sldLayoutId id="2147490523" r:id="rId2"/>
    <p:sldLayoutId id="2147490524" r:id="rId3"/>
    <p:sldLayoutId id="2147490525" r:id="rId4"/>
    <p:sldLayoutId id="2147490526" r:id="rId5"/>
    <p:sldLayoutId id="2147490527" r:id="rId6"/>
    <p:sldLayoutId id="2147490528" r:id="rId7"/>
    <p:sldLayoutId id="2147490529" r:id="rId8"/>
    <p:sldLayoutId id="2147490530" r:id="rId9"/>
    <p:sldLayoutId id="2147490531" r:id="rId10"/>
    <p:sldLayoutId id="2147490532" r:id="rId11"/>
    <p:sldLayoutId id="2147490533" r:id="rId12"/>
    <p:sldLayoutId id="2147490534"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S PGothic" pitchFamily="34"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S PGothic" pitchFamily="34"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3702291-0AFC-AD73-0CF2-74798E929A7A}"/>
              </a:ext>
            </a:extLst>
          </p:cNvPr>
          <p:cNvSpPr>
            <a:spLocks noGrp="1" noChangeArrowheads="1"/>
          </p:cNvSpPr>
          <p:nvPr>
            <p:ph type="title"/>
          </p:nvPr>
        </p:nvSpPr>
        <p:spPr bwMode="auto">
          <a:xfrm>
            <a:off x="34925" y="606425"/>
            <a:ext cx="8999538" cy="1143000"/>
          </a:xfrm>
          <a:prstGeom prst="rect">
            <a:avLst/>
          </a:prstGeom>
          <a:noFill/>
          <a:ln>
            <a:noFill/>
          </a:ln>
          <a:extLst>
            <a:ext uri="{909E8E84-426E-40dd-AFC4-6F175D3DCCD1}"/>
            <a:ext uri="{91240B29-F687-4f45-9708-019B960494DF}"/>
            <a:ext uri="{FAA26D3D-D897-4be2-8F04-BA451C77F1D7}"/>
          </a:extLst>
        </p:spPr>
        <p:txBody>
          <a:bodyPr vert="horz" wrap="square" lIns="91440" tIns="45720" rIns="91440" bIns="45720" numCol="1" anchor="ctr" anchorCtr="0" compatLnSpc="1">
            <a:prstTxWarp prst="textNoShape">
              <a:avLst/>
            </a:prstTxWarp>
          </a:bodyPr>
          <a:lstStyle/>
          <a:p>
            <a:pPr lvl="0"/>
            <a:r>
              <a:rPr lang="en-US" dirty="0"/>
              <a:t>Title</a:t>
            </a:r>
          </a:p>
        </p:txBody>
      </p:sp>
      <p:sp>
        <p:nvSpPr>
          <p:cNvPr id="1027" name="Rectangle 3">
            <a:extLst>
              <a:ext uri="{FF2B5EF4-FFF2-40B4-BE49-F238E27FC236}">
                <a16:creationId xmlns:a16="http://schemas.microsoft.com/office/drawing/2014/main" id="{5657FF50-715B-A6E8-4A7F-7E337A41D46F}"/>
              </a:ext>
            </a:extLst>
          </p:cNvPr>
          <p:cNvSpPr>
            <a:spLocks noGrp="1" noChangeArrowheads="1"/>
          </p:cNvSpPr>
          <p:nvPr>
            <p:ph type="body" idx="1"/>
          </p:nvPr>
        </p:nvSpPr>
        <p:spPr bwMode="auto">
          <a:xfrm>
            <a:off x="34925" y="1978025"/>
            <a:ext cx="8999538" cy="4114800"/>
          </a:xfrm>
          <a:prstGeom prst="rect">
            <a:avLst/>
          </a:prstGeom>
          <a:noFill/>
          <a:ln>
            <a:noFill/>
          </a:ln>
          <a:extLst>
            <a:ext uri="{909E8E84-426E-40dd-AFC4-6F175D3DCCD1}"/>
            <a:ext uri="{91240B29-F687-4f45-9708-019B960494DF}"/>
            <a:ext uri="{FAA26D3D-D897-4be2-8F04-BA451C77F1D7}"/>
          </a:extLst>
        </p:spPr>
        <p:txBody>
          <a:bodyPr vert="horz" wrap="square" lIns="91440" tIns="45720" rIns="91440" bIns="45720" numCol="1" anchor="t" anchorCtr="0" compatLnSpc="1">
            <a:prstTxWarp prst="textNoShape">
              <a:avLst/>
            </a:prstTxWarp>
          </a:bodyPr>
          <a:lstStyle/>
          <a:p>
            <a:pPr lvl="0"/>
            <a:r>
              <a:rPr lang="en-US" dirty="0"/>
              <a:t>Bullet</a:t>
            </a:r>
          </a:p>
        </p:txBody>
      </p:sp>
      <p:sp>
        <p:nvSpPr>
          <p:cNvPr id="1028" name="Rectangle 4">
            <a:extLst>
              <a:ext uri="{FF2B5EF4-FFF2-40B4-BE49-F238E27FC236}">
                <a16:creationId xmlns:a16="http://schemas.microsoft.com/office/drawing/2014/main" id="{943EE076-2C96-8CED-E005-C6E5347FA77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29" name="Rectangle 5">
            <a:extLst>
              <a:ext uri="{FF2B5EF4-FFF2-40B4-BE49-F238E27FC236}">
                <a16:creationId xmlns:a16="http://schemas.microsoft.com/office/drawing/2014/main" id="{DE2E0559-6B19-2CB0-707F-6D9D7ECF8CD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30" name="Rectangle 6">
            <a:extLst>
              <a:ext uri="{FF2B5EF4-FFF2-40B4-BE49-F238E27FC236}">
                <a16:creationId xmlns:a16="http://schemas.microsoft.com/office/drawing/2014/main" id="{85CFD563-3563-8D2E-356A-2DA2DE95BDF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fld id="{B3802185-BE37-3447-B4B3-A831CDF9A6B8}"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90535" r:id="rId1"/>
    <p:sldLayoutId id="2147490536" r:id="rId2"/>
    <p:sldLayoutId id="2147490537" r:id="rId3"/>
    <p:sldLayoutId id="2147490538" r:id="rId4"/>
    <p:sldLayoutId id="2147490539" r:id="rId5"/>
    <p:sldLayoutId id="2147490540" r:id="rId6"/>
    <p:sldLayoutId id="2147490541" r:id="rId7"/>
    <p:sldLayoutId id="2147490542" r:id="rId8"/>
    <p:sldLayoutId id="2147490543" r:id="rId9"/>
    <p:sldLayoutId id="2147490544" r:id="rId10"/>
    <p:sldLayoutId id="2147490545" r:id="rId11"/>
  </p:sldLayoutIdLst>
  <p:txStyles>
    <p:titleStyle>
      <a:lvl1pPr algn="ctr" rtl="0" eaLnBrk="0" fontAlgn="base" hangingPunct="0">
        <a:spcBef>
          <a:spcPct val="0"/>
        </a:spcBef>
        <a:spcAft>
          <a:spcPct val="0"/>
        </a:spcAft>
        <a:defRPr sz="4400" b="1" i="0">
          <a:solidFill>
            <a:srgbClr val="FFFFFF"/>
          </a:solidFill>
          <a:effectLst>
            <a:glow rad="292100">
              <a:schemeClr val="tx1">
                <a:alpha val="92000"/>
              </a:schemeClr>
            </a:glow>
          </a:effectLst>
          <a:latin typeface="Arial" panose="020B0604020202020204" pitchFamily="34" charset="0"/>
          <a:ea typeface="MS PGothic" pitchFamily="34" charset="-128"/>
          <a:cs typeface="+mj-cs"/>
        </a:defRPr>
      </a:lvl1pPr>
      <a:lvl2pPr algn="ctr" rtl="0" eaLnBrk="0" fontAlgn="base" hangingPunct="0">
        <a:spcBef>
          <a:spcPct val="0"/>
        </a:spcBef>
        <a:spcAft>
          <a:spcPct val="0"/>
        </a:spcAft>
        <a:defRPr sz="4400" b="1">
          <a:solidFill>
            <a:srgbClr val="FFFFFF"/>
          </a:solidFill>
          <a:latin typeface="Arial" pitchFamily="-105" charset="0"/>
          <a:ea typeface="MS PGothic" pitchFamily="34"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MS PGothic" pitchFamily="34"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MS PGothic" pitchFamily="34"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MS PGothic" pitchFamily="34"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600" b="1" i="0">
          <a:solidFill>
            <a:srgbClr val="FFFFFF"/>
          </a:solidFill>
          <a:effectLst>
            <a:glow rad="292100">
              <a:schemeClr val="tx1">
                <a:alpha val="92000"/>
              </a:schemeClr>
            </a:glow>
          </a:effectLst>
          <a:latin typeface="Arial" panose="020B0604020202020204" pitchFamily="34" charset="0"/>
          <a:ea typeface="MS PGothic" pitchFamily="34" charset="-128"/>
          <a:cs typeface="+mn-cs"/>
        </a:defRPr>
      </a:lvl1pPr>
      <a:lvl2pPr marL="742950" indent="-285750" algn="l" rtl="0" eaLnBrk="0" fontAlgn="base" hangingPunct="0">
        <a:spcBef>
          <a:spcPct val="20000"/>
        </a:spcBef>
        <a:spcAft>
          <a:spcPct val="0"/>
        </a:spcAft>
        <a:buChar char="–"/>
        <a:defRPr sz="2800">
          <a:solidFill>
            <a:srgbClr val="FFFFFF"/>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rgbClr val="FFFFFF"/>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rgbClr val="FFFFFF"/>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rgbClr val="FFFFFF"/>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8808E86A-C02B-671D-88B2-29215E8CC98D}"/>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Rectangle 3">
            <a:extLst>
              <a:ext uri="{FF2B5EF4-FFF2-40B4-BE49-F238E27FC236}">
                <a16:creationId xmlns:a16="http://schemas.microsoft.com/office/drawing/2014/main" id="{15ABC8FE-5819-72CE-E384-046E6E8876CC}"/>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2772" name="Rectangle 4">
            <a:extLst>
              <a:ext uri="{FF2B5EF4-FFF2-40B4-BE49-F238E27FC236}">
                <a16:creationId xmlns:a16="http://schemas.microsoft.com/office/drawing/2014/main" id="{4F43DA6A-1661-FDED-29C1-79A41331AD7D}"/>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ＭＳ Ｐゴシック" charset="-128"/>
                <a:cs typeface="ＭＳ Ｐゴシック" charset="-128"/>
              </a:defRPr>
            </a:lvl1pPr>
          </a:lstStyle>
          <a:p>
            <a:pPr>
              <a:defRPr/>
            </a:pPr>
            <a:endParaRPr lang="en-US"/>
          </a:p>
        </p:txBody>
      </p:sp>
      <p:sp>
        <p:nvSpPr>
          <p:cNvPr id="32773" name="Rectangle 5">
            <a:extLst>
              <a:ext uri="{FF2B5EF4-FFF2-40B4-BE49-F238E27FC236}">
                <a16:creationId xmlns:a16="http://schemas.microsoft.com/office/drawing/2014/main" id="{6730B19C-89D5-D812-AC55-31DC0E3A5E7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ＭＳ Ｐゴシック" charset="-128"/>
                <a:cs typeface="ＭＳ Ｐゴシック" charset="-128"/>
              </a:defRPr>
            </a:lvl1pPr>
          </a:lstStyle>
          <a:p>
            <a:pPr>
              <a:defRPr/>
            </a:pPr>
            <a:endParaRPr lang="en-US"/>
          </a:p>
        </p:txBody>
      </p:sp>
      <p:sp>
        <p:nvSpPr>
          <p:cNvPr id="32774" name="Rectangle 6">
            <a:extLst>
              <a:ext uri="{FF2B5EF4-FFF2-40B4-BE49-F238E27FC236}">
                <a16:creationId xmlns:a16="http://schemas.microsoft.com/office/drawing/2014/main" id="{F083983D-EE90-EE9C-4EE8-170122ED94A5}"/>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6ED8EA36-145C-8241-9C49-C941D3E52AD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546" r:id="rId1"/>
    <p:sldLayoutId id="2147490547" r:id="rId2"/>
    <p:sldLayoutId id="2147490548" r:id="rId3"/>
    <p:sldLayoutId id="2147490549" r:id="rId4"/>
    <p:sldLayoutId id="2147490550" r:id="rId5"/>
    <p:sldLayoutId id="2147490551" r:id="rId6"/>
    <p:sldLayoutId id="2147490552" r:id="rId7"/>
    <p:sldLayoutId id="2147490553" r:id="rId8"/>
    <p:sldLayoutId id="2147490554" r:id="rId9"/>
    <p:sldLayoutId id="2147490555" r:id="rId10"/>
    <p:sldLayoutId id="2147490556"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A7963BC3-933C-239D-DC73-1B7440EDCE74}"/>
              </a:ext>
            </a:extLst>
          </p:cNvPr>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43" name="Rectangle 3">
            <a:extLst>
              <a:ext uri="{FF2B5EF4-FFF2-40B4-BE49-F238E27FC236}">
                <a16:creationId xmlns:a16="http://schemas.microsoft.com/office/drawing/2014/main" id="{8857A605-809B-1F81-E401-6B3DB2470E4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D3A158D1-F2E7-EAAA-EA31-9BF49CAF5E2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40A4CFBB-76B6-1438-ECB4-70F3FE59463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CC9D7E43-D1BE-6991-3344-FC4BEAE56DC0}"/>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BF298C39-AC01-3F40-BF22-57675E0A2EE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685" r:id="rId1"/>
    <p:sldLayoutId id="2147490686" r:id="rId2"/>
    <p:sldLayoutId id="2147490687" r:id="rId3"/>
    <p:sldLayoutId id="2147490688" r:id="rId4"/>
    <p:sldLayoutId id="2147490689" r:id="rId5"/>
    <p:sldLayoutId id="2147490690" r:id="rId6"/>
    <p:sldLayoutId id="2147490691" r:id="rId7"/>
    <p:sldLayoutId id="2147490692" r:id="rId8"/>
    <p:sldLayoutId id="2147490693" r:id="rId9"/>
    <p:sldLayoutId id="2147490694" r:id="rId10"/>
    <p:sldLayoutId id="2147490695" r:id="rId11"/>
    <p:sldLayoutId id="2147490696" r:id="rId12"/>
    <p:sldLayoutId id="2147490697"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S PGothic" pitchFamily="34"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S PGothic" pitchFamily="34"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ECBFDDEF-2D09-B14F-E3B4-8847876DA686}"/>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67" name="Rectangle 3">
            <a:extLst>
              <a:ext uri="{FF2B5EF4-FFF2-40B4-BE49-F238E27FC236}">
                <a16:creationId xmlns:a16="http://schemas.microsoft.com/office/drawing/2014/main" id="{4C52C4CC-89DF-C834-3926-0BB76F647C6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2772" name="Rectangle 4">
            <a:extLst>
              <a:ext uri="{FF2B5EF4-FFF2-40B4-BE49-F238E27FC236}">
                <a16:creationId xmlns:a16="http://schemas.microsoft.com/office/drawing/2014/main" id="{1AEC8FCA-5BBE-676F-1CD5-76D4CE16702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ＭＳ Ｐゴシック" charset="-128"/>
                <a:cs typeface="ＭＳ Ｐゴシック" charset="-128"/>
              </a:defRPr>
            </a:lvl1pPr>
          </a:lstStyle>
          <a:p>
            <a:pPr>
              <a:defRPr/>
            </a:pPr>
            <a:endParaRPr lang="en-US"/>
          </a:p>
        </p:txBody>
      </p:sp>
      <p:sp>
        <p:nvSpPr>
          <p:cNvPr id="32773" name="Rectangle 5">
            <a:extLst>
              <a:ext uri="{FF2B5EF4-FFF2-40B4-BE49-F238E27FC236}">
                <a16:creationId xmlns:a16="http://schemas.microsoft.com/office/drawing/2014/main" id="{98CE19AF-967F-3D9A-9035-068964A3E1A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ＭＳ Ｐゴシック" charset="-128"/>
                <a:cs typeface="ＭＳ Ｐゴシック" charset="-128"/>
              </a:defRPr>
            </a:lvl1pPr>
          </a:lstStyle>
          <a:p>
            <a:pPr>
              <a:defRPr/>
            </a:pPr>
            <a:endParaRPr lang="en-US"/>
          </a:p>
        </p:txBody>
      </p:sp>
      <p:sp>
        <p:nvSpPr>
          <p:cNvPr id="32774" name="Rectangle 6">
            <a:extLst>
              <a:ext uri="{FF2B5EF4-FFF2-40B4-BE49-F238E27FC236}">
                <a16:creationId xmlns:a16="http://schemas.microsoft.com/office/drawing/2014/main" id="{6D0E0870-D1C5-C640-54D5-91155401B3D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A7D9D4A9-BBEB-2B4A-B6D6-6190D211A39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557" r:id="rId1"/>
    <p:sldLayoutId id="2147490558" r:id="rId2"/>
    <p:sldLayoutId id="2147490559" r:id="rId3"/>
    <p:sldLayoutId id="2147490560" r:id="rId4"/>
    <p:sldLayoutId id="2147490561" r:id="rId5"/>
    <p:sldLayoutId id="2147490562" r:id="rId6"/>
    <p:sldLayoutId id="2147490563" r:id="rId7"/>
    <p:sldLayoutId id="2147490564" r:id="rId8"/>
    <p:sldLayoutId id="2147490565" r:id="rId9"/>
    <p:sldLayoutId id="2147490566" r:id="rId10"/>
    <p:sldLayoutId id="2147490567"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2.xml"/><Relationship Id="rId1" Type="http://schemas.openxmlformats.org/officeDocument/2006/relationships/themeOverride" Target="../theme/themeOverride1.xml"/><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0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8.xml"/><Relationship Id="rId1" Type="http://schemas.openxmlformats.org/officeDocument/2006/relationships/slideLayout" Target="../slideLayouts/slideLayout100.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100.xml"/><Relationship Id="rId1" Type="http://schemas.openxmlformats.org/officeDocument/2006/relationships/tags" Target="../tags/tag2.xml"/><Relationship Id="rId4" Type="http://schemas.openxmlformats.org/officeDocument/2006/relationships/image" Target="../media/image110.jpeg"/></Relationships>
</file>

<file path=ppt/slides/_rels/slide10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0.xml"/><Relationship Id="rId1" Type="http://schemas.openxmlformats.org/officeDocument/2006/relationships/slideLayout" Target="../slideLayouts/slideLayout100.xml"/></Relationships>
</file>

<file path=ppt/slides/_rels/slide10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1.xml"/><Relationship Id="rId1" Type="http://schemas.openxmlformats.org/officeDocument/2006/relationships/slideLayout" Target="../slideLayouts/slideLayout100.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100.xml"/><Relationship Id="rId1" Type="http://schemas.openxmlformats.org/officeDocument/2006/relationships/tags" Target="../tags/tag3.xml"/><Relationship Id="rId4" Type="http://schemas.openxmlformats.org/officeDocument/2006/relationships/image" Target="../media/image113.jpeg"/></Relationships>
</file>

<file path=ppt/slides/_rels/slide10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3.xml"/><Relationship Id="rId1" Type="http://schemas.openxmlformats.org/officeDocument/2006/relationships/slideLayout" Target="../slideLayouts/slideLayout100.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100.xml"/><Relationship Id="rId1" Type="http://schemas.openxmlformats.org/officeDocument/2006/relationships/tags" Target="../tags/tag4.xml"/><Relationship Id="rId4" Type="http://schemas.openxmlformats.org/officeDocument/2006/relationships/image" Target="../media/image115.jpe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100.xml"/><Relationship Id="rId1" Type="http://schemas.openxmlformats.org/officeDocument/2006/relationships/tags" Target="../tags/tag5.xml"/><Relationship Id="rId4" Type="http://schemas.openxmlformats.org/officeDocument/2006/relationships/image" Target="../media/image116.jpe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100.xml"/><Relationship Id="rId1" Type="http://schemas.openxmlformats.org/officeDocument/2006/relationships/tags" Target="../tags/tag6.xml"/><Relationship Id="rId4" Type="http://schemas.openxmlformats.org/officeDocument/2006/relationships/image" Target="../media/image117.jpeg"/></Relationships>
</file>

<file path=ppt/slides/_rels/slide10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7.xml"/><Relationship Id="rId1" Type="http://schemas.openxmlformats.org/officeDocument/2006/relationships/slideLayout" Target="../slideLayouts/slideLayout100.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80.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100.xml"/><Relationship Id="rId1" Type="http://schemas.openxmlformats.org/officeDocument/2006/relationships/tags" Target="../tags/tag7.xml"/><Relationship Id="rId4" Type="http://schemas.openxmlformats.org/officeDocument/2006/relationships/image" Target="../media/image119.jpeg"/></Relationships>
</file>

<file path=ppt/slides/_rels/slide1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9.xml"/><Relationship Id="rId1" Type="http://schemas.openxmlformats.org/officeDocument/2006/relationships/slideLayout" Target="../slideLayouts/slideLayout185.xml"/></Relationships>
</file>

<file path=ppt/slides/_rels/slide1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0.xml"/><Relationship Id="rId1" Type="http://schemas.openxmlformats.org/officeDocument/2006/relationships/slideLayout" Target="../slideLayouts/slideLayout18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4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85.xml"/></Relationships>
</file>

<file path=ppt/slides/_rels/slide11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13.xml"/><Relationship Id="rId1" Type="http://schemas.openxmlformats.org/officeDocument/2006/relationships/slideLayout" Target="../slideLayouts/slideLayout209.xml"/></Relationships>
</file>

<file path=ppt/slides/_rels/slide11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14.xml"/><Relationship Id="rId1" Type="http://schemas.openxmlformats.org/officeDocument/2006/relationships/slideLayout" Target="../slideLayouts/slideLayout209.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85.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85.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85.xml"/></Relationships>
</file>

<file path=ppt/slides/_rels/slide12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7.xml"/><Relationship Id="rId1" Type="http://schemas.openxmlformats.org/officeDocument/2006/relationships/slideLayout" Target="../slideLayouts/slideLayout24.xml"/></Relationships>
</file>

<file path=ppt/slides/_rels/slide12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18.xml"/><Relationship Id="rId1" Type="http://schemas.openxmlformats.org/officeDocument/2006/relationships/slideLayout" Target="../slideLayouts/slideLayout2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85.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09.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09.xml"/></Relationships>
</file>

<file path=ppt/slides/_rels/slide12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22.xml"/><Relationship Id="rId1" Type="http://schemas.openxmlformats.org/officeDocument/2006/relationships/slideLayout" Target="../slideLayouts/slideLayout209.xml"/></Relationships>
</file>

<file path=ppt/slides/_rels/slide126.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64.xml"/></Relationships>
</file>

<file path=ppt/slides/_rels/slide12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64.xml"/></Relationships>
</file>

<file path=ppt/slides/_rels/slide128.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64.xml"/></Relationships>
</file>

<file path=ppt/slides/_rels/slide12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64.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85.xml"/></Relationships>
</file>

<file path=ppt/slides/_rels/slide13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64.xml"/></Relationships>
</file>

<file path=ppt/slides/_rels/slide13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64.xml"/></Relationships>
</file>

<file path=ppt/slides/_rels/slide13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64.xml"/></Relationships>
</file>

<file path=ppt/slides/_rels/slide13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64.xml"/></Relationships>
</file>

<file path=ppt/slides/_rels/slide134.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64.xml"/></Relationships>
</file>

<file path=ppt/slides/_rels/slide135.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64.xml"/></Relationships>
</file>

<file path=ppt/slides/_rels/slide136.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64.xml"/></Relationships>
</file>

<file path=ppt/slides/_rels/slide137.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notesSlide" Target="../notesSlides/notesSlide123.xml"/><Relationship Id="rId1" Type="http://schemas.openxmlformats.org/officeDocument/2006/relationships/slideLayout" Target="../slideLayouts/slideLayout35.xml"/></Relationships>
</file>

<file path=ppt/slides/_rels/slide13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24.xml"/><Relationship Id="rId1" Type="http://schemas.openxmlformats.org/officeDocument/2006/relationships/slideLayout" Target="../slideLayouts/slideLayout209.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85.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85.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14.xml"/></Relationships>
</file>

<file path=ppt/slides/_rels/slide14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27.xml"/><Relationship Id="rId1" Type="http://schemas.openxmlformats.org/officeDocument/2006/relationships/slideLayout" Target="../slideLayouts/slideLayout24.xml"/></Relationships>
</file>

<file path=ppt/slides/_rels/slide142.xml.rels><?xml version="1.0" encoding="UTF-8" standalone="yes"?>
<Relationships xmlns="http://schemas.openxmlformats.org/package/2006/relationships"><Relationship Id="rId2" Type="http://schemas.openxmlformats.org/officeDocument/2006/relationships/slideLayout" Target="../slideLayouts/slideLayout169.xml"/><Relationship Id="rId1" Type="http://schemas.openxmlformats.org/officeDocument/2006/relationships/themeOverride" Target="../theme/themeOverride10.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85.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85.xml"/></Relationships>
</file>

<file path=ppt/slides/_rels/slide14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30.xml"/><Relationship Id="rId1" Type="http://schemas.openxmlformats.org/officeDocument/2006/relationships/slideLayout" Target="../slideLayouts/slideLayout209.xml"/></Relationships>
</file>

<file path=ppt/slides/_rels/slide14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31.xml"/><Relationship Id="rId1" Type="http://schemas.openxmlformats.org/officeDocument/2006/relationships/slideLayout" Target="../slideLayouts/slideLayout466.xml"/></Relationships>
</file>

<file path=ppt/slides/_rels/slide14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32.xml"/><Relationship Id="rId1" Type="http://schemas.openxmlformats.org/officeDocument/2006/relationships/slideLayout" Target="../slideLayouts/slideLayout130.xml"/><Relationship Id="rId5" Type="http://schemas.openxmlformats.org/officeDocument/2006/relationships/image" Target="../media/image132.png"/><Relationship Id="rId4" Type="http://schemas.openxmlformats.org/officeDocument/2006/relationships/image" Target="../media/image131.png"/></Relationships>
</file>

<file path=ppt/slides/_rels/slide14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3.xml"/><Relationship Id="rId1" Type="http://schemas.openxmlformats.org/officeDocument/2006/relationships/slideLayout" Target="../slideLayouts/slideLayout150.xml"/></Relationships>
</file>

<file path=ppt/slides/_rels/slide14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4.xml"/><Relationship Id="rId1" Type="http://schemas.openxmlformats.org/officeDocument/2006/relationships/slideLayout" Target="../slideLayouts/slideLayout13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14.xml"/></Relationships>
</file>

<file path=ppt/slides/_rels/slide15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5.xml"/><Relationship Id="rId1" Type="http://schemas.openxmlformats.org/officeDocument/2006/relationships/slideLayout" Target="../slideLayouts/slideLayout130.xml"/><Relationship Id="rId5" Type="http://schemas.openxmlformats.org/officeDocument/2006/relationships/image" Target="../media/image136.png"/><Relationship Id="rId4" Type="http://schemas.openxmlformats.org/officeDocument/2006/relationships/image" Target="../media/image135.png"/></Relationships>
</file>

<file path=ppt/slides/_rels/slide151.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34.png"/><Relationship Id="rId2" Type="http://schemas.openxmlformats.org/officeDocument/2006/relationships/notesSlide" Target="../notesSlides/notesSlide136.xml"/><Relationship Id="rId1" Type="http://schemas.openxmlformats.org/officeDocument/2006/relationships/slideLayout" Target="../slideLayouts/slideLayout130.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15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37.xml"/><Relationship Id="rId1" Type="http://schemas.openxmlformats.org/officeDocument/2006/relationships/slideLayout" Target="../slideLayouts/slideLayout357.xml"/><Relationship Id="rId4" Type="http://schemas.openxmlformats.org/officeDocument/2006/relationships/image" Target="../media/image142.jpeg"/></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85.xml"/></Relationships>
</file>

<file path=ppt/slides/_rels/slide154.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notesSlide" Target="../notesSlides/notesSlide139.xml"/><Relationship Id="rId1" Type="http://schemas.openxmlformats.org/officeDocument/2006/relationships/slideLayout" Target="../slideLayouts/slideLayout34.xml"/></Relationships>
</file>

<file path=ppt/slides/_rels/slide15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40.xml"/><Relationship Id="rId1" Type="http://schemas.openxmlformats.org/officeDocument/2006/relationships/slideLayout" Target="../slideLayouts/slideLayout209.xml"/></Relationships>
</file>

<file path=ppt/slides/_rels/slide15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41.xml"/><Relationship Id="rId1" Type="http://schemas.openxmlformats.org/officeDocument/2006/relationships/slideLayout" Target="../slideLayouts/slideLayout240.xml"/></Relationships>
</file>

<file path=ppt/slides/_rels/slide15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42.xml"/><Relationship Id="rId1" Type="http://schemas.openxmlformats.org/officeDocument/2006/relationships/slideLayout" Target="../slideLayouts/slideLayout240.xml"/></Relationships>
</file>

<file path=ppt/slides/_rels/slide15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43.xml"/><Relationship Id="rId1" Type="http://schemas.openxmlformats.org/officeDocument/2006/relationships/slideLayout" Target="../slideLayouts/slideLayout240.xml"/></Relationships>
</file>

<file path=ppt/slides/_rels/slide15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44.xml"/><Relationship Id="rId1" Type="http://schemas.openxmlformats.org/officeDocument/2006/relationships/slideLayout" Target="../slideLayouts/slideLayout240.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185.xml"/></Relationships>
</file>

<file path=ppt/slides/_rels/slide16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45.xml"/><Relationship Id="rId1" Type="http://schemas.openxmlformats.org/officeDocument/2006/relationships/slideLayout" Target="../slideLayouts/slideLayout256.xml"/></Relationships>
</file>

<file path=ppt/slides/_rels/slide16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46.xml"/><Relationship Id="rId1" Type="http://schemas.openxmlformats.org/officeDocument/2006/relationships/slideLayout" Target="../slideLayouts/slideLayout256.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4.xml"/></Relationships>
</file>

<file path=ppt/slides/_rels/slide16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48.xml"/><Relationship Id="rId1" Type="http://schemas.openxmlformats.org/officeDocument/2006/relationships/slideLayout" Target="../slideLayouts/slideLayout29.xml"/><Relationship Id="rId4" Type="http://schemas.openxmlformats.org/officeDocument/2006/relationships/image" Target="../media/image152.jpeg"/></Relationships>
</file>

<file path=ppt/slides/_rels/slide16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49.xml"/><Relationship Id="rId1" Type="http://schemas.openxmlformats.org/officeDocument/2006/relationships/slideLayout" Target="../slideLayouts/slideLayout29.xml"/></Relationships>
</file>

<file path=ppt/slides/_rels/slide16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50.xml"/><Relationship Id="rId1" Type="http://schemas.openxmlformats.org/officeDocument/2006/relationships/slideLayout" Target="../slideLayouts/slideLayout24.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4.xml"/></Relationships>
</file>

<file path=ppt/slides/_rels/slide16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52.xml"/><Relationship Id="rId1" Type="http://schemas.openxmlformats.org/officeDocument/2006/relationships/slideLayout" Target="../slideLayouts/slideLayout24.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85.xml"/></Relationships>
</file>

<file path=ppt/slides/_rels/slide16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54.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185.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85.xml"/></Relationships>
</file>

<file path=ppt/slides/_rels/slide171.xml.rels><?xml version="1.0" encoding="UTF-8" standalone="yes"?>
<Relationships xmlns="http://schemas.openxmlformats.org/package/2006/relationships"><Relationship Id="rId3" Type="http://schemas.openxmlformats.org/officeDocument/2006/relationships/image" Target="../media/image157.emf"/><Relationship Id="rId2" Type="http://schemas.openxmlformats.org/officeDocument/2006/relationships/notesSlide" Target="../notesSlides/notesSlide156.xml"/><Relationship Id="rId1" Type="http://schemas.openxmlformats.org/officeDocument/2006/relationships/slideLayout" Target="../slideLayouts/slideLayout29.xml"/><Relationship Id="rId5" Type="http://schemas.openxmlformats.org/officeDocument/2006/relationships/image" Target="../media/image159.emf"/><Relationship Id="rId4" Type="http://schemas.openxmlformats.org/officeDocument/2006/relationships/image" Target="../media/image158.emf"/></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09.xml"/></Relationships>
</file>

<file path=ppt/slides/_rels/slide173.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99.xml"/></Relationships>
</file>

<file path=ppt/slides/_rels/slide17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58.xml"/><Relationship Id="rId1" Type="http://schemas.openxmlformats.org/officeDocument/2006/relationships/slideLayout" Target="../slideLayouts/slideLayout47.xml"/></Relationships>
</file>

<file path=ppt/slides/_rels/slide17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59.xml"/><Relationship Id="rId1" Type="http://schemas.openxmlformats.org/officeDocument/2006/relationships/slideLayout" Target="../slideLayouts/slideLayout18.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85.xml"/></Relationships>
</file>

<file path=ppt/slides/_rels/slide17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61.xml"/><Relationship Id="rId1" Type="http://schemas.openxmlformats.org/officeDocument/2006/relationships/slideLayout" Target="../slideLayouts/slideLayout18.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79.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62.xml"/><Relationship Id="rId1" Type="http://schemas.openxmlformats.org/officeDocument/2006/relationships/slideLayout" Target="../slideLayouts/slideLayout20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09.xml"/><Relationship Id="rId1" Type="http://schemas.openxmlformats.org/officeDocument/2006/relationships/themeOverride" Target="../theme/themeOverride5.xml"/><Relationship Id="rId4" Type="http://schemas.openxmlformats.org/officeDocument/2006/relationships/image" Target="../media/image38.jpeg"/></Relationships>
</file>

<file path=ppt/slides/_rels/slide18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63.xml"/><Relationship Id="rId1" Type="http://schemas.openxmlformats.org/officeDocument/2006/relationships/slideLayout" Target="../slideLayouts/slideLayout209.xml"/></Relationships>
</file>

<file path=ppt/slides/_rels/slide181.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15.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85.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85.xml"/></Relationships>
</file>

<file path=ppt/slides/_rels/slide18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66.xml"/><Relationship Id="rId1" Type="http://schemas.openxmlformats.org/officeDocument/2006/relationships/slideLayout" Target="../slideLayouts/slideLayout82.xml"/></Relationships>
</file>

<file path=ppt/slides/_rels/slide18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7.xml"/><Relationship Id="rId1" Type="http://schemas.openxmlformats.org/officeDocument/2006/relationships/slideLayout" Target="../slideLayouts/slideLayout185.xml"/></Relationships>
</file>

<file path=ppt/slides/_rels/slide18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8.xml"/><Relationship Id="rId1" Type="http://schemas.openxmlformats.org/officeDocument/2006/relationships/slideLayout" Target="../slideLayouts/slideLayout185.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85.xml"/></Relationships>
</file>

<file path=ppt/slides/_rels/slide18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70.xml"/><Relationship Id="rId1" Type="http://schemas.openxmlformats.org/officeDocument/2006/relationships/slideLayout" Target="../slideLayouts/slideLayout8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82.xml"/></Relationships>
</file>

<file path=ppt/slides/_rels/slide19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71.xml"/><Relationship Id="rId1" Type="http://schemas.openxmlformats.org/officeDocument/2006/relationships/slideLayout" Target="../slideLayouts/slideLayout82.xml"/></Relationships>
</file>

<file path=ppt/slides/_rels/slide19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72.xml"/><Relationship Id="rId1" Type="http://schemas.openxmlformats.org/officeDocument/2006/relationships/slideLayout" Target="../slideLayouts/slideLayout82.xml"/></Relationships>
</file>

<file path=ppt/slides/_rels/slide19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73.xml"/><Relationship Id="rId1" Type="http://schemas.openxmlformats.org/officeDocument/2006/relationships/slideLayout" Target="../slideLayouts/slideLayout82.xml"/></Relationships>
</file>

<file path=ppt/slides/_rels/slide193.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174.xml"/><Relationship Id="rId1" Type="http://schemas.openxmlformats.org/officeDocument/2006/relationships/slideLayout" Target="../slideLayouts/slideLayout107.xml"/><Relationship Id="rId4" Type="http://schemas.openxmlformats.org/officeDocument/2006/relationships/image" Target="../media/image172.emf"/></Relationships>
</file>

<file path=ppt/slides/_rels/slide19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75.xml"/><Relationship Id="rId1" Type="http://schemas.openxmlformats.org/officeDocument/2006/relationships/slideLayout" Target="../slideLayouts/slideLayout82.xml"/></Relationships>
</file>

<file path=ppt/slides/_rels/slide19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76.xml"/><Relationship Id="rId1" Type="http://schemas.openxmlformats.org/officeDocument/2006/relationships/slideLayout" Target="../slideLayouts/slideLayout82.xml"/></Relationships>
</file>

<file path=ppt/slides/_rels/slide19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77.xml"/><Relationship Id="rId1" Type="http://schemas.openxmlformats.org/officeDocument/2006/relationships/slideLayout" Target="../slideLayouts/slideLayout118.xml"/><Relationship Id="rId4" Type="http://schemas.openxmlformats.org/officeDocument/2006/relationships/slide" Target="slide46.xml"/></Relationships>
</file>

<file path=ppt/slides/_rels/slide19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78.xml"/><Relationship Id="rId1" Type="http://schemas.openxmlformats.org/officeDocument/2006/relationships/slideLayout" Target="../slideLayouts/slideLayout495.xml"/></Relationships>
</file>

<file path=ppt/slides/_rels/slide19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79.xml"/><Relationship Id="rId1" Type="http://schemas.openxmlformats.org/officeDocument/2006/relationships/slideLayout" Target="../slideLayouts/slideLayout82.xml"/></Relationships>
</file>

<file path=ppt/slides/_rels/slide19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80.xml"/><Relationship Id="rId1" Type="http://schemas.openxmlformats.org/officeDocument/2006/relationships/slideLayout" Target="../slideLayouts/slideLayout8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06.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20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81.xml"/><Relationship Id="rId1" Type="http://schemas.openxmlformats.org/officeDocument/2006/relationships/slideLayout" Target="../slideLayouts/slideLayout82.xml"/></Relationships>
</file>

<file path=ppt/slides/_rels/slide201.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57.xml"/></Relationships>
</file>

<file path=ppt/slides/_rels/slide20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82.xml"/><Relationship Id="rId1" Type="http://schemas.openxmlformats.org/officeDocument/2006/relationships/slideLayout" Target="../slideLayouts/slideLayout82.xml"/></Relationships>
</file>

<file path=ppt/slides/_rels/slide20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83.xml"/><Relationship Id="rId1" Type="http://schemas.openxmlformats.org/officeDocument/2006/relationships/slideLayout" Target="../slideLayouts/slideLayout82.xml"/></Relationships>
</file>

<file path=ppt/slides/_rels/slide20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84.xml"/><Relationship Id="rId1" Type="http://schemas.openxmlformats.org/officeDocument/2006/relationships/slideLayout" Target="../slideLayouts/slideLayout8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185.xml"/></Relationships>
</file>

<file path=ppt/slides/_rels/slide206.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86.xml"/><Relationship Id="rId1" Type="http://schemas.openxmlformats.org/officeDocument/2006/relationships/slideLayout" Target="../slideLayouts/slideLayout82.xml"/></Relationships>
</file>

<file path=ppt/slides/_rels/slide207.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99.xml"/></Relationships>
</file>

<file path=ppt/slides/_rels/slide208.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99.xml"/></Relationships>
</file>

<file path=ppt/slides/_rels/slide209.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99.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85.xml"/></Relationships>
</file>

<file path=ppt/slides/_rels/slide210.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99.xml"/></Relationships>
</file>

<file path=ppt/slides/_rels/slide21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87.xml"/><Relationship Id="rId1" Type="http://schemas.openxmlformats.org/officeDocument/2006/relationships/slideLayout" Target="../slideLayouts/slideLayout82.xml"/></Relationships>
</file>

<file path=ppt/slides/_rels/slide21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88.xml"/><Relationship Id="rId1" Type="http://schemas.openxmlformats.org/officeDocument/2006/relationships/slideLayout" Target="../slideLayouts/slideLayout82.xml"/></Relationships>
</file>

<file path=ppt/slides/_rels/slide213.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89.xml"/><Relationship Id="rId1" Type="http://schemas.openxmlformats.org/officeDocument/2006/relationships/slideLayout" Target="../slideLayouts/slideLayout82.xml"/></Relationships>
</file>

<file path=ppt/slides/_rels/slide214.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82.xml"/></Relationships>
</file>

<file path=ppt/slides/_rels/slide215.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82.xml"/></Relationships>
</file>

<file path=ppt/slides/_rels/slide216.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90.xml"/><Relationship Id="rId1" Type="http://schemas.openxmlformats.org/officeDocument/2006/relationships/slideLayout" Target="../slideLayouts/slideLayout82.xml"/></Relationships>
</file>

<file path=ppt/slides/_rels/slide21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91.xml"/><Relationship Id="rId1" Type="http://schemas.openxmlformats.org/officeDocument/2006/relationships/slideLayout" Target="../slideLayouts/slideLayout82.xml"/></Relationships>
</file>

<file path=ppt/slides/_rels/slide21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92.xml"/><Relationship Id="rId1" Type="http://schemas.openxmlformats.org/officeDocument/2006/relationships/slideLayout" Target="../slideLayouts/slideLayout82.xml"/></Relationships>
</file>

<file path=ppt/slides/_rels/slide21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93.xml"/><Relationship Id="rId1" Type="http://schemas.openxmlformats.org/officeDocument/2006/relationships/slideLayout" Target="../slideLayouts/slideLayout8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85.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82.xml"/></Relationships>
</file>

<file path=ppt/slides/_rels/slide22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95.xml"/><Relationship Id="rId1" Type="http://schemas.openxmlformats.org/officeDocument/2006/relationships/slideLayout" Target="../slideLayouts/slideLayout82.xml"/></Relationships>
</file>

<file path=ppt/slides/_rels/slide22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96.xml"/><Relationship Id="rId1" Type="http://schemas.openxmlformats.org/officeDocument/2006/relationships/slideLayout" Target="../slideLayouts/slideLayout82.xml"/></Relationships>
</file>

<file path=ppt/slides/_rels/slide22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97.xml"/><Relationship Id="rId1" Type="http://schemas.openxmlformats.org/officeDocument/2006/relationships/slideLayout" Target="../slideLayouts/slideLayout82.xml"/></Relationships>
</file>

<file path=ppt/slides/_rels/slide22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98.xml"/><Relationship Id="rId1" Type="http://schemas.openxmlformats.org/officeDocument/2006/relationships/slideLayout" Target="../slideLayouts/slideLayout82.xml"/></Relationships>
</file>

<file path=ppt/slides/_rels/slide22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99.xml"/><Relationship Id="rId1" Type="http://schemas.openxmlformats.org/officeDocument/2006/relationships/slideLayout" Target="../slideLayouts/slideLayout82.xml"/></Relationships>
</file>

<file path=ppt/slides/_rels/slide226.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200.xml"/><Relationship Id="rId1" Type="http://schemas.openxmlformats.org/officeDocument/2006/relationships/slideLayout" Target="../slideLayouts/slideLayout82.xml"/></Relationships>
</file>

<file path=ppt/slides/_rels/slide227.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201.xml"/><Relationship Id="rId1" Type="http://schemas.openxmlformats.org/officeDocument/2006/relationships/slideLayout" Target="../slideLayouts/slideLayout82.xml"/></Relationships>
</file>

<file path=ppt/slides/_rels/slide228.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202.xml"/><Relationship Id="rId1" Type="http://schemas.openxmlformats.org/officeDocument/2006/relationships/slideLayout" Target="../slideLayouts/slideLayout82.xml"/></Relationships>
</file>

<file path=ppt/slides/_rels/slide229.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203.xml"/><Relationship Id="rId1" Type="http://schemas.openxmlformats.org/officeDocument/2006/relationships/slideLayout" Target="../slideLayouts/slideLayout125.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85.xml"/></Relationships>
</file>

<file path=ppt/slides/_rels/slide230.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204.xml"/><Relationship Id="rId1" Type="http://schemas.openxmlformats.org/officeDocument/2006/relationships/slideLayout" Target="../slideLayouts/slideLayout120.xml"/></Relationships>
</file>

<file path=ppt/slides/_rels/slide231.xml.rels><?xml version="1.0" encoding="UTF-8" standalone="yes"?>
<Relationships xmlns="http://schemas.openxmlformats.org/package/2006/relationships"><Relationship Id="rId3" Type="http://schemas.openxmlformats.org/officeDocument/2006/relationships/image" Target="../media/image200.emf"/><Relationship Id="rId2" Type="http://schemas.openxmlformats.org/officeDocument/2006/relationships/notesSlide" Target="../notesSlides/notesSlide205.xml"/><Relationship Id="rId1" Type="http://schemas.openxmlformats.org/officeDocument/2006/relationships/slideLayout" Target="../slideLayouts/slideLayout107.xml"/></Relationships>
</file>

<file path=ppt/slides/_rels/slide232.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206.xml"/><Relationship Id="rId1" Type="http://schemas.openxmlformats.org/officeDocument/2006/relationships/slideLayout" Target="../slideLayouts/slideLayout82.xml"/></Relationships>
</file>

<file path=ppt/slides/_rels/slide23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207.xml"/><Relationship Id="rId1" Type="http://schemas.openxmlformats.org/officeDocument/2006/relationships/slideLayout" Target="../slideLayouts/slideLayout82.xml"/></Relationships>
</file>

<file path=ppt/slides/_rels/slide234.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208.xml"/><Relationship Id="rId1" Type="http://schemas.openxmlformats.org/officeDocument/2006/relationships/slideLayout" Target="../slideLayouts/slideLayout82.xml"/></Relationships>
</file>

<file path=ppt/slides/_rels/slide23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09.xml"/><Relationship Id="rId1" Type="http://schemas.openxmlformats.org/officeDocument/2006/relationships/slideLayout" Target="../slideLayouts/slideLayout82.xml"/></Relationships>
</file>

<file path=ppt/slides/_rels/slide236.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210.xml"/><Relationship Id="rId1" Type="http://schemas.openxmlformats.org/officeDocument/2006/relationships/slideLayout" Target="../slideLayouts/slideLayout82.xml"/></Relationships>
</file>

<file path=ppt/slides/_rels/slide23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11.xml"/><Relationship Id="rId1" Type="http://schemas.openxmlformats.org/officeDocument/2006/relationships/slideLayout" Target="../slideLayouts/slideLayout82.xml"/></Relationships>
</file>

<file path=ppt/slides/_rels/slide23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212.xml"/><Relationship Id="rId1" Type="http://schemas.openxmlformats.org/officeDocument/2006/relationships/slideLayout" Target="../slideLayouts/slideLayout82.xml"/></Relationships>
</file>

<file path=ppt/slides/_rels/slide239.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213.xml"/><Relationship Id="rId1" Type="http://schemas.openxmlformats.org/officeDocument/2006/relationships/slideLayout" Target="../slideLayouts/slideLayout269.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85.xml"/></Relationships>
</file>

<file path=ppt/slides/_rels/slide240.xml.rels><?xml version="1.0" encoding="UTF-8" standalone="yes"?>
<Relationships xmlns="http://schemas.openxmlformats.org/package/2006/relationships"><Relationship Id="rId3" Type="http://schemas.openxmlformats.org/officeDocument/2006/relationships/image" Target="../media/image206.emf"/><Relationship Id="rId2" Type="http://schemas.openxmlformats.org/officeDocument/2006/relationships/notesSlide" Target="../notesSlides/notesSlide214.xml"/><Relationship Id="rId1" Type="http://schemas.openxmlformats.org/officeDocument/2006/relationships/slideLayout" Target="../slideLayouts/slideLayout24.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3" Type="http://schemas.openxmlformats.org/officeDocument/2006/relationships/image" Target="../media/image207.emf"/><Relationship Id="rId2" Type="http://schemas.openxmlformats.org/officeDocument/2006/relationships/notesSlide" Target="../notesSlides/notesSlide216.xml"/><Relationship Id="rId1" Type="http://schemas.openxmlformats.org/officeDocument/2006/relationships/slideLayout" Target="../slideLayouts/slideLayout24.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34.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28.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185.xml"/></Relationships>
</file>

<file path=ppt/slides/_rels/slide247.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220.xml"/><Relationship Id="rId1" Type="http://schemas.openxmlformats.org/officeDocument/2006/relationships/slideLayout" Target="../slideLayouts/slideLayout209.xml"/></Relationships>
</file>

<file path=ppt/slides/_rels/slide248.xml.rels><?xml version="1.0" encoding="UTF-8" standalone="yes"?>
<Relationships xmlns="http://schemas.openxmlformats.org/package/2006/relationships"><Relationship Id="rId3" Type="http://schemas.openxmlformats.org/officeDocument/2006/relationships/notesSlide" Target="../notesSlides/notesSlide221.xml"/><Relationship Id="rId2" Type="http://schemas.openxmlformats.org/officeDocument/2006/relationships/slideLayout" Target="../slideLayouts/slideLayout209.xml"/><Relationship Id="rId1" Type="http://schemas.openxmlformats.org/officeDocument/2006/relationships/themeOverride" Target="../theme/themeOverride11.xml"/><Relationship Id="rId4" Type="http://schemas.openxmlformats.org/officeDocument/2006/relationships/image" Target="../media/image38.jpeg"/></Relationships>
</file>

<file path=ppt/slides/_rels/slide249.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222.xml"/><Relationship Id="rId1" Type="http://schemas.openxmlformats.org/officeDocument/2006/relationships/slideLayout" Target="../slideLayouts/slideLayout209.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85.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185.xml"/></Relationships>
</file>

<file path=ppt/slides/_rels/slide2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24.xml"/><Relationship Id="rId1" Type="http://schemas.openxmlformats.org/officeDocument/2006/relationships/slideLayout" Target="../slideLayouts/slideLayout286.xml"/></Relationships>
</file>

<file path=ppt/slides/_rels/slide252.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225.xml"/><Relationship Id="rId1" Type="http://schemas.openxmlformats.org/officeDocument/2006/relationships/slideLayout" Target="../slideLayouts/slideLayout209.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100.xml"/></Relationships>
</file>

<file path=ppt/slides/_rels/slide25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27.xml"/><Relationship Id="rId1" Type="http://schemas.openxmlformats.org/officeDocument/2006/relationships/slideLayout" Target="../slideLayouts/slideLayout100.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209.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185.xml"/></Relationships>
</file>

<file path=ppt/slides/_rels/slide257.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230.xml"/><Relationship Id="rId1" Type="http://schemas.openxmlformats.org/officeDocument/2006/relationships/slideLayout" Target="../slideLayouts/slideLayout209.xml"/></Relationships>
</file>

<file path=ppt/slides/_rels/slide258.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231.xml"/><Relationship Id="rId1" Type="http://schemas.openxmlformats.org/officeDocument/2006/relationships/slideLayout" Target="../slideLayouts/slideLayout209.xml"/></Relationships>
</file>

<file path=ppt/slides/_rels/slide259.xml.rels><?xml version="1.0" encoding="UTF-8" standalone="yes"?>
<Relationships xmlns="http://schemas.openxmlformats.org/package/2006/relationships"><Relationship Id="rId3" Type="http://schemas.openxmlformats.org/officeDocument/2006/relationships/image" Target="../media/image213.emf"/><Relationship Id="rId2" Type="http://schemas.openxmlformats.org/officeDocument/2006/relationships/notesSlide" Target="../notesSlides/notesSlide232.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185.xml"/></Relationships>
</file>

<file path=ppt/slides/_rels/slide260.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233.xml"/><Relationship Id="rId1" Type="http://schemas.openxmlformats.org/officeDocument/2006/relationships/slideLayout" Target="../slideLayouts/slideLayout35.xml"/><Relationship Id="rId4" Type="http://schemas.openxmlformats.org/officeDocument/2006/relationships/image" Target="../media/image214.gif"/></Relationships>
</file>

<file path=ppt/slides/_rels/slide261.xml.rels><?xml version="1.0" encoding="UTF-8" standalone="yes"?>
<Relationships xmlns="http://schemas.openxmlformats.org/package/2006/relationships"><Relationship Id="rId3" Type="http://schemas.openxmlformats.org/officeDocument/2006/relationships/image" Target="../media/image214.gif"/><Relationship Id="rId2" Type="http://schemas.openxmlformats.org/officeDocument/2006/relationships/notesSlide" Target="../notesSlides/notesSlide234.xml"/><Relationship Id="rId1" Type="http://schemas.openxmlformats.org/officeDocument/2006/relationships/slideLayout" Target="../slideLayouts/slideLayout35.xml"/></Relationships>
</file>

<file path=ppt/slides/_rels/slide26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5.xml"/><Relationship Id="rId1" Type="http://schemas.openxmlformats.org/officeDocument/2006/relationships/slideLayout" Target="../slideLayouts/slideLayout185.xml"/></Relationships>
</file>

<file path=ppt/slides/_rels/slide26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6.xml"/><Relationship Id="rId1" Type="http://schemas.openxmlformats.org/officeDocument/2006/relationships/slideLayout" Target="../slideLayouts/slideLayout185.xml"/></Relationships>
</file>

<file path=ppt/slides/_rels/slide26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7.xml"/><Relationship Id="rId1" Type="http://schemas.openxmlformats.org/officeDocument/2006/relationships/slideLayout" Target="../slideLayouts/slideLayout185.xml"/></Relationships>
</file>

<file path=ppt/slides/_rels/slide265.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238.xml"/><Relationship Id="rId1" Type="http://schemas.openxmlformats.org/officeDocument/2006/relationships/slideLayout" Target="../slideLayouts/slideLayout185.xml"/></Relationships>
</file>

<file path=ppt/slides/_rels/slide266.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239.xml"/><Relationship Id="rId1" Type="http://schemas.openxmlformats.org/officeDocument/2006/relationships/slideLayout" Target="../slideLayouts/slideLayout185.xml"/></Relationships>
</file>

<file path=ppt/slides/_rels/slide267.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240.xml"/><Relationship Id="rId1" Type="http://schemas.openxmlformats.org/officeDocument/2006/relationships/slideLayout" Target="../slideLayouts/slideLayout185.xml"/></Relationships>
</file>

<file path=ppt/slides/_rels/slide268.xml.rels><?xml version="1.0" encoding="UTF-8" standalone="yes"?>
<Relationships xmlns="http://schemas.openxmlformats.org/package/2006/relationships"><Relationship Id="rId3" Type="http://schemas.openxmlformats.org/officeDocument/2006/relationships/notesSlide" Target="../notesSlides/notesSlide241.xml"/><Relationship Id="rId2" Type="http://schemas.openxmlformats.org/officeDocument/2006/relationships/slideLayout" Target="../slideLayouts/slideLayout209.xml"/><Relationship Id="rId1" Type="http://schemas.openxmlformats.org/officeDocument/2006/relationships/themeOverride" Target="../theme/themeOverride12.xml"/><Relationship Id="rId4" Type="http://schemas.openxmlformats.org/officeDocument/2006/relationships/image" Target="../media/image38.jpeg"/></Relationships>
</file>

<file path=ppt/slides/_rels/slide269.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242.xml"/><Relationship Id="rId1" Type="http://schemas.openxmlformats.org/officeDocument/2006/relationships/slideLayout" Target="../slideLayouts/slideLayout8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85.xml"/></Relationships>
</file>

<file path=ppt/slides/_rels/slide270.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243.xml"/><Relationship Id="rId1" Type="http://schemas.openxmlformats.org/officeDocument/2006/relationships/slideLayout" Target="../slideLayouts/slideLayout82.xml"/><Relationship Id="rId4" Type="http://schemas.openxmlformats.org/officeDocument/2006/relationships/image" Target="../media/image220.jpeg"/></Relationships>
</file>

<file path=ppt/slides/_rels/slide27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4.xml"/><Relationship Id="rId1" Type="http://schemas.openxmlformats.org/officeDocument/2006/relationships/slideLayout" Target="../slideLayouts/slideLayout82.xml"/></Relationships>
</file>

<file path=ppt/slides/_rels/slide272.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245.xml"/><Relationship Id="rId1" Type="http://schemas.openxmlformats.org/officeDocument/2006/relationships/slideLayout" Target="../slideLayouts/slideLayout292.xml"/><Relationship Id="rId5" Type="http://schemas.openxmlformats.org/officeDocument/2006/relationships/image" Target="../media/image223.jpeg"/><Relationship Id="rId4" Type="http://schemas.openxmlformats.org/officeDocument/2006/relationships/image" Target="../media/image222.jpeg"/></Relationships>
</file>

<file path=ppt/slides/_rels/slide273.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246.xml"/><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275.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247.xml"/><Relationship Id="rId1" Type="http://schemas.openxmlformats.org/officeDocument/2006/relationships/slideLayout" Target="../slideLayouts/slideLayout185.xml"/><Relationship Id="rId4" Type="http://schemas.openxmlformats.org/officeDocument/2006/relationships/image" Target="../media/image226.png"/></Relationships>
</file>

<file path=ppt/slides/_rels/slide276.xml.rels><?xml version="1.0" encoding="UTF-8" standalone="yes"?>
<Relationships xmlns="http://schemas.openxmlformats.org/package/2006/relationships"><Relationship Id="rId3" Type="http://schemas.openxmlformats.org/officeDocument/2006/relationships/image" Target="../media/image227.emf"/><Relationship Id="rId2" Type="http://schemas.openxmlformats.org/officeDocument/2006/relationships/notesSlide" Target="../notesSlides/notesSlide248.xml"/><Relationship Id="rId1" Type="http://schemas.openxmlformats.org/officeDocument/2006/relationships/slideLayout" Target="../slideLayouts/slideLayout35.xml"/></Relationships>
</file>

<file path=ppt/slides/_rels/slide277.xml.rels><?xml version="1.0" encoding="UTF-8" standalone="yes"?>
<Relationships xmlns="http://schemas.openxmlformats.org/package/2006/relationships"><Relationship Id="rId3" Type="http://schemas.openxmlformats.org/officeDocument/2006/relationships/image" Target="../media/image228.gif"/><Relationship Id="rId2" Type="http://schemas.openxmlformats.org/officeDocument/2006/relationships/notesSlide" Target="../notesSlides/notesSlide249.xml"/><Relationship Id="rId1" Type="http://schemas.openxmlformats.org/officeDocument/2006/relationships/slideLayout" Target="../slideLayouts/slideLayout23.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9.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250.xml"/><Relationship Id="rId1" Type="http://schemas.openxmlformats.org/officeDocument/2006/relationships/slideLayout" Target="../slideLayouts/slideLayout185.xml"/><Relationship Id="rId4" Type="http://schemas.openxmlformats.org/officeDocument/2006/relationships/image" Target="../media/image226.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185.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8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19.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185.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185.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185.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185.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185.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185.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185.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6.xml"/><Relationship Id="rId1" Type="http://schemas.openxmlformats.org/officeDocument/2006/relationships/slideLayout" Target="../slideLayouts/slideLayout185.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06.xml"/><Relationship Id="rId1" Type="http://schemas.openxmlformats.org/officeDocument/2006/relationships/themeOverride" Target="../theme/themeOverride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38.xml"/><Relationship Id="rId1" Type="http://schemas.openxmlformats.org/officeDocument/2006/relationships/themeOverride" Target="../theme/themeOverride6.xml"/><Relationship Id="rId4" Type="http://schemas.openxmlformats.org/officeDocument/2006/relationships/image" Target="../media/image62.jpeg"/></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536.xml"/></Relationships>
</file>

<file path=ppt/slides/_rels/slide47.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46.xml"/><Relationship Id="rId1" Type="http://schemas.openxmlformats.org/officeDocument/2006/relationships/slideLayout" Target="../slideLayouts/slideLayout442.xml"/><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465.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44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373.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0.xml"/><Relationship Id="rId1" Type="http://schemas.openxmlformats.org/officeDocument/2006/relationships/slideLayout" Target="../slideLayouts/slideLayout442.xml"/></Relationships>
</file>

<file path=ppt/slides/_rels/slide52.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2.xml"/><Relationship Id="rId1" Type="http://schemas.openxmlformats.org/officeDocument/2006/relationships/slideLayout" Target="../slideLayouts/slideLayout26.xml"/><Relationship Id="rId4" Type="http://schemas.openxmlformats.org/officeDocument/2006/relationships/image" Target="../media/image70.png"/></Relationships>
</file>

<file path=ppt/slides/_rels/slide54.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72.emf"/></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56.xml"/><Relationship Id="rId1" Type="http://schemas.openxmlformats.org/officeDocument/2006/relationships/slideLayout" Target="../slideLayouts/slideLayout34.xml"/><Relationship Id="rId4" Type="http://schemas.openxmlformats.org/officeDocument/2006/relationships/image" Target="../media/image75.jpeg"/></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74.xml"/></Relationships>
</file>

<file path=ppt/slides/_rels/slide6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59.xml"/><Relationship Id="rId1" Type="http://schemas.openxmlformats.org/officeDocument/2006/relationships/slideLayout" Target="../slideLayouts/slideLayout224.xml"/></Relationships>
</file>

<file path=ppt/slides/_rels/slide6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0.xml"/><Relationship Id="rId1" Type="http://schemas.openxmlformats.org/officeDocument/2006/relationships/slideLayout" Target="../slideLayouts/slideLayout185.xml"/></Relationships>
</file>

<file path=ppt/slides/_rels/slide6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1.xml"/><Relationship Id="rId1" Type="http://schemas.openxmlformats.org/officeDocument/2006/relationships/slideLayout" Target="../slideLayouts/slideLayout185.xml"/></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2.xml"/><Relationship Id="rId1" Type="http://schemas.openxmlformats.org/officeDocument/2006/relationships/slideLayout" Target="../slideLayouts/slideLayout494.xml"/><Relationship Id="rId4" Type="http://schemas.openxmlformats.org/officeDocument/2006/relationships/image" Target="../media/image81.png"/></Relationships>
</file>

<file path=ppt/slides/_rels/slide6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3.xml"/><Relationship Id="rId1" Type="http://schemas.openxmlformats.org/officeDocument/2006/relationships/slideLayout" Target="../slideLayouts/slideLayout185.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81.xml"/><Relationship Id="rId1" Type="http://schemas.openxmlformats.org/officeDocument/2006/relationships/themeOverride" Target="../theme/themeOverride7.xml"/><Relationship Id="rId4" Type="http://schemas.openxmlformats.org/officeDocument/2006/relationships/image" Target="../media/image83.jpeg"/></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5.xml"/><Relationship Id="rId1" Type="http://schemas.openxmlformats.org/officeDocument/2006/relationships/slideLayout" Target="../slideLayouts/slideLayout286.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00.xml"/><Relationship Id="rId1" Type="http://schemas.openxmlformats.org/officeDocument/2006/relationships/tags" Target="../tags/tag1.xml"/><Relationship Id="rId4" Type="http://schemas.openxmlformats.org/officeDocument/2006/relationships/image" Target="../media/image85.jpeg"/></Relationships>
</file>

<file path=ppt/slides/_rels/slide6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7.xml"/><Relationship Id="rId1" Type="http://schemas.openxmlformats.org/officeDocument/2006/relationships/slideLayout" Target="../slideLayouts/slideLayout100.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174.xml"/><Relationship Id="rId4" Type="http://schemas.openxmlformats.org/officeDocument/2006/relationships/image" Target="../media/image29.jpeg"/></Relationships>
</file>

<file path=ppt/slides/_rels/slide7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8.xml"/><Relationship Id="rId1" Type="http://schemas.openxmlformats.org/officeDocument/2006/relationships/slideLayout" Target="../slideLayouts/slideLayout100.xml"/></Relationships>
</file>

<file path=ppt/slides/_rels/slide7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9.xml"/><Relationship Id="rId1" Type="http://schemas.openxmlformats.org/officeDocument/2006/relationships/slideLayout" Target="../slideLayouts/slideLayout100.xml"/></Relationships>
</file>

<file path=ppt/slides/_rels/slide7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0.xml"/><Relationship Id="rId1" Type="http://schemas.openxmlformats.org/officeDocument/2006/relationships/slideLayout" Target="../slideLayouts/slideLayout100.xml"/></Relationships>
</file>

<file path=ppt/slides/_rels/slide7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1.xml"/><Relationship Id="rId1" Type="http://schemas.openxmlformats.org/officeDocument/2006/relationships/slideLayout" Target="../slideLayouts/slideLayout100.xml"/></Relationships>
</file>

<file path=ppt/slides/_rels/slide7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2.xml"/><Relationship Id="rId1" Type="http://schemas.openxmlformats.org/officeDocument/2006/relationships/slideLayout" Target="../slideLayouts/slideLayout100.xml"/></Relationships>
</file>

<file path=ppt/slides/_rels/slide7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3.xml"/><Relationship Id="rId1" Type="http://schemas.openxmlformats.org/officeDocument/2006/relationships/slideLayout" Target="../slideLayouts/slideLayout100.xml"/></Relationships>
</file>

<file path=ppt/slides/_rels/slide7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4.xml"/><Relationship Id="rId1" Type="http://schemas.openxmlformats.org/officeDocument/2006/relationships/slideLayout" Target="../slideLayouts/slideLayout7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6.xml"/><Relationship Id="rId1" Type="http://schemas.openxmlformats.org/officeDocument/2006/relationships/slideLayout" Target="../slideLayouts/slideLayout28.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66.xml"/><Relationship Id="rId1" Type="http://schemas.openxmlformats.org/officeDocument/2006/relationships/themeOverride" Target="../theme/themeOverride8.xml"/><Relationship Id="rId5" Type="http://schemas.openxmlformats.org/officeDocument/2006/relationships/image" Target="../media/image96.emf"/><Relationship Id="rId4" Type="http://schemas.openxmlformats.org/officeDocument/2006/relationships/image" Target="../media/image95.pn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74.xml"/><Relationship Id="rId4" Type="http://schemas.openxmlformats.org/officeDocument/2006/relationships/image" Target="../media/image30.jpg"/></Relationships>
</file>

<file path=ppt/slides/_rels/slide8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8.xml"/><Relationship Id="rId1" Type="http://schemas.openxmlformats.org/officeDocument/2006/relationships/slideLayout" Target="../slideLayouts/slideLayout185.xml"/></Relationships>
</file>

<file path=ppt/slides/_rels/slide8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9.xml"/><Relationship Id="rId1" Type="http://schemas.openxmlformats.org/officeDocument/2006/relationships/slideLayout" Target="../slideLayouts/slideLayout185.xml"/></Relationships>
</file>

<file path=ppt/slides/_rels/slide8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0.xml"/><Relationship Id="rId1" Type="http://schemas.openxmlformats.org/officeDocument/2006/relationships/slideLayout" Target="../slideLayouts/slideLayout185.xml"/></Relationships>
</file>

<file path=ppt/slides/_rels/slide8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1.xml"/><Relationship Id="rId1" Type="http://schemas.openxmlformats.org/officeDocument/2006/relationships/slideLayout" Target="../slideLayouts/slideLayout185.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09.xml"/><Relationship Id="rId1" Type="http://schemas.openxmlformats.org/officeDocument/2006/relationships/themeOverride" Target="../theme/themeOverride9.xml"/><Relationship Id="rId4" Type="http://schemas.openxmlformats.org/officeDocument/2006/relationships/image" Target="../media/image38.jpeg"/></Relationships>
</file>

<file path=ppt/slides/_rels/slide8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3.xml"/><Relationship Id="rId1" Type="http://schemas.openxmlformats.org/officeDocument/2006/relationships/slideLayout" Target="../slideLayouts/slideLayout185.xml"/></Relationships>
</file>

<file path=ppt/slides/_rels/slide8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4.xml"/><Relationship Id="rId1" Type="http://schemas.openxmlformats.org/officeDocument/2006/relationships/slideLayout" Target="../slideLayouts/slideLayout185.xml"/></Relationships>
</file>

<file path=ppt/slides/_rels/slide8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5.xml"/><Relationship Id="rId1" Type="http://schemas.openxmlformats.org/officeDocument/2006/relationships/slideLayout" Target="../slideLayouts/slideLayout185.xml"/><Relationship Id="rId4" Type="http://schemas.openxmlformats.org/officeDocument/2006/relationships/image" Target="../media/image102.jpeg"/></Relationships>
</file>

<file path=ppt/slides/_rels/slide8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6.xml"/><Relationship Id="rId1" Type="http://schemas.openxmlformats.org/officeDocument/2006/relationships/slideLayout" Target="../slideLayouts/slideLayout185.xml"/><Relationship Id="rId4" Type="http://schemas.openxmlformats.org/officeDocument/2006/relationships/image" Target="../media/image104.png"/></Relationships>
</file>

<file path=ppt/slides/_rels/slide8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7.xml"/><Relationship Id="rId1" Type="http://schemas.openxmlformats.org/officeDocument/2006/relationships/slideLayout" Target="../slideLayouts/slideLayout185.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74.xml"/><Relationship Id="rId4" Type="http://schemas.openxmlformats.org/officeDocument/2006/relationships/image" Target="../media/image31.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14.xml"/></Relationships>
</file>

<file path=ppt/slides/_rels/slide9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9.xml"/><Relationship Id="rId1" Type="http://schemas.openxmlformats.org/officeDocument/2006/relationships/slideLayout" Target="../slideLayouts/slideLayout300.xml"/></Relationships>
</file>

<file path=ppt/slides/_rels/slide9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0.xml"/><Relationship Id="rId1" Type="http://schemas.openxmlformats.org/officeDocument/2006/relationships/slideLayout" Target="../slideLayouts/slideLayout305.xml"/></Relationships>
</file>

<file path=ppt/slides/_rels/slide9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1.xml"/><Relationship Id="rId1" Type="http://schemas.openxmlformats.org/officeDocument/2006/relationships/slideLayout" Target="../slideLayouts/slideLayout30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0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00.xml"/></Relationships>
</file>

<file path=ppt/slides/_rels/slide9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4.xml"/><Relationship Id="rId1" Type="http://schemas.openxmlformats.org/officeDocument/2006/relationships/slideLayout" Target="../slideLayouts/slideLayout100.xml"/></Relationships>
</file>

<file path=ppt/slides/_rels/slide9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5.xml"/><Relationship Id="rId1" Type="http://schemas.openxmlformats.org/officeDocument/2006/relationships/slideLayout" Target="../slideLayouts/slideLayout100.xml"/></Relationships>
</file>

<file path=ppt/slides/_rels/slide9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6.xml"/><Relationship Id="rId1" Type="http://schemas.openxmlformats.org/officeDocument/2006/relationships/slideLayout" Target="../slideLayouts/slideLayout100.xml"/></Relationships>
</file>

<file path=ppt/slides/_rels/slide9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7.xml"/><Relationship Id="rId1" Type="http://schemas.openxmlformats.org/officeDocument/2006/relationships/slideLayout" Target="../slideLayouts/slideLayout10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7874" name="Picture 1">
            <a:extLst>
              <a:ext uri="{FF2B5EF4-FFF2-40B4-BE49-F238E27FC236}">
                <a16:creationId xmlns:a16="http://schemas.microsoft.com/office/drawing/2014/main" id="{2D31B2BD-81CB-A60D-1A88-130AEF1B5C3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028700"/>
            <a:ext cx="9144000"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a:extLst>
              <a:ext uri="{FF2B5EF4-FFF2-40B4-BE49-F238E27FC236}">
                <a16:creationId xmlns:a16="http://schemas.microsoft.com/office/drawing/2014/main" id="{07028F03-5F84-B433-7DCE-3E7CB02CF2CD}"/>
              </a:ext>
            </a:extLst>
          </p:cNvPr>
          <p:cNvSpPr>
            <a:spLocks noGrp="1" noChangeArrowheads="1"/>
          </p:cNvSpPr>
          <p:nvPr>
            <p:ph type="ctrTitle"/>
          </p:nvPr>
        </p:nvSpPr>
        <p:spPr>
          <a:xfrm>
            <a:off x="3001075" y="291424"/>
            <a:ext cx="6153466" cy="1628800"/>
          </a:xfrm>
          <a:ln>
            <a:miter lim="800000"/>
            <a:headEnd/>
            <a:tailEnd/>
          </a:ln>
          <a:extLst>
            <a:ext uri="{909E8E84-426E-40dd-AFC4-6F175D3DCCD1}"/>
            <a:ext uri="{91240B29-F687-4f45-9708-019B960494DF}"/>
            <a:ext uri="{FAA26D3D-D897-4be2-8F04-BA451C77F1D7}"/>
          </a:extLst>
        </p:spPr>
        <p:txBody>
          <a:bodyPr/>
          <a:lstStyle/>
          <a:p>
            <a:pPr>
              <a:defRPr/>
            </a:pPr>
            <a:r>
              <a:rPr lang="ar-SA" sz="8800" kern="10" dirty="0">
                <a:ln w="9525">
                  <a:solidFill>
                    <a:srgbClr val="CC99FF"/>
                  </a:solidFill>
                  <a:round/>
                  <a:headEnd/>
                  <a:tailEnd/>
                </a:ln>
                <a:solidFill>
                  <a:srgbClr val="FFFF00"/>
                </a:solidFill>
                <a:effectLst>
                  <a:glow rad="228600">
                    <a:schemeClr val="accent4">
                      <a:lumMod val="10000"/>
                      <a:alpha val="40000"/>
                    </a:schemeClr>
                  </a:glow>
                  <a:outerShdw blurRad="63500" dist="53882" dir="2700000" algn="ctr" rotWithShape="0">
                    <a:srgbClr val="9999FF">
                      <a:alpha val="79999"/>
                    </a:srgbClr>
                  </a:outerShdw>
                </a:effectLst>
                <a:ea typeface="Impact"/>
              </a:rPr>
              <a:t>٢ تيموثاوس</a:t>
            </a:r>
            <a:endParaRPr lang="en-US" sz="8800" kern="10" dirty="0">
              <a:ln w="9525">
                <a:solidFill>
                  <a:srgbClr val="CC99FF"/>
                </a:solidFill>
                <a:round/>
                <a:headEnd/>
                <a:tailEnd/>
              </a:ln>
              <a:solidFill>
                <a:srgbClr val="FFFF00"/>
              </a:solidFill>
              <a:effectLst>
                <a:glow rad="228600">
                  <a:schemeClr val="accent4">
                    <a:lumMod val="10000"/>
                    <a:alpha val="40000"/>
                  </a:schemeClr>
                </a:glow>
                <a:outerShdw blurRad="63500" dist="53882" dir="2700000" algn="ctr" rotWithShape="0">
                  <a:srgbClr val="9999FF">
                    <a:alpha val="79999"/>
                  </a:srgbClr>
                </a:outerShdw>
              </a:effectLst>
              <a:ea typeface="Impact"/>
            </a:endParaRPr>
          </a:p>
        </p:txBody>
      </p:sp>
      <p:sp>
        <p:nvSpPr>
          <p:cNvPr id="6" name="Rectangle 5">
            <a:extLst>
              <a:ext uri="{FF2B5EF4-FFF2-40B4-BE49-F238E27FC236}">
                <a16:creationId xmlns:a16="http://schemas.microsoft.com/office/drawing/2014/main" id="{CD7D86E0-1724-B506-215F-2D8868235A48}"/>
              </a:ext>
            </a:extLst>
          </p:cNvPr>
          <p:cNvSpPr>
            <a:spLocks noChangeArrowheads="1"/>
          </p:cNvSpPr>
          <p:nvPr/>
        </p:nvSpPr>
        <p:spPr bwMode="auto">
          <a:xfrm>
            <a:off x="0" y="6384925"/>
            <a:ext cx="9144000" cy="46831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algn="ctr" defTabSz="457150" eaLnBrk="1" fontAlgn="auto" hangingPunct="1">
              <a:spcBef>
                <a:spcPct val="20000"/>
              </a:spcBef>
              <a:spcAft>
                <a:spcPts val="0"/>
              </a:spcAft>
              <a:buClr>
                <a:srgbClr val="FFCC00"/>
              </a:buClr>
              <a:buSzPct val="70000"/>
              <a:defRPr/>
            </a:pPr>
            <a:r>
              <a:rPr lang="ar-JO" sz="1600" b="1" kern="0" dirty="0">
                <a:solidFill>
                  <a:srgbClr val="FFFFFF"/>
                </a:solidFill>
                <a:effectLst>
                  <a:outerShdw blurRad="38100" dist="38100" dir="2700000" algn="tl">
                    <a:srgbClr val="000000"/>
                  </a:outerShdw>
                </a:effectLst>
                <a:ea typeface="+mn-ea"/>
                <a:cs typeface="Arial" panose="020B0604020202020204" pitchFamily="34" charset="0"/>
              </a:rPr>
              <a:t>د. ريك غريفيث. مؤسسة الدراسات اللاهوتية الأردنية </a:t>
            </a:r>
            <a:r>
              <a:rPr lang="en-US" sz="1600" b="1" kern="0" dirty="0">
                <a:solidFill>
                  <a:srgbClr val="FFFFFF"/>
                </a:solidFill>
                <a:effectLst>
                  <a:outerShdw blurRad="38100" dist="38100" dir="2700000" algn="tl">
                    <a:srgbClr val="000000"/>
                  </a:outerShdw>
                </a:effectLst>
                <a:ea typeface="+mn-ea"/>
                <a:cs typeface="Arial" panose="020B0604020202020204" pitchFamily="34" charset="0"/>
              </a:rPr>
              <a:t>• BibleStudyDownloads.org</a:t>
            </a:r>
          </a:p>
        </p:txBody>
      </p:sp>
      <p:sp>
        <p:nvSpPr>
          <p:cNvPr id="2" name="Rectangle 4">
            <a:extLst>
              <a:ext uri="{FF2B5EF4-FFF2-40B4-BE49-F238E27FC236}">
                <a16:creationId xmlns:a16="http://schemas.microsoft.com/office/drawing/2014/main" id="{3F14FB1D-F370-3526-F336-49106445F1F7}"/>
              </a:ext>
            </a:extLst>
          </p:cNvPr>
          <p:cNvSpPr>
            <a:spLocks noChangeArrowheads="1"/>
          </p:cNvSpPr>
          <p:nvPr/>
        </p:nvSpPr>
        <p:spPr bwMode="auto">
          <a:xfrm>
            <a:off x="5436096" y="2492896"/>
            <a:ext cx="3429000" cy="3096666"/>
          </a:xfrm>
          <a:prstGeom prst="rect">
            <a:avLst/>
          </a:prstGeom>
          <a:noFill/>
          <a:ln>
            <a:noFill/>
          </a:ln>
          <a:effectLst>
            <a:outerShdw blurRad="63500" dist="35921" dir="2700000" algn="ctr" rotWithShape="0">
              <a:schemeClr val="tx2">
                <a:alpha val="74998"/>
              </a:schemeClr>
            </a:outerShdw>
          </a:effectLst>
        </p:spPr>
        <p:txBody>
          <a:bodyPr anchor="ctr"/>
          <a:lstStyle/>
          <a:p>
            <a:pPr algn="ctr" defTabSz="457200"/>
            <a:r>
              <a:rPr lang="ar-JO" altLang="zh-CN" sz="4400" b="1" dirty="0">
                <a:solidFill>
                  <a:srgbClr val="FFFFFF"/>
                </a:solidFill>
                <a:effectLst>
                  <a:glow rad="127000">
                    <a:srgbClr val="000000"/>
                  </a:glow>
                </a:effectLst>
                <a:ea typeface="ＭＳ Ｐゴシック" charset="0"/>
              </a:rPr>
              <a:t>العقيدة السليمة في مواجهة المعارضة</a:t>
            </a:r>
            <a:endParaRPr lang="en-US" altLang="zh-CN" sz="4400" b="1" dirty="0">
              <a:solidFill>
                <a:srgbClr val="FFFFFF"/>
              </a:solidFill>
              <a:effectLst>
                <a:glow rad="127000">
                  <a:srgbClr val="000000"/>
                </a:glow>
              </a:effectLst>
              <a:ea typeface="ＭＳ Ｐゴシック"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0-#ppt_w/2"/>
                                          </p:val>
                                        </p:tav>
                                        <p:tav tm="100000">
                                          <p:val>
                                            <p:strVal val="#ppt_x"/>
                                          </p:val>
                                        </p:tav>
                                      </p:tavLst>
                                    </p:anim>
                                    <p:anim calcmode="lin" valueType="num">
                                      <p:cBhvr additive="base">
                                        <p:cTn id="8" dur="500" fill="hold"/>
                                        <p:tgtEl>
                                          <p:spTgt spid="51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5B574-27D9-1210-C941-5258BF4C197D}"/>
            </a:ext>
          </a:extLst>
        </p:cNvPr>
        <p:cNvGrpSpPr/>
        <p:nvPr/>
      </p:nvGrpSpPr>
      <p:grpSpPr>
        <a:xfrm>
          <a:off x="0" y="0"/>
          <a:ext cx="0" cy="0"/>
          <a:chOff x="0" y="0"/>
          <a:chExt cx="0" cy="0"/>
        </a:xfrm>
      </p:grpSpPr>
      <p:sp>
        <p:nvSpPr>
          <p:cNvPr id="67587" name="WordArt 3">
            <a:extLst>
              <a:ext uri="{FF2B5EF4-FFF2-40B4-BE49-F238E27FC236}">
                <a16:creationId xmlns:a16="http://schemas.microsoft.com/office/drawing/2014/main" id="{80894D6B-7E67-64C6-8E56-CD677F798414}"/>
              </a:ext>
            </a:extLst>
          </p:cNvPr>
          <p:cNvSpPr>
            <a:spLocks noChangeArrowheads="1" noChangeShapeType="1" noTextEdit="1"/>
          </p:cNvSpPr>
          <p:nvPr/>
        </p:nvSpPr>
        <p:spPr bwMode="auto">
          <a:xfrm>
            <a:off x="2767312" y="103188"/>
            <a:ext cx="4233580" cy="490537"/>
          </a:xfrm>
          <a:prstGeom prst="rect">
            <a:avLst/>
          </a:prstGeom>
        </p:spPr>
        <p:txBody>
          <a:bodyPr wrap="none" fromWordArt="1">
            <a:prstTxWarp prst="textSlantUp">
              <a:avLst>
                <a:gd name="adj" fmla="val 16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CC99FF"/>
                  </a:solidFill>
                  <a:round/>
                  <a:headEnd/>
                  <a:tailEnd/>
                </a:ln>
                <a:solidFill>
                  <a:srgbClr val="FFFF00"/>
                </a:solidFill>
                <a:effectLst>
                  <a:glow rad="228600">
                    <a:srgbClr val="DADADA">
                      <a:lumMod val="10000"/>
                      <a:alpha val="40000"/>
                    </a:srgbClr>
                  </a:glow>
                  <a:outerShdw blurRad="63500" dist="53882" dir="2700000" algn="ctr" rotWithShape="0">
                    <a:srgbClr val="9999FF">
                      <a:alpha val="79999"/>
                    </a:srgbClr>
                  </a:outerShdw>
                </a:effectLst>
                <a:uLnTx/>
                <a:uFillTx/>
                <a:latin typeface="Impact"/>
                <a:ea typeface="Impact"/>
                <a:cs typeface="Impact"/>
              </a:rPr>
              <a:t>الخطوط العريضة </a:t>
            </a:r>
            <a:endParaRPr kumimoji="0" lang="en-US" sz="3600" b="0" i="0" u="none" strike="noStrike" kern="10" cap="none" spc="0" normalizeH="0" baseline="0" noProof="0" dirty="0">
              <a:ln w="9525">
                <a:solidFill>
                  <a:srgbClr val="CC99FF"/>
                </a:solidFill>
                <a:round/>
                <a:headEnd/>
                <a:tailEnd/>
              </a:ln>
              <a:solidFill>
                <a:srgbClr val="FFFF00"/>
              </a:solidFill>
              <a:effectLst>
                <a:glow rad="228600">
                  <a:srgbClr val="DADADA">
                    <a:lumMod val="10000"/>
                    <a:alpha val="40000"/>
                  </a:srgbClr>
                </a:glow>
                <a:outerShdw blurRad="63500" dist="53882" dir="2700000" algn="ctr" rotWithShape="0">
                  <a:srgbClr val="9999FF">
                    <a:alpha val="79999"/>
                  </a:srgbClr>
                </a:outerShdw>
              </a:effectLst>
              <a:uLnTx/>
              <a:uFillTx/>
              <a:latin typeface="Impact"/>
              <a:ea typeface="Impact"/>
              <a:cs typeface="Impact"/>
            </a:endParaRPr>
          </a:p>
        </p:txBody>
      </p:sp>
      <p:graphicFrame>
        <p:nvGraphicFramePr>
          <p:cNvPr id="3" name="Table 2">
            <a:extLst>
              <a:ext uri="{FF2B5EF4-FFF2-40B4-BE49-F238E27FC236}">
                <a16:creationId xmlns:a16="http://schemas.microsoft.com/office/drawing/2014/main" id="{EBBC67FA-5864-8DF4-89E5-947ECD5C3573}"/>
              </a:ext>
            </a:extLst>
          </p:cNvPr>
          <p:cNvGraphicFramePr>
            <a:graphicFrameLocks noGrp="1"/>
          </p:cNvGraphicFramePr>
          <p:nvPr/>
        </p:nvGraphicFramePr>
        <p:xfrm>
          <a:off x="0" y="720725"/>
          <a:ext cx="9144000" cy="5400104"/>
        </p:xfrm>
        <a:graphic>
          <a:graphicData uri="http://schemas.openxmlformats.org/drawingml/2006/table">
            <a:tbl>
              <a:tblPr firstRow="1" bandRow="1">
                <a:tableStyleId>{775DCB02-9BB8-47FD-8907-85C794F793BA}</a:tableStyleId>
              </a:tblPr>
              <a:tblGrid>
                <a:gridCol w="2051720">
                  <a:extLst>
                    <a:ext uri="{9D8B030D-6E8A-4147-A177-3AD203B41FA5}">
                      <a16:colId xmlns:a16="http://schemas.microsoft.com/office/drawing/2014/main" val="20000"/>
                    </a:ext>
                  </a:extLst>
                </a:gridCol>
                <a:gridCol w="2016224">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gridCol w="1656184">
                  <a:extLst>
                    <a:ext uri="{9D8B030D-6E8A-4147-A177-3AD203B41FA5}">
                      <a16:colId xmlns:a16="http://schemas.microsoft.com/office/drawing/2014/main" val="20003"/>
                    </a:ext>
                  </a:extLst>
                </a:gridCol>
                <a:gridCol w="1691680">
                  <a:extLst>
                    <a:ext uri="{9D8B030D-6E8A-4147-A177-3AD203B41FA5}">
                      <a16:colId xmlns:a16="http://schemas.microsoft.com/office/drawing/2014/main" val="20004"/>
                    </a:ext>
                  </a:extLst>
                </a:gridCol>
              </a:tblGrid>
              <a:tr h="574616">
                <a:tc gridSpan="5">
                  <a:txBody>
                    <a:bodyPr/>
                    <a:lstStyle/>
                    <a:p>
                      <a:pPr algn="ctr"/>
                      <a:r>
                        <a:rPr lang="ar-JO" sz="3200" b="1" i="0" kern="1200" dirty="0">
                          <a:solidFill>
                            <a:schemeClr val="tx1"/>
                          </a:solidFill>
                          <a:effectLst/>
                          <a:latin typeface="Arial" panose="020B0604020202020204" pitchFamily="34" charset="0"/>
                          <a:ea typeface="+mn-ea"/>
                          <a:cs typeface="Arial" panose="020B0604020202020204" pitchFamily="34" charset="0"/>
                        </a:rPr>
                        <a:t>العقيدة السليمة في مواجهة المعارضة</a:t>
                      </a:r>
                      <a:r>
                        <a:rPr lang="en-US" sz="3200" b="1" i="0" dirty="0">
                          <a:solidFill>
                            <a:schemeClr val="tx1"/>
                          </a:solidFill>
                          <a:effectLst/>
                          <a:latin typeface="Arial" panose="020B0604020202020204" pitchFamily="34" charset="0"/>
                          <a:cs typeface="Arial" panose="020B0604020202020204" pitchFamily="34" charset="0"/>
                        </a:rPr>
                        <a:t> </a:t>
                      </a:r>
                      <a:endParaRPr lang="en-US" sz="3200" b="1" i="0" dirty="0">
                        <a:solidFill>
                          <a:schemeClr val="tx1"/>
                        </a:solidFill>
                        <a:latin typeface="Arial" panose="020B0604020202020204" pitchFamily="34" charset="0"/>
                        <a:cs typeface="Arial" panose="020B0604020202020204" pitchFamily="34" charset="0"/>
                      </a:endParaRPr>
                    </a:p>
                  </a:txBody>
                  <a:tcPr marT="45364" marB="45364">
                    <a:solidFill>
                      <a:srgbClr val="002060"/>
                    </a:solidFill>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6354">
                <a:tc gridSpan="2">
                  <a:txBody>
                    <a:bodyPr/>
                    <a:lstStyle/>
                    <a:p>
                      <a:pPr algn="ctr">
                        <a:lnSpc>
                          <a:spcPct val="50000"/>
                        </a:lnSpc>
                        <a:spcAft>
                          <a:spcPts val="0"/>
                        </a:spcAft>
                      </a:pPr>
                      <a:r>
                        <a:rPr lang="ar-JO" sz="2400" b="1" i="0" dirty="0">
                          <a:effectLst/>
                          <a:latin typeface="Arial" panose="020B0604020202020204" pitchFamily="34" charset="0"/>
                          <a:ea typeface="Times New Roman"/>
                          <a:cs typeface="Arial" panose="020B0604020202020204" pitchFamily="34" charset="0"/>
                        </a:rPr>
                        <a:t>الثبات</a:t>
                      </a:r>
                      <a:r>
                        <a:rPr lang="ar-JO" sz="2400" b="1" i="0" baseline="0" dirty="0">
                          <a:effectLst/>
                          <a:latin typeface="Arial" panose="020B0604020202020204" pitchFamily="34" charset="0"/>
                          <a:ea typeface="Times New Roman"/>
                          <a:cs typeface="Arial" panose="020B0604020202020204" pitchFamily="34" charset="0"/>
                        </a:rPr>
                        <a:t> في التجارب الحاضرة </a:t>
                      </a:r>
                      <a:endParaRPr lang="en-US" sz="2800" b="1" i="0" dirty="0">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3">
                  <a:txBody>
                    <a:bodyPr/>
                    <a:lstStyle/>
                    <a:p>
                      <a:pPr algn="ctr">
                        <a:lnSpc>
                          <a:spcPct val="50000"/>
                        </a:lnSpc>
                        <a:spcAft>
                          <a:spcPts val="0"/>
                        </a:spcAft>
                      </a:pPr>
                      <a:r>
                        <a:rPr lang="en-US" sz="2400" b="1" i="0" dirty="0">
                          <a:effectLst/>
                          <a:latin typeface="Arial" panose="020B0604020202020204" pitchFamily="34" charset="0"/>
                          <a:ea typeface="Times New Roman"/>
                          <a:cs typeface="Arial" panose="020B0604020202020204" pitchFamily="34" charset="0"/>
                        </a:rPr>
                        <a:t> </a:t>
                      </a:r>
                      <a:r>
                        <a:rPr lang="ar-JO" sz="2400" b="1" i="0" dirty="0">
                          <a:effectLst/>
                          <a:latin typeface="Arial" panose="020B0604020202020204" pitchFamily="34" charset="0"/>
                          <a:ea typeface="Times New Roman"/>
                          <a:cs typeface="Arial" panose="020B0604020202020204" pitchFamily="34" charset="0"/>
                        </a:rPr>
                        <a:t>الثبات</a:t>
                      </a:r>
                      <a:r>
                        <a:rPr lang="ar-JO" sz="2400" b="1" i="0" baseline="0" dirty="0">
                          <a:effectLst/>
                          <a:latin typeface="Arial" panose="020B0604020202020204" pitchFamily="34" charset="0"/>
                          <a:ea typeface="Times New Roman"/>
                          <a:cs typeface="Arial" panose="020B0604020202020204" pitchFamily="34" charset="0"/>
                        </a:rPr>
                        <a:t> في التجارب المستقبلية</a:t>
                      </a:r>
                      <a:endParaRPr lang="en-US" sz="2800" b="1" i="0" dirty="0">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98055">
                <a:tc gridSpan="2">
                  <a:txBody>
                    <a:bodyPr/>
                    <a:lstStyle/>
                    <a:p>
                      <a:pPr algn="ctr">
                        <a:lnSpc>
                          <a:spcPct val="50000"/>
                        </a:lnSpc>
                        <a:spcAft>
                          <a:spcPts val="0"/>
                        </a:spcAft>
                      </a:pPr>
                      <a:r>
                        <a:rPr lang="ar-JO" sz="2400" b="1" i="0" dirty="0">
                          <a:effectLst/>
                          <a:latin typeface="Arial" panose="020B0604020202020204" pitchFamily="34" charset="0"/>
                          <a:ea typeface="Times New Roman"/>
                          <a:cs typeface="Arial" panose="020B0604020202020204" pitchFamily="34" charset="0"/>
                        </a:rPr>
                        <a:t>الإصحاحات</a:t>
                      </a:r>
                      <a:r>
                        <a:rPr lang="ar-JO" sz="2400" b="1" i="0" baseline="0" dirty="0">
                          <a:effectLst/>
                          <a:latin typeface="Arial" panose="020B0604020202020204" pitchFamily="34" charset="0"/>
                          <a:ea typeface="Times New Roman"/>
                          <a:cs typeface="Arial" panose="020B0604020202020204" pitchFamily="34" charset="0"/>
                        </a:rPr>
                        <a:t> 1 - 2</a:t>
                      </a:r>
                      <a:endParaRPr lang="en-US" sz="2800" b="1" i="0" dirty="0">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3">
                  <a:txBody>
                    <a:bodyPr/>
                    <a:lstStyle/>
                    <a:p>
                      <a:pPr algn="ctr">
                        <a:lnSpc>
                          <a:spcPct val="50000"/>
                        </a:lnSpc>
                        <a:spcAft>
                          <a:spcPts val="0"/>
                        </a:spcAft>
                      </a:pPr>
                      <a:r>
                        <a:rPr lang="ar-JO" sz="2800" b="1" i="0" dirty="0">
                          <a:effectLst/>
                          <a:latin typeface="Arial" panose="020B0604020202020204" pitchFamily="34" charset="0"/>
                          <a:ea typeface="Times New Roman"/>
                          <a:cs typeface="Arial" panose="020B0604020202020204" pitchFamily="34" charset="0"/>
                        </a:rPr>
                        <a:t>الإصحاحات</a:t>
                      </a:r>
                      <a:r>
                        <a:rPr lang="ar-JO" sz="2800" b="1" i="0" baseline="0" dirty="0">
                          <a:effectLst/>
                          <a:latin typeface="Arial" panose="020B0604020202020204" pitchFamily="34" charset="0"/>
                          <a:ea typeface="Times New Roman"/>
                          <a:cs typeface="Arial" panose="020B0604020202020204" pitchFamily="34" charset="0"/>
                        </a:rPr>
                        <a:t> 3 - 4</a:t>
                      </a:r>
                      <a:r>
                        <a:rPr lang="en-US" sz="2400" b="1" i="0" dirty="0">
                          <a:effectLst/>
                          <a:latin typeface="Arial" panose="020B0604020202020204" pitchFamily="34" charset="0"/>
                          <a:ea typeface="Times New Roman"/>
                          <a:cs typeface="Arial" panose="020B0604020202020204" pitchFamily="34" charset="0"/>
                        </a:rPr>
                        <a:t> </a:t>
                      </a:r>
                      <a:endParaRPr lang="en-US" sz="2800" b="1" i="0" dirty="0">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967775">
                <a:tc>
                  <a:txBody>
                    <a:bodyPr/>
                    <a:lstStyle/>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r>
                        <a:rPr lang="ar-JO" sz="2000" b="1" i="0" dirty="0">
                          <a:effectLst/>
                          <a:latin typeface="Arial" panose="020B0604020202020204" pitchFamily="34" charset="0"/>
                          <a:ea typeface="Times New Roman"/>
                          <a:cs typeface="Arial" panose="020B0604020202020204" pitchFamily="34" charset="0"/>
                        </a:rPr>
                        <a:t>أمثلة</a:t>
                      </a:r>
                      <a:r>
                        <a:rPr lang="ar-JO" sz="2000" b="1" i="0" baseline="0" dirty="0">
                          <a:effectLst/>
                          <a:latin typeface="Arial" panose="020B0604020202020204" pitchFamily="34" charset="0"/>
                          <a:ea typeface="Times New Roman"/>
                          <a:cs typeface="Arial" panose="020B0604020202020204" pitchFamily="34" charset="0"/>
                        </a:rPr>
                        <a:t> على الأمانة </a:t>
                      </a:r>
                      <a:endParaRPr lang="en-US" sz="20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1</a:t>
                      </a:r>
                      <a:endParaRPr lang="en-US" sz="20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p>
                  </a:txBody>
                  <a:tcPr marL="50165" marR="50165" marT="0" marB="0"/>
                </a:tc>
                <a:tc>
                  <a:txBody>
                    <a:bodyPr/>
                    <a:lstStyle/>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r>
                        <a:rPr lang="ar-JO" sz="2000" b="1" i="0" dirty="0">
                          <a:effectLst/>
                          <a:latin typeface="Arial" panose="020B0604020202020204" pitchFamily="34" charset="0"/>
                          <a:ea typeface="Times New Roman"/>
                          <a:cs typeface="Arial" panose="020B0604020202020204" pitchFamily="34" charset="0"/>
                        </a:rPr>
                        <a:t>مميزات</a:t>
                      </a:r>
                      <a:r>
                        <a:rPr lang="ar-JO" sz="2000" b="1" i="0" baseline="0" dirty="0">
                          <a:effectLst/>
                          <a:latin typeface="Arial" panose="020B0604020202020204" pitchFamily="34" charset="0"/>
                          <a:ea typeface="Times New Roman"/>
                          <a:cs typeface="Arial" panose="020B0604020202020204" pitchFamily="34" charset="0"/>
                        </a:rPr>
                        <a:t> الأمانة</a:t>
                      </a:r>
                    </a:p>
                    <a:p>
                      <a:pPr algn="ctr">
                        <a:lnSpc>
                          <a:spcPct val="100000"/>
                        </a:lnSpc>
                        <a:spcAft>
                          <a:spcPts val="0"/>
                        </a:spcAft>
                      </a:pPr>
                      <a:r>
                        <a:rPr lang="ar-JO" sz="2000" b="1" i="0" baseline="0" dirty="0">
                          <a:effectLst/>
                          <a:latin typeface="Arial" panose="020B0604020202020204" pitchFamily="34" charset="0"/>
                          <a:ea typeface="Times New Roman"/>
                          <a:cs typeface="Arial" panose="020B0604020202020204" pitchFamily="34" charset="0"/>
                        </a:rPr>
                        <a:t>2</a:t>
                      </a:r>
                      <a:endParaRPr lang="en-US" sz="20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المشكلة</a:t>
                      </a:r>
                      <a:r>
                        <a:rPr lang="ar-JO" sz="2000" b="1" i="0" baseline="0" dirty="0">
                          <a:effectLst/>
                          <a:latin typeface="Arial" panose="020B0604020202020204" pitchFamily="34" charset="0"/>
                          <a:ea typeface="Times New Roman"/>
                          <a:cs typeface="Arial" panose="020B0604020202020204" pitchFamily="34" charset="0"/>
                        </a:rPr>
                        <a:t> :</a:t>
                      </a:r>
                    </a:p>
                    <a:p>
                      <a:pPr algn="ctr">
                        <a:lnSpc>
                          <a:spcPct val="100000"/>
                        </a:lnSpc>
                        <a:spcAft>
                          <a:spcPts val="0"/>
                        </a:spcAft>
                      </a:pPr>
                      <a:r>
                        <a:rPr lang="ar-JO" sz="2000" b="1" i="0" baseline="0" dirty="0">
                          <a:effectLst/>
                          <a:latin typeface="Arial" panose="020B0604020202020204" pitchFamily="34" charset="0"/>
                          <a:ea typeface="Times New Roman"/>
                          <a:cs typeface="Arial" panose="020B0604020202020204" pitchFamily="34" charset="0"/>
                        </a:rPr>
                        <a:t>الإرتداد</a:t>
                      </a:r>
                      <a:endParaRPr lang="en-US" sz="20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3:</a:t>
                      </a:r>
                      <a:r>
                        <a:rPr lang="ar-JO" sz="2000" b="1" i="0" baseline="0" dirty="0">
                          <a:effectLst/>
                          <a:latin typeface="Arial" panose="020B0604020202020204" pitchFamily="34" charset="0"/>
                          <a:ea typeface="Times New Roman"/>
                          <a:cs typeface="Arial" panose="020B0604020202020204" pitchFamily="34" charset="0"/>
                        </a:rPr>
                        <a:t> 1 - 9</a:t>
                      </a:r>
                      <a:r>
                        <a:rPr lang="en-US" sz="2000" b="1" i="0" dirty="0">
                          <a:effectLst/>
                          <a:latin typeface="Arial" panose="020B0604020202020204" pitchFamily="34" charset="0"/>
                          <a:ea typeface="Times New Roman"/>
                          <a:cs typeface="Arial" panose="020B0604020202020204" pitchFamily="34" charset="0"/>
                        </a:rPr>
                        <a:t> </a:t>
                      </a:r>
                    </a:p>
                  </a:txBody>
                  <a:tcPr marL="50165" marR="50165" marT="0" marB="0"/>
                </a:tc>
                <a:tc>
                  <a:txBody>
                    <a:bodyPr/>
                    <a:lstStyle/>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r>
                        <a:rPr lang="ar-JO" sz="2000" b="1" i="0" dirty="0">
                          <a:effectLst/>
                          <a:latin typeface="Arial" panose="020B0604020202020204" pitchFamily="34" charset="0"/>
                          <a:ea typeface="Times New Roman"/>
                          <a:cs typeface="Arial" panose="020B0604020202020204" pitchFamily="34" charset="0"/>
                        </a:rPr>
                        <a:t>الحل</a:t>
                      </a:r>
                      <a:r>
                        <a:rPr lang="ar-JO" sz="2000" b="1" i="0" baseline="0" dirty="0">
                          <a:effectLst/>
                          <a:latin typeface="Arial" panose="020B0604020202020204" pitchFamily="34" charset="0"/>
                          <a:ea typeface="Times New Roman"/>
                          <a:cs typeface="Arial" panose="020B0604020202020204" pitchFamily="34" charset="0"/>
                        </a:rPr>
                        <a:t> :</a:t>
                      </a:r>
                    </a:p>
                    <a:p>
                      <a:pPr algn="ctr">
                        <a:lnSpc>
                          <a:spcPct val="100000"/>
                        </a:lnSpc>
                        <a:spcAft>
                          <a:spcPts val="0"/>
                        </a:spcAft>
                      </a:pPr>
                      <a:r>
                        <a:rPr lang="ar-JO" sz="2000" b="1" i="0" baseline="0" dirty="0">
                          <a:effectLst/>
                          <a:latin typeface="Arial" panose="020B0604020202020204" pitchFamily="34" charset="0"/>
                          <a:ea typeface="Times New Roman"/>
                          <a:cs typeface="Arial" panose="020B0604020202020204" pitchFamily="34" charset="0"/>
                        </a:rPr>
                        <a:t>اكرز بالكلمة</a:t>
                      </a:r>
                      <a:endParaRPr lang="en-US" sz="20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3:</a:t>
                      </a:r>
                      <a:r>
                        <a:rPr lang="ar-JO" sz="2000" b="1" i="0" baseline="0" dirty="0">
                          <a:effectLst/>
                          <a:latin typeface="Arial" panose="020B0604020202020204" pitchFamily="34" charset="0"/>
                          <a:ea typeface="Times New Roman"/>
                          <a:cs typeface="Arial" panose="020B0604020202020204" pitchFamily="34" charset="0"/>
                        </a:rPr>
                        <a:t> 10- 4: 5</a:t>
                      </a:r>
                      <a:r>
                        <a:rPr lang="en-US" sz="2000" b="1" i="0" dirty="0">
                          <a:effectLst/>
                          <a:latin typeface="Arial" panose="020B0604020202020204" pitchFamily="34" charset="0"/>
                          <a:ea typeface="Times New Roman"/>
                          <a:cs typeface="Arial" panose="020B0604020202020204" pitchFamily="34" charset="0"/>
                        </a:rPr>
                        <a:t>  </a:t>
                      </a:r>
                    </a:p>
                  </a:txBody>
                  <a:tcPr marL="50165" marR="50165" marT="0" marB="0"/>
                </a:tc>
                <a:tc>
                  <a:txBody>
                    <a:bodyPr/>
                    <a:lstStyle/>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أمل</a:t>
                      </a:r>
                      <a:r>
                        <a:rPr lang="ar-JO" sz="2000" b="1" i="0" baseline="0" dirty="0">
                          <a:effectLst/>
                          <a:latin typeface="Arial" panose="020B0604020202020204" pitchFamily="34" charset="0"/>
                          <a:ea typeface="Times New Roman"/>
                          <a:cs typeface="Arial" panose="020B0604020202020204" pitchFamily="34" charset="0"/>
                        </a:rPr>
                        <a:t> بولس</a:t>
                      </a:r>
                      <a:endParaRPr lang="en-US" sz="20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4:</a:t>
                      </a:r>
                      <a:r>
                        <a:rPr lang="ar-JO" sz="2000" b="1" i="0" baseline="0" dirty="0">
                          <a:effectLst/>
                          <a:latin typeface="Arial" panose="020B0604020202020204" pitchFamily="34" charset="0"/>
                          <a:ea typeface="Times New Roman"/>
                          <a:cs typeface="Arial" panose="020B0604020202020204" pitchFamily="34" charset="0"/>
                        </a:rPr>
                        <a:t> 6- 22</a:t>
                      </a:r>
                      <a:endParaRPr lang="en-US" sz="2000" b="1" i="0" dirty="0">
                        <a:effectLst/>
                        <a:latin typeface="Arial" panose="020B0604020202020204" pitchFamily="34" charset="0"/>
                        <a:ea typeface="Times New Roman"/>
                        <a:cs typeface="Arial" panose="020B0604020202020204" pitchFamily="34" charset="0"/>
                      </a:endParaRPr>
                    </a:p>
                  </a:txBody>
                  <a:tcPr marL="50165" marR="50165" marT="0" marB="0"/>
                </a:tc>
                <a:extLst>
                  <a:ext uri="{0D108BD9-81ED-4DB2-BD59-A6C34878D82A}">
                    <a16:rowId xmlns:a16="http://schemas.microsoft.com/office/drawing/2014/main" val="10003"/>
                  </a:ext>
                </a:extLst>
              </a:tr>
              <a:tr h="2117008">
                <a:tc>
                  <a:txBody>
                    <a:bodyPr/>
                    <a:lstStyle/>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أفنيكي</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لوئيس</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بولس</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أونيسيفورس</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r>
                        <a:rPr lang="ar-JO" sz="2000" b="1" i="0" dirty="0">
                          <a:effectLst/>
                          <a:latin typeface="Arial" panose="020B0604020202020204" pitchFamily="34" charset="0"/>
                          <a:ea typeface="Times New Roman"/>
                          <a:cs typeface="Arial" panose="020B0604020202020204" pitchFamily="34" charset="0"/>
                        </a:rPr>
                        <a:t>التلمذة</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فكر</a:t>
                      </a:r>
                      <a:r>
                        <a:rPr lang="ar-JO" sz="2000" b="1" i="0" baseline="0" dirty="0">
                          <a:effectLst/>
                          <a:latin typeface="Arial" panose="020B0604020202020204" pitchFamily="34" charset="0"/>
                          <a:ea typeface="Times New Roman"/>
                          <a:cs typeface="Arial" panose="020B0604020202020204" pitchFamily="34" charset="0"/>
                        </a:rPr>
                        <a:t> واحد</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مطيع</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مجتهد</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كتابي</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مقدس</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وديع</a:t>
                      </a:r>
                      <a:r>
                        <a:rPr lang="en-US" sz="2000" b="1" i="0" dirty="0">
                          <a:effectLst/>
                          <a:latin typeface="Arial" panose="020B0604020202020204" pitchFamily="34" charset="0"/>
                          <a:ea typeface="Times New Roman"/>
                          <a:cs typeface="Arial" panose="020B0604020202020204" pitchFamily="34" charset="0"/>
                        </a:rPr>
                        <a:t> </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عدم</a:t>
                      </a:r>
                      <a:r>
                        <a:rPr lang="ar-JO" sz="2000" b="1" i="0" baseline="0" dirty="0">
                          <a:effectLst/>
                          <a:latin typeface="Arial" panose="020B0604020202020204" pitchFamily="34" charset="0"/>
                          <a:ea typeface="Times New Roman"/>
                          <a:cs typeface="Arial" panose="020B0604020202020204" pitchFamily="34" charset="0"/>
                        </a:rPr>
                        <a:t> التقوى</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النفاق</a:t>
                      </a:r>
                      <a:r>
                        <a:rPr lang="ar-JO" sz="2000" b="1" i="0" baseline="0" dirty="0">
                          <a:effectLst/>
                          <a:latin typeface="Arial" panose="020B0604020202020204" pitchFamily="34" charset="0"/>
                          <a:ea typeface="Times New Roman"/>
                          <a:cs typeface="Arial" panose="020B0604020202020204" pitchFamily="34" charset="0"/>
                        </a:rPr>
                        <a:t> والرياء</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r>
                        <a:rPr lang="ar-JO" sz="2000" b="1" i="0" dirty="0">
                          <a:effectLst/>
                          <a:latin typeface="Arial" panose="020B0604020202020204" pitchFamily="34" charset="0"/>
                          <a:ea typeface="Times New Roman"/>
                          <a:cs typeface="Arial" panose="020B0604020202020204" pitchFamily="34" charset="0"/>
                        </a:rPr>
                        <a:t>الوعظ</a:t>
                      </a: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الثبات</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التوبيخ</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التشجيع</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الكرازة</a:t>
                      </a:r>
                      <a:r>
                        <a:rPr lang="en-US" sz="2000" b="1" i="0" dirty="0">
                          <a:effectLst/>
                          <a:latin typeface="Arial" panose="020B0604020202020204" pitchFamily="34" charset="0"/>
                          <a:ea typeface="Times New Roman"/>
                          <a:cs typeface="Arial" panose="020B0604020202020204" pitchFamily="34" charset="0"/>
                        </a:rPr>
                        <a:t> </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استشهاد</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خيانات</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تحيات</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مباركة</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extLst>
                  <a:ext uri="{0D108BD9-81ED-4DB2-BD59-A6C34878D82A}">
                    <a16:rowId xmlns:a16="http://schemas.microsoft.com/office/drawing/2014/main" val="10004"/>
                  </a:ext>
                </a:extLst>
              </a:tr>
              <a:tr h="367956">
                <a:tc gridSpan="5">
                  <a:txBody>
                    <a:bodyPr/>
                    <a:lstStyle/>
                    <a:p>
                      <a:pPr algn="ctr">
                        <a:lnSpc>
                          <a:spcPct val="100000"/>
                        </a:lnSpc>
                        <a:spcAft>
                          <a:spcPts val="0"/>
                        </a:spcAft>
                      </a:pPr>
                      <a:r>
                        <a:rPr lang="ar-JO" sz="2400" b="1" i="0" dirty="0">
                          <a:effectLst/>
                          <a:latin typeface="Arial" panose="020B0604020202020204" pitchFamily="34" charset="0"/>
                          <a:ea typeface="Times New Roman"/>
                          <a:cs typeface="Arial" panose="020B0604020202020204" pitchFamily="34" charset="0"/>
                        </a:rPr>
                        <a:t>روما</a:t>
                      </a:r>
                      <a:r>
                        <a:rPr lang="ar-JO" sz="2400" b="1" i="0" baseline="0" dirty="0">
                          <a:effectLst/>
                          <a:latin typeface="Arial" panose="020B0604020202020204" pitchFamily="34" charset="0"/>
                          <a:ea typeface="Times New Roman"/>
                          <a:cs typeface="Arial" panose="020B0604020202020204" pitchFamily="34" charset="0"/>
                        </a:rPr>
                        <a:t> إلى أفسس</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extLst>
                  <a:ext uri="{0D108BD9-81ED-4DB2-BD59-A6C34878D82A}">
                    <a16:rowId xmlns:a16="http://schemas.microsoft.com/office/drawing/2014/main" val="10005"/>
                  </a:ext>
                </a:extLst>
              </a:tr>
              <a:tr h="367956">
                <a:tc gridSpan="5">
                  <a:txBody>
                    <a:bodyPr/>
                    <a:lstStyle/>
                    <a:p>
                      <a:pPr algn="ctr">
                        <a:lnSpc>
                          <a:spcPct val="100000"/>
                        </a:lnSpc>
                        <a:spcAft>
                          <a:spcPts val="0"/>
                        </a:spcAft>
                      </a:pPr>
                      <a:r>
                        <a:rPr lang="ar-JO" sz="2400" b="1" i="0" dirty="0">
                          <a:effectLst/>
                          <a:latin typeface="Arial" panose="020B0604020202020204" pitchFamily="34" charset="0"/>
                          <a:ea typeface="Times New Roman"/>
                          <a:cs typeface="Arial" panose="020B0604020202020204" pitchFamily="34" charset="0"/>
                        </a:rPr>
                        <a:t>خريف</a:t>
                      </a:r>
                      <a:r>
                        <a:rPr lang="ar-JO" sz="2400" b="1" i="0" baseline="0" dirty="0">
                          <a:effectLst/>
                          <a:latin typeface="Arial" panose="020B0604020202020204" pitchFamily="34" charset="0"/>
                          <a:ea typeface="Times New Roman"/>
                          <a:cs typeface="Arial" panose="020B0604020202020204" pitchFamily="34" charset="0"/>
                        </a:rPr>
                        <a:t> 67 ب. م ( السجن الروماني الثاني )</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5" name="Text Box 24">
            <a:extLst>
              <a:ext uri="{FF2B5EF4-FFF2-40B4-BE49-F238E27FC236}">
                <a16:creationId xmlns:a16="http://schemas.microsoft.com/office/drawing/2014/main" id="{9BBE80E8-783F-4106-06DF-8ACA09E6C958}"/>
              </a:ext>
            </a:extLst>
          </p:cNvPr>
          <p:cNvSpPr txBox="1">
            <a:spLocks noChangeArrowheads="1"/>
          </p:cNvSpPr>
          <p:nvPr/>
        </p:nvSpPr>
        <p:spPr bwMode="auto">
          <a:xfrm>
            <a:off x="8431213" y="65088"/>
            <a:ext cx="703262" cy="461962"/>
          </a:xfrm>
          <a:prstGeom prst="rect">
            <a:avLst/>
          </a:prstGeom>
          <a:noFill/>
          <a:ln>
            <a:noFill/>
          </a:ln>
          <a:extLst>
            <a:ext uri="{909E8E84-426E-40dd-AFC4-6F175D3DCCD1}"/>
            <a:ext uri="{91240B29-F687-4f45-9708-019B960494DF}"/>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237</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 name="Title 1">
            <a:extLst>
              <a:ext uri="{FF2B5EF4-FFF2-40B4-BE49-F238E27FC236}">
                <a16:creationId xmlns:a16="http://schemas.microsoft.com/office/drawing/2014/main" id="{7FCD0095-82BF-9460-7A7F-49D1C48527BE}"/>
              </a:ext>
            </a:extLst>
          </p:cNvPr>
          <p:cNvSpPr>
            <a:spLocks noGrp="1"/>
          </p:cNvSpPr>
          <p:nvPr>
            <p:ph type="ctrTitle" sz="quarter"/>
          </p:nvPr>
        </p:nvSpPr>
        <p:spPr>
          <a:xfrm>
            <a:off x="0" y="23813"/>
            <a:ext cx="2917825" cy="628650"/>
          </a:xfrm>
        </p:spPr>
        <p:txBody>
          <a:bodyPr/>
          <a:lstStyle/>
          <a:p>
            <a:pPr algn="l"/>
            <a:r>
              <a:rPr lang="ar-SA" altLang="en-US" sz="3200" dirty="0">
                <a:solidFill>
                  <a:schemeClr val="tx1"/>
                </a:solidFill>
              </a:rPr>
              <a:t>2 تيموثاوس</a:t>
            </a:r>
            <a:endParaRPr lang="en-US" altLang="en-US" sz="3200" dirty="0">
              <a:solidFill>
                <a:schemeClr val="tx1"/>
              </a:solidFill>
            </a:endParaRPr>
          </a:p>
        </p:txBody>
      </p:sp>
    </p:spTree>
    <p:extLst>
      <p:ext uri="{BB962C8B-B14F-4D97-AF65-F5344CB8AC3E}">
        <p14:creationId xmlns:p14="http://schemas.microsoft.com/office/powerpoint/2010/main" val="357756367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2" descr="Mamertine Rick &amp; Susan .JPG">
            <a:extLst>
              <a:ext uri="{FF2B5EF4-FFF2-40B4-BE49-F238E27FC236}">
                <a16:creationId xmlns:a16="http://schemas.microsoft.com/office/drawing/2014/main" id="{D5D036FD-69F5-91EF-3D24-6C54443E54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C11904A-4DBE-6828-D8AA-C0FAC178287E}"/>
              </a:ext>
            </a:extLst>
          </p:cNvPr>
          <p:cNvSpPr>
            <a:spLocks noGrp="1"/>
          </p:cNvSpPr>
          <p:nvPr>
            <p:ph type="title"/>
          </p:nvPr>
        </p:nvSpPr>
        <p:spPr>
          <a:xfrm>
            <a:off x="251520" y="0"/>
            <a:ext cx="8640960" cy="1268413"/>
          </a:xfrm>
          <a:ln>
            <a:miter lim="800000"/>
            <a:headEnd/>
            <a:tailEnd/>
          </a:ln>
          <a:extLst>
            <a:ext uri="{909E8E84-426E-40dd-AFC4-6F175D3DCCD1}"/>
            <a:ext uri="{91240B29-F687-4f45-9708-019B960494DF}"/>
            <a:ext uri="{FAA26D3D-D897-4be2-8F04-BA451C77F1D7}"/>
          </a:extLst>
        </p:spPr>
        <p:txBody>
          <a:bodyPr/>
          <a:lstStyle/>
          <a:p>
            <a:pPr>
              <a:defRPr/>
            </a:pPr>
            <a:r>
              <a:rPr lang="ar-JO" sz="40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سوزان وريك أحرار بسبب</a:t>
            </a:r>
            <a:br>
              <a:rPr lang="ar-JO" sz="40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br>
            <a:r>
              <a:rPr lang="ar-JO" sz="40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سجن بطرس وبولس</a:t>
            </a:r>
            <a:endParaRPr lang="en-US" sz="40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3" descr="Mamertine Prison entrance">
            <a:extLst>
              <a:ext uri="{FF2B5EF4-FFF2-40B4-BE49-F238E27FC236}">
                <a16:creationId xmlns:a16="http://schemas.microsoft.com/office/drawing/2014/main" id="{D47D8590-35A7-F9C0-F0F3-4C223980BEAA}"/>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F487EC1-DB32-94CA-474A-15D716541220}"/>
              </a:ext>
            </a:extLst>
          </p:cNvPr>
          <p:cNvSpPr>
            <a:spLocks noGrp="1"/>
          </p:cNvSpPr>
          <p:nvPr>
            <p:ph type="title"/>
          </p:nvPr>
        </p:nvSpPr>
        <p:spPr>
          <a:xfrm>
            <a:off x="-15875" y="5445125"/>
            <a:ext cx="9159875" cy="1268413"/>
          </a:xfrm>
          <a:ln>
            <a:miter lim="800000"/>
            <a:headEnd/>
            <a:tailEnd/>
          </a:ln>
          <a:extLst>
            <a:ext uri="{909E8E84-426E-40dd-AFC4-6F175D3DCCD1}"/>
            <a:ext uri="{91240B29-F687-4f45-9708-019B960494DF}"/>
            <a:ext uri="{FAA26D3D-D897-4be2-8F04-BA451C77F1D7}"/>
          </a:extLst>
        </p:spPr>
        <p:txBody>
          <a:bodyPr/>
          <a:lstStyle/>
          <a:p>
            <a:pPr>
              <a:defRPr/>
            </a:pP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سجن الرسل بطرس و بولس في مامرتين</a:t>
            </a:r>
            <a:endPar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2" name="Picture 3" descr="Mamertinum.JPG">
            <a:extLst>
              <a:ext uri="{FF2B5EF4-FFF2-40B4-BE49-F238E27FC236}">
                <a16:creationId xmlns:a16="http://schemas.microsoft.com/office/drawing/2014/main" id="{0C9A2AA4-6813-9D36-AEA5-BFA839268D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958316D-1A47-7C43-0C80-9D20228BFF41}"/>
              </a:ext>
            </a:extLst>
          </p:cNvPr>
          <p:cNvSpPr>
            <a:spLocks noGrp="1"/>
          </p:cNvSpPr>
          <p:nvPr>
            <p:ph type="title"/>
          </p:nvPr>
        </p:nvSpPr>
        <p:spPr>
          <a:xfrm>
            <a:off x="-15875" y="5445125"/>
            <a:ext cx="9159875" cy="1268413"/>
          </a:xfrm>
          <a:ln>
            <a:miter lim="800000"/>
            <a:headEnd/>
            <a:tailEnd/>
          </a:ln>
          <a:extLst>
            <a:ext uri="{909E8E84-426E-40dd-AFC4-6F175D3DCCD1}"/>
            <a:ext uri="{91240B29-F687-4f45-9708-019B960494DF}"/>
            <a:ext uri="{FAA26D3D-D897-4be2-8F04-BA451C77F1D7}"/>
          </a:extLst>
        </p:spPr>
        <p:txBody>
          <a:bodyPr/>
          <a:lstStyle/>
          <a:p>
            <a:pPr>
              <a:defRPr/>
            </a:pP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سجن الرسل بطرس وبولس في مامرتين</a:t>
            </a:r>
            <a:endPar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2" descr="Mamertine Peter &amp; Paul on Door Close Up.JPG">
            <a:extLst>
              <a:ext uri="{FF2B5EF4-FFF2-40B4-BE49-F238E27FC236}">
                <a16:creationId xmlns:a16="http://schemas.microsoft.com/office/drawing/2014/main" id="{2642E08B-56A1-09BB-5A2B-A6BB088351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16339C2-4207-DC8D-0878-6F607EB0DAB5}"/>
              </a:ext>
            </a:extLst>
          </p:cNvPr>
          <p:cNvSpPr>
            <a:spLocks noGrp="1"/>
          </p:cNvSpPr>
          <p:nvPr>
            <p:ph type="title"/>
          </p:nvPr>
        </p:nvSpPr>
        <p:spPr>
          <a:xfrm>
            <a:off x="0" y="5445125"/>
            <a:ext cx="9144000" cy="1268413"/>
          </a:xfrm>
          <a:ln>
            <a:miter lim="800000"/>
            <a:headEnd/>
            <a:tailEnd/>
          </a:ln>
          <a:extLst>
            <a:ext uri="{909E8E84-426E-40dd-AFC4-6F175D3DCCD1}"/>
            <a:ext uri="{91240B29-F687-4f45-9708-019B960494DF}"/>
            <a:ext uri="{FAA26D3D-D897-4be2-8F04-BA451C77F1D7}"/>
          </a:extLst>
        </p:spPr>
        <p:txBody>
          <a:bodyPr/>
          <a:lstStyle/>
          <a:p>
            <a:pPr>
              <a:defRPr/>
            </a:pP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أبواب مامرتين تصور بطرس وبولس</a:t>
            </a:r>
            <a:endPar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0" name="Picture 3" descr="Mamertine Prison entrance door">
            <a:extLst>
              <a:ext uri="{FF2B5EF4-FFF2-40B4-BE49-F238E27FC236}">
                <a16:creationId xmlns:a16="http://schemas.microsoft.com/office/drawing/2014/main" id="{2C984444-C0D5-B20F-CFDE-CE1B1F127864}"/>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1750" y="-23813"/>
            <a:ext cx="9207500" cy="690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B1230FA-1558-0876-6397-54B50E6E7834}"/>
              </a:ext>
            </a:extLst>
          </p:cNvPr>
          <p:cNvSpPr>
            <a:spLocks noGrp="1"/>
          </p:cNvSpPr>
          <p:nvPr>
            <p:ph type="title"/>
          </p:nvPr>
        </p:nvSpPr>
        <p:spPr>
          <a:xfrm>
            <a:off x="-15875" y="5445125"/>
            <a:ext cx="9159875" cy="1268413"/>
          </a:xfrm>
          <a:ln>
            <a:miter lim="800000"/>
            <a:headEnd/>
            <a:tailEnd/>
          </a:ln>
          <a:extLst>
            <a:ext uri="{909E8E84-426E-40dd-AFC4-6F175D3DCCD1}"/>
            <a:ext uri="{91240B29-F687-4f45-9708-019B960494DF}"/>
            <a:ext uri="{FAA26D3D-D897-4be2-8F04-BA451C77F1D7}"/>
          </a:extLst>
        </p:spPr>
        <p:txBody>
          <a:bodyPr/>
          <a:lstStyle/>
          <a:p>
            <a:pPr>
              <a:defRPr/>
            </a:pP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مدخل سجن مارمرتين</a:t>
            </a:r>
            <a:endPar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transition spd="slow"/>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4" name="Picture 3" descr="Mamertine Tour.JPG">
            <a:extLst>
              <a:ext uri="{FF2B5EF4-FFF2-40B4-BE49-F238E27FC236}">
                <a16:creationId xmlns:a16="http://schemas.microsoft.com/office/drawing/2014/main" id="{CABE1A6A-06A0-22D1-D54D-86FDBDBCB6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4AB126E-6A54-4B3E-5D3B-6CF8CB2C05BE}"/>
              </a:ext>
            </a:extLst>
          </p:cNvPr>
          <p:cNvSpPr>
            <a:spLocks noGrp="1"/>
          </p:cNvSpPr>
          <p:nvPr>
            <p:ph type="title"/>
          </p:nvPr>
        </p:nvSpPr>
        <p:spPr>
          <a:xfrm>
            <a:off x="-15150" y="5589240"/>
            <a:ext cx="9159150" cy="1268760"/>
          </a:xfrm>
          <a:ln>
            <a:miter lim="800000"/>
            <a:headEnd/>
            <a:tailEnd/>
          </a:ln>
          <a:extLst>
            <a:ext uri="{909E8E84-426E-40dd-AFC4-6F175D3DCCD1}"/>
            <a:ext uri="{91240B29-F687-4f45-9708-019B960494DF}"/>
            <a:ext uri="{FAA26D3D-D897-4be2-8F04-BA451C77F1D7}"/>
          </a:extLst>
        </p:spPr>
        <p:txBody>
          <a:bodyPr/>
          <a:lstStyle/>
          <a:p>
            <a:pPr>
              <a:defRPr/>
            </a:pP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جولة في مامرتين</a:t>
            </a:r>
            <a:endPar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3" descr="Mamertine Prison busts of Peter and Paul">
            <a:extLst>
              <a:ext uri="{FF2B5EF4-FFF2-40B4-BE49-F238E27FC236}">
                <a16:creationId xmlns:a16="http://schemas.microsoft.com/office/drawing/2014/main" id="{1D28C17C-71C7-7C50-C309-8B2C781A7A89}"/>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CCA48C8-4086-9C7B-AD74-14DD94E6B7FB}"/>
              </a:ext>
            </a:extLst>
          </p:cNvPr>
          <p:cNvSpPr>
            <a:spLocks noGrp="1"/>
          </p:cNvSpPr>
          <p:nvPr>
            <p:ph type="title"/>
          </p:nvPr>
        </p:nvSpPr>
        <p:spPr>
          <a:xfrm>
            <a:off x="0" y="17878"/>
            <a:ext cx="3779912" cy="6147426"/>
          </a:xfrm>
          <a:ln>
            <a:miter lim="800000"/>
            <a:headEnd/>
            <a:tailEnd/>
          </a:ln>
          <a:extLst>
            <a:ext uri="{909E8E84-426E-40dd-AFC4-6F175D3DCCD1}"/>
            <a:ext uri="{91240B29-F687-4f45-9708-019B960494DF}"/>
            <a:ext uri="{FAA26D3D-D897-4be2-8F04-BA451C77F1D7}"/>
          </a:extLst>
        </p:spPr>
        <p:txBody>
          <a:bodyPr/>
          <a:lstStyle/>
          <a:p>
            <a:pPr>
              <a:defRPr/>
            </a:pPr>
            <a:r>
              <a:rPr lang="ar-JO" b="1" kern="1200" dirty="0">
                <a:solidFill>
                  <a:srgbClr val="FFFFFF"/>
                </a:solidFill>
                <a:effectLst>
                  <a:glow rad="317500">
                    <a:srgbClr val="000000"/>
                  </a:glow>
                </a:effectLst>
                <a:latin typeface="Arial" panose="020B0604020202020204" pitchFamily="34" charset="0"/>
                <a:ea typeface="ＭＳ Ｐゴシック" charset="-128"/>
                <a:cs typeface="Arial" panose="020B0604020202020204" pitchFamily="34" charset="0"/>
              </a:rPr>
              <a:t>غرفة مامرتين العليا تماثيل نصفية لبطرس وبولس</a:t>
            </a:r>
            <a:endParaRPr lang="en-US" b="1" kern="1200" dirty="0">
              <a:solidFill>
                <a:srgbClr val="FFFFFF"/>
              </a:solidFill>
              <a:effectLst>
                <a:glow rad="317500">
                  <a:srgbClr val="000000"/>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3" descr="Mamertine Prison manhole, tb n011800">
            <a:extLst>
              <a:ext uri="{FF2B5EF4-FFF2-40B4-BE49-F238E27FC236}">
                <a16:creationId xmlns:a16="http://schemas.microsoft.com/office/drawing/2014/main" id="{EF73108B-0C98-5CB4-1B77-FB17146BFE57}"/>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E359A12-897C-9AFB-859D-6B7EFCEEEE93}"/>
              </a:ext>
            </a:extLst>
          </p:cNvPr>
          <p:cNvSpPr>
            <a:spLocks noGrp="1"/>
          </p:cNvSpPr>
          <p:nvPr>
            <p:ph type="title"/>
          </p:nvPr>
        </p:nvSpPr>
        <p:spPr>
          <a:xfrm>
            <a:off x="0" y="31382"/>
            <a:ext cx="9144000" cy="2173481"/>
          </a:xfrm>
          <a:ln>
            <a:miter lim="800000"/>
            <a:headEnd/>
            <a:tailEnd/>
          </a:ln>
          <a:extLst>
            <a:ext uri="{909E8E84-426E-40dd-AFC4-6F175D3DCCD1}"/>
            <a:ext uri="{91240B29-F687-4f45-9708-019B960494DF}"/>
            <a:ext uri="{FAA26D3D-D897-4be2-8F04-BA451C77F1D7}"/>
          </a:extLst>
        </p:spPr>
        <p:txBody>
          <a:bodyPr/>
          <a:lstStyle/>
          <a:p>
            <a:pPr>
              <a:defRPr/>
            </a:pPr>
            <a:r>
              <a:rPr lang="ar-JO" b="1" kern="1200" dirty="0">
                <a:solidFill>
                  <a:srgbClr val="FFFFFF"/>
                </a:solidFill>
                <a:effectLst>
                  <a:glow rad="317500">
                    <a:srgbClr val="000000"/>
                  </a:glow>
                </a:effectLst>
                <a:latin typeface="Arial" panose="020B0604020202020204" pitchFamily="34" charset="0"/>
                <a:ea typeface="ＭＳ Ｐゴシック" charset="-128"/>
                <a:cs typeface="Arial" panose="020B0604020202020204" pitchFamily="34" charset="0"/>
              </a:rPr>
              <a:t>تم إنزال السجناء من خلال فتحة التفتيش إلى الخزان السابق أدناه</a:t>
            </a:r>
            <a:endParaRPr lang="en-US" b="1" kern="1200" dirty="0">
              <a:solidFill>
                <a:srgbClr val="FFFFFF"/>
              </a:solidFill>
              <a:effectLst>
                <a:glow rad="317500">
                  <a:srgbClr val="000000"/>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hidden="1">
            <a:extLst>
              <a:ext uri="{FF2B5EF4-FFF2-40B4-BE49-F238E27FC236}">
                <a16:creationId xmlns:a16="http://schemas.microsoft.com/office/drawing/2014/main" id="{48F22D7B-C789-158E-E555-A7845D448E35}"/>
              </a:ext>
            </a:extLst>
          </p:cNvPr>
          <p:cNvSpPr>
            <a:spLocks noGrp="1" noChangeArrowheads="1"/>
          </p:cNvSpPr>
          <p:nvPr>
            <p:ph type="title"/>
          </p:nvPr>
        </p:nvSpPr>
        <p:spPr/>
        <p:txBody>
          <a:bodyPr/>
          <a:lstStyle/>
          <a:p>
            <a:r>
              <a:rPr lang="en-US" altLang="en-US" sz="2400"/>
              <a:t>Mamertine Prison writing area and door</a:t>
            </a:r>
            <a:endParaRPr lang="en-US" altLang="en-US"/>
          </a:p>
        </p:txBody>
      </p:sp>
      <p:pic>
        <p:nvPicPr>
          <p:cNvPr id="313347" name="Picture 3" descr="Mamertine Prison writing area and door">
            <a:extLst>
              <a:ext uri="{FF2B5EF4-FFF2-40B4-BE49-F238E27FC236}">
                <a16:creationId xmlns:a16="http://schemas.microsoft.com/office/drawing/2014/main" id="{AE33AD68-029B-D6D1-F1B8-F4BF0DF34C58}"/>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3813" y="-17463"/>
            <a:ext cx="9190038" cy="689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 Box 4">
            <a:extLst>
              <a:ext uri="{FF2B5EF4-FFF2-40B4-BE49-F238E27FC236}">
                <a16:creationId xmlns:a16="http://schemas.microsoft.com/office/drawing/2014/main" id="{D21F1EB2-37B3-A863-C79C-AA41A6FBCC7D}"/>
              </a:ext>
            </a:extLst>
          </p:cNvPr>
          <p:cNvSpPr txBox="1">
            <a:spLocks noChangeArrowheads="1"/>
          </p:cNvSpPr>
          <p:nvPr/>
        </p:nvSpPr>
        <p:spPr bwMode="auto">
          <a:xfrm>
            <a:off x="0" y="5445224"/>
            <a:ext cx="9144000" cy="1428651"/>
          </a:xfrm>
          <a:prstGeom prst="rect">
            <a:avLst/>
          </a:prstGeom>
          <a:noFill/>
          <a:ln>
            <a:noFill/>
          </a:ln>
          <a:extLst>
            <a:ext uri="{909E8E84-426E-40dd-AFC4-6F175D3DCCD1}"/>
            <a:ext uri="{91240B29-F687-4f45-9708-019B960494DF}"/>
          </a:extLst>
        </p:spPr>
        <p:txBody>
          <a:bodyPr anchor="ctr"/>
          <a:lstStyle>
            <a:lvl1pPr algn="ctr">
              <a:defRPr sz="4400" b="1">
                <a:solidFill>
                  <a:schemeClr val="bg1"/>
                </a:solidFill>
                <a:effectLst>
                  <a:glow rad="317500">
                    <a:schemeClr val="tx1"/>
                  </a:glow>
                </a:effectLst>
                <a:latin typeface="Arial"/>
                <a:ea typeface="ＭＳ Ｐゴシック" charset="-128"/>
                <a:cs typeface="Arial"/>
              </a:defRPr>
            </a:lvl1pPr>
            <a:lvl2pPr algn="ctr">
              <a:defRPr sz="4400">
                <a:solidFill>
                  <a:schemeClr val="tx2"/>
                </a:solidFill>
                <a:latin typeface="Times New Roman" charset="0"/>
                <a:ea typeface="ＭＳ Ｐゴシック" charset="-128"/>
                <a:cs typeface="ＭＳ Ｐゴシック" charset="-128"/>
              </a:defRPr>
            </a:lvl2pPr>
            <a:lvl3pPr algn="ctr">
              <a:defRPr sz="4400">
                <a:solidFill>
                  <a:schemeClr val="tx2"/>
                </a:solidFill>
                <a:latin typeface="Times New Roman" charset="0"/>
                <a:ea typeface="ＭＳ Ｐゴシック" charset="-128"/>
                <a:cs typeface="ＭＳ Ｐゴシック" charset="-128"/>
              </a:defRPr>
            </a:lvl3pPr>
            <a:lvl4pPr algn="ctr">
              <a:defRPr sz="4400">
                <a:solidFill>
                  <a:schemeClr val="tx2"/>
                </a:solidFill>
                <a:latin typeface="Times New Roman" charset="0"/>
                <a:ea typeface="ＭＳ Ｐゴシック" charset="-128"/>
                <a:cs typeface="ＭＳ Ｐゴシック" charset="-128"/>
              </a:defRPr>
            </a:lvl4pPr>
            <a:lvl5pPr algn="ctr">
              <a:defRPr sz="4400">
                <a:solidFill>
                  <a:schemeClr val="tx2"/>
                </a:solidFill>
                <a:latin typeface="Times New Roman"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charset="0"/>
              </a:defRPr>
            </a:lvl6pPr>
            <a:lvl7pPr marL="914400" algn="ctr" fontAlgn="base">
              <a:spcBef>
                <a:spcPct val="0"/>
              </a:spcBef>
              <a:spcAft>
                <a:spcPct val="0"/>
              </a:spcAft>
              <a:defRPr sz="4400">
                <a:solidFill>
                  <a:schemeClr val="tx2"/>
                </a:solidFill>
                <a:latin typeface="Times New Roman" charset="0"/>
              </a:defRPr>
            </a:lvl7pPr>
            <a:lvl8pPr marL="1371600" algn="ctr" fontAlgn="base">
              <a:spcBef>
                <a:spcPct val="0"/>
              </a:spcBef>
              <a:spcAft>
                <a:spcPct val="0"/>
              </a:spcAft>
              <a:defRPr sz="4400">
                <a:solidFill>
                  <a:schemeClr val="tx2"/>
                </a:solidFill>
                <a:latin typeface="Times New Roman" charset="0"/>
              </a:defRPr>
            </a:lvl8pPr>
            <a:lvl9pPr marL="1828800" algn="ctr" fontAlgn="base">
              <a:spcBef>
                <a:spcPct val="0"/>
              </a:spcBef>
              <a:spcAft>
                <a:spcPct val="0"/>
              </a:spcAft>
              <a:defRPr sz="4400">
                <a:solidFill>
                  <a:schemeClr val="tx2"/>
                </a:solidFill>
                <a:latin typeface="Times New Roman" charset="0"/>
              </a:defRPr>
            </a:lvl9pPr>
          </a:lstStyle>
          <a:p>
            <a:pPr>
              <a:defRPr/>
            </a:pPr>
            <a:r>
              <a:rPr lang="ar-JO" dirty="0">
                <a:solidFill>
                  <a:srgbClr val="FFFFFF"/>
                </a:solidFill>
                <a:effectLst>
                  <a:glow rad="317500">
                    <a:srgbClr val="000000"/>
                  </a:glow>
                </a:effectLst>
                <a:latin typeface="Arial" panose="020B0604020202020204" pitchFamily="34" charset="0"/>
                <a:cs typeface="Arial" panose="020B0604020202020204" pitchFamily="34" charset="0"/>
              </a:rPr>
              <a:t>منطقة الكتابة وباب سجن مامرتين</a:t>
            </a:r>
            <a:endParaRPr lang="en-US" dirty="0">
              <a:solidFill>
                <a:srgbClr val="FFFFFF"/>
              </a:solidFill>
              <a:effectLst>
                <a:glow rad="317500">
                  <a:srgbClr val="000000"/>
                </a:glow>
              </a:effectLst>
              <a:latin typeface="Arial" panose="020B0604020202020204" pitchFamily="34" charset="0"/>
              <a:cs typeface="Arial" panose="020B0604020202020204" pitchFamily="34"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BD014-2D62-476B-F764-C6054EE8765C}"/>
              </a:ext>
            </a:extLst>
          </p:cNvPr>
          <p:cNvSpPr>
            <a:spLocks noGrp="1"/>
          </p:cNvSpPr>
          <p:nvPr>
            <p:ph type="title"/>
          </p:nvPr>
        </p:nvSpPr>
        <p:spPr>
          <a:xfrm>
            <a:off x="0" y="31383"/>
            <a:ext cx="9144000" cy="949345"/>
          </a:xfrm>
          <a:ln>
            <a:miter lim="800000"/>
            <a:headEnd/>
            <a:tailEnd/>
          </a:ln>
          <a:extLst>
            <a:ext uri="{909E8E84-426E-40dd-AFC4-6F175D3DCCD1}"/>
            <a:ext uri="{91240B29-F687-4f45-9708-019B960494DF}"/>
            <a:ext uri="{FAA26D3D-D897-4be2-8F04-BA451C77F1D7}"/>
          </a:extLst>
        </p:spPr>
        <p:txBody>
          <a:bodyPr/>
          <a:lstStyle/>
          <a:p>
            <a:pPr>
              <a:defRPr/>
            </a:pP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أسفل الدرج</a:t>
            </a:r>
            <a:endPar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pic>
        <p:nvPicPr>
          <p:cNvPr id="314371" name="Picture 2">
            <a:extLst>
              <a:ext uri="{FF2B5EF4-FFF2-40B4-BE49-F238E27FC236}">
                <a16:creationId xmlns:a16="http://schemas.microsoft.com/office/drawing/2014/main" id="{E1816295-053B-DC5F-6B0C-9CA5A634C2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8" y="942975"/>
            <a:ext cx="9142412" cy="601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5">
            <a:extLst>
              <a:ext uri="{FF2B5EF4-FFF2-40B4-BE49-F238E27FC236}">
                <a16:creationId xmlns:a16="http://schemas.microsoft.com/office/drawing/2014/main" id="{56EB2467-B55D-14FF-6E96-3CA5E79A36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3939" r="11064" b="16365"/>
          <a:stretch>
            <a:fillRect/>
          </a:stretch>
        </p:blipFill>
        <p:spPr bwMode="auto">
          <a:xfrm>
            <a:off x="1219200" y="985838"/>
            <a:ext cx="7924800" cy="587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21DD3E4C-9A36-C862-88F3-7D3EACA1558F}"/>
              </a:ext>
            </a:extLst>
          </p:cNvPr>
          <p:cNvSpPr txBox="1">
            <a:spLocks noChangeArrowheads="1"/>
          </p:cNvSpPr>
          <p:nvPr/>
        </p:nvSpPr>
        <p:spPr bwMode="auto">
          <a:xfrm>
            <a:off x="0" y="6335713"/>
            <a:ext cx="9144000" cy="522287"/>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a:extLst>
        </p:spPr>
        <p:txBody>
          <a:bodyPr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400" b="1" kern="0" dirty="0">
                <a:solidFill>
                  <a:srgbClr val="FFFFFF"/>
                </a:solidFill>
                <a:latin typeface="Arial" panose="020B0604020202020204" pitchFamily="34" charset="0"/>
                <a:cs typeface="Arial" panose="020B0604020202020204" pitchFamily="34" charset="0"/>
              </a:rPr>
              <a:t>باري هدلستون، الكتاب المقدس الأبجدي</a:t>
            </a:r>
            <a:endParaRPr kumimoji="0" lang="en-US"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16" name="Text Box 6">
            <a:extLst>
              <a:ext uri="{FF2B5EF4-FFF2-40B4-BE49-F238E27FC236}">
                <a16:creationId xmlns:a16="http://schemas.microsoft.com/office/drawing/2014/main" id="{6FCDDF0D-BF7F-72FC-294C-1A92D1A09174}"/>
              </a:ext>
            </a:extLst>
          </p:cNvPr>
          <p:cNvSpPr txBox="1">
            <a:spLocks noChangeArrowheads="1"/>
          </p:cNvSpPr>
          <p:nvPr/>
        </p:nvSpPr>
        <p:spPr bwMode="auto">
          <a:xfrm>
            <a:off x="323850" y="98425"/>
            <a:ext cx="4752206"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prstClr val="black"/>
                </a:solidFill>
                <a:effectLst/>
                <a:uLnTx/>
                <a:uFillTx/>
                <a:ea typeface="MS PGothic" panose="020B0600070205080204" pitchFamily="34" charset="-128"/>
                <a:cs typeface="Arial" panose="020B0604020202020204" pitchFamily="34" charset="0"/>
              </a:rPr>
              <a:t>1- تمسك بالإيمان الصحيح</a:t>
            </a:r>
            <a:endParaRPr kumimoji="0" lang="ar-JO" altLang="en-US" sz="3600" b="1" u="none" strike="noStrike" kern="1200" cap="none" spc="0" normalizeH="0" baseline="0" noProof="0" dirty="0">
              <a:ln>
                <a:noFill/>
              </a:ln>
              <a:solidFill>
                <a:prstClr val="black"/>
              </a:solidFill>
              <a:effectLst/>
              <a:uLnTx/>
              <a:uFillTx/>
              <a:ea typeface="MS PGothic" panose="020B0600070205080204" pitchFamily="34" charset="-128"/>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prstClr val="black"/>
                </a:solidFill>
                <a:effectLst/>
                <a:uLnTx/>
                <a:uFillTx/>
                <a:ea typeface="MS PGothic" panose="020B0600070205080204" pitchFamily="34" charset="-128"/>
                <a:cs typeface="Arial" panose="020B0604020202020204" pitchFamily="34" charset="0"/>
              </a:rPr>
              <a:t>2- أطع وعلِّم الكلمة</a:t>
            </a:r>
            <a:endParaRPr kumimoji="0" lang="en-US" altLang="en-US" sz="3600" b="1" u="none" strike="noStrike" kern="1200" cap="none" spc="0" normalizeH="0" baseline="0" noProof="0" dirty="0">
              <a:ln>
                <a:noFill/>
              </a:ln>
              <a:solidFill>
                <a:prstClr val="black"/>
              </a:solidFill>
              <a:effectLst/>
              <a:uLnTx/>
              <a:uFillTx/>
              <a:ea typeface="MS PGothic" panose="020B0600070205080204" pitchFamily="34" charset="-128"/>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prstClr val="black"/>
                </a:solidFill>
                <a:effectLst/>
                <a:uLnTx/>
                <a:uFillTx/>
                <a:ea typeface="MS PGothic" panose="020B0600070205080204" pitchFamily="34" charset="-128"/>
                <a:cs typeface="Arial" panose="020B0604020202020204" pitchFamily="34" charset="0"/>
              </a:rPr>
              <a:t>3- الأيام الأخيرة تجلب الإرتداد</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prstClr val="black"/>
                </a:solidFill>
                <a:effectLst/>
                <a:uLnTx/>
                <a:uFillTx/>
                <a:ea typeface="MS PGothic" panose="020B0600070205080204" pitchFamily="34" charset="-128"/>
                <a:cs typeface="Arial" panose="020B0604020202020204" pitchFamily="34" charset="0"/>
              </a:rPr>
              <a:t>4- عظ كلمة الله بجدية </a:t>
            </a:r>
            <a:endParaRPr kumimoji="0" lang="en-US" altLang="en-US" sz="2800" b="1" u="none" strike="noStrike" kern="1200" cap="none" spc="0" normalizeH="0" baseline="0" noProof="0" dirty="0">
              <a:ln>
                <a:noFill/>
              </a:ln>
              <a:solidFill>
                <a:prstClr val="black"/>
              </a:solidFill>
              <a:effectLst/>
              <a:uLnTx/>
              <a:uFillTx/>
              <a:ea typeface="MS PGothic" panose="020B0600070205080204" pitchFamily="34" charset="-128"/>
              <a:cs typeface="Arial" panose="020B0604020202020204" pitchFamily="34" charset="0"/>
            </a:endParaRPr>
          </a:p>
        </p:txBody>
      </p:sp>
      <p:sp>
        <p:nvSpPr>
          <p:cNvPr id="218117" name="Text Box 6">
            <a:extLst>
              <a:ext uri="{FF2B5EF4-FFF2-40B4-BE49-F238E27FC236}">
                <a16:creationId xmlns:a16="http://schemas.microsoft.com/office/drawing/2014/main" id="{573799B6-835E-9340-6097-E9A5BABCF052}"/>
              </a:ext>
            </a:extLst>
          </p:cNvPr>
          <p:cNvSpPr txBox="1">
            <a:spLocks noChangeArrowheads="1"/>
          </p:cNvSpPr>
          <p:nvPr/>
        </p:nvSpPr>
        <p:spPr bwMode="auto">
          <a:xfrm>
            <a:off x="34925" y="98425"/>
            <a:ext cx="43338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ar-JO" altLang="en-US" sz="2400" b="1" u="none" strike="noStrike" kern="1200" cap="none" spc="0" normalizeH="0" baseline="0" noProof="0" dirty="0">
              <a:ln>
                <a:noFill/>
              </a:ln>
              <a:solidFill>
                <a:srgbClr val="070000"/>
              </a:solidFill>
              <a:effectLst/>
              <a:uLnTx/>
              <a:uFillTx/>
              <a:ea typeface="MS PGothic" panose="020B0600070205080204" pitchFamily="34" charset="-128"/>
              <a:cs typeface="Arial" panose="020B0604020202020204" pitchFamily="34" charset="0"/>
            </a:endParaRPr>
          </a:p>
        </p:txBody>
      </p:sp>
      <p:sp>
        <p:nvSpPr>
          <p:cNvPr id="2" name="Title 1">
            <a:extLst>
              <a:ext uri="{FF2B5EF4-FFF2-40B4-BE49-F238E27FC236}">
                <a16:creationId xmlns:a16="http://schemas.microsoft.com/office/drawing/2014/main" id="{42AEEEFF-6E47-A7F2-F68C-934E82417F8C}"/>
              </a:ext>
            </a:extLst>
          </p:cNvPr>
          <p:cNvSpPr>
            <a:spLocks noGrp="1"/>
          </p:cNvSpPr>
          <p:nvPr>
            <p:ph type="title" idx="4294967295"/>
          </p:nvPr>
        </p:nvSpPr>
        <p:spPr>
          <a:xfrm>
            <a:off x="5220072" y="98425"/>
            <a:ext cx="3779018" cy="1143000"/>
          </a:xfrm>
        </p:spPr>
        <p:txBody>
          <a:bodyPr/>
          <a:lstStyle/>
          <a:p>
            <a:pPr marL="176213" algn="r" defTabSz="457200" eaLnBrk="1" hangingPunct="1"/>
            <a:r>
              <a:rPr lang="ar-JO" altLang="en-US" b="1" dirty="0">
                <a:solidFill>
                  <a:srgbClr val="070000"/>
                </a:solidFill>
                <a:latin typeface="Arial" panose="020B0604020202020204" pitchFamily="34" charset="0"/>
                <a:cs typeface="Arial" panose="020B0604020202020204" pitchFamily="34" charset="0"/>
              </a:rPr>
              <a:t>٢ تيموثاوس</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4" name="Picture 3" descr="Mamertine Prison2">
            <a:extLst>
              <a:ext uri="{FF2B5EF4-FFF2-40B4-BE49-F238E27FC236}">
                <a16:creationId xmlns:a16="http://schemas.microsoft.com/office/drawing/2014/main" id="{57C1C222-D365-0085-2B86-2C10C5943DFA}"/>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703EF8B-3C47-E4ED-6518-B19DF162AFC4}"/>
              </a:ext>
            </a:extLst>
          </p:cNvPr>
          <p:cNvSpPr>
            <a:spLocks noGrp="1"/>
          </p:cNvSpPr>
          <p:nvPr>
            <p:ph type="title"/>
          </p:nvPr>
        </p:nvSpPr>
        <p:spPr>
          <a:xfrm>
            <a:off x="3708400" y="31750"/>
            <a:ext cx="5040313" cy="2244725"/>
          </a:xfrm>
          <a:ln>
            <a:miter lim="800000"/>
            <a:headEnd/>
            <a:tailEnd/>
          </a:ln>
          <a:extLst>
            <a:ext uri="{909E8E84-426E-40dd-AFC4-6F175D3DCCD1}"/>
            <a:ext uri="{91240B29-F687-4f45-9708-019B960494DF}"/>
            <a:ext uri="{FAA26D3D-D897-4be2-8F04-BA451C77F1D7}"/>
          </a:extLst>
        </p:spPr>
        <p:txBody>
          <a:bodyPr/>
          <a:lstStyle/>
          <a:p>
            <a:pPr>
              <a:defRPr/>
            </a:pPr>
            <a:r>
              <a:rPr lang="ar-JO" b="1" kern="1200" dirty="0">
                <a:solidFill>
                  <a:srgbClr val="FFFFFF"/>
                </a:solidFill>
                <a:effectLst>
                  <a:glow rad="317500">
                    <a:srgbClr val="000000"/>
                  </a:glow>
                </a:effectLst>
                <a:latin typeface="Arial" panose="020B0604020202020204" pitchFamily="34" charset="0"/>
                <a:ea typeface="ＭＳ Ｐゴシック" charset="-128"/>
                <a:cs typeface="Arial" panose="020B0604020202020204" pitchFamily="34" charset="0"/>
              </a:rPr>
              <a:t>زنزانة بطرس (64 م) وبولس (67-68 م) أدناه</a:t>
            </a:r>
            <a:endParaRPr lang="en-US" b="1" kern="1200" dirty="0">
              <a:solidFill>
                <a:srgbClr val="FFFFFF"/>
              </a:solidFill>
              <a:effectLst>
                <a:glow rad="317500">
                  <a:srgbClr val="000000"/>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C21CC77B-A4A7-6E8D-69CE-757B5B39CE34}"/>
              </a:ext>
            </a:extLst>
          </p:cNvPr>
          <p:cNvSpPr>
            <a:spLocks noGrp="1" noChangeArrowheads="1"/>
          </p:cNvSpPr>
          <p:nvPr>
            <p:ph type="ctrTitle"/>
          </p:nvPr>
        </p:nvSpPr>
        <p:spPr>
          <a:xfrm>
            <a:off x="0" y="0"/>
            <a:ext cx="9144000" cy="1759994"/>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JO" sz="5400" dirty="0">
                <a:effectLst>
                  <a:glow rad="127000">
                    <a:schemeClr val="tx1"/>
                  </a:glow>
                </a:effectLst>
                <a:ea typeface="ＭＳ Ｐゴシック" charset="0"/>
              </a:rPr>
              <a:t>كيف يمكنك أن تكون </a:t>
            </a:r>
            <a:r>
              <a:rPr lang="ar-JO" sz="5400" dirty="0">
                <a:solidFill>
                  <a:srgbClr val="FFFF00"/>
                </a:solidFill>
                <a:effectLst>
                  <a:glow rad="127000">
                    <a:schemeClr val="tx1"/>
                  </a:glow>
                </a:effectLst>
                <a:ea typeface="ＭＳ Ｐゴシック" charset="0"/>
              </a:rPr>
              <a:t>مثابراً</a:t>
            </a:r>
            <a:r>
              <a:rPr lang="ar-JO" sz="5400" dirty="0">
                <a:effectLst>
                  <a:glow rad="127000">
                    <a:schemeClr val="tx1"/>
                  </a:glow>
                </a:effectLst>
                <a:ea typeface="ＭＳ Ｐゴシック" charset="0"/>
              </a:rPr>
              <a:t> وسط الإرتداد؟</a:t>
            </a:r>
            <a:endParaRPr lang="en-US" sz="5400" dirty="0">
              <a:effectLst>
                <a:glow rad="127000">
                  <a:schemeClr val="tx1"/>
                </a:glow>
              </a:effectLst>
              <a:ea typeface="ＭＳ Ｐゴシック" charset="0"/>
            </a:endParaRPr>
          </a:p>
        </p:txBody>
      </p:sp>
      <p:pic>
        <p:nvPicPr>
          <p:cNvPr id="316419" name="Picture 2">
            <a:extLst>
              <a:ext uri="{FF2B5EF4-FFF2-40B4-BE49-F238E27FC236}">
                <a16:creationId xmlns:a16="http://schemas.microsoft.com/office/drawing/2014/main" id="{50AB5A52-D83A-7F08-C55D-C198B3F14F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8"/>
            <a:ext cx="9144000"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3C4634BB-87F9-6F2B-DD69-117273FA372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تيموثاوس</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640AE16C-8F44-88F2-947A-C808A319E59B}"/>
              </a:ext>
            </a:extLst>
          </p:cNvPr>
          <p:cNvSpPr txBox="1">
            <a:spLocks noChangeArrowheads="1"/>
          </p:cNvSpPr>
          <p:nvPr/>
        </p:nvSpPr>
        <p:spPr bwMode="auto">
          <a:xfrm>
            <a:off x="1247650" y="1774264"/>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طريقتين</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342E98A6-D955-EFD4-FE18-7F6C24505264}"/>
              </a:ext>
            </a:extLst>
          </p:cNvPr>
          <p:cNvSpPr>
            <a:spLocks noGrp="1" noChangeArrowheads="1"/>
          </p:cNvSpPr>
          <p:nvPr>
            <p:ph type="ctrTitle"/>
          </p:nvPr>
        </p:nvSpPr>
        <p:spPr>
          <a:xfrm>
            <a:off x="-27586" y="0"/>
            <a:ext cx="9144000" cy="155575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ffectLst>
                  <a:glow rad="254000">
                    <a:schemeClr val="tx1"/>
                  </a:glow>
                </a:effectLst>
                <a:ea typeface="ＭＳ Ｐゴシック" charset="0"/>
              </a:rPr>
              <a:t>كيف تبقى هناك ....</a:t>
            </a:r>
            <a:br>
              <a:rPr lang="ar-JO" dirty="0">
                <a:effectLst>
                  <a:glow rad="254000">
                    <a:schemeClr val="tx1"/>
                  </a:glow>
                </a:effectLst>
                <a:ea typeface="ＭＳ Ｐゴシック" charset="0"/>
              </a:rPr>
            </a:br>
            <a:r>
              <a:rPr lang="ar-JO" dirty="0">
                <a:effectLst>
                  <a:glow rad="254000">
                    <a:schemeClr val="tx1"/>
                  </a:glow>
                </a:effectLst>
                <a:ea typeface="ＭＳ Ｐゴシック" charset="0"/>
              </a:rPr>
              <a:t>بإخلاص</a:t>
            </a:r>
            <a:endParaRPr lang="en-US" dirty="0">
              <a:effectLst>
                <a:glow rad="254000">
                  <a:schemeClr val="tx1"/>
                </a:glow>
              </a:effectLst>
              <a:ea typeface="ＭＳ Ｐゴシック" charset="0"/>
            </a:endParaRPr>
          </a:p>
        </p:txBody>
      </p:sp>
      <p:sp>
        <p:nvSpPr>
          <p:cNvPr id="4" name="Rectangle 2">
            <a:extLst>
              <a:ext uri="{FF2B5EF4-FFF2-40B4-BE49-F238E27FC236}">
                <a16:creationId xmlns:a16="http://schemas.microsoft.com/office/drawing/2014/main" id="{097C3527-BC60-B312-EEBA-7130E22A05B4}"/>
              </a:ext>
            </a:extLst>
          </p:cNvPr>
          <p:cNvSpPr txBox="1">
            <a:spLocks noChangeArrowheads="1"/>
          </p:cNvSpPr>
          <p:nvPr/>
        </p:nvSpPr>
        <p:spPr bwMode="auto">
          <a:xfrm>
            <a:off x="365125" y="1773238"/>
            <a:ext cx="3081338" cy="3219450"/>
          </a:xfrm>
          <a:prstGeom prst="rect">
            <a:avLst/>
          </a:prstGeom>
          <a:solidFill>
            <a:schemeClr val="bg1"/>
          </a:solidFill>
          <a:ln>
            <a:noFill/>
          </a:ln>
          <a:effectLst/>
          <a:extLst>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spc="-100" dirty="0">
                <a:solidFill>
                  <a:srgbClr val="C00000"/>
                </a:solidFill>
                <a:latin typeface="Arial" panose="020B0604020202020204" pitchFamily="34" charset="0"/>
                <a:ea typeface="ＭＳ Ｐゴシック" charset="0"/>
                <a:cs typeface="Arial" panose="020B0604020202020204" pitchFamily="34" charset="0"/>
              </a:rPr>
              <a:t>أطع</a:t>
            </a:r>
          </a:p>
          <a:p>
            <a:pPr>
              <a:defRPr/>
            </a:pPr>
            <a:r>
              <a:rPr lang="en-US" sz="5400" spc="-100" dirty="0">
                <a:solidFill>
                  <a:srgbClr val="000000"/>
                </a:solidFill>
                <a:latin typeface="Arial" panose="020B0604020202020204" pitchFamily="34" charset="0"/>
                <a:ea typeface="ＭＳ Ｐゴシック" charset="0"/>
                <a:cs typeface="Arial" panose="020B0604020202020204" pitchFamily="34" charset="0"/>
              </a:rPr>
              <a:t> </a:t>
            </a:r>
            <a:r>
              <a:rPr lang="ar-JO" sz="5400" spc="-100" dirty="0">
                <a:solidFill>
                  <a:srgbClr val="000000"/>
                </a:solidFill>
                <a:latin typeface="Arial" panose="020B0604020202020204" pitchFamily="34" charset="0"/>
                <a:ea typeface="ＭＳ Ｐゴシック" charset="0"/>
                <a:cs typeface="Arial" panose="020B0604020202020204" pitchFamily="34" charset="0"/>
              </a:rPr>
              <a:t>كلمة</a:t>
            </a:r>
          </a:p>
          <a:p>
            <a:pPr>
              <a:defRPr/>
            </a:pPr>
            <a:r>
              <a:rPr lang="ar-JO" sz="5400" spc="-100" dirty="0">
                <a:solidFill>
                  <a:srgbClr val="000000"/>
                </a:solidFill>
                <a:latin typeface="Arial" panose="020B0604020202020204" pitchFamily="34" charset="0"/>
                <a:ea typeface="ＭＳ Ｐゴシック" charset="0"/>
                <a:cs typeface="Arial" panose="020B0604020202020204" pitchFamily="34" charset="0"/>
              </a:rPr>
              <a:t>الله</a:t>
            </a:r>
            <a:endParaRPr lang="en-US" sz="4000" spc="-100"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16B2C656-E0AE-E521-A4B4-1400FF5956DB}"/>
              </a:ext>
            </a:extLst>
          </p:cNvPr>
          <p:cNvSpPr txBox="1">
            <a:spLocks noChangeArrowheads="1"/>
          </p:cNvSpPr>
          <p:nvPr/>
        </p:nvSpPr>
        <p:spPr bwMode="auto">
          <a:xfrm>
            <a:off x="158342" y="512409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kern="0"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rPr>
              <a:t>2 تيموثاوس</a:t>
            </a:r>
          </a:p>
          <a:p>
            <a:pPr>
              <a:defRPr/>
            </a:pPr>
            <a:r>
              <a:rPr lang="ar-JO" b="1" kern="0"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rPr>
              <a:t> 1-2</a:t>
            </a:r>
            <a:endParaRPr lang="en-US" b="1" kern="0"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1">
            <a:extLst>
              <a:ext uri="{FF2B5EF4-FFF2-40B4-BE49-F238E27FC236}">
                <a16:creationId xmlns:a16="http://schemas.microsoft.com/office/drawing/2014/main" id="{A417EADB-5600-D4DA-A5FC-8328A3D90818}"/>
              </a:ext>
            </a:extLst>
          </p:cNvPr>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ar-JO" altLang="en-US" b="1" dirty="0">
              <a:solidFill>
                <a:srgbClr val="000000"/>
              </a:solidFill>
              <a:ea typeface="Osaka" panose="020B0600000000000000" pitchFamily="34" charset="-128"/>
            </a:endParaRPr>
          </a:p>
        </p:txBody>
      </p:sp>
      <p:sp>
        <p:nvSpPr>
          <p:cNvPr id="318467" name="Title 2">
            <a:extLst>
              <a:ext uri="{FF2B5EF4-FFF2-40B4-BE49-F238E27FC236}">
                <a16:creationId xmlns:a16="http://schemas.microsoft.com/office/drawing/2014/main" id="{24576DE7-03B1-0DFB-AD4A-8BD05DC3A499}"/>
              </a:ext>
            </a:extLst>
          </p:cNvPr>
          <p:cNvSpPr>
            <a:spLocks noGrp="1"/>
          </p:cNvSpPr>
          <p:nvPr>
            <p:ph type="title" idx="4294967295"/>
          </p:nvPr>
        </p:nvSpPr>
        <p:spPr>
          <a:xfrm>
            <a:off x="0" y="1168400"/>
            <a:ext cx="9144000" cy="2401888"/>
          </a:xfrm>
        </p:spPr>
        <p:txBody>
          <a:bodyPr/>
          <a:lstStyle/>
          <a:p>
            <a:r>
              <a:rPr lang="ar-JO" altLang="en-US" sz="8800" dirty="0">
                <a:cs typeface="Arial" panose="020B0604020202020204" pitchFamily="34" charset="0"/>
              </a:rPr>
              <a:t>2 تيموثاوس 1 </a:t>
            </a:r>
            <a:endParaRPr lang="en-US" altLang="en-US" sz="8800" dirty="0">
              <a:cs typeface="Arial" panose="020B0604020202020204" pitchFamily="34"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71182-82BD-F743-3E0F-1BD05BB3EF76}"/>
            </a:ext>
          </a:extLst>
        </p:cNvPr>
        <p:cNvGrpSpPr/>
        <p:nvPr/>
      </p:nvGrpSpPr>
      <p:grpSpPr>
        <a:xfrm>
          <a:off x="0" y="0"/>
          <a:ext cx="0" cy="0"/>
          <a:chOff x="0" y="0"/>
          <a:chExt cx="0" cy="0"/>
        </a:xfrm>
      </p:grpSpPr>
      <p:sp>
        <p:nvSpPr>
          <p:cNvPr id="67587" name="WordArt 3">
            <a:extLst>
              <a:ext uri="{FF2B5EF4-FFF2-40B4-BE49-F238E27FC236}">
                <a16:creationId xmlns:a16="http://schemas.microsoft.com/office/drawing/2014/main" id="{5370493A-A3AC-D1C7-CEAE-7478AEDBB845}"/>
              </a:ext>
            </a:extLst>
          </p:cNvPr>
          <p:cNvSpPr>
            <a:spLocks noChangeArrowheads="1" noChangeShapeType="1" noTextEdit="1"/>
          </p:cNvSpPr>
          <p:nvPr/>
        </p:nvSpPr>
        <p:spPr bwMode="auto">
          <a:xfrm>
            <a:off x="2767312" y="103188"/>
            <a:ext cx="4233580" cy="490537"/>
          </a:xfrm>
          <a:prstGeom prst="rect">
            <a:avLst/>
          </a:prstGeom>
        </p:spPr>
        <p:txBody>
          <a:bodyPr wrap="none" fromWordArt="1">
            <a:prstTxWarp prst="textSlantUp">
              <a:avLst>
                <a:gd name="adj" fmla="val 16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CC99FF"/>
                  </a:solidFill>
                  <a:round/>
                  <a:headEnd/>
                  <a:tailEnd/>
                </a:ln>
                <a:solidFill>
                  <a:srgbClr val="FFFF00"/>
                </a:solidFill>
                <a:effectLst>
                  <a:glow rad="228600">
                    <a:srgbClr val="DADADA">
                      <a:lumMod val="10000"/>
                      <a:alpha val="40000"/>
                    </a:srgbClr>
                  </a:glow>
                  <a:outerShdw blurRad="63500" dist="53882" dir="2700000" algn="ctr" rotWithShape="0">
                    <a:srgbClr val="9999FF">
                      <a:alpha val="79999"/>
                    </a:srgbClr>
                  </a:outerShdw>
                </a:effectLst>
                <a:uLnTx/>
                <a:uFillTx/>
                <a:latin typeface="Impact"/>
                <a:ea typeface="Impact"/>
                <a:cs typeface="Impact"/>
              </a:rPr>
              <a:t>الخطوط العريضة </a:t>
            </a:r>
            <a:endParaRPr kumimoji="0" lang="en-US" sz="3600" b="0" i="0" u="none" strike="noStrike" kern="10" cap="none" spc="0" normalizeH="0" baseline="0" noProof="0" dirty="0">
              <a:ln w="9525">
                <a:solidFill>
                  <a:srgbClr val="CC99FF"/>
                </a:solidFill>
                <a:round/>
                <a:headEnd/>
                <a:tailEnd/>
              </a:ln>
              <a:solidFill>
                <a:srgbClr val="FFFF00"/>
              </a:solidFill>
              <a:effectLst>
                <a:glow rad="228600">
                  <a:srgbClr val="DADADA">
                    <a:lumMod val="10000"/>
                    <a:alpha val="40000"/>
                  </a:srgbClr>
                </a:glow>
                <a:outerShdw blurRad="63500" dist="53882" dir="2700000" algn="ctr" rotWithShape="0">
                  <a:srgbClr val="9999FF">
                    <a:alpha val="79999"/>
                  </a:srgbClr>
                </a:outerShdw>
              </a:effectLst>
              <a:uLnTx/>
              <a:uFillTx/>
              <a:latin typeface="Impact"/>
              <a:ea typeface="Impact"/>
              <a:cs typeface="Impact"/>
            </a:endParaRPr>
          </a:p>
        </p:txBody>
      </p:sp>
      <p:graphicFrame>
        <p:nvGraphicFramePr>
          <p:cNvPr id="3" name="Table 2">
            <a:extLst>
              <a:ext uri="{FF2B5EF4-FFF2-40B4-BE49-F238E27FC236}">
                <a16:creationId xmlns:a16="http://schemas.microsoft.com/office/drawing/2014/main" id="{0D8FC353-CC0E-DD5B-B17F-6E6192FC09DA}"/>
              </a:ext>
            </a:extLst>
          </p:cNvPr>
          <p:cNvGraphicFramePr>
            <a:graphicFrameLocks noGrp="1"/>
          </p:cNvGraphicFramePr>
          <p:nvPr/>
        </p:nvGraphicFramePr>
        <p:xfrm>
          <a:off x="0" y="720725"/>
          <a:ext cx="9144000" cy="5400104"/>
        </p:xfrm>
        <a:graphic>
          <a:graphicData uri="http://schemas.openxmlformats.org/drawingml/2006/table">
            <a:tbl>
              <a:tblPr firstRow="1" bandRow="1">
                <a:tableStyleId>{775DCB02-9BB8-47FD-8907-85C794F793BA}</a:tableStyleId>
              </a:tblPr>
              <a:tblGrid>
                <a:gridCol w="2051720">
                  <a:extLst>
                    <a:ext uri="{9D8B030D-6E8A-4147-A177-3AD203B41FA5}">
                      <a16:colId xmlns:a16="http://schemas.microsoft.com/office/drawing/2014/main" val="20000"/>
                    </a:ext>
                  </a:extLst>
                </a:gridCol>
                <a:gridCol w="2016224">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gridCol w="1656184">
                  <a:extLst>
                    <a:ext uri="{9D8B030D-6E8A-4147-A177-3AD203B41FA5}">
                      <a16:colId xmlns:a16="http://schemas.microsoft.com/office/drawing/2014/main" val="20003"/>
                    </a:ext>
                  </a:extLst>
                </a:gridCol>
                <a:gridCol w="1691680">
                  <a:extLst>
                    <a:ext uri="{9D8B030D-6E8A-4147-A177-3AD203B41FA5}">
                      <a16:colId xmlns:a16="http://schemas.microsoft.com/office/drawing/2014/main" val="20004"/>
                    </a:ext>
                  </a:extLst>
                </a:gridCol>
              </a:tblGrid>
              <a:tr h="574616">
                <a:tc gridSpan="5">
                  <a:txBody>
                    <a:bodyPr/>
                    <a:lstStyle/>
                    <a:p>
                      <a:pPr algn="ctr"/>
                      <a:r>
                        <a:rPr lang="ar-JO" sz="3200" b="1" i="0" kern="1200" dirty="0">
                          <a:solidFill>
                            <a:schemeClr val="tx1"/>
                          </a:solidFill>
                          <a:effectLst/>
                          <a:latin typeface="Arial" panose="020B0604020202020204" pitchFamily="34" charset="0"/>
                          <a:ea typeface="+mn-ea"/>
                          <a:cs typeface="Arial" panose="020B0604020202020204" pitchFamily="34" charset="0"/>
                        </a:rPr>
                        <a:t>العقيدة السليمة في مواجهة المعارضة</a:t>
                      </a:r>
                      <a:r>
                        <a:rPr lang="en-US" sz="3200" b="1" i="0" dirty="0">
                          <a:solidFill>
                            <a:schemeClr val="tx1"/>
                          </a:solidFill>
                          <a:effectLst/>
                          <a:latin typeface="Arial" panose="020B0604020202020204" pitchFamily="34" charset="0"/>
                          <a:cs typeface="Arial" panose="020B0604020202020204" pitchFamily="34" charset="0"/>
                        </a:rPr>
                        <a:t> </a:t>
                      </a:r>
                      <a:endParaRPr lang="en-US" sz="3200" b="1" i="0" dirty="0">
                        <a:solidFill>
                          <a:schemeClr val="tx1"/>
                        </a:solidFill>
                        <a:latin typeface="Arial" panose="020B0604020202020204" pitchFamily="34" charset="0"/>
                        <a:cs typeface="Arial" panose="020B0604020202020204" pitchFamily="34" charset="0"/>
                      </a:endParaRPr>
                    </a:p>
                  </a:txBody>
                  <a:tcPr marT="45364" marB="45364">
                    <a:solidFill>
                      <a:srgbClr val="002060"/>
                    </a:solidFill>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6354">
                <a:tc gridSpan="2">
                  <a:txBody>
                    <a:bodyPr/>
                    <a:lstStyle/>
                    <a:p>
                      <a:pPr algn="ctr">
                        <a:lnSpc>
                          <a:spcPct val="50000"/>
                        </a:lnSpc>
                        <a:spcAft>
                          <a:spcPts val="0"/>
                        </a:spcAft>
                      </a:pPr>
                      <a:r>
                        <a:rPr lang="ar-JO" sz="2400" b="1" i="0" dirty="0">
                          <a:effectLst/>
                          <a:latin typeface="Arial" panose="020B0604020202020204" pitchFamily="34" charset="0"/>
                          <a:ea typeface="Times New Roman"/>
                          <a:cs typeface="Arial" panose="020B0604020202020204" pitchFamily="34" charset="0"/>
                        </a:rPr>
                        <a:t>الثبات</a:t>
                      </a:r>
                      <a:r>
                        <a:rPr lang="ar-JO" sz="2400" b="1" i="0" baseline="0" dirty="0">
                          <a:effectLst/>
                          <a:latin typeface="Arial" panose="020B0604020202020204" pitchFamily="34" charset="0"/>
                          <a:ea typeface="Times New Roman"/>
                          <a:cs typeface="Arial" panose="020B0604020202020204" pitchFamily="34" charset="0"/>
                        </a:rPr>
                        <a:t> في التجارب الحاضرة </a:t>
                      </a:r>
                      <a:endParaRPr lang="en-US" sz="2800" b="1" i="0" dirty="0">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3">
                  <a:txBody>
                    <a:bodyPr/>
                    <a:lstStyle/>
                    <a:p>
                      <a:pPr algn="ctr">
                        <a:lnSpc>
                          <a:spcPct val="50000"/>
                        </a:lnSpc>
                        <a:spcAft>
                          <a:spcPts val="0"/>
                        </a:spcAft>
                      </a:pPr>
                      <a:r>
                        <a:rPr lang="en-US" sz="2400" b="1" i="0" dirty="0">
                          <a:effectLst/>
                          <a:latin typeface="Arial" panose="020B0604020202020204" pitchFamily="34" charset="0"/>
                          <a:ea typeface="Times New Roman"/>
                          <a:cs typeface="Arial" panose="020B0604020202020204" pitchFamily="34" charset="0"/>
                        </a:rPr>
                        <a:t> </a:t>
                      </a:r>
                      <a:r>
                        <a:rPr lang="ar-JO" sz="2400" b="1" i="0" dirty="0">
                          <a:effectLst/>
                          <a:latin typeface="Arial" panose="020B0604020202020204" pitchFamily="34" charset="0"/>
                          <a:ea typeface="Times New Roman"/>
                          <a:cs typeface="Arial" panose="020B0604020202020204" pitchFamily="34" charset="0"/>
                        </a:rPr>
                        <a:t>الثبات</a:t>
                      </a:r>
                      <a:r>
                        <a:rPr lang="ar-JO" sz="2400" b="1" i="0" baseline="0" dirty="0">
                          <a:effectLst/>
                          <a:latin typeface="Arial" panose="020B0604020202020204" pitchFamily="34" charset="0"/>
                          <a:ea typeface="Times New Roman"/>
                          <a:cs typeface="Arial" panose="020B0604020202020204" pitchFamily="34" charset="0"/>
                        </a:rPr>
                        <a:t> في التجارب المستقبلية</a:t>
                      </a:r>
                      <a:endParaRPr lang="en-US" sz="2800" b="1" i="0" dirty="0">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98055">
                <a:tc gridSpan="2">
                  <a:txBody>
                    <a:bodyPr/>
                    <a:lstStyle/>
                    <a:p>
                      <a:pPr algn="ctr">
                        <a:lnSpc>
                          <a:spcPct val="50000"/>
                        </a:lnSpc>
                        <a:spcAft>
                          <a:spcPts val="0"/>
                        </a:spcAft>
                      </a:pPr>
                      <a:r>
                        <a:rPr lang="ar-JO" sz="2400" b="1" i="0" dirty="0">
                          <a:effectLst/>
                          <a:latin typeface="Arial" panose="020B0604020202020204" pitchFamily="34" charset="0"/>
                          <a:ea typeface="Times New Roman"/>
                          <a:cs typeface="Arial" panose="020B0604020202020204" pitchFamily="34" charset="0"/>
                        </a:rPr>
                        <a:t>الإصحاحات</a:t>
                      </a:r>
                      <a:r>
                        <a:rPr lang="ar-JO" sz="2400" b="1" i="0" baseline="0" dirty="0">
                          <a:effectLst/>
                          <a:latin typeface="Arial" panose="020B0604020202020204" pitchFamily="34" charset="0"/>
                          <a:ea typeface="Times New Roman"/>
                          <a:cs typeface="Arial" panose="020B0604020202020204" pitchFamily="34" charset="0"/>
                        </a:rPr>
                        <a:t> 1 - 2</a:t>
                      </a:r>
                      <a:endParaRPr lang="en-US" sz="2800" b="1" i="0" dirty="0">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3">
                  <a:txBody>
                    <a:bodyPr/>
                    <a:lstStyle/>
                    <a:p>
                      <a:pPr algn="ctr">
                        <a:lnSpc>
                          <a:spcPct val="50000"/>
                        </a:lnSpc>
                        <a:spcAft>
                          <a:spcPts val="0"/>
                        </a:spcAft>
                      </a:pPr>
                      <a:r>
                        <a:rPr lang="ar-JO" sz="2800" b="1" i="0" dirty="0">
                          <a:effectLst/>
                          <a:latin typeface="Arial" panose="020B0604020202020204" pitchFamily="34" charset="0"/>
                          <a:ea typeface="Times New Roman"/>
                          <a:cs typeface="Arial" panose="020B0604020202020204" pitchFamily="34" charset="0"/>
                        </a:rPr>
                        <a:t>الإصحاحات</a:t>
                      </a:r>
                      <a:r>
                        <a:rPr lang="ar-JO" sz="2800" b="1" i="0" baseline="0" dirty="0">
                          <a:effectLst/>
                          <a:latin typeface="Arial" panose="020B0604020202020204" pitchFamily="34" charset="0"/>
                          <a:ea typeface="Times New Roman"/>
                          <a:cs typeface="Arial" panose="020B0604020202020204" pitchFamily="34" charset="0"/>
                        </a:rPr>
                        <a:t> 3 - 4</a:t>
                      </a:r>
                      <a:r>
                        <a:rPr lang="en-US" sz="2400" b="1" i="0" dirty="0">
                          <a:effectLst/>
                          <a:latin typeface="Arial" panose="020B0604020202020204" pitchFamily="34" charset="0"/>
                          <a:ea typeface="Times New Roman"/>
                          <a:cs typeface="Arial" panose="020B0604020202020204" pitchFamily="34" charset="0"/>
                        </a:rPr>
                        <a:t> </a:t>
                      </a:r>
                      <a:endParaRPr lang="en-US" sz="2800" b="1" i="0" dirty="0">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967775">
                <a:tc>
                  <a:txBody>
                    <a:bodyPr/>
                    <a:lstStyle/>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r>
                        <a:rPr lang="ar-JO" sz="2000" b="1" i="0" dirty="0">
                          <a:effectLst/>
                          <a:latin typeface="Arial" panose="020B0604020202020204" pitchFamily="34" charset="0"/>
                          <a:ea typeface="Times New Roman"/>
                          <a:cs typeface="Arial" panose="020B0604020202020204" pitchFamily="34" charset="0"/>
                        </a:rPr>
                        <a:t>أمثلة</a:t>
                      </a:r>
                      <a:r>
                        <a:rPr lang="ar-JO" sz="2000" b="1" i="0" baseline="0" dirty="0">
                          <a:effectLst/>
                          <a:latin typeface="Arial" panose="020B0604020202020204" pitchFamily="34" charset="0"/>
                          <a:ea typeface="Times New Roman"/>
                          <a:cs typeface="Arial" panose="020B0604020202020204" pitchFamily="34" charset="0"/>
                        </a:rPr>
                        <a:t> على الأمانة </a:t>
                      </a:r>
                      <a:endParaRPr lang="en-US" sz="20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1</a:t>
                      </a:r>
                      <a:endParaRPr lang="en-US" sz="20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p>
                  </a:txBody>
                  <a:tcPr marL="50165" marR="50165" marT="0" marB="0"/>
                </a:tc>
                <a:tc>
                  <a:txBody>
                    <a:bodyPr/>
                    <a:lstStyle/>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r>
                        <a:rPr lang="ar-JO" sz="2000" b="1" i="0" dirty="0">
                          <a:effectLst/>
                          <a:latin typeface="Arial" panose="020B0604020202020204" pitchFamily="34" charset="0"/>
                          <a:ea typeface="Times New Roman"/>
                          <a:cs typeface="Arial" panose="020B0604020202020204" pitchFamily="34" charset="0"/>
                        </a:rPr>
                        <a:t>مميزات</a:t>
                      </a:r>
                      <a:r>
                        <a:rPr lang="ar-JO" sz="2000" b="1" i="0" baseline="0" dirty="0">
                          <a:effectLst/>
                          <a:latin typeface="Arial" panose="020B0604020202020204" pitchFamily="34" charset="0"/>
                          <a:ea typeface="Times New Roman"/>
                          <a:cs typeface="Arial" panose="020B0604020202020204" pitchFamily="34" charset="0"/>
                        </a:rPr>
                        <a:t> الأمانة</a:t>
                      </a:r>
                    </a:p>
                    <a:p>
                      <a:pPr algn="ctr">
                        <a:lnSpc>
                          <a:spcPct val="100000"/>
                        </a:lnSpc>
                        <a:spcAft>
                          <a:spcPts val="0"/>
                        </a:spcAft>
                      </a:pPr>
                      <a:r>
                        <a:rPr lang="ar-JO" sz="2000" b="1" i="0" baseline="0" dirty="0">
                          <a:effectLst/>
                          <a:latin typeface="Arial" panose="020B0604020202020204" pitchFamily="34" charset="0"/>
                          <a:ea typeface="Times New Roman"/>
                          <a:cs typeface="Arial" panose="020B0604020202020204" pitchFamily="34" charset="0"/>
                        </a:rPr>
                        <a:t>2</a:t>
                      </a:r>
                      <a:endParaRPr lang="en-US" sz="20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المشكلة</a:t>
                      </a:r>
                      <a:r>
                        <a:rPr lang="ar-JO" sz="2000" b="1" i="0" baseline="0" dirty="0">
                          <a:effectLst/>
                          <a:latin typeface="Arial" panose="020B0604020202020204" pitchFamily="34" charset="0"/>
                          <a:ea typeface="Times New Roman"/>
                          <a:cs typeface="Arial" panose="020B0604020202020204" pitchFamily="34" charset="0"/>
                        </a:rPr>
                        <a:t> :</a:t>
                      </a:r>
                    </a:p>
                    <a:p>
                      <a:pPr algn="ctr">
                        <a:lnSpc>
                          <a:spcPct val="100000"/>
                        </a:lnSpc>
                        <a:spcAft>
                          <a:spcPts val="0"/>
                        </a:spcAft>
                      </a:pPr>
                      <a:r>
                        <a:rPr lang="ar-JO" sz="2000" b="1" i="0" baseline="0" dirty="0">
                          <a:effectLst/>
                          <a:latin typeface="Arial" panose="020B0604020202020204" pitchFamily="34" charset="0"/>
                          <a:ea typeface="Times New Roman"/>
                          <a:cs typeface="Arial" panose="020B0604020202020204" pitchFamily="34" charset="0"/>
                        </a:rPr>
                        <a:t>الإرتداد</a:t>
                      </a:r>
                      <a:endParaRPr lang="en-US" sz="20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3:</a:t>
                      </a:r>
                      <a:r>
                        <a:rPr lang="ar-JO" sz="2000" b="1" i="0" baseline="0" dirty="0">
                          <a:effectLst/>
                          <a:latin typeface="Arial" panose="020B0604020202020204" pitchFamily="34" charset="0"/>
                          <a:ea typeface="Times New Roman"/>
                          <a:cs typeface="Arial" panose="020B0604020202020204" pitchFamily="34" charset="0"/>
                        </a:rPr>
                        <a:t> 1 - 9</a:t>
                      </a:r>
                      <a:r>
                        <a:rPr lang="en-US" sz="2000" b="1" i="0" dirty="0">
                          <a:effectLst/>
                          <a:latin typeface="Arial" panose="020B0604020202020204" pitchFamily="34" charset="0"/>
                          <a:ea typeface="Times New Roman"/>
                          <a:cs typeface="Arial" panose="020B0604020202020204" pitchFamily="34" charset="0"/>
                        </a:rPr>
                        <a:t> </a:t>
                      </a:r>
                    </a:p>
                  </a:txBody>
                  <a:tcPr marL="50165" marR="50165" marT="0" marB="0"/>
                </a:tc>
                <a:tc>
                  <a:txBody>
                    <a:bodyPr/>
                    <a:lstStyle/>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r>
                        <a:rPr lang="ar-JO" sz="2000" b="1" i="0" dirty="0">
                          <a:effectLst/>
                          <a:latin typeface="Arial" panose="020B0604020202020204" pitchFamily="34" charset="0"/>
                          <a:ea typeface="Times New Roman"/>
                          <a:cs typeface="Arial" panose="020B0604020202020204" pitchFamily="34" charset="0"/>
                        </a:rPr>
                        <a:t>الحل</a:t>
                      </a:r>
                      <a:r>
                        <a:rPr lang="ar-JO" sz="2000" b="1" i="0" baseline="0" dirty="0">
                          <a:effectLst/>
                          <a:latin typeface="Arial" panose="020B0604020202020204" pitchFamily="34" charset="0"/>
                          <a:ea typeface="Times New Roman"/>
                          <a:cs typeface="Arial" panose="020B0604020202020204" pitchFamily="34" charset="0"/>
                        </a:rPr>
                        <a:t> :</a:t>
                      </a:r>
                    </a:p>
                    <a:p>
                      <a:pPr algn="ctr">
                        <a:lnSpc>
                          <a:spcPct val="100000"/>
                        </a:lnSpc>
                        <a:spcAft>
                          <a:spcPts val="0"/>
                        </a:spcAft>
                      </a:pPr>
                      <a:r>
                        <a:rPr lang="ar-JO" sz="2000" b="1" i="0" baseline="0" dirty="0">
                          <a:effectLst/>
                          <a:latin typeface="Arial" panose="020B0604020202020204" pitchFamily="34" charset="0"/>
                          <a:ea typeface="Times New Roman"/>
                          <a:cs typeface="Arial" panose="020B0604020202020204" pitchFamily="34" charset="0"/>
                        </a:rPr>
                        <a:t>اكرز بالكلمة</a:t>
                      </a:r>
                      <a:endParaRPr lang="en-US" sz="20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3:</a:t>
                      </a:r>
                      <a:r>
                        <a:rPr lang="ar-JO" sz="2000" b="1" i="0" baseline="0" dirty="0">
                          <a:effectLst/>
                          <a:latin typeface="Arial" panose="020B0604020202020204" pitchFamily="34" charset="0"/>
                          <a:ea typeface="Times New Roman"/>
                          <a:cs typeface="Arial" panose="020B0604020202020204" pitchFamily="34" charset="0"/>
                        </a:rPr>
                        <a:t> 10- 4: 5</a:t>
                      </a:r>
                      <a:r>
                        <a:rPr lang="en-US" sz="2000" b="1" i="0" dirty="0">
                          <a:effectLst/>
                          <a:latin typeface="Arial" panose="020B0604020202020204" pitchFamily="34" charset="0"/>
                          <a:ea typeface="Times New Roman"/>
                          <a:cs typeface="Arial" panose="020B0604020202020204" pitchFamily="34" charset="0"/>
                        </a:rPr>
                        <a:t>  </a:t>
                      </a:r>
                    </a:p>
                  </a:txBody>
                  <a:tcPr marL="50165" marR="50165" marT="0" marB="0"/>
                </a:tc>
                <a:tc>
                  <a:txBody>
                    <a:bodyPr/>
                    <a:lstStyle/>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أمل</a:t>
                      </a:r>
                      <a:r>
                        <a:rPr lang="ar-JO" sz="2000" b="1" i="0" baseline="0" dirty="0">
                          <a:effectLst/>
                          <a:latin typeface="Arial" panose="020B0604020202020204" pitchFamily="34" charset="0"/>
                          <a:ea typeface="Times New Roman"/>
                          <a:cs typeface="Arial" panose="020B0604020202020204" pitchFamily="34" charset="0"/>
                        </a:rPr>
                        <a:t> بولس</a:t>
                      </a:r>
                      <a:endParaRPr lang="en-US" sz="20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4:</a:t>
                      </a:r>
                      <a:r>
                        <a:rPr lang="ar-JO" sz="2000" b="1" i="0" baseline="0" dirty="0">
                          <a:effectLst/>
                          <a:latin typeface="Arial" panose="020B0604020202020204" pitchFamily="34" charset="0"/>
                          <a:ea typeface="Times New Roman"/>
                          <a:cs typeface="Arial" panose="020B0604020202020204" pitchFamily="34" charset="0"/>
                        </a:rPr>
                        <a:t> 6- 22</a:t>
                      </a:r>
                      <a:endParaRPr lang="en-US" sz="2000" b="1" i="0" dirty="0">
                        <a:effectLst/>
                        <a:latin typeface="Arial" panose="020B0604020202020204" pitchFamily="34" charset="0"/>
                        <a:ea typeface="Times New Roman"/>
                        <a:cs typeface="Arial" panose="020B0604020202020204" pitchFamily="34" charset="0"/>
                      </a:endParaRPr>
                    </a:p>
                  </a:txBody>
                  <a:tcPr marL="50165" marR="50165" marT="0" marB="0"/>
                </a:tc>
                <a:extLst>
                  <a:ext uri="{0D108BD9-81ED-4DB2-BD59-A6C34878D82A}">
                    <a16:rowId xmlns:a16="http://schemas.microsoft.com/office/drawing/2014/main" val="10003"/>
                  </a:ext>
                </a:extLst>
              </a:tr>
              <a:tr h="2117008">
                <a:tc>
                  <a:txBody>
                    <a:bodyPr/>
                    <a:lstStyle/>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أفنيكي</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لوئيس</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بولس</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أونيسيفورس</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r>
                        <a:rPr lang="ar-JO" sz="2000" b="1" i="0" dirty="0">
                          <a:effectLst/>
                          <a:latin typeface="Arial" panose="020B0604020202020204" pitchFamily="34" charset="0"/>
                          <a:ea typeface="Times New Roman"/>
                          <a:cs typeface="Arial" panose="020B0604020202020204" pitchFamily="34" charset="0"/>
                        </a:rPr>
                        <a:t>التلمذة</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فكر</a:t>
                      </a:r>
                      <a:r>
                        <a:rPr lang="ar-JO" sz="2000" b="1" i="0" baseline="0" dirty="0">
                          <a:effectLst/>
                          <a:latin typeface="Arial" panose="020B0604020202020204" pitchFamily="34" charset="0"/>
                          <a:ea typeface="Times New Roman"/>
                          <a:cs typeface="Arial" panose="020B0604020202020204" pitchFamily="34" charset="0"/>
                        </a:rPr>
                        <a:t> واحد</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مطيع</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مجتهد</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كتابي</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مقدس</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وديع</a:t>
                      </a:r>
                      <a:r>
                        <a:rPr lang="en-US" sz="2000" b="1" i="0" dirty="0">
                          <a:effectLst/>
                          <a:latin typeface="Arial" panose="020B0604020202020204" pitchFamily="34" charset="0"/>
                          <a:ea typeface="Times New Roman"/>
                          <a:cs typeface="Arial" panose="020B0604020202020204" pitchFamily="34" charset="0"/>
                        </a:rPr>
                        <a:t> </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عدم</a:t>
                      </a:r>
                      <a:r>
                        <a:rPr lang="ar-JO" sz="2000" b="1" i="0" baseline="0" dirty="0">
                          <a:effectLst/>
                          <a:latin typeface="Arial" panose="020B0604020202020204" pitchFamily="34" charset="0"/>
                          <a:ea typeface="Times New Roman"/>
                          <a:cs typeface="Arial" panose="020B0604020202020204" pitchFamily="34" charset="0"/>
                        </a:rPr>
                        <a:t> التقوى</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النفاق</a:t>
                      </a:r>
                      <a:r>
                        <a:rPr lang="ar-JO" sz="2000" b="1" i="0" baseline="0" dirty="0">
                          <a:effectLst/>
                          <a:latin typeface="Arial" panose="020B0604020202020204" pitchFamily="34" charset="0"/>
                          <a:ea typeface="Times New Roman"/>
                          <a:cs typeface="Arial" panose="020B0604020202020204" pitchFamily="34" charset="0"/>
                        </a:rPr>
                        <a:t> والرياء</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r>
                        <a:rPr lang="ar-JO" sz="2000" b="1" i="0" dirty="0">
                          <a:effectLst/>
                          <a:latin typeface="Arial" panose="020B0604020202020204" pitchFamily="34" charset="0"/>
                          <a:ea typeface="Times New Roman"/>
                          <a:cs typeface="Arial" panose="020B0604020202020204" pitchFamily="34" charset="0"/>
                        </a:rPr>
                        <a:t>الوعظ</a:t>
                      </a: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الثبات</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التوبيخ</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التشجيع</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الكرازة</a:t>
                      </a:r>
                      <a:r>
                        <a:rPr lang="en-US" sz="2000" b="1" i="0" dirty="0">
                          <a:effectLst/>
                          <a:latin typeface="Arial" panose="020B0604020202020204" pitchFamily="34" charset="0"/>
                          <a:ea typeface="Times New Roman"/>
                          <a:cs typeface="Arial" panose="020B0604020202020204" pitchFamily="34" charset="0"/>
                        </a:rPr>
                        <a:t> </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استشهاد</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خيانات</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تحيات</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مباركة</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extLst>
                  <a:ext uri="{0D108BD9-81ED-4DB2-BD59-A6C34878D82A}">
                    <a16:rowId xmlns:a16="http://schemas.microsoft.com/office/drawing/2014/main" val="10004"/>
                  </a:ext>
                </a:extLst>
              </a:tr>
              <a:tr h="367956">
                <a:tc gridSpan="5">
                  <a:txBody>
                    <a:bodyPr/>
                    <a:lstStyle/>
                    <a:p>
                      <a:pPr algn="ctr">
                        <a:lnSpc>
                          <a:spcPct val="100000"/>
                        </a:lnSpc>
                        <a:spcAft>
                          <a:spcPts val="0"/>
                        </a:spcAft>
                      </a:pPr>
                      <a:r>
                        <a:rPr lang="ar-JO" sz="2400" b="1" i="0" dirty="0">
                          <a:effectLst/>
                          <a:latin typeface="Arial" panose="020B0604020202020204" pitchFamily="34" charset="0"/>
                          <a:ea typeface="Times New Roman"/>
                          <a:cs typeface="Arial" panose="020B0604020202020204" pitchFamily="34" charset="0"/>
                        </a:rPr>
                        <a:t>روما</a:t>
                      </a:r>
                      <a:r>
                        <a:rPr lang="ar-JO" sz="2400" b="1" i="0" baseline="0" dirty="0">
                          <a:effectLst/>
                          <a:latin typeface="Arial" panose="020B0604020202020204" pitchFamily="34" charset="0"/>
                          <a:ea typeface="Times New Roman"/>
                          <a:cs typeface="Arial" panose="020B0604020202020204" pitchFamily="34" charset="0"/>
                        </a:rPr>
                        <a:t> إلى أفسس</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extLst>
                  <a:ext uri="{0D108BD9-81ED-4DB2-BD59-A6C34878D82A}">
                    <a16:rowId xmlns:a16="http://schemas.microsoft.com/office/drawing/2014/main" val="10005"/>
                  </a:ext>
                </a:extLst>
              </a:tr>
              <a:tr h="367956">
                <a:tc gridSpan="5">
                  <a:txBody>
                    <a:bodyPr/>
                    <a:lstStyle/>
                    <a:p>
                      <a:pPr algn="ctr">
                        <a:lnSpc>
                          <a:spcPct val="100000"/>
                        </a:lnSpc>
                        <a:spcAft>
                          <a:spcPts val="0"/>
                        </a:spcAft>
                      </a:pPr>
                      <a:r>
                        <a:rPr lang="ar-JO" sz="2400" b="1" i="0" dirty="0">
                          <a:effectLst/>
                          <a:latin typeface="Arial" panose="020B0604020202020204" pitchFamily="34" charset="0"/>
                          <a:ea typeface="Times New Roman"/>
                          <a:cs typeface="Arial" panose="020B0604020202020204" pitchFamily="34" charset="0"/>
                        </a:rPr>
                        <a:t>خريف</a:t>
                      </a:r>
                      <a:r>
                        <a:rPr lang="ar-JO" sz="2400" b="1" i="0" baseline="0" dirty="0">
                          <a:effectLst/>
                          <a:latin typeface="Arial" panose="020B0604020202020204" pitchFamily="34" charset="0"/>
                          <a:ea typeface="Times New Roman"/>
                          <a:cs typeface="Arial" panose="020B0604020202020204" pitchFamily="34" charset="0"/>
                        </a:rPr>
                        <a:t> 67 ب. م ( السجن الروماني الثاني )</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5" name="Text Box 24">
            <a:extLst>
              <a:ext uri="{FF2B5EF4-FFF2-40B4-BE49-F238E27FC236}">
                <a16:creationId xmlns:a16="http://schemas.microsoft.com/office/drawing/2014/main" id="{58AD7197-0639-126B-3199-F49988EC86AD}"/>
              </a:ext>
            </a:extLst>
          </p:cNvPr>
          <p:cNvSpPr txBox="1">
            <a:spLocks noChangeArrowheads="1"/>
          </p:cNvSpPr>
          <p:nvPr/>
        </p:nvSpPr>
        <p:spPr bwMode="auto">
          <a:xfrm>
            <a:off x="8431213" y="65088"/>
            <a:ext cx="703262" cy="461962"/>
          </a:xfrm>
          <a:prstGeom prst="rect">
            <a:avLst/>
          </a:prstGeom>
          <a:noFill/>
          <a:ln>
            <a:noFill/>
          </a:ln>
          <a:extLst>
            <a:ext uri="{909E8E84-426E-40dd-AFC4-6F175D3DCCD1}"/>
            <a:ext uri="{91240B29-F687-4f45-9708-019B960494DF}"/>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237</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 name="Title 1">
            <a:extLst>
              <a:ext uri="{FF2B5EF4-FFF2-40B4-BE49-F238E27FC236}">
                <a16:creationId xmlns:a16="http://schemas.microsoft.com/office/drawing/2014/main" id="{FBCDC4DE-13B6-CD23-A17A-E3A533ABFC2F}"/>
              </a:ext>
            </a:extLst>
          </p:cNvPr>
          <p:cNvSpPr>
            <a:spLocks noGrp="1"/>
          </p:cNvSpPr>
          <p:nvPr>
            <p:ph type="ctrTitle" sz="quarter"/>
          </p:nvPr>
        </p:nvSpPr>
        <p:spPr>
          <a:xfrm>
            <a:off x="0" y="23813"/>
            <a:ext cx="2917825" cy="628650"/>
          </a:xfrm>
        </p:spPr>
        <p:txBody>
          <a:bodyPr/>
          <a:lstStyle/>
          <a:p>
            <a:pPr algn="l"/>
            <a:r>
              <a:rPr lang="ar-SA" altLang="en-US" sz="3200" dirty="0">
                <a:solidFill>
                  <a:schemeClr val="tx1"/>
                </a:solidFill>
              </a:rPr>
              <a:t>2 تيموثاوس</a:t>
            </a:r>
            <a:endParaRPr lang="en-US" altLang="en-US" sz="3200" dirty="0">
              <a:solidFill>
                <a:schemeClr val="tx1"/>
              </a:solidFill>
            </a:endParaRPr>
          </a:p>
        </p:txBody>
      </p:sp>
    </p:spTree>
    <p:extLst>
      <p:ext uri="{BB962C8B-B14F-4D97-AF65-F5344CB8AC3E}">
        <p14:creationId xmlns:p14="http://schemas.microsoft.com/office/powerpoint/2010/main" val="351786817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57501C00-8ADA-7129-333A-AF8D35F5B0EB}"/>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استقبل بولس تيموثاوس بموقفه المثابر في وجه الموت (1: 1-2)</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8" name="Picture 2">
            <a:extLst>
              <a:ext uri="{FF2B5EF4-FFF2-40B4-BE49-F238E27FC236}">
                <a16:creationId xmlns:a16="http://schemas.microsoft.com/office/drawing/2014/main" id="{462E6D10-7AAC-5186-997B-58132BA89C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8432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6621A826-BE04-7964-ADCF-5ED92E592289}"/>
              </a:ext>
            </a:extLst>
          </p:cNvPr>
          <p:cNvSpPr>
            <a:spLocks noGrp="1" noChangeArrowheads="1"/>
          </p:cNvSpPr>
          <p:nvPr>
            <p:ph type="ctrTitle"/>
          </p:nvPr>
        </p:nvSpPr>
        <p:spPr>
          <a:xfrm>
            <a:off x="0" y="4200726"/>
            <a:ext cx="9144000" cy="2647548"/>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br>
              <a:rPr lang="en-US" sz="3200" dirty="0">
                <a:ea typeface="ＭＳ Ｐゴシック" pitchFamily="-108" charset="-128"/>
              </a:rPr>
            </a:br>
            <a:r>
              <a:rPr lang="ar-JO" sz="3200" dirty="0">
                <a:ea typeface="ＭＳ Ｐゴシック" pitchFamily="-108" charset="-128"/>
              </a:rPr>
              <a:t>1 بولس رسول يسوع المسيح بمشيئة الله، لأجل وعد الحياة التي في يسوع المسيح.</a:t>
            </a:r>
            <a:br>
              <a:rPr lang="en-US" sz="3200" dirty="0">
                <a:effectLst>
                  <a:glow rad="127000">
                    <a:schemeClr val="tx1"/>
                  </a:glow>
                </a:effectLst>
                <a:ea typeface="ＭＳ Ｐゴシック" charset="0"/>
              </a:rPr>
            </a:br>
            <a:r>
              <a:rPr lang="en-US" sz="3200" dirty="0">
                <a:effectLst>
                  <a:glow rad="127000">
                    <a:schemeClr val="tx1"/>
                  </a:glow>
                </a:effectLst>
                <a:ea typeface="ＭＳ Ｐゴシック" charset="0"/>
              </a:rPr>
              <a:t>(</a:t>
            </a:r>
            <a:r>
              <a:rPr lang="ar-JO" sz="3200" dirty="0">
                <a:effectLst>
                  <a:glow rad="127000">
                    <a:schemeClr val="tx1"/>
                  </a:glow>
                </a:effectLst>
                <a:ea typeface="ＭＳ Ｐゴシック" charset="0"/>
              </a:rPr>
              <a:t>2 تيموثاوس 1: 1</a:t>
            </a:r>
            <a:r>
              <a:rPr lang="en-US" sz="3200" dirty="0">
                <a:effectLst>
                  <a:glow rad="127000">
                    <a:schemeClr val="tx1"/>
                  </a:glow>
                </a:effectLst>
                <a:ea typeface="ＭＳ Ｐゴシック" charset="0"/>
              </a:rPr>
              <a:t>)</a:t>
            </a:r>
          </a:p>
        </p:txBody>
      </p:sp>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2" name="Picture 2">
            <a:extLst>
              <a:ext uri="{FF2B5EF4-FFF2-40B4-BE49-F238E27FC236}">
                <a16:creationId xmlns:a16="http://schemas.microsoft.com/office/drawing/2014/main" id="{CC71D80C-670A-9D3F-EB0A-911577B225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9109075"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E045CE7F-C934-F39C-FE7A-45CCBF805C43}"/>
              </a:ext>
            </a:extLst>
          </p:cNvPr>
          <p:cNvSpPr>
            <a:spLocks noGrp="1" noChangeArrowheads="1"/>
          </p:cNvSpPr>
          <p:nvPr>
            <p:ph type="ctrTitle"/>
          </p:nvPr>
        </p:nvSpPr>
        <p:spPr>
          <a:xfrm>
            <a:off x="4690711" y="14000"/>
            <a:ext cx="4427984" cy="5507506"/>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br>
              <a:rPr lang="en-US" sz="3200" dirty="0">
                <a:effectLst>
                  <a:glow rad="317500">
                    <a:schemeClr val="accent4">
                      <a:satMod val="175000"/>
                    </a:schemeClr>
                  </a:glow>
                </a:effectLst>
                <a:ea typeface="ＭＳ Ｐゴシック" charset="0"/>
              </a:rPr>
            </a:br>
            <a:r>
              <a:rPr lang="ar-JO" sz="3200" dirty="0">
                <a:effectLst>
                  <a:glow rad="317500">
                    <a:schemeClr val="accent4">
                      <a:satMod val="175000"/>
                    </a:schemeClr>
                  </a:glow>
                </a:effectLst>
                <a:ea typeface="ＭＳ Ｐゴシック" charset="0"/>
              </a:rPr>
              <a:t>2 إلى تيموثاوس الإبن الحبيب: نعمة ورحمة وسلام من الله الآب والمسيح يسوع ربنا.</a:t>
            </a:r>
            <a:br>
              <a:rPr lang="en-US" sz="3200" dirty="0">
                <a:effectLst>
                  <a:glow rad="317500">
                    <a:schemeClr val="accent4">
                      <a:satMod val="175000"/>
                    </a:schemeClr>
                  </a:glow>
                </a:effectLst>
                <a:ea typeface="ＭＳ Ｐゴシック" charset="0"/>
              </a:rPr>
            </a:br>
            <a:br>
              <a:rPr lang="en-US" sz="3200" dirty="0">
                <a:effectLst>
                  <a:glow rad="317500">
                    <a:schemeClr val="accent4">
                      <a:satMod val="175000"/>
                    </a:schemeClr>
                  </a:glow>
                </a:effectLst>
                <a:ea typeface="ＭＳ Ｐゴシック" charset="0"/>
              </a:rPr>
            </a:br>
            <a:r>
              <a:rPr lang="en-US" sz="3200" dirty="0">
                <a:effectLst>
                  <a:glow rad="317500">
                    <a:schemeClr val="accent4">
                      <a:satMod val="175000"/>
                    </a:schemeClr>
                  </a:glow>
                </a:effectLst>
                <a:ea typeface="ＭＳ Ｐゴシック" charset="0"/>
              </a:rPr>
              <a:t>(</a:t>
            </a:r>
            <a:r>
              <a:rPr lang="ar-JO" sz="3200" dirty="0">
                <a:effectLst>
                  <a:glow rad="317500">
                    <a:schemeClr val="accent4">
                      <a:satMod val="175000"/>
                    </a:schemeClr>
                  </a:glow>
                </a:effectLst>
                <a:ea typeface="ＭＳ Ｐゴシック" charset="0"/>
              </a:rPr>
              <a:t>2 تيموثاوس 1: 2</a:t>
            </a:r>
            <a:r>
              <a:rPr lang="en-US" sz="3200" dirty="0">
                <a:effectLst>
                  <a:glow rad="317500">
                    <a:schemeClr val="accent4">
                      <a:satMod val="175000"/>
                    </a:schemeClr>
                  </a:glow>
                </a:effectLst>
                <a:ea typeface="ＭＳ Ｐゴシック" charset="0"/>
              </a:rPr>
              <a:t>)</a:t>
            </a:r>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8D0FDAD4-7034-FA97-2D48-737E6C27F19C}"/>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يجب على تيموثاوس أن يقتدي بأمانة الآخرين رغم كثرة الذين سقطوا (١: ٣-١٨)</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D67F3F09-D25F-6C41-789D-85893C043832}"/>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تعلم الأمانة من أمه وجدته في رسامته </a:t>
            </a:r>
            <a:br>
              <a:rPr lang="ar-JO" dirty="0">
                <a:ea typeface="ＭＳ Ｐゴシック" pitchFamily="-108" charset="-128"/>
              </a:rPr>
            </a:br>
            <a:r>
              <a:rPr lang="ar-JO" dirty="0">
                <a:ea typeface="ＭＳ Ｐゴシック" pitchFamily="-108" charset="-128"/>
              </a:rPr>
              <a:t>(1: 3-7)</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9138" name="Picture 2">
            <a:extLst>
              <a:ext uri="{FF2B5EF4-FFF2-40B4-BE49-F238E27FC236}">
                <a16:creationId xmlns:a16="http://schemas.microsoft.com/office/drawing/2014/main" id="{D508DCD5-2DD1-A7EB-5EA8-81A9017AF5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3838"/>
            <a:ext cx="914400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7971C98E-3E35-471E-7C80-667B10624CA6}"/>
              </a:ext>
            </a:extLst>
          </p:cNvPr>
          <p:cNvSpPr txBox="1">
            <a:spLocks noChangeArrowheads="1"/>
          </p:cNvSpPr>
          <p:nvPr/>
        </p:nvSpPr>
        <p:spPr bwMode="auto">
          <a:xfrm>
            <a:off x="-23813" y="400506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تيموثاوس</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a:extLst>
              <a:ext uri="{FF2B5EF4-FFF2-40B4-BE49-F238E27FC236}">
                <a16:creationId xmlns:a16="http://schemas.microsoft.com/office/drawing/2014/main" id="{DB8518F4-3E71-F7AB-9574-97D6135087F6}"/>
              </a:ext>
            </a:extLst>
          </p:cNvPr>
          <p:cNvSpPr>
            <a:spLocks noGrp="1" noChangeArrowheads="1"/>
          </p:cNvSpPr>
          <p:nvPr>
            <p:ph type="ctrTitle"/>
          </p:nvPr>
        </p:nvSpPr>
        <p:spPr>
          <a:xfrm>
            <a:off x="0" y="18593"/>
            <a:ext cx="9120187" cy="1692062"/>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8000" dirty="0">
                <a:effectLst>
                  <a:glow rad="127000">
                    <a:schemeClr val="tx1"/>
                  </a:glow>
                </a:effectLst>
                <a:ea typeface="ＭＳ Ｐゴシック" charset="0"/>
              </a:rPr>
              <a:t>كن مثابراً</a:t>
            </a:r>
            <a:endParaRPr lang="en-US" sz="8000" dirty="0">
              <a:effectLst>
                <a:glow rad="127000">
                  <a:schemeClr val="tx1"/>
                </a:glow>
              </a:effectLst>
              <a:ea typeface="ＭＳ Ｐゴシック" charset="0"/>
            </a:endParaRPr>
          </a:p>
        </p:txBody>
      </p:sp>
      <p:sp>
        <p:nvSpPr>
          <p:cNvPr id="5" name="Text Box 5">
            <a:extLst>
              <a:ext uri="{FF2B5EF4-FFF2-40B4-BE49-F238E27FC236}">
                <a16:creationId xmlns:a16="http://schemas.microsoft.com/office/drawing/2014/main" id="{62624311-E0F8-1F80-0AAE-00F0D9D6F3B8}"/>
              </a:ext>
            </a:extLst>
          </p:cNvPr>
          <p:cNvSpPr txBox="1">
            <a:spLocks noChangeArrowheads="1"/>
          </p:cNvSpPr>
          <p:nvPr/>
        </p:nvSpPr>
        <p:spPr bwMode="auto">
          <a:xfrm>
            <a:off x="-23813" y="6092825"/>
            <a:ext cx="9228138"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F7535E86-644D-BD07-715A-2492574F6AE8}"/>
              </a:ext>
            </a:extLst>
          </p:cNvPr>
          <p:cNvSpPr>
            <a:spLocks noGrp="1" noChangeArrowheads="1"/>
          </p:cNvSpPr>
          <p:nvPr>
            <p:ph type="title"/>
          </p:nvPr>
        </p:nvSpPr>
        <p:spPr>
          <a:xfrm>
            <a:off x="0" y="611188"/>
            <a:ext cx="9144000" cy="1143000"/>
          </a:xfrm>
        </p:spPr>
        <p:txBody>
          <a:bodyPr anchorCtr="0"/>
          <a:lstStyle/>
          <a:p>
            <a:pPr eaLnBrk="1" hangingPunct="1"/>
            <a:r>
              <a:rPr lang="ar-JO" altLang="en-US" dirty="0">
                <a:ea typeface="SimSun" panose="02010600030101010101" pitchFamily="2" charset="-122"/>
                <a:cs typeface="Arial" panose="020B0604020202020204" pitchFamily="34" charset="0"/>
              </a:rPr>
              <a:t>الموضوع الرئيسي 1 : الأمانة</a:t>
            </a:r>
            <a:endParaRPr lang="en-US" altLang="en-US" dirty="0">
              <a:cs typeface="Arial" panose="020B0604020202020204" pitchFamily="34" charset="0"/>
            </a:endParaRPr>
          </a:p>
        </p:txBody>
      </p:sp>
      <p:sp>
        <p:nvSpPr>
          <p:cNvPr id="91139" name="Text Box 3">
            <a:extLst>
              <a:ext uri="{FF2B5EF4-FFF2-40B4-BE49-F238E27FC236}">
                <a16:creationId xmlns:a16="http://schemas.microsoft.com/office/drawing/2014/main" id="{81727D2A-E5CA-2A8F-B4B3-D46A6C838A21}"/>
              </a:ext>
            </a:extLst>
          </p:cNvPr>
          <p:cNvSpPr txBox="1">
            <a:spLocks noChangeArrowheads="1"/>
          </p:cNvSpPr>
          <p:nvPr/>
        </p:nvSpPr>
        <p:spPr bwMode="auto">
          <a:xfrm>
            <a:off x="179388" y="1692275"/>
            <a:ext cx="4678362" cy="523875"/>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ar-JO" sz="2800" b="1" dirty="0">
                <a:solidFill>
                  <a:srgbClr val="FFFFFF"/>
                </a:solidFill>
                <a:latin typeface="Arial" panose="020B0604020202020204" pitchFamily="34" charset="0"/>
                <a:cs typeface="Arial" panose="020B0604020202020204" pitchFamily="34" charset="0"/>
              </a:rPr>
              <a:t>أمثلة عن الأمانة</a:t>
            </a:r>
            <a:endParaRPr lang="en-GB" sz="2800" b="1" dirty="0">
              <a:solidFill>
                <a:srgbClr val="FFFFFF"/>
              </a:solidFill>
              <a:latin typeface="Arial" panose="020B0604020202020204" pitchFamily="34" charset="0"/>
              <a:cs typeface="Arial" panose="020B0604020202020204" pitchFamily="34" charset="0"/>
            </a:endParaRPr>
          </a:p>
        </p:txBody>
      </p:sp>
      <p:sp>
        <p:nvSpPr>
          <p:cNvPr id="325636" name="WordArt 7">
            <a:extLst>
              <a:ext uri="{FF2B5EF4-FFF2-40B4-BE49-F238E27FC236}">
                <a16:creationId xmlns:a16="http://schemas.microsoft.com/office/drawing/2014/main" id="{57F2F88E-65DE-2F4B-A779-01928BD988F1}"/>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
        <p:nvSpPr>
          <p:cNvPr id="6" name="Text Box 3">
            <a:extLst>
              <a:ext uri="{FF2B5EF4-FFF2-40B4-BE49-F238E27FC236}">
                <a16:creationId xmlns:a16="http://schemas.microsoft.com/office/drawing/2014/main" id="{B56087E5-BF56-6A3B-1B9D-19E8249AA7A6}"/>
              </a:ext>
            </a:extLst>
          </p:cNvPr>
          <p:cNvSpPr txBox="1">
            <a:spLocks noChangeArrowheads="1"/>
          </p:cNvSpPr>
          <p:nvPr/>
        </p:nvSpPr>
        <p:spPr bwMode="auto">
          <a:xfrm>
            <a:off x="179388" y="2420938"/>
            <a:ext cx="4678362" cy="954087"/>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514350" indent="-514350" algn="r" eaLnBrk="1" hangingPunct="1">
              <a:defRPr/>
            </a:pPr>
            <a:r>
              <a:rPr lang="ar-JO" sz="2800" b="1" dirty="0">
                <a:solidFill>
                  <a:srgbClr val="FFFFFF"/>
                </a:solidFill>
                <a:latin typeface="Arial" panose="020B0604020202020204" pitchFamily="34" charset="0"/>
                <a:cs typeface="Arial" panose="020B0604020202020204" pitchFamily="34" charset="0"/>
              </a:rPr>
              <a:t>أ. تعلم من أمه أفنيكي وجدته لوئيس (1: 3-7)</a:t>
            </a:r>
            <a:endParaRPr lang="en-US" sz="2800" b="1" dirty="0">
              <a:solidFill>
                <a:srgbClr val="FFFFFF"/>
              </a:solidFill>
              <a:latin typeface="Arial" panose="020B0604020202020204" pitchFamily="34" charset="0"/>
              <a:cs typeface="Arial" panose="020B0604020202020204" pitchFamily="34" charset="0"/>
            </a:endParaRPr>
          </a:p>
        </p:txBody>
      </p:sp>
      <p:sp>
        <p:nvSpPr>
          <p:cNvPr id="7" name="Text Box 3">
            <a:extLst>
              <a:ext uri="{FF2B5EF4-FFF2-40B4-BE49-F238E27FC236}">
                <a16:creationId xmlns:a16="http://schemas.microsoft.com/office/drawing/2014/main" id="{79DCB4D3-BE87-13AC-A763-F19A979B1919}"/>
              </a:ext>
            </a:extLst>
          </p:cNvPr>
          <p:cNvSpPr txBox="1">
            <a:spLocks noChangeArrowheads="1"/>
          </p:cNvSpPr>
          <p:nvPr/>
        </p:nvSpPr>
        <p:spPr bwMode="auto">
          <a:xfrm>
            <a:off x="179388" y="4076700"/>
            <a:ext cx="4691062" cy="1816100"/>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p>
            <a:pPr marL="342900" indent="-342900" algn="ctr" eaLnBrk="1" hangingPunct="1">
              <a:defRPr/>
            </a:pPr>
            <a:r>
              <a:rPr lang="ar-JO" sz="2800" b="1" dirty="0">
                <a:solidFill>
                  <a:srgbClr val="FFFFFF"/>
                </a:solidFill>
                <a:ea typeface="ＭＳ Ｐゴシック" pitchFamily="34" charset="-128"/>
                <a:cs typeface="Arial" panose="020B0604020202020204" pitchFamily="34" charset="0"/>
              </a:rPr>
              <a:t>تعلم تيموثاوس في ​​منزله المختلط الوالدين، حيث كانت النساء في حياته قدوة للإخلاص في التعاملات اليومية.</a:t>
            </a:r>
            <a:endParaRPr lang="en-US" sz="2800" b="1" dirty="0">
              <a:solidFill>
                <a:srgbClr val="FFFFFF"/>
              </a:solidFill>
              <a:ea typeface="ＭＳ Ｐゴシック" pitchFamily="34" charset="-128"/>
              <a:cs typeface="Arial" panose="020B0604020202020204" pitchFamily="34" charset="0"/>
            </a:endParaRPr>
          </a:p>
        </p:txBody>
      </p:sp>
      <p:pic>
        <p:nvPicPr>
          <p:cNvPr id="325639" name="Picture 2">
            <a:extLst>
              <a:ext uri="{FF2B5EF4-FFF2-40B4-BE49-F238E27FC236}">
                <a16:creationId xmlns:a16="http://schemas.microsoft.com/office/drawing/2014/main" id="{4D25F211-C6B9-6042-911F-6058BFDBE8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4913" y="1592263"/>
            <a:ext cx="4165600" cy="385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43845353-A665-C0A0-5125-56C1F1F4F560}"/>
              </a:ext>
            </a:extLst>
          </p:cNvPr>
          <p:cNvSpPr>
            <a:spLocks noGrp="1" noChangeArrowheads="1"/>
          </p:cNvSpPr>
          <p:nvPr>
            <p:ph type="title"/>
          </p:nvPr>
        </p:nvSpPr>
        <p:spPr>
          <a:xfrm>
            <a:off x="0" y="598488"/>
            <a:ext cx="9144000" cy="1139825"/>
          </a:xfrm>
        </p:spPr>
        <p:txBody>
          <a:bodyPr/>
          <a:lstStyle/>
          <a:p>
            <a:pPr eaLnBrk="1" hangingPunct="1"/>
            <a:r>
              <a:rPr lang="ar-JO" altLang="en-US" dirty="0">
                <a:ea typeface="SimSun" panose="02010600030101010101" pitchFamily="2" charset="-122"/>
                <a:cs typeface="Arial" panose="020B0604020202020204" pitchFamily="34" charset="0"/>
              </a:rPr>
              <a:t>الموضوع الرئيسي 1 : الأمانة</a:t>
            </a:r>
            <a:endParaRPr lang="en-US" altLang="en-US" dirty="0">
              <a:ea typeface="SimSun" panose="02010600030101010101" pitchFamily="2" charset="-122"/>
              <a:cs typeface="Arial" panose="020B0604020202020204" pitchFamily="34" charset="0"/>
            </a:endParaRPr>
          </a:p>
        </p:txBody>
      </p:sp>
      <p:sp>
        <p:nvSpPr>
          <p:cNvPr id="93187" name="Rectangle 3">
            <a:extLst>
              <a:ext uri="{FF2B5EF4-FFF2-40B4-BE49-F238E27FC236}">
                <a16:creationId xmlns:a16="http://schemas.microsoft.com/office/drawing/2014/main" id="{4733933D-7920-B617-EE53-638FC9DD67D2}"/>
              </a:ext>
            </a:extLst>
          </p:cNvPr>
          <p:cNvSpPr>
            <a:spLocks noChangeArrowheads="1"/>
          </p:cNvSpPr>
          <p:nvPr/>
        </p:nvSpPr>
        <p:spPr bwMode="auto">
          <a:xfrm>
            <a:off x="4743450" y="2027238"/>
            <a:ext cx="4292600" cy="523875"/>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p>
            <a:pPr marL="411163" indent="-411163" algn="r" eaLnBrk="1" hangingPunct="1">
              <a:defRPr/>
            </a:pPr>
            <a:r>
              <a:rPr lang="ar-JO" altLang="zh-CN" sz="2800" b="1" dirty="0">
                <a:solidFill>
                  <a:srgbClr val="FFFFFF"/>
                </a:solidFill>
                <a:ea typeface="宋体" charset="0"/>
                <a:cs typeface="Arial" panose="020B0604020202020204" pitchFamily="34" charset="0"/>
              </a:rPr>
              <a:t>ب. تعلم من بولس (1: 8-14)</a:t>
            </a:r>
            <a:endParaRPr lang="en-GB" altLang="zh-CN" sz="2800" b="1" dirty="0">
              <a:solidFill>
                <a:srgbClr val="FFFFFF"/>
              </a:solidFill>
              <a:ea typeface="宋体" charset="0"/>
              <a:cs typeface="Arial" panose="020B0604020202020204" pitchFamily="34" charset="0"/>
            </a:endParaRPr>
          </a:p>
        </p:txBody>
      </p:sp>
      <p:pic>
        <p:nvPicPr>
          <p:cNvPr id="326660" name="Picture 4" descr="j0400642">
            <a:extLst>
              <a:ext uri="{FF2B5EF4-FFF2-40B4-BE49-F238E27FC236}">
                <a16:creationId xmlns:a16="http://schemas.microsoft.com/office/drawing/2014/main" id="{FC0760FA-6E68-4FFF-5FAB-5286F357C7C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01650" y="1749425"/>
            <a:ext cx="3646488" cy="4559300"/>
          </a:xfrm>
        </p:spPr>
      </p:pic>
      <p:sp>
        <p:nvSpPr>
          <p:cNvPr id="326661" name="WordArt 7">
            <a:extLst>
              <a:ext uri="{FF2B5EF4-FFF2-40B4-BE49-F238E27FC236}">
                <a16:creationId xmlns:a16="http://schemas.microsoft.com/office/drawing/2014/main" id="{CD46D587-435A-BDBC-E00B-83C9063C59D9}"/>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
        <p:nvSpPr>
          <p:cNvPr id="6" name="Rectangle 3">
            <a:extLst>
              <a:ext uri="{FF2B5EF4-FFF2-40B4-BE49-F238E27FC236}">
                <a16:creationId xmlns:a16="http://schemas.microsoft.com/office/drawing/2014/main" id="{D21450E1-5FAF-9E47-1E0E-19835F9E8385}"/>
              </a:ext>
            </a:extLst>
          </p:cNvPr>
          <p:cNvSpPr>
            <a:spLocks noChangeArrowheads="1"/>
          </p:cNvSpPr>
          <p:nvPr/>
        </p:nvSpPr>
        <p:spPr bwMode="auto">
          <a:xfrm>
            <a:off x="5256213" y="3429000"/>
            <a:ext cx="3779837" cy="1816100"/>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p>
            <a:pPr algn="ctr" eaLnBrk="1" hangingPunct="1">
              <a:defRPr/>
            </a:pPr>
            <a:r>
              <a:rPr lang="ar-JO" sz="2800" b="1" dirty="0">
                <a:solidFill>
                  <a:srgbClr val="FFFFFF"/>
                </a:solidFill>
                <a:ea typeface="宋体" charset="0"/>
                <a:cs typeface="Arial" panose="020B0604020202020204" pitchFamily="34" charset="0"/>
              </a:rPr>
              <a:t>بقي بولس أميناً في الأوقات الصعبة لأنه آمن ووثق بالله بأن يحفظه حتى النهاية</a:t>
            </a:r>
          </a:p>
          <a:p>
            <a:pPr algn="ctr" eaLnBrk="1" hangingPunct="1">
              <a:defRPr/>
            </a:pPr>
            <a:r>
              <a:rPr lang="ar-JO" sz="2800" b="1" dirty="0">
                <a:solidFill>
                  <a:srgbClr val="FFFFFF"/>
                </a:solidFill>
                <a:ea typeface="宋体" charset="0"/>
                <a:cs typeface="Arial" panose="020B0604020202020204" pitchFamily="34" charset="0"/>
              </a:rPr>
              <a:t> (1: 11-12)</a:t>
            </a:r>
            <a:endParaRPr lang="en-US" sz="2800" b="1" dirty="0">
              <a:solidFill>
                <a:srgbClr val="FFFFFF"/>
              </a:solidFill>
              <a:ea typeface="宋体" charset="0"/>
              <a:cs typeface="Arial" panose="020B0604020202020204" pitchFamily="34"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DDC77789-A578-5BC1-8F93-38B6863E0C55}"/>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يجب أن يعاني بشجاعة من عذاب نيرون مثل بولس من خلال قوة الإنجيل (1: 8-14)</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B885EEB6-8139-4F52-E188-9048D43A6237}"/>
              </a:ext>
            </a:extLst>
          </p:cNvPr>
          <p:cNvSpPr>
            <a:spLocks noGrp="1" noChangeArrowheads="1"/>
          </p:cNvSpPr>
          <p:nvPr>
            <p:ph type="ctrTitle"/>
          </p:nvPr>
        </p:nvSpPr>
        <p:spPr>
          <a:xfrm>
            <a:off x="0" y="29469"/>
            <a:ext cx="9144000" cy="6351859"/>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p>
            <a:pPr>
              <a:defRPr/>
            </a:pPr>
            <a:r>
              <a:rPr lang="ar-JO" sz="3200" dirty="0">
                <a:ea typeface="ＭＳ Ｐゴシック" pitchFamily="-108" charset="-128"/>
              </a:rPr>
              <a:t>8 فلا تخجل بشهادة ربنا ولا بي أنا أسيره، بل اشترك في احتمال المشقات لأجل الإنجيل بحسب قوة الله 9 الذي خلصنا ودعانا دعوة مقدسة، لا بمقتضى أعمالنا بل بمقتضى القصد والنعمة التي أعطيت لنا في المسيح يسوع قبل الأزمنة الأزلية</a:t>
            </a:r>
            <a:br>
              <a:rPr lang="en-US" sz="3200" dirty="0">
                <a:effectLst>
                  <a:glow rad="127000">
                    <a:schemeClr val="tx1"/>
                  </a:glow>
                </a:effectLst>
                <a:ea typeface="ＭＳ Ｐゴシック" charset="0"/>
              </a:rPr>
            </a:br>
            <a:r>
              <a:rPr lang="en-US" sz="3200" dirty="0">
                <a:effectLst>
                  <a:glow rad="127000">
                    <a:schemeClr val="tx1"/>
                  </a:glow>
                </a:effectLst>
                <a:ea typeface="ＭＳ Ｐゴシック" charset="0"/>
              </a:rPr>
              <a:t>(</a:t>
            </a:r>
            <a:r>
              <a:rPr lang="ar-JO" sz="3200" dirty="0">
                <a:effectLst>
                  <a:glow rad="127000">
                    <a:schemeClr val="tx1"/>
                  </a:glow>
                </a:effectLst>
                <a:ea typeface="ＭＳ Ｐゴシック" charset="0"/>
              </a:rPr>
              <a:t>2 تيموثاوس 1: 8-9</a:t>
            </a:r>
            <a:r>
              <a:rPr lang="en-US" sz="3200" dirty="0">
                <a:effectLst>
                  <a:glow rad="127000">
                    <a:schemeClr val="tx1"/>
                  </a:glow>
                </a:effectLst>
                <a:ea typeface="ＭＳ Ｐゴシック" charset="0"/>
              </a:rPr>
              <a:t>)</a:t>
            </a:r>
          </a:p>
        </p:txBody>
      </p:sp>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82E93286-27ED-8C9F-4185-E4FC4A27D569}"/>
              </a:ext>
            </a:extLst>
          </p:cNvPr>
          <p:cNvSpPr>
            <a:spLocks noGrp="1" noChangeArrowheads="1"/>
          </p:cNvSpPr>
          <p:nvPr>
            <p:ph type="ctrTitle"/>
          </p:nvPr>
        </p:nvSpPr>
        <p:spPr>
          <a:xfrm>
            <a:off x="2411760" y="29469"/>
            <a:ext cx="6732240" cy="6351859"/>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p>
            <a:pPr>
              <a:defRPr/>
            </a:pPr>
            <a:r>
              <a:rPr lang="ar-SA" dirty="0">
                <a:effectLst>
                  <a:glow rad="127000">
                    <a:schemeClr val="tx1"/>
                  </a:glow>
                </a:effectLst>
                <a:ea typeface="ＭＳ Ｐゴシック" charset="0"/>
              </a:rPr>
              <a:t>٢ تيموثاوس ١ : ١٠-١١</a:t>
            </a:r>
            <a:br>
              <a:rPr lang="ar-SA" dirty="0">
                <a:effectLst>
                  <a:glow rad="127000">
                    <a:schemeClr val="tx1"/>
                  </a:glow>
                </a:effectLst>
                <a:ea typeface="ＭＳ Ｐゴシック" charset="0"/>
              </a:rPr>
            </a:br>
            <a:br>
              <a:rPr lang="en-US" dirty="0">
                <a:effectLst>
                  <a:glow rad="127000">
                    <a:schemeClr val="tx1"/>
                  </a:glow>
                </a:effectLst>
                <a:ea typeface="ＭＳ Ｐゴシック" charset="0"/>
              </a:rPr>
            </a:br>
            <a:r>
              <a:rPr lang="ar-SA" dirty="0">
                <a:effectLst>
                  <a:glow rad="127000">
                    <a:schemeClr val="tx1"/>
                  </a:glow>
                </a:effectLst>
                <a:ea typeface="ＭＳ Ｐゴシック" charset="0"/>
              </a:rPr>
              <a:t>10 وإنما أظهرت الآن بظهور مخلصنا يسوع المسيح، الذي أبطل الموت وأنار الحياة والخلود بواسطة الإنجيل</a:t>
            </a:r>
            <a:r>
              <a:rPr lang="ar-JO" dirty="0">
                <a:effectLst>
                  <a:glow rad="127000">
                    <a:schemeClr val="tx1"/>
                  </a:glow>
                </a:effectLst>
                <a:ea typeface="ＭＳ Ｐゴシック" charset="0"/>
              </a:rPr>
              <a:t> 11 </a:t>
            </a:r>
            <a:r>
              <a:rPr lang="ar-SA" dirty="0">
                <a:effectLst>
                  <a:glow rad="127000">
                    <a:schemeClr val="tx1"/>
                  </a:glow>
                </a:effectLst>
                <a:ea typeface="ＭＳ Ｐゴシック" charset="0"/>
              </a:rPr>
              <a:t>الذي جعلت أنا له كارزا</a:t>
            </a:r>
            <a:r>
              <a:rPr lang="ar-JO" dirty="0">
                <a:effectLst>
                  <a:glow rad="127000">
                    <a:schemeClr val="tx1"/>
                  </a:glow>
                </a:effectLst>
                <a:ea typeface="ＭＳ Ｐゴシック" charset="0"/>
              </a:rPr>
              <a:t>ً</a:t>
            </a:r>
            <a:r>
              <a:rPr lang="ar-SA" dirty="0">
                <a:effectLst>
                  <a:glow rad="127000">
                    <a:schemeClr val="tx1"/>
                  </a:glow>
                </a:effectLst>
                <a:ea typeface="ＭＳ Ｐゴシック" charset="0"/>
              </a:rPr>
              <a:t> ورسولا</a:t>
            </a:r>
            <a:r>
              <a:rPr lang="ar-JO" dirty="0">
                <a:effectLst>
                  <a:glow rad="127000">
                    <a:schemeClr val="tx1"/>
                  </a:glow>
                </a:effectLst>
                <a:ea typeface="ＭＳ Ｐゴシック" charset="0"/>
              </a:rPr>
              <a:t>ً</a:t>
            </a:r>
            <a:r>
              <a:rPr lang="ar-SA" dirty="0">
                <a:effectLst>
                  <a:glow rad="127000">
                    <a:schemeClr val="tx1"/>
                  </a:glow>
                </a:effectLst>
                <a:ea typeface="ＭＳ Ｐゴシック" charset="0"/>
              </a:rPr>
              <a:t> ومعلما</a:t>
            </a:r>
            <a:r>
              <a:rPr lang="ar-JO" dirty="0">
                <a:effectLst>
                  <a:glow rad="127000">
                    <a:schemeClr val="tx1"/>
                  </a:glow>
                </a:effectLst>
                <a:ea typeface="ＭＳ Ｐゴシック" charset="0"/>
              </a:rPr>
              <a:t>ً</a:t>
            </a:r>
            <a:r>
              <a:rPr lang="ar-SA" dirty="0">
                <a:effectLst>
                  <a:glow rad="127000">
                    <a:schemeClr val="tx1"/>
                  </a:glow>
                </a:effectLst>
                <a:ea typeface="ＭＳ Ｐゴシック" charset="0"/>
              </a:rPr>
              <a:t> للأمم.</a:t>
            </a:r>
          </a:p>
        </p:txBody>
      </p:sp>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4" name="Picture 2">
            <a:extLst>
              <a:ext uri="{FF2B5EF4-FFF2-40B4-BE49-F238E27FC236}">
                <a16:creationId xmlns:a16="http://schemas.microsoft.com/office/drawing/2014/main" id="{C2BC80F1-65B7-B1D8-793D-055BCEB0B9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250362"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D64A2336-4157-0F94-0D87-F02444A00300}"/>
              </a:ext>
            </a:extLst>
          </p:cNvPr>
          <p:cNvSpPr>
            <a:spLocks noGrp="1" noChangeArrowheads="1"/>
          </p:cNvSpPr>
          <p:nvPr>
            <p:ph type="ctrTitle"/>
          </p:nvPr>
        </p:nvSpPr>
        <p:spPr>
          <a:xfrm>
            <a:off x="0" y="29469"/>
            <a:ext cx="9144000" cy="368756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JO" sz="3200" dirty="0">
                <a:effectLst>
                  <a:glow rad="127000">
                    <a:schemeClr val="tx1"/>
                  </a:glow>
                </a:effectLst>
                <a:ea typeface="ＭＳ Ｐゴシック" charset="0"/>
              </a:rPr>
              <a:t>12 لهذا السبب أحتمل هذه الأمور أيضاً، لكنني لست أخجل لأنني عالم بمن آمنت، وموقن أنه قادر أن يحفظ وديعتي إلى ذلك اليوم.</a:t>
            </a:r>
            <a:br>
              <a:rPr lang="en-US" sz="3200" dirty="0">
                <a:ea typeface="ＭＳ Ｐゴシック" pitchFamily="-108" charset="-128"/>
              </a:rPr>
            </a:br>
            <a:br>
              <a:rPr lang="en-US" sz="3200" dirty="0">
                <a:effectLst>
                  <a:glow rad="127000">
                    <a:schemeClr val="tx1"/>
                  </a:glow>
                </a:effectLst>
                <a:ea typeface="ＭＳ Ｐゴシック" charset="0"/>
              </a:rPr>
            </a:br>
            <a:r>
              <a:rPr lang="en-US" sz="3200" dirty="0">
                <a:effectLst>
                  <a:glow rad="127000">
                    <a:schemeClr val="tx1"/>
                  </a:glow>
                </a:effectLst>
                <a:ea typeface="ＭＳ Ｐゴシック" charset="0"/>
              </a:rPr>
              <a:t> (</a:t>
            </a:r>
            <a:r>
              <a:rPr lang="ar-JO" sz="3200" dirty="0">
                <a:effectLst>
                  <a:glow rad="127000">
                    <a:schemeClr val="tx1"/>
                  </a:glow>
                </a:effectLst>
                <a:ea typeface="ＭＳ Ｐゴシック" charset="0"/>
              </a:rPr>
              <a:t>2 تيموثاوس 1: 12</a:t>
            </a:r>
            <a:r>
              <a:rPr lang="en-US" sz="3200" dirty="0">
                <a:effectLst>
                  <a:glow rad="127000">
                    <a:schemeClr val="tx1"/>
                  </a:glow>
                </a:effectLst>
                <a:ea typeface="ＭＳ Ｐゴシック" charset="0"/>
              </a:rPr>
              <a:t>)</a:t>
            </a:r>
          </a:p>
        </p:txBody>
      </p:sp>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8" name="Picture 5">
            <a:extLst>
              <a:ext uri="{FF2B5EF4-FFF2-40B4-BE49-F238E27FC236}">
                <a16:creationId xmlns:a16="http://schemas.microsoft.com/office/drawing/2014/main" id="{35FBCECF-4BCD-3A49-2FF3-B8A5E727C7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3375"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2">
            <a:extLst>
              <a:ext uri="{FF2B5EF4-FFF2-40B4-BE49-F238E27FC236}">
                <a16:creationId xmlns:a16="http://schemas.microsoft.com/office/drawing/2014/main" id="{A942BA73-5FD4-FC82-F050-572532D79FDC}"/>
              </a:ext>
            </a:extLst>
          </p:cNvPr>
          <p:cNvSpPr txBox="1">
            <a:spLocks noChangeArrowheads="1"/>
          </p:cNvSpPr>
          <p:nvPr/>
        </p:nvSpPr>
        <p:spPr bwMode="auto">
          <a:xfrm>
            <a:off x="0" y="1181090"/>
            <a:ext cx="9144000" cy="923330"/>
          </a:xfrm>
          <a:prstGeom prst="rect">
            <a:avLst/>
          </a:prstGeom>
          <a:noFill/>
          <a:ln>
            <a:noFill/>
          </a:ln>
          <a:effectLst>
            <a:outerShdw dist="35921" dir="2700000" algn="ctr" rotWithShape="0">
              <a:schemeClr val="tx1"/>
            </a:outerShdw>
          </a:effectLst>
        </p:spPr>
        <p:txBody>
          <a:bodyPr anchor="ctr">
            <a:spAutoFit/>
          </a:bodyPr>
          <a:lstStyle/>
          <a:p>
            <a:pPr algn="ctr">
              <a:lnSpc>
                <a:spcPct val="90000"/>
              </a:lnSpc>
              <a:spcBef>
                <a:spcPct val="50000"/>
              </a:spcBef>
              <a:defRPr/>
            </a:pPr>
            <a:r>
              <a:rPr lang="ar-JO" altLang="en-US" sz="6000" b="1" kern="0" dirty="0">
                <a:solidFill>
                  <a:prstClr val="white"/>
                </a:solidFill>
                <a:effectLst>
                  <a:glow rad="101600">
                    <a:prstClr val="black">
                      <a:alpha val="60000"/>
                    </a:prstClr>
                  </a:glow>
                </a:effectLst>
                <a:cs typeface="Arial" panose="020B0604020202020204" pitchFamily="34" charset="0"/>
              </a:rPr>
              <a:t>أنا عالم بمن آمنت</a:t>
            </a:r>
            <a:endParaRPr lang="en-US" altLang="en-US" sz="6000" b="1" kern="0" dirty="0">
              <a:solidFill>
                <a:prstClr val="white"/>
              </a:solidFill>
              <a:effectLst>
                <a:glow rad="101600">
                  <a:prstClr val="black">
                    <a:alpha val="60000"/>
                  </a:prstClr>
                </a:glow>
              </a:effectLst>
              <a:cs typeface="Arial" panose="020B0604020202020204" pitchFamily="34" charset="0"/>
            </a:endParaRPr>
          </a:p>
        </p:txBody>
      </p:sp>
      <p:sp>
        <p:nvSpPr>
          <p:cNvPr id="3" name="Rectangle 2">
            <a:extLst>
              <a:ext uri="{FF2B5EF4-FFF2-40B4-BE49-F238E27FC236}">
                <a16:creationId xmlns:a16="http://schemas.microsoft.com/office/drawing/2014/main" id="{33BEA042-B090-A287-AEBA-11C6F51C3AFF}"/>
              </a:ext>
            </a:extLst>
          </p:cNvPr>
          <p:cNvSpPr/>
          <p:nvPr/>
        </p:nvSpPr>
        <p:spPr>
          <a:xfrm>
            <a:off x="0" y="6040438"/>
            <a:ext cx="9144000" cy="830262"/>
          </a:xfrm>
          <a:prstGeom prst="rect">
            <a:avLst/>
          </a:prstGeom>
        </p:spPr>
        <p:txBody>
          <a:bodyPr>
            <a:spAutoFit/>
          </a:bodyPr>
          <a:lstStyle/>
          <a:p>
            <a:pPr algn="ctr">
              <a:defRPr/>
            </a:pPr>
            <a:r>
              <a:rPr lang="en-US" sz="1200" b="1" dirty="0">
                <a:solidFill>
                  <a:srgbClr val="FFFFFF"/>
                </a:solidFill>
                <a:ea typeface="+mn-ea"/>
                <a:cs typeface="Arial" panose="020B0604020202020204" pitchFamily="34" charset="0"/>
              </a:rPr>
              <a:t>CCLI Song # 31762</a:t>
            </a:r>
          </a:p>
          <a:p>
            <a:pPr algn="ctr">
              <a:defRPr/>
            </a:pPr>
            <a:r>
              <a:rPr lang="en-US" sz="1200" b="1" dirty="0">
                <a:solidFill>
                  <a:srgbClr val="FFFFFF"/>
                </a:solidFill>
                <a:ea typeface="+mn-ea"/>
                <a:cs typeface="Arial" panose="020B0604020202020204" pitchFamily="34" charset="0"/>
              </a:rPr>
              <a:t>© Words: Public Domain | Music: Public Domain</a:t>
            </a:r>
          </a:p>
          <a:p>
            <a:pPr algn="ctr">
              <a:defRPr/>
            </a:pPr>
            <a:r>
              <a:rPr lang="en-US" sz="1200" b="1" dirty="0">
                <a:solidFill>
                  <a:srgbClr val="FFFFFF"/>
                </a:solidFill>
                <a:ea typeface="+mn-ea"/>
                <a:cs typeface="Arial" panose="020B0604020202020204" pitchFamily="34" charset="0"/>
              </a:rPr>
              <a:t>For use solely with the </a:t>
            </a:r>
            <a:r>
              <a:rPr lang="en-US" sz="1200" b="1" dirty="0" err="1">
                <a:solidFill>
                  <a:srgbClr val="FFFFFF"/>
                </a:solidFill>
                <a:ea typeface="+mn-ea"/>
                <a:cs typeface="Arial" panose="020B0604020202020204" pitchFamily="34" charset="0"/>
              </a:rPr>
              <a:t>SongSelect</a:t>
            </a:r>
            <a:r>
              <a:rPr lang="en-US" sz="1200" b="1" dirty="0">
                <a:solidFill>
                  <a:srgbClr val="FFFFFF"/>
                </a:solidFill>
                <a:ea typeface="+mn-ea"/>
                <a:cs typeface="Arial" panose="020B0604020202020204" pitchFamily="34" charset="0"/>
              </a:rPr>
              <a:t>®. Terms of Use. All rights reserved. </a:t>
            </a:r>
            <a:r>
              <a:rPr lang="en-US" sz="1200" b="1" dirty="0" err="1">
                <a:solidFill>
                  <a:srgbClr val="FFFFFF"/>
                </a:solidFill>
                <a:ea typeface="+mn-ea"/>
                <a:cs typeface="Arial" panose="020B0604020202020204" pitchFamily="34" charset="0"/>
              </a:rPr>
              <a:t>www.ccli.com</a:t>
            </a:r>
            <a:endParaRPr lang="en-US" sz="1200" b="1" dirty="0">
              <a:solidFill>
                <a:srgbClr val="FFFFFF"/>
              </a:solidFill>
              <a:ea typeface="+mn-ea"/>
              <a:cs typeface="Arial" panose="020B0604020202020204" pitchFamily="34" charset="0"/>
            </a:endParaRPr>
          </a:p>
          <a:p>
            <a:pPr algn="ctr">
              <a:defRPr/>
            </a:pPr>
            <a:r>
              <a:rPr lang="en-US" sz="1200" b="1" dirty="0">
                <a:solidFill>
                  <a:srgbClr val="FFFFFF"/>
                </a:solidFill>
                <a:ea typeface="+mn-ea"/>
                <a:cs typeface="Arial" panose="020B0604020202020204" pitchFamily="34" charset="0"/>
              </a:rPr>
              <a:t>CCLI License # 277507</a:t>
            </a:r>
          </a:p>
        </p:txBody>
      </p:sp>
    </p:spTree>
  </p:cSld>
  <p:clrMapOvr>
    <a:masterClrMapping/>
  </p:clrMapOvr>
  <p:transition spd="slow"/>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2" name="Picture 3">
            <a:extLst>
              <a:ext uri="{FF2B5EF4-FFF2-40B4-BE49-F238E27FC236}">
                <a16:creationId xmlns:a16="http://schemas.microsoft.com/office/drawing/2014/main" id="{1CB8709A-02C0-58A5-A89D-8338EB17CC1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3375"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Rectangle 16">
            <a:extLst>
              <a:ext uri="{FF2B5EF4-FFF2-40B4-BE49-F238E27FC236}">
                <a16:creationId xmlns:a16="http://schemas.microsoft.com/office/drawing/2014/main" id="{13B42508-FCC9-C371-59F1-FDBB7C8D26F3}"/>
              </a:ext>
            </a:extLst>
          </p:cNvPr>
          <p:cNvSpPr>
            <a:spLocks noChangeArrowheads="1"/>
          </p:cNvSpPr>
          <p:nvPr/>
        </p:nvSpPr>
        <p:spPr bwMode="auto">
          <a:xfrm>
            <a:off x="0" y="463550"/>
            <a:ext cx="9140825" cy="5620257"/>
          </a:xfrm>
          <a:prstGeom prst="rect">
            <a:avLst/>
          </a:prstGeom>
          <a:noFill/>
          <a:ln>
            <a:noFill/>
          </a:ln>
          <a:effectLst>
            <a:outerShdw dist="35921" dir="2700000" algn="ctr" rotWithShape="0">
              <a:schemeClr val="tx1"/>
            </a:outerShdw>
          </a:effectLst>
        </p:spPr>
        <p:txBody>
          <a:bodyPr/>
          <a:lstStyle/>
          <a:p>
            <a:pPr algn="ctr">
              <a:lnSpc>
                <a:spcPct val="110000"/>
              </a:lnSpc>
              <a:defRPr/>
            </a:pPr>
            <a:r>
              <a:rPr lang="ar-JO" altLang="en-US" sz="3600" b="1" kern="0" dirty="0">
                <a:solidFill>
                  <a:prstClr val="white"/>
                </a:solidFill>
                <a:effectLst>
                  <a:glow rad="101600">
                    <a:prstClr val="black">
                      <a:alpha val="60000"/>
                    </a:prstClr>
                  </a:glow>
                </a:effectLst>
                <a:cs typeface="Arial" panose="020B0604020202020204" pitchFamily="34" charset="0"/>
              </a:rPr>
              <a:t>لا أعرف لماذا نعمة الله العجيبة</a:t>
            </a:r>
          </a:p>
          <a:p>
            <a:pPr algn="ctr">
              <a:lnSpc>
                <a:spcPct val="110000"/>
              </a:lnSpc>
              <a:defRPr/>
            </a:pPr>
            <a:r>
              <a:rPr lang="ar-JO" altLang="en-US" sz="3600" b="1" kern="0" dirty="0">
                <a:solidFill>
                  <a:prstClr val="white"/>
                </a:solidFill>
                <a:effectLst>
                  <a:glow rad="101600">
                    <a:prstClr val="black">
                      <a:alpha val="60000"/>
                    </a:prstClr>
                  </a:glow>
                </a:effectLst>
                <a:cs typeface="Arial" panose="020B0604020202020204" pitchFamily="34" charset="0"/>
              </a:rPr>
              <a:t>التي جعلها معروفة لي</a:t>
            </a:r>
          </a:p>
          <a:p>
            <a:pPr algn="ctr">
              <a:lnSpc>
                <a:spcPct val="110000"/>
              </a:lnSpc>
              <a:defRPr/>
            </a:pPr>
            <a:r>
              <a:rPr lang="ar-JO" altLang="en-US" sz="3600" b="1" kern="0" dirty="0">
                <a:solidFill>
                  <a:prstClr val="white"/>
                </a:solidFill>
                <a:effectLst>
                  <a:glow rad="101600">
                    <a:prstClr val="black">
                      <a:alpha val="60000"/>
                    </a:prstClr>
                  </a:glow>
                </a:effectLst>
                <a:cs typeface="Arial" panose="020B0604020202020204" pitchFamily="34" charset="0"/>
              </a:rPr>
              <a:t>ولا لماذا فأنا لا أستحق محبة المسيح</a:t>
            </a:r>
          </a:p>
          <a:p>
            <a:pPr algn="ctr">
              <a:lnSpc>
                <a:spcPct val="110000"/>
              </a:lnSpc>
              <a:defRPr/>
            </a:pPr>
            <a:r>
              <a:rPr lang="ar-JO" altLang="en-US" sz="3600" b="1" kern="0" dirty="0">
                <a:solidFill>
                  <a:prstClr val="white"/>
                </a:solidFill>
                <a:effectLst>
                  <a:glow rad="101600">
                    <a:prstClr val="black">
                      <a:alpha val="60000"/>
                    </a:prstClr>
                  </a:glow>
                </a:effectLst>
                <a:cs typeface="Arial" panose="020B0604020202020204" pitchFamily="34" charset="0"/>
              </a:rPr>
              <a:t>افتداني من أجل خاصته.</a:t>
            </a:r>
            <a:endParaRPr lang="en-US" altLang="en-US" sz="3600" b="1" kern="0" dirty="0">
              <a:solidFill>
                <a:prstClr val="white"/>
              </a:solidFill>
              <a:effectLst>
                <a:glow rad="101600">
                  <a:prstClr val="black">
                    <a:alpha val="60000"/>
                  </a:prstClr>
                </a:glow>
              </a:effectLst>
              <a:cs typeface="Arial" panose="020B0604020202020204" pitchFamily="34" charset="0"/>
            </a:endParaRPr>
          </a:p>
          <a:p>
            <a:pPr algn="ctr">
              <a:lnSpc>
                <a:spcPct val="110000"/>
              </a:lnSpc>
              <a:defRPr/>
            </a:pPr>
            <a:endParaRPr lang="en-US" altLang="en-US" sz="3600" b="1" kern="0" dirty="0">
              <a:solidFill>
                <a:prstClr val="white"/>
              </a:solidFill>
              <a:effectLst>
                <a:glow rad="101600">
                  <a:prstClr val="black">
                    <a:alpha val="60000"/>
                  </a:prstClr>
                </a:glow>
              </a:effectLst>
              <a:cs typeface="Arial" panose="020B0604020202020204" pitchFamily="34" charset="0"/>
            </a:endParaRPr>
          </a:p>
        </p:txBody>
      </p:sp>
    </p:spTree>
  </p:cSld>
  <p:clrMapOvr>
    <a:masterClrMapping/>
  </p:clrMapOvr>
  <p:transition spd="slow"/>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6" name="Picture 3">
            <a:extLst>
              <a:ext uri="{FF2B5EF4-FFF2-40B4-BE49-F238E27FC236}">
                <a16:creationId xmlns:a16="http://schemas.microsoft.com/office/drawing/2014/main" id="{46D94A9B-55EB-46C1-19BC-3DFD8CF28B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3375"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Rectangle 16">
            <a:extLst>
              <a:ext uri="{FF2B5EF4-FFF2-40B4-BE49-F238E27FC236}">
                <a16:creationId xmlns:a16="http://schemas.microsoft.com/office/drawing/2014/main" id="{E8D10DF5-313F-45C0-A5AF-6825BEA39977}"/>
              </a:ext>
            </a:extLst>
          </p:cNvPr>
          <p:cNvSpPr>
            <a:spLocks noChangeArrowheads="1"/>
          </p:cNvSpPr>
          <p:nvPr/>
        </p:nvSpPr>
        <p:spPr bwMode="auto">
          <a:xfrm>
            <a:off x="0" y="463550"/>
            <a:ext cx="9140825" cy="5620257"/>
          </a:xfrm>
          <a:prstGeom prst="rect">
            <a:avLst/>
          </a:prstGeom>
          <a:noFill/>
          <a:ln>
            <a:noFill/>
          </a:ln>
          <a:effectLst>
            <a:outerShdw dist="35921" dir="2700000" algn="ctr" rotWithShape="0">
              <a:schemeClr val="tx1"/>
            </a:outerShdw>
          </a:effectLst>
        </p:spPr>
        <p:txBody>
          <a:bodyPr/>
          <a:lstStyle/>
          <a:p>
            <a:pPr algn="ctr">
              <a:lnSpc>
                <a:spcPct val="110000"/>
              </a:lnSpc>
              <a:defRPr/>
            </a:pPr>
            <a:r>
              <a:rPr lang="ar-JO" altLang="en-US" sz="3600" b="1" kern="0" dirty="0">
                <a:solidFill>
                  <a:prstClr val="white"/>
                </a:solidFill>
                <a:effectLst>
                  <a:glow rad="101600">
                    <a:prstClr val="black">
                      <a:alpha val="60000"/>
                    </a:prstClr>
                  </a:glow>
                </a:effectLst>
              </a:rPr>
              <a:t>ولكن أنا أعرف من آمنت،</a:t>
            </a:r>
          </a:p>
          <a:p>
            <a:pPr algn="ctr">
              <a:lnSpc>
                <a:spcPct val="110000"/>
              </a:lnSpc>
              <a:defRPr/>
            </a:pPr>
            <a:r>
              <a:rPr lang="ar-JO" altLang="en-US" sz="3600" b="1" kern="0" dirty="0">
                <a:solidFill>
                  <a:prstClr val="white"/>
                </a:solidFill>
                <a:effectLst>
                  <a:glow rad="101600">
                    <a:prstClr val="black">
                      <a:alpha val="60000"/>
                    </a:prstClr>
                  </a:glow>
                </a:effectLst>
              </a:rPr>
              <a:t>ومقتنع أنه قادر</a:t>
            </a:r>
          </a:p>
          <a:p>
            <a:pPr algn="ctr">
              <a:lnSpc>
                <a:spcPct val="110000"/>
              </a:lnSpc>
              <a:defRPr/>
            </a:pPr>
            <a:r>
              <a:rPr lang="ar-JO" altLang="en-US" sz="3600" b="1" kern="0" dirty="0">
                <a:solidFill>
                  <a:prstClr val="white"/>
                </a:solidFill>
                <a:effectLst>
                  <a:glow rad="101600">
                    <a:prstClr val="black">
                      <a:alpha val="60000"/>
                    </a:prstClr>
                  </a:glow>
                </a:effectLst>
              </a:rPr>
              <a:t>ليحافظ على ما التزمت به</a:t>
            </a:r>
          </a:p>
          <a:p>
            <a:pPr algn="ctr">
              <a:lnSpc>
                <a:spcPct val="110000"/>
              </a:lnSpc>
              <a:defRPr/>
            </a:pPr>
            <a:r>
              <a:rPr lang="ar-JO" altLang="en-US" sz="3600" b="1" kern="0" dirty="0">
                <a:solidFill>
                  <a:prstClr val="white"/>
                </a:solidFill>
                <a:effectLst>
                  <a:glow rad="101600">
                    <a:prstClr val="black">
                      <a:alpha val="60000"/>
                    </a:prstClr>
                  </a:glow>
                </a:effectLst>
              </a:rPr>
              <a:t>له في ذلك اليوم.</a:t>
            </a:r>
            <a:endParaRPr lang="en-US" altLang="en-US" sz="3600" b="1" kern="0" dirty="0">
              <a:solidFill>
                <a:prstClr val="white"/>
              </a:solidFill>
              <a:effectLst>
                <a:glow rad="101600">
                  <a:prstClr val="black">
                    <a:alpha val="60000"/>
                  </a:prstClr>
                </a:glow>
              </a:effectLst>
            </a:endParaRPr>
          </a:p>
        </p:txBody>
      </p:sp>
    </p:spTree>
  </p:cSld>
  <p:clrMapOvr>
    <a:masterClrMapping/>
  </p:clrMapOvr>
  <p:transition spd="slow"/>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0" name="Picture 4">
            <a:extLst>
              <a:ext uri="{FF2B5EF4-FFF2-40B4-BE49-F238E27FC236}">
                <a16:creationId xmlns:a16="http://schemas.microsoft.com/office/drawing/2014/main" id="{55316E3A-8E53-C0F5-E578-B9511CB9D5F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3375"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6" name="Rectangle 4">
            <a:extLst>
              <a:ext uri="{FF2B5EF4-FFF2-40B4-BE49-F238E27FC236}">
                <a16:creationId xmlns:a16="http://schemas.microsoft.com/office/drawing/2014/main" id="{1EE295DE-902C-5C66-C2D8-79BA3DD3A993}"/>
              </a:ext>
            </a:extLst>
          </p:cNvPr>
          <p:cNvSpPr>
            <a:spLocks noChangeArrowheads="1"/>
          </p:cNvSpPr>
          <p:nvPr/>
        </p:nvSpPr>
        <p:spPr bwMode="auto">
          <a:xfrm>
            <a:off x="0" y="463550"/>
            <a:ext cx="9140825" cy="6399213"/>
          </a:xfrm>
          <a:prstGeom prst="rect">
            <a:avLst/>
          </a:prstGeom>
          <a:noFill/>
          <a:ln>
            <a:noFill/>
          </a:ln>
          <a:effectLst>
            <a:outerShdw dist="35921" dir="2700000" algn="ctr" rotWithShape="0">
              <a:schemeClr val="tx1"/>
            </a:outerShdw>
          </a:effectLst>
        </p:spPr>
        <p:txBody>
          <a:bodyPr/>
          <a:lstStyle/>
          <a:p>
            <a:pPr algn="ctr">
              <a:lnSpc>
                <a:spcPct val="110000"/>
              </a:lnSpc>
              <a:defRPr/>
            </a:pPr>
            <a:r>
              <a:rPr lang="ar-JO" altLang="en-US" sz="3600" b="1" kern="0" dirty="0">
                <a:solidFill>
                  <a:prstClr val="white"/>
                </a:solidFill>
                <a:effectLst>
                  <a:glow rad="101600">
                    <a:prstClr val="black">
                      <a:alpha val="60000"/>
                    </a:prstClr>
                  </a:glow>
                </a:effectLst>
              </a:rPr>
              <a:t>لا أعرف ما هو الخير أو الشر</a:t>
            </a:r>
          </a:p>
          <a:p>
            <a:pPr algn="ctr">
              <a:lnSpc>
                <a:spcPct val="110000"/>
              </a:lnSpc>
              <a:defRPr/>
            </a:pPr>
            <a:r>
              <a:rPr lang="ar-JO" altLang="en-US" sz="3600" b="1" kern="0" dirty="0">
                <a:solidFill>
                  <a:prstClr val="white"/>
                </a:solidFill>
                <a:effectLst>
                  <a:glow rad="101600">
                    <a:prstClr val="black">
                      <a:alpha val="60000"/>
                    </a:prstClr>
                  </a:glow>
                </a:effectLst>
              </a:rPr>
              <a:t>يمكن أن يكون محفوظاً بالنسبة لي،</a:t>
            </a:r>
          </a:p>
          <a:p>
            <a:pPr algn="ctr">
              <a:lnSpc>
                <a:spcPct val="110000"/>
              </a:lnSpc>
              <a:defRPr/>
            </a:pPr>
            <a:r>
              <a:rPr lang="ar-JO" altLang="en-US" sz="3600" b="1" kern="0" dirty="0">
                <a:solidFill>
                  <a:prstClr val="white"/>
                </a:solidFill>
                <a:effectLst>
                  <a:glow rad="101600">
                    <a:prstClr val="black">
                      <a:alpha val="60000"/>
                    </a:prstClr>
                  </a:glow>
                </a:effectLst>
              </a:rPr>
              <a:t>من الطرق المرهقة أو الأيام الذهبية،</a:t>
            </a:r>
          </a:p>
          <a:p>
            <a:pPr algn="ctr">
              <a:lnSpc>
                <a:spcPct val="110000"/>
              </a:lnSpc>
              <a:defRPr/>
            </a:pPr>
            <a:r>
              <a:rPr lang="ar-JO" altLang="en-US" sz="3600" b="1" kern="0" dirty="0">
                <a:solidFill>
                  <a:prstClr val="white"/>
                </a:solidFill>
                <a:effectLst>
                  <a:glow rad="101600">
                    <a:prstClr val="black">
                      <a:alpha val="60000"/>
                    </a:prstClr>
                  </a:glow>
                </a:effectLst>
              </a:rPr>
              <a:t>أمام وجهه أرى.</a:t>
            </a:r>
            <a:endParaRPr lang="en-US" altLang="en-US" sz="3600" b="1" kern="0" dirty="0">
              <a:solidFill>
                <a:prstClr val="white"/>
              </a:solidFill>
              <a:effectLst>
                <a:glow rad="101600">
                  <a:prstClr val="black">
                    <a:alpha val="60000"/>
                  </a:prstClr>
                </a:glow>
              </a:effectLst>
            </a:endParaRPr>
          </a:p>
          <a:p>
            <a:pPr algn="ctr">
              <a:lnSpc>
                <a:spcPct val="110000"/>
              </a:lnSpc>
              <a:defRPr/>
            </a:pPr>
            <a:endParaRPr lang="en-US" altLang="en-US" sz="3600" b="1" kern="0" dirty="0">
              <a:solidFill>
                <a:prstClr val="white"/>
              </a:solidFill>
              <a:effectLst>
                <a:glow rad="101600">
                  <a:prstClr val="black">
                    <a:alpha val="60000"/>
                  </a:prstClr>
                </a:glow>
              </a:effectLst>
            </a:endParaRP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CAE962D6-FD19-A73A-A0EF-8D0A251C4E56}"/>
              </a:ext>
            </a:extLst>
          </p:cNvPr>
          <p:cNvSpPr>
            <a:spLocks noGrp="1" noChangeArrowheads="1"/>
          </p:cNvSpPr>
          <p:nvPr>
            <p:ph type="ctrTitle"/>
          </p:nvPr>
        </p:nvSpPr>
        <p:spPr>
          <a:xfrm>
            <a:off x="0" y="29469"/>
            <a:ext cx="9144000" cy="829727"/>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ffectLst>
                  <a:glow rad="127000">
                    <a:schemeClr val="tx1"/>
                  </a:glow>
                </a:effectLst>
                <a:ea typeface="ＭＳ Ｐゴシック" charset="0"/>
              </a:rPr>
              <a:t>الإرتداد</a:t>
            </a:r>
            <a:endParaRPr lang="en-US"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2E7F2DBD-3608-82C4-805C-26F726D6ADE9}"/>
              </a:ext>
            </a:extLst>
          </p:cNvPr>
          <p:cNvSpPr txBox="1">
            <a:spLocks noChangeArrowheads="1"/>
          </p:cNvSpPr>
          <p:nvPr/>
        </p:nvSpPr>
        <p:spPr bwMode="auto">
          <a:xfrm>
            <a:off x="0" y="1518482"/>
            <a:ext cx="9144000" cy="829727"/>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التراجع من خلال الرفض</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220164" name="Picture 4">
            <a:extLst>
              <a:ext uri="{FF2B5EF4-FFF2-40B4-BE49-F238E27FC236}">
                <a16:creationId xmlns:a16="http://schemas.microsoft.com/office/drawing/2014/main" id="{B84517D7-78BF-A8DE-548A-45F55BC19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825" y="2607529"/>
            <a:ext cx="483235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59BF78C3-7FB9-DE9B-3D2B-37838275482E}"/>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تيموثاوس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4" name="Picture 3">
            <a:extLst>
              <a:ext uri="{FF2B5EF4-FFF2-40B4-BE49-F238E27FC236}">
                <a16:creationId xmlns:a16="http://schemas.microsoft.com/office/drawing/2014/main" id="{F0C9AC23-59D2-9224-8B25-578A7D7579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3375"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Rectangle 16">
            <a:extLst>
              <a:ext uri="{FF2B5EF4-FFF2-40B4-BE49-F238E27FC236}">
                <a16:creationId xmlns:a16="http://schemas.microsoft.com/office/drawing/2014/main" id="{DEBBDC24-7381-900F-D38B-341C15FCA053}"/>
              </a:ext>
            </a:extLst>
          </p:cNvPr>
          <p:cNvSpPr>
            <a:spLocks noChangeArrowheads="1"/>
          </p:cNvSpPr>
          <p:nvPr/>
        </p:nvSpPr>
        <p:spPr bwMode="auto">
          <a:xfrm>
            <a:off x="0" y="463550"/>
            <a:ext cx="9140825" cy="5620257"/>
          </a:xfrm>
          <a:prstGeom prst="rect">
            <a:avLst/>
          </a:prstGeom>
          <a:noFill/>
          <a:ln>
            <a:noFill/>
          </a:ln>
          <a:effectLst>
            <a:outerShdw dist="35921" dir="2700000" algn="ctr" rotWithShape="0">
              <a:schemeClr val="tx1"/>
            </a:outerShdw>
          </a:effectLst>
        </p:spPr>
        <p:txBody>
          <a:bodyPr/>
          <a:lstStyle/>
          <a:p>
            <a:pPr algn="ctr">
              <a:lnSpc>
                <a:spcPct val="110000"/>
              </a:lnSpc>
              <a:defRPr/>
            </a:pPr>
            <a:r>
              <a:rPr lang="ar-JO" altLang="en-US" sz="3600" b="1" kern="0" dirty="0">
                <a:solidFill>
                  <a:prstClr val="white"/>
                </a:solidFill>
                <a:effectLst>
                  <a:glow rad="101600">
                    <a:prstClr val="black">
                      <a:alpha val="60000"/>
                    </a:prstClr>
                  </a:glow>
                </a:effectLst>
              </a:rPr>
              <a:t>ولكن أنا أعرف من آمنت،</a:t>
            </a:r>
          </a:p>
          <a:p>
            <a:pPr algn="ctr">
              <a:lnSpc>
                <a:spcPct val="110000"/>
              </a:lnSpc>
              <a:defRPr/>
            </a:pPr>
            <a:r>
              <a:rPr lang="ar-JO" altLang="en-US" sz="3600" b="1" kern="0" dirty="0">
                <a:solidFill>
                  <a:prstClr val="white"/>
                </a:solidFill>
                <a:effectLst>
                  <a:glow rad="101600">
                    <a:prstClr val="black">
                      <a:alpha val="60000"/>
                    </a:prstClr>
                  </a:glow>
                </a:effectLst>
              </a:rPr>
              <a:t>ومقتنع أنه قادر</a:t>
            </a:r>
          </a:p>
          <a:p>
            <a:pPr algn="ctr">
              <a:lnSpc>
                <a:spcPct val="110000"/>
              </a:lnSpc>
              <a:defRPr/>
            </a:pPr>
            <a:r>
              <a:rPr lang="ar-JO" altLang="en-US" sz="3600" b="1" kern="0" dirty="0">
                <a:solidFill>
                  <a:prstClr val="white"/>
                </a:solidFill>
                <a:effectLst>
                  <a:glow rad="101600">
                    <a:prstClr val="black">
                      <a:alpha val="60000"/>
                    </a:prstClr>
                  </a:glow>
                </a:effectLst>
              </a:rPr>
              <a:t>ليحافظ على ما التزمت به</a:t>
            </a:r>
          </a:p>
          <a:p>
            <a:pPr algn="ctr">
              <a:lnSpc>
                <a:spcPct val="110000"/>
              </a:lnSpc>
              <a:defRPr/>
            </a:pPr>
            <a:r>
              <a:rPr lang="ar-JO" altLang="en-US" sz="3600" b="1" kern="0" dirty="0">
                <a:solidFill>
                  <a:prstClr val="white"/>
                </a:solidFill>
                <a:effectLst>
                  <a:glow rad="101600">
                    <a:prstClr val="black">
                      <a:alpha val="60000"/>
                    </a:prstClr>
                  </a:glow>
                </a:effectLst>
              </a:rPr>
              <a:t>له في ذلك اليوم.</a:t>
            </a:r>
          </a:p>
        </p:txBody>
      </p:sp>
    </p:spTree>
  </p:cSld>
  <p:clrMapOvr>
    <a:masterClrMapping/>
  </p:clrMapOvr>
  <p:transition spd="slow"/>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3">
            <a:extLst>
              <a:ext uri="{FF2B5EF4-FFF2-40B4-BE49-F238E27FC236}">
                <a16:creationId xmlns:a16="http://schemas.microsoft.com/office/drawing/2014/main" id="{1BB18C18-1505-C144-5B50-3FB542AE42A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3375"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Rectangle 4">
            <a:extLst>
              <a:ext uri="{FF2B5EF4-FFF2-40B4-BE49-F238E27FC236}">
                <a16:creationId xmlns:a16="http://schemas.microsoft.com/office/drawing/2014/main" id="{600E4CCC-6A48-F1E2-8BCF-DF32717B0454}"/>
              </a:ext>
            </a:extLst>
          </p:cNvPr>
          <p:cNvSpPr>
            <a:spLocks noChangeArrowheads="1"/>
          </p:cNvSpPr>
          <p:nvPr/>
        </p:nvSpPr>
        <p:spPr bwMode="auto">
          <a:xfrm>
            <a:off x="0" y="463550"/>
            <a:ext cx="9140825" cy="6399213"/>
          </a:xfrm>
          <a:prstGeom prst="rect">
            <a:avLst/>
          </a:prstGeom>
          <a:noFill/>
          <a:ln>
            <a:noFill/>
          </a:ln>
          <a:effectLst>
            <a:outerShdw dist="35921" dir="2700000" algn="ctr" rotWithShape="0">
              <a:schemeClr val="tx1"/>
            </a:outerShdw>
          </a:effectLst>
        </p:spPr>
        <p:txBody>
          <a:bodyPr/>
          <a:lstStyle/>
          <a:p>
            <a:pPr algn="ctr">
              <a:lnSpc>
                <a:spcPct val="110000"/>
              </a:lnSpc>
              <a:defRPr/>
            </a:pPr>
            <a:r>
              <a:rPr lang="ar-JO" altLang="en-US" sz="3600" b="1" kern="0" dirty="0">
                <a:solidFill>
                  <a:prstClr val="white"/>
                </a:solidFill>
                <a:effectLst>
                  <a:glow rad="101600">
                    <a:prstClr val="black">
                      <a:alpha val="60000"/>
                    </a:prstClr>
                  </a:glow>
                </a:effectLst>
              </a:rPr>
              <a:t>لا أعلم متى يأتي ربي،</a:t>
            </a:r>
          </a:p>
          <a:p>
            <a:pPr algn="ctr">
              <a:lnSpc>
                <a:spcPct val="110000"/>
              </a:lnSpc>
              <a:defRPr/>
            </a:pPr>
            <a:r>
              <a:rPr lang="ar-JO" altLang="en-US" sz="3600" b="1" kern="0" dirty="0">
                <a:solidFill>
                  <a:prstClr val="white"/>
                </a:solidFill>
                <a:effectLst>
                  <a:glow rad="101600">
                    <a:prstClr val="black">
                      <a:alpha val="60000"/>
                    </a:prstClr>
                  </a:glow>
                </a:effectLst>
              </a:rPr>
              <a:t>في الليل أو في فترة الظهيرة،</a:t>
            </a:r>
          </a:p>
          <a:p>
            <a:pPr algn="ctr">
              <a:lnSpc>
                <a:spcPct val="110000"/>
              </a:lnSpc>
              <a:defRPr/>
            </a:pPr>
            <a:r>
              <a:rPr lang="ar-JO" altLang="en-US" sz="3600" b="1" kern="0" dirty="0">
                <a:solidFill>
                  <a:prstClr val="white"/>
                </a:solidFill>
                <a:effectLst>
                  <a:glow rad="101600">
                    <a:prstClr val="black">
                      <a:alpha val="60000"/>
                    </a:prstClr>
                  </a:glow>
                </a:effectLst>
              </a:rPr>
              <a:t>ولا إن كنت سأسير في الوادي معه،</a:t>
            </a:r>
          </a:p>
          <a:p>
            <a:pPr algn="ctr">
              <a:lnSpc>
                <a:spcPct val="110000"/>
              </a:lnSpc>
              <a:defRPr/>
            </a:pPr>
            <a:r>
              <a:rPr lang="ar-JO" altLang="en-US" sz="3600" b="1" kern="0" dirty="0">
                <a:solidFill>
                  <a:prstClr val="white"/>
                </a:solidFill>
                <a:effectLst>
                  <a:glow rad="101600">
                    <a:prstClr val="black">
                      <a:alpha val="60000"/>
                    </a:prstClr>
                  </a:glow>
                </a:effectLst>
              </a:rPr>
              <a:t>أو ألتقي به في الهواء.</a:t>
            </a:r>
            <a:endParaRPr lang="en-US" altLang="en-US" sz="3600" b="1" kern="0" dirty="0">
              <a:solidFill>
                <a:prstClr val="white"/>
              </a:solidFill>
              <a:effectLst>
                <a:glow rad="101600">
                  <a:prstClr val="black">
                    <a:alpha val="60000"/>
                  </a:prstClr>
                </a:glow>
              </a:effectLst>
            </a:endParaRPr>
          </a:p>
        </p:txBody>
      </p:sp>
    </p:spTree>
  </p:cSld>
  <p:clrMapOvr>
    <a:masterClrMapping/>
  </p:clrMapOvr>
  <p:transition spd="slow"/>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2" name="Picture 3">
            <a:extLst>
              <a:ext uri="{FF2B5EF4-FFF2-40B4-BE49-F238E27FC236}">
                <a16:creationId xmlns:a16="http://schemas.microsoft.com/office/drawing/2014/main" id="{3D80FA4C-8168-7571-DEA9-0DAF470D32F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3375"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Rectangle 16">
            <a:extLst>
              <a:ext uri="{FF2B5EF4-FFF2-40B4-BE49-F238E27FC236}">
                <a16:creationId xmlns:a16="http://schemas.microsoft.com/office/drawing/2014/main" id="{2813993B-5130-560A-6545-35270AE3A35B}"/>
              </a:ext>
            </a:extLst>
          </p:cNvPr>
          <p:cNvSpPr>
            <a:spLocks noChangeArrowheads="1"/>
          </p:cNvSpPr>
          <p:nvPr/>
        </p:nvSpPr>
        <p:spPr bwMode="auto">
          <a:xfrm>
            <a:off x="0" y="463550"/>
            <a:ext cx="9140825" cy="5620257"/>
          </a:xfrm>
          <a:prstGeom prst="rect">
            <a:avLst/>
          </a:prstGeom>
          <a:noFill/>
          <a:ln>
            <a:noFill/>
          </a:ln>
          <a:effectLst>
            <a:outerShdw dist="35921" dir="2700000" algn="ctr" rotWithShape="0">
              <a:schemeClr val="tx1"/>
            </a:outerShdw>
          </a:effectLst>
        </p:spPr>
        <p:txBody>
          <a:bodyPr/>
          <a:lstStyle/>
          <a:p>
            <a:pPr algn="ctr">
              <a:lnSpc>
                <a:spcPct val="110000"/>
              </a:lnSpc>
              <a:defRPr/>
            </a:pPr>
            <a:r>
              <a:rPr lang="ar-JO" altLang="en-US" sz="3600" b="1" kern="0" dirty="0">
                <a:solidFill>
                  <a:prstClr val="white"/>
                </a:solidFill>
                <a:effectLst>
                  <a:glow rad="101600">
                    <a:prstClr val="black">
                      <a:alpha val="60000"/>
                    </a:prstClr>
                  </a:glow>
                </a:effectLst>
              </a:rPr>
              <a:t>ولكن أنا أعرف من آمنت،</a:t>
            </a:r>
          </a:p>
          <a:p>
            <a:pPr algn="ctr">
              <a:lnSpc>
                <a:spcPct val="110000"/>
              </a:lnSpc>
              <a:defRPr/>
            </a:pPr>
            <a:r>
              <a:rPr lang="ar-JO" altLang="en-US" sz="3600" b="1" kern="0" dirty="0">
                <a:solidFill>
                  <a:prstClr val="white"/>
                </a:solidFill>
                <a:effectLst>
                  <a:glow rad="101600">
                    <a:prstClr val="black">
                      <a:alpha val="60000"/>
                    </a:prstClr>
                  </a:glow>
                </a:effectLst>
              </a:rPr>
              <a:t>ومقتنع أنه قادر</a:t>
            </a:r>
          </a:p>
          <a:p>
            <a:pPr algn="ctr">
              <a:lnSpc>
                <a:spcPct val="110000"/>
              </a:lnSpc>
              <a:defRPr/>
            </a:pPr>
            <a:r>
              <a:rPr lang="ar-JO" altLang="en-US" sz="3600" b="1" kern="0" dirty="0">
                <a:solidFill>
                  <a:prstClr val="white"/>
                </a:solidFill>
                <a:effectLst>
                  <a:glow rad="101600">
                    <a:prstClr val="black">
                      <a:alpha val="60000"/>
                    </a:prstClr>
                  </a:glow>
                </a:effectLst>
              </a:rPr>
              <a:t>ليحافظ على ما التزمت به</a:t>
            </a:r>
          </a:p>
          <a:p>
            <a:pPr algn="ctr">
              <a:lnSpc>
                <a:spcPct val="110000"/>
              </a:lnSpc>
              <a:defRPr/>
            </a:pPr>
            <a:r>
              <a:rPr lang="ar-JO" altLang="en-US" sz="3600" b="1" kern="0" dirty="0">
                <a:solidFill>
                  <a:prstClr val="white"/>
                </a:solidFill>
                <a:effectLst>
                  <a:glow rad="101600">
                    <a:prstClr val="black">
                      <a:alpha val="60000"/>
                    </a:prstClr>
                  </a:glow>
                </a:effectLst>
              </a:rPr>
              <a:t>له في ذلك اليوم.</a:t>
            </a:r>
          </a:p>
        </p:txBody>
      </p:sp>
    </p:spTree>
  </p:cSld>
  <p:clrMapOvr>
    <a:masterClrMapping/>
  </p:clrMapOvr>
  <p:transition spd="slow"/>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3">
            <a:extLst>
              <a:ext uri="{FF2B5EF4-FFF2-40B4-BE49-F238E27FC236}">
                <a16:creationId xmlns:a16="http://schemas.microsoft.com/office/drawing/2014/main" id="{74FA5C3F-AC3B-6B77-87F3-55755DB68D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3375"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Rectangle 4">
            <a:extLst>
              <a:ext uri="{FF2B5EF4-FFF2-40B4-BE49-F238E27FC236}">
                <a16:creationId xmlns:a16="http://schemas.microsoft.com/office/drawing/2014/main" id="{3E5CE18C-8D4B-5971-C5E2-22C1E9B0A399}"/>
              </a:ext>
            </a:extLst>
          </p:cNvPr>
          <p:cNvSpPr>
            <a:spLocks noChangeArrowheads="1"/>
          </p:cNvSpPr>
          <p:nvPr/>
        </p:nvSpPr>
        <p:spPr bwMode="auto">
          <a:xfrm>
            <a:off x="0" y="463550"/>
            <a:ext cx="9140825" cy="6399213"/>
          </a:xfrm>
          <a:prstGeom prst="rect">
            <a:avLst/>
          </a:prstGeom>
          <a:noFill/>
          <a:ln>
            <a:noFill/>
          </a:ln>
          <a:effectLst>
            <a:outerShdw dist="35921" dir="2700000" algn="ctr" rotWithShape="0">
              <a:schemeClr val="tx1"/>
            </a:outerShdw>
          </a:effectLst>
        </p:spPr>
        <p:txBody>
          <a:bodyPr/>
          <a:lstStyle/>
          <a:p>
            <a:pPr algn="ctr">
              <a:lnSpc>
                <a:spcPct val="110000"/>
              </a:lnSpc>
              <a:defRPr/>
            </a:pPr>
            <a:r>
              <a:rPr lang="ar-JO" sz="4000" b="1" kern="0" dirty="0">
                <a:solidFill>
                  <a:prstClr val="white"/>
                </a:solidFill>
                <a:effectLst>
                  <a:glow rad="101600">
                    <a:prstClr val="black">
                      <a:alpha val="60000"/>
                    </a:prstClr>
                  </a:glow>
                </a:effectLst>
              </a:rPr>
              <a:t>لا أعرف ما هو الخير أو الشر</a:t>
            </a:r>
          </a:p>
          <a:p>
            <a:pPr algn="ctr">
              <a:lnSpc>
                <a:spcPct val="110000"/>
              </a:lnSpc>
              <a:defRPr/>
            </a:pPr>
            <a:r>
              <a:rPr lang="ar-JO" sz="4000" b="1" kern="0" dirty="0">
                <a:solidFill>
                  <a:prstClr val="white"/>
                </a:solidFill>
                <a:effectLst>
                  <a:glow rad="101600">
                    <a:prstClr val="black">
                      <a:alpha val="60000"/>
                    </a:prstClr>
                  </a:glow>
                </a:effectLst>
              </a:rPr>
              <a:t> الذي يمكن أن يبقى لي </a:t>
            </a:r>
          </a:p>
          <a:p>
            <a:pPr algn="ctr">
              <a:lnSpc>
                <a:spcPct val="110000"/>
              </a:lnSpc>
              <a:defRPr/>
            </a:pPr>
            <a:r>
              <a:rPr lang="ar-JO" sz="4000" b="1" kern="0" dirty="0">
                <a:solidFill>
                  <a:prstClr val="white"/>
                </a:solidFill>
                <a:effectLst>
                  <a:glow rad="101600">
                    <a:prstClr val="black">
                      <a:alpha val="60000"/>
                    </a:prstClr>
                  </a:glow>
                </a:effectLst>
              </a:rPr>
              <a:t>من الطرق المتعبة أو الأيام الذهبية </a:t>
            </a:r>
          </a:p>
          <a:p>
            <a:pPr algn="ctr">
              <a:lnSpc>
                <a:spcPct val="110000"/>
              </a:lnSpc>
              <a:defRPr/>
            </a:pPr>
            <a:r>
              <a:rPr lang="ar-JO" sz="4000" b="1" kern="0" dirty="0">
                <a:solidFill>
                  <a:prstClr val="white"/>
                </a:solidFill>
                <a:effectLst>
                  <a:glow rad="101600">
                    <a:prstClr val="black">
                      <a:alpha val="60000"/>
                    </a:prstClr>
                  </a:glow>
                </a:effectLst>
              </a:rPr>
              <a:t>أمام وجهه الذي أرى.</a:t>
            </a:r>
            <a:endParaRPr lang="en-SG" sz="4000" b="1" kern="0" dirty="0">
              <a:solidFill>
                <a:prstClr val="white"/>
              </a:solidFill>
              <a:effectLst>
                <a:glow rad="101600">
                  <a:prstClr val="black">
                    <a:alpha val="60000"/>
                  </a:prstClr>
                </a:glow>
              </a:effectLst>
            </a:endParaRPr>
          </a:p>
          <a:p>
            <a:pPr algn="ctr">
              <a:lnSpc>
                <a:spcPct val="110000"/>
              </a:lnSpc>
              <a:defRPr/>
            </a:pPr>
            <a:endParaRPr lang="en-US" altLang="en-US" sz="4000" b="1" kern="0" dirty="0">
              <a:solidFill>
                <a:prstClr val="white"/>
              </a:solidFill>
              <a:effectLst>
                <a:glow rad="101600">
                  <a:prstClr val="black">
                    <a:alpha val="60000"/>
                  </a:prstClr>
                </a:glow>
              </a:effectLst>
            </a:endParaRPr>
          </a:p>
        </p:txBody>
      </p:sp>
    </p:spTree>
  </p:cSld>
  <p:clrMapOvr>
    <a:masterClrMapping/>
  </p:clrMapOvr>
  <p:transition spd="slow"/>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70" name="Picture 3">
            <a:extLst>
              <a:ext uri="{FF2B5EF4-FFF2-40B4-BE49-F238E27FC236}">
                <a16:creationId xmlns:a16="http://schemas.microsoft.com/office/drawing/2014/main" id="{19DA80F8-25FE-9C41-370A-AC5D3F358B0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3375"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Rectangle 16">
            <a:extLst>
              <a:ext uri="{FF2B5EF4-FFF2-40B4-BE49-F238E27FC236}">
                <a16:creationId xmlns:a16="http://schemas.microsoft.com/office/drawing/2014/main" id="{7D5346E2-003F-4E97-2D53-303DDDB77CCE}"/>
              </a:ext>
            </a:extLst>
          </p:cNvPr>
          <p:cNvSpPr>
            <a:spLocks noChangeArrowheads="1"/>
          </p:cNvSpPr>
          <p:nvPr/>
        </p:nvSpPr>
        <p:spPr bwMode="auto">
          <a:xfrm>
            <a:off x="0" y="463550"/>
            <a:ext cx="9140825" cy="5620257"/>
          </a:xfrm>
          <a:prstGeom prst="rect">
            <a:avLst/>
          </a:prstGeom>
          <a:noFill/>
          <a:ln>
            <a:noFill/>
          </a:ln>
          <a:effectLst>
            <a:outerShdw dist="35921" dir="2700000" algn="ctr" rotWithShape="0">
              <a:schemeClr val="tx1"/>
            </a:outerShdw>
          </a:effectLst>
        </p:spPr>
        <p:txBody>
          <a:bodyPr/>
          <a:lstStyle/>
          <a:p>
            <a:pPr algn="ctr">
              <a:lnSpc>
                <a:spcPct val="110000"/>
              </a:lnSpc>
              <a:defRPr/>
            </a:pPr>
            <a:r>
              <a:rPr lang="ar-JO" altLang="en-US" sz="3600" b="1" kern="0" dirty="0">
                <a:solidFill>
                  <a:prstClr val="white"/>
                </a:solidFill>
                <a:effectLst>
                  <a:glow rad="101600">
                    <a:prstClr val="black">
                      <a:alpha val="60000"/>
                    </a:prstClr>
                  </a:glow>
                </a:effectLst>
              </a:rPr>
              <a:t>ولكن أنا أعرف من آمنت،</a:t>
            </a:r>
          </a:p>
          <a:p>
            <a:pPr algn="ctr">
              <a:lnSpc>
                <a:spcPct val="110000"/>
              </a:lnSpc>
              <a:defRPr/>
            </a:pPr>
            <a:r>
              <a:rPr lang="ar-JO" altLang="en-US" sz="3600" b="1" kern="0" dirty="0">
                <a:solidFill>
                  <a:prstClr val="white"/>
                </a:solidFill>
                <a:effectLst>
                  <a:glow rad="101600">
                    <a:prstClr val="black">
                      <a:alpha val="60000"/>
                    </a:prstClr>
                  </a:glow>
                </a:effectLst>
              </a:rPr>
              <a:t>ومقتنع أنه قادر</a:t>
            </a:r>
          </a:p>
          <a:p>
            <a:pPr algn="ctr">
              <a:lnSpc>
                <a:spcPct val="110000"/>
              </a:lnSpc>
              <a:defRPr/>
            </a:pPr>
            <a:r>
              <a:rPr lang="ar-JO" altLang="en-US" sz="3600" b="1" kern="0" dirty="0">
                <a:solidFill>
                  <a:prstClr val="white"/>
                </a:solidFill>
                <a:effectLst>
                  <a:glow rad="101600">
                    <a:prstClr val="black">
                      <a:alpha val="60000"/>
                    </a:prstClr>
                  </a:glow>
                </a:effectLst>
              </a:rPr>
              <a:t>ليحافظ على ما التزمت به</a:t>
            </a:r>
          </a:p>
          <a:p>
            <a:pPr algn="ctr">
              <a:lnSpc>
                <a:spcPct val="110000"/>
              </a:lnSpc>
              <a:defRPr/>
            </a:pPr>
            <a:r>
              <a:rPr lang="ar-JO" altLang="en-US" sz="3600" b="1" kern="0" dirty="0">
                <a:solidFill>
                  <a:prstClr val="white"/>
                </a:solidFill>
                <a:effectLst>
                  <a:glow rad="101600">
                    <a:prstClr val="black">
                      <a:alpha val="60000"/>
                    </a:prstClr>
                  </a:glow>
                </a:effectLst>
              </a:rPr>
              <a:t>له في ذلك اليوم.</a:t>
            </a:r>
          </a:p>
        </p:txBody>
      </p:sp>
    </p:spTree>
  </p:cSld>
  <p:clrMapOvr>
    <a:masterClrMapping/>
  </p:clrMapOvr>
  <p:transition spd="slow"/>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4" name="Picture 3">
            <a:extLst>
              <a:ext uri="{FF2B5EF4-FFF2-40B4-BE49-F238E27FC236}">
                <a16:creationId xmlns:a16="http://schemas.microsoft.com/office/drawing/2014/main" id="{784C5B53-9E3A-D301-FDE1-4870081A2E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3375"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Rectangle 4">
            <a:extLst>
              <a:ext uri="{FF2B5EF4-FFF2-40B4-BE49-F238E27FC236}">
                <a16:creationId xmlns:a16="http://schemas.microsoft.com/office/drawing/2014/main" id="{979B5471-377B-8898-0CFC-378E22969159}"/>
              </a:ext>
            </a:extLst>
          </p:cNvPr>
          <p:cNvSpPr>
            <a:spLocks noChangeArrowheads="1"/>
          </p:cNvSpPr>
          <p:nvPr/>
        </p:nvSpPr>
        <p:spPr bwMode="auto">
          <a:xfrm>
            <a:off x="0" y="463550"/>
            <a:ext cx="9223022" cy="6399213"/>
          </a:xfrm>
          <a:prstGeom prst="rect">
            <a:avLst/>
          </a:prstGeom>
          <a:noFill/>
          <a:ln>
            <a:noFill/>
          </a:ln>
          <a:effectLst>
            <a:outerShdw dist="35921" dir="2700000" algn="ctr" rotWithShape="0">
              <a:schemeClr val="tx1"/>
            </a:outerShdw>
          </a:effectLst>
        </p:spPr>
        <p:txBody>
          <a:bodyPr/>
          <a:lstStyle/>
          <a:p>
            <a:pPr algn="ctr">
              <a:lnSpc>
                <a:spcPct val="110000"/>
              </a:lnSpc>
              <a:defRPr/>
            </a:pPr>
            <a:r>
              <a:rPr lang="ar-JO" altLang="en-US" sz="4000" b="1" kern="0" dirty="0">
                <a:solidFill>
                  <a:prstClr val="white"/>
                </a:solidFill>
                <a:effectLst>
                  <a:glow rad="101600">
                    <a:prstClr val="black">
                      <a:alpha val="60000"/>
                    </a:prstClr>
                  </a:glow>
                </a:effectLst>
              </a:rPr>
              <a:t>لا أعلم متى يأتي ربي،</a:t>
            </a:r>
          </a:p>
          <a:p>
            <a:pPr algn="ctr">
              <a:lnSpc>
                <a:spcPct val="110000"/>
              </a:lnSpc>
              <a:defRPr/>
            </a:pPr>
            <a:r>
              <a:rPr lang="ar-JO" altLang="en-US" sz="4000" b="1" kern="0" dirty="0">
                <a:solidFill>
                  <a:prstClr val="white"/>
                </a:solidFill>
                <a:effectLst>
                  <a:glow rad="101600">
                    <a:prstClr val="black">
                      <a:alpha val="60000"/>
                    </a:prstClr>
                  </a:glow>
                </a:effectLst>
              </a:rPr>
              <a:t>في الليل أو في فترة الظهيرة،</a:t>
            </a:r>
          </a:p>
          <a:p>
            <a:pPr algn="ctr">
              <a:lnSpc>
                <a:spcPct val="110000"/>
              </a:lnSpc>
              <a:defRPr/>
            </a:pPr>
            <a:r>
              <a:rPr lang="ar-JO" altLang="en-US" sz="4000" b="1" kern="0" dirty="0">
                <a:solidFill>
                  <a:prstClr val="white"/>
                </a:solidFill>
                <a:effectLst>
                  <a:glow rad="101600">
                    <a:prstClr val="black">
                      <a:alpha val="60000"/>
                    </a:prstClr>
                  </a:glow>
                </a:effectLst>
              </a:rPr>
              <a:t>ولا إن كنت سأسير في الوادي معه،</a:t>
            </a:r>
          </a:p>
          <a:p>
            <a:pPr algn="ctr">
              <a:lnSpc>
                <a:spcPct val="110000"/>
              </a:lnSpc>
              <a:defRPr/>
            </a:pPr>
            <a:r>
              <a:rPr lang="ar-JO" altLang="en-US" sz="4000" b="1" kern="0" dirty="0">
                <a:solidFill>
                  <a:prstClr val="white"/>
                </a:solidFill>
                <a:effectLst>
                  <a:glow rad="101600">
                    <a:prstClr val="black">
                      <a:alpha val="60000"/>
                    </a:prstClr>
                  </a:glow>
                </a:effectLst>
              </a:rPr>
              <a:t>أو ألتقي به في الهواء.</a:t>
            </a:r>
          </a:p>
        </p:txBody>
      </p:sp>
    </p:spTree>
  </p:cSld>
  <p:clrMapOvr>
    <a:masterClrMapping/>
  </p:clrMapOvr>
  <p:transition spd="slow"/>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8" name="Picture 3">
            <a:extLst>
              <a:ext uri="{FF2B5EF4-FFF2-40B4-BE49-F238E27FC236}">
                <a16:creationId xmlns:a16="http://schemas.microsoft.com/office/drawing/2014/main" id="{2E388BE0-AE11-C1BC-0D01-FF8F512E96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3375"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Rectangle 16">
            <a:extLst>
              <a:ext uri="{FF2B5EF4-FFF2-40B4-BE49-F238E27FC236}">
                <a16:creationId xmlns:a16="http://schemas.microsoft.com/office/drawing/2014/main" id="{3E12705A-AB92-4975-7E99-4F52CDC53302}"/>
              </a:ext>
            </a:extLst>
          </p:cNvPr>
          <p:cNvSpPr>
            <a:spLocks noChangeArrowheads="1"/>
          </p:cNvSpPr>
          <p:nvPr/>
        </p:nvSpPr>
        <p:spPr bwMode="auto">
          <a:xfrm>
            <a:off x="0" y="463550"/>
            <a:ext cx="9140825" cy="5620257"/>
          </a:xfrm>
          <a:prstGeom prst="rect">
            <a:avLst/>
          </a:prstGeom>
          <a:noFill/>
          <a:ln>
            <a:noFill/>
          </a:ln>
          <a:effectLst>
            <a:outerShdw dist="35921" dir="2700000" algn="ctr" rotWithShape="0">
              <a:schemeClr val="tx1"/>
            </a:outerShdw>
          </a:effectLst>
        </p:spPr>
        <p:txBody>
          <a:bodyPr/>
          <a:lstStyle/>
          <a:p>
            <a:pPr algn="ctr">
              <a:lnSpc>
                <a:spcPct val="110000"/>
              </a:lnSpc>
              <a:defRPr/>
            </a:pPr>
            <a:r>
              <a:rPr lang="ar-JO" altLang="en-US" sz="3600" b="1" kern="0" dirty="0">
                <a:solidFill>
                  <a:prstClr val="white"/>
                </a:solidFill>
                <a:effectLst>
                  <a:glow rad="101600">
                    <a:prstClr val="black">
                      <a:alpha val="60000"/>
                    </a:prstClr>
                  </a:glow>
                </a:effectLst>
              </a:rPr>
              <a:t>ولكن أنا أعرف من آمنت،</a:t>
            </a:r>
          </a:p>
          <a:p>
            <a:pPr algn="ctr">
              <a:lnSpc>
                <a:spcPct val="110000"/>
              </a:lnSpc>
              <a:defRPr/>
            </a:pPr>
            <a:r>
              <a:rPr lang="ar-JO" altLang="en-US" sz="3600" b="1" kern="0" dirty="0">
                <a:solidFill>
                  <a:prstClr val="white"/>
                </a:solidFill>
                <a:effectLst>
                  <a:glow rad="101600">
                    <a:prstClr val="black">
                      <a:alpha val="60000"/>
                    </a:prstClr>
                  </a:glow>
                </a:effectLst>
              </a:rPr>
              <a:t>ومقتنع أنه قادر</a:t>
            </a:r>
          </a:p>
          <a:p>
            <a:pPr algn="ctr">
              <a:lnSpc>
                <a:spcPct val="110000"/>
              </a:lnSpc>
              <a:defRPr/>
            </a:pPr>
            <a:r>
              <a:rPr lang="ar-JO" altLang="en-US" sz="3600" b="1" kern="0" dirty="0">
                <a:solidFill>
                  <a:prstClr val="white"/>
                </a:solidFill>
                <a:effectLst>
                  <a:glow rad="101600">
                    <a:prstClr val="black">
                      <a:alpha val="60000"/>
                    </a:prstClr>
                  </a:glow>
                </a:effectLst>
              </a:rPr>
              <a:t>ليحافظ على ما التزمت به</a:t>
            </a:r>
          </a:p>
          <a:p>
            <a:pPr algn="ctr">
              <a:lnSpc>
                <a:spcPct val="110000"/>
              </a:lnSpc>
              <a:defRPr/>
            </a:pPr>
            <a:r>
              <a:rPr lang="ar-JO" altLang="en-US" sz="3600" b="1" kern="0" dirty="0">
                <a:solidFill>
                  <a:prstClr val="white"/>
                </a:solidFill>
                <a:effectLst>
                  <a:glow rad="101600">
                    <a:prstClr val="black">
                      <a:alpha val="60000"/>
                    </a:prstClr>
                  </a:glow>
                </a:effectLst>
              </a:rPr>
              <a:t>له في ذلك اليوم.</a:t>
            </a:r>
          </a:p>
        </p:txBody>
      </p:sp>
    </p:spTree>
  </p:cSld>
  <p:clrMapOvr>
    <a:masterClrMapping/>
  </p:clrMapOvr>
  <p:transition spd="slow"/>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a:extLst>
              <a:ext uri="{FF2B5EF4-FFF2-40B4-BE49-F238E27FC236}">
                <a16:creationId xmlns:a16="http://schemas.microsoft.com/office/drawing/2014/main" id="{E5580C3D-DC6F-8641-9720-594EC36BB8F7}"/>
              </a:ext>
            </a:extLst>
          </p:cNvPr>
          <p:cNvSpPr txBox="1">
            <a:spLocks noChangeArrowheads="1"/>
          </p:cNvSpPr>
          <p:nvPr/>
        </p:nvSpPr>
        <p:spPr bwMode="auto">
          <a:xfrm>
            <a:off x="120650" y="400050"/>
            <a:ext cx="8915400" cy="5693866"/>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sz="2800" b="1" dirty="0">
                <a:effectLst>
                  <a:outerShdw blurRad="50800" dist="76200" dir="2700000" algn="tl" rotWithShape="0">
                    <a:srgbClr val="000000">
                      <a:alpha val="99000"/>
                    </a:srgbClr>
                  </a:outerShdw>
                </a:effectLst>
                <a:latin typeface="Arial" panose="020B0604020202020204" pitchFamily="34" charset="0"/>
                <a:cs typeface="Arial" panose="020B0604020202020204" pitchFamily="34" charset="0"/>
              </a:rPr>
              <a:t>لا أعرف لماذا نعمة الله العجيبة</a:t>
            </a:r>
          </a:p>
          <a:p>
            <a:pPr eaLnBrk="1" hangingPunct="1">
              <a:defRPr/>
            </a:pPr>
            <a:r>
              <a:rPr lang="ar-JO" sz="2800" b="1" dirty="0">
                <a:effectLst>
                  <a:outerShdw blurRad="50800" dist="76200" dir="2700000" algn="tl" rotWithShape="0">
                    <a:srgbClr val="000000">
                      <a:alpha val="99000"/>
                    </a:srgbClr>
                  </a:outerShdw>
                </a:effectLst>
                <a:latin typeface="Arial" panose="020B0604020202020204" pitchFamily="34" charset="0"/>
                <a:cs typeface="Arial" panose="020B0604020202020204" pitchFamily="34" charset="0"/>
              </a:rPr>
              <a:t>لقد أخبرني،</a:t>
            </a:r>
          </a:p>
          <a:p>
            <a:pPr eaLnBrk="1" hangingPunct="1">
              <a:defRPr/>
            </a:pPr>
            <a:r>
              <a:rPr lang="ar-JO" sz="2800" b="1" dirty="0">
                <a:effectLst>
                  <a:outerShdw blurRad="50800" dist="76200" dir="2700000" algn="tl" rotWithShape="0">
                    <a:srgbClr val="000000">
                      <a:alpha val="99000"/>
                    </a:srgbClr>
                  </a:outerShdw>
                </a:effectLst>
                <a:latin typeface="Arial" panose="020B0604020202020204" pitchFamily="34" charset="0"/>
                <a:cs typeface="Arial" panose="020B0604020202020204" pitchFamily="34" charset="0"/>
              </a:rPr>
              <a:t>ولا لماذا لا يستحق المسيح في الحب</a:t>
            </a:r>
          </a:p>
          <a:p>
            <a:pPr eaLnBrk="1" hangingPunct="1">
              <a:defRPr/>
            </a:pPr>
            <a:r>
              <a:rPr lang="ar-JO" sz="2800" b="1" dirty="0">
                <a:effectLst>
                  <a:outerShdw blurRad="50800" dist="76200" dir="2700000" algn="tl" rotWithShape="0">
                    <a:srgbClr val="000000">
                      <a:alpha val="99000"/>
                    </a:srgbClr>
                  </a:outerShdw>
                </a:effectLst>
                <a:latin typeface="Arial" panose="020B0604020202020204" pitchFamily="34" charset="0"/>
                <a:cs typeface="Arial" panose="020B0604020202020204" pitchFamily="34" charset="0"/>
              </a:rPr>
              <a:t>افتداني لخاصته</a:t>
            </a:r>
          </a:p>
          <a:p>
            <a:pPr algn="r" eaLnBrk="1" hangingPunct="1">
              <a:defRPr/>
            </a:pPr>
            <a:r>
              <a:rPr lang="ar-JO" sz="2800" b="1" dirty="0">
                <a:effectLst>
                  <a:outerShdw blurRad="50800" dist="76200" dir="2700000" algn="tl" rotWithShape="0">
                    <a:srgbClr val="000000">
                      <a:alpha val="99000"/>
                    </a:srgbClr>
                  </a:outerShdw>
                </a:effectLst>
                <a:latin typeface="Arial" panose="020B0604020202020204" pitchFamily="34" charset="0"/>
                <a:cs typeface="Arial" panose="020B0604020202020204" pitchFamily="34" charset="0"/>
              </a:rPr>
              <a:t>الجوقة:</a:t>
            </a:r>
            <a:endParaRPr lang="en-US" sz="2800" b="1" dirty="0">
              <a:effectLst>
                <a:outerShdw blurRad="50800" dist="76200" dir="2700000" algn="tl" rotWithShape="0">
                  <a:srgbClr val="000000">
                    <a:alpha val="99000"/>
                  </a:srgbClr>
                </a:outerShdw>
              </a:effectLst>
              <a:latin typeface="Arial" panose="020B0604020202020204" pitchFamily="34" charset="0"/>
              <a:cs typeface="Arial" panose="020B0604020202020204" pitchFamily="34" charset="0"/>
            </a:endParaRPr>
          </a:p>
          <a:p>
            <a:pPr algn="r" eaLnBrk="1" hangingPunct="1">
              <a:defRPr/>
            </a:pPr>
            <a:r>
              <a:rPr lang="ar-JO" sz="2800" b="1" dirty="0">
                <a:effectLst>
                  <a:outerShdw blurRad="50800" dist="76200" dir="2700000" algn="tl" rotWithShape="0">
                    <a:srgbClr val="000000">
                      <a:alpha val="99000"/>
                    </a:srgbClr>
                  </a:outerShdw>
                </a:effectLst>
                <a:latin typeface="Arial" panose="020B0604020202020204" pitchFamily="34" charset="0"/>
                <a:cs typeface="Arial" panose="020B0604020202020204" pitchFamily="34" charset="0"/>
              </a:rPr>
              <a:t>لكني أعرف بمن آمنت</a:t>
            </a:r>
          </a:p>
          <a:p>
            <a:pPr algn="r" eaLnBrk="1" hangingPunct="1">
              <a:defRPr/>
            </a:pPr>
            <a:r>
              <a:rPr lang="ar-JO" sz="2800" b="1" dirty="0">
                <a:effectLst>
                  <a:outerShdw blurRad="50800" dist="76200" dir="2700000" algn="tl" rotWithShape="0">
                    <a:srgbClr val="000000">
                      <a:alpha val="99000"/>
                    </a:srgbClr>
                  </a:outerShdw>
                </a:effectLst>
                <a:latin typeface="Arial" panose="020B0604020202020204" pitchFamily="34" charset="0"/>
                <a:cs typeface="Arial" panose="020B0604020202020204" pitchFamily="34" charset="0"/>
              </a:rPr>
              <a:t>ومقتنع أنه قادر</a:t>
            </a:r>
          </a:p>
          <a:p>
            <a:pPr algn="r" eaLnBrk="1" hangingPunct="1">
              <a:defRPr/>
            </a:pPr>
            <a:r>
              <a:rPr lang="ar-JO" sz="2800" b="1" dirty="0">
                <a:effectLst>
                  <a:outerShdw blurRad="50800" dist="76200" dir="2700000" algn="tl" rotWithShape="0">
                    <a:srgbClr val="000000">
                      <a:alpha val="99000"/>
                    </a:srgbClr>
                  </a:outerShdw>
                </a:effectLst>
                <a:latin typeface="Arial" panose="020B0604020202020204" pitchFamily="34" charset="0"/>
                <a:cs typeface="Arial" panose="020B0604020202020204" pitchFamily="34" charset="0"/>
              </a:rPr>
              <a:t>لأحفظ ما عاهدته عليه في ذلك اليوم</a:t>
            </a:r>
          </a:p>
          <a:p>
            <a:pPr algn="r" eaLnBrk="1" hangingPunct="1">
              <a:defRPr/>
            </a:pPr>
            <a:endParaRPr lang="en-US" sz="2800" b="1" dirty="0">
              <a:effectLst>
                <a:outerShdw blurRad="50800" dist="76200" dir="2700000" algn="tl" rotWithShape="0">
                  <a:srgbClr val="000000">
                    <a:alpha val="99000"/>
                  </a:srgbClr>
                </a:outerShdw>
              </a:effectLst>
              <a:latin typeface="Arial" panose="020B0604020202020204" pitchFamily="34" charset="0"/>
              <a:cs typeface="Arial" panose="020B0604020202020204" pitchFamily="34" charset="0"/>
            </a:endParaRPr>
          </a:p>
          <a:p>
            <a:pPr eaLnBrk="1" hangingPunct="1">
              <a:defRPr/>
            </a:pPr>
            <a:r>
              <a:rPr lang="ar-JO" sz="2800" b="1" dirty="0">
                <a:effectLst>
                  <a:outerShdw blurRad="50800" dist="76200" dir="2700000" algn="tl" rotWithShape="0">
                    <a:srgbClr val="000000">
                      <a:alpha val="99000"/>
                    </a:srgbClr>
                  </a:outerShdw>
                </a:effectLst>
                <a:latin typeface="Arial" panose="020B0604020202020204" pitchFamily="34" charset="0"/>
                <a:cs typeface="Arial" panose="020B0604020202020204" pitchFamily="34" charset="0"/>
              </a:rPr>
              <a:t>لا أعرف ما هو الخير أو الشر</a:t>
            </a:r>
          </a:p>
          <a:p>
            <a:pPr eaLnBrk="1" hangingPunct="1">
              <a:defRPr/>
            </a:pPr>
            <a:r>
              <a:rPr lang="ar-JO" sz="2800" b="1" dirty="0">
                <a:effectLst>
                  <a:outerShdw blurRad="50800" dist="76200" dir="2700000" algn="tl" rotWithShape="0">
                    <a:srgbClr val="000000">
                      <a:alpha val="99000"/>
                    </a:srgbClr>
                  </a:outerShdw>
                </a:effectLst>
                <a:latin typeface="Arial" panose="020B0604020202020204" pitchFamily="34" charset="0"/>
                <a:cs typeface="Arial" panose="020B0604020202020204" pitchFamily="34" charset="0"/>
              </a:rPr>
              <a:t>يمكن أن تكون محفوظة بالنسبة لي،</a:t>
            </a:r>
          </a:p>
          <a:p>
            <a:pPr eaLnBrk="1" hangingPunct="1">
              <a:defRPr/>
            </a:pPr>
            <a:r>
              <a:rPr lang="ar-JO" sz="2800" b="1" dirty="0">
                <a:effectLst>
                  <a:outerShdw blurRad="50800" dist="76200" dir="2700000" algn="tl" rotWithShape="0">
                    <a:srgbClr val="000000">
                      <a:alpha val="99000"/>
                    </a:srgbClr>
                  </a:outerShdw>
                </a:effectLst>
                <a:latin typeface="Arial" panose="020B0604020202020204" pitchFamily="34" charset="0"/>
                <a:cs typeface="Arial" panose="020B0604020202020204" pitchFamily="34" charset="0"/>
              </a:rPr>
              <a:t>من الطرق المرهقة أو الأيام الذهبية</a:t>
            </a:r>
          </a:p>
          <a:p>
            <a:pPr eaLnBrk="1" hangingPunct="1">
              <a:defRPr/>
            </a:pPr>
            <a:r>
              <a:rPr lang="ar-JO" sz="2800" b="1" dirty="0">
                <a:effectLst>
                  <a:outerShdw blurRad="50800" dist="76200" dir="2700000" algn="tl" rotWithShape="0">
                    <a:srgbClr val="000000">
                      <a:alpha val="99000"/>
                    </a:srgbClr>
                  </a:outerShdw>
                </a:effectLst>
                <a:latin typeface="Arial" panose="020B0604020202020204" pitchFamily="34" charset="0"/>
                <a:cs typeface="Arial" panose="020B0604020202020204" pitchFamily="34" charset="0"/>
              </a:rPr>
              <a:t>أمام وجهه أرى.</a:t>
            </a:r>
            <a:endParaRPr lang="en-US" sz="2800" b="1" dirty="0">
              <a:effectLst>
                <a:outerShdw blurRad="50800" dist="76200" dir="2700000" algn="tl" rotWithShape="0">
                  <a:srgbClr val="000000">
                    <a:alpha val="99000"/>
                  </a:srgbClr>
                </a:outerShdw>
              </a:effectLst>
              <a:latin typeface="Arial" panose="020B0604020202020204" pitchFamily="34" charset="0"/>
              <a:cs typeface="Arial" panose="020B0604020202020204" pitchFamily="34" charset="0"/>
            </a:endParaRPr>
          </a:p>
        </p:txBody>
      </p:sp>
      <p:pic>
        <p:nvPicPr>
          <p:cNvPr id="343043" name="Picture 3" descr="EN00009_">
            <a:extLst>
              <a:ext uri="{FF2B5EF4-FFF2-40B4-BE49-F238E27FC236}">
                <a16:creationId xmlns:a16="http://schemas.microsoft.com/office/drawing/2014/main" id="{F7E8C85F-4D99-C7B7-AD51-6302FBBA212E}"/>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392113" y="5929313"/>
            <a:ext cx="10042526" cy="1004887"/>
          </a:xfrm>
        </p:spPr>
      </p:pic>
      <p:sp>
        <p:nvSpPr>
          <p:cNvPr id="2" name="TextBox 1">
            <a:extLst>
              <a:ext uri="{FF2B5EF4-FFF2-40B4-BE49-F238E27FC236}">
                <a16:creationId xmlns:a16="http://schemas.microsoft.com/office/drawing/2014/main" id="{DA5F8BAB-6AB7-3E19-56A6-355A7C8495A6}"/>
              </a:ext>
            </a:extLst>
          </p:cNvPr>
          <p:cNvSpPr txBox="1"/>
          <p:nvPr/>
        </p:nvSpPr>
        <p:spPr>
          <a:xfrm>
            <a:off x="6876256" y="5373688"/>
            <a:ext cx="2529451" cy="461665"/>
          </a:xfrm>
          <a:prstGeom prst="rect">
            <a:avLst/>
          </a:prstGeom>
          <a:noFill/>
        </p:spPr>
        <p:txBody>
          <a:bodyPr wrap="square">
            <a:spAutoFit/>
          </a:bodyPr>
          <a:lstStyle/>
          <a:p>
            <a:pPr>
              <a:defRPr/>
            </a:pPr>
            <a:r>
              <a:rPr lang="ar-JO" b="1" dirty="0">
                <a:effectLst>
                  <a:outerShdw blurRad="50800" dist="76200" dir="2700000" algn="tl" rotWithShape="0">
                    <a:srgbClr val="000000">
                      <a:alpha val="99000"/>
                    </a:srgbClr>
                  </a:outerShdw>
                </a:effectLst>
                <a:ea typeface="ＭＳ Ｐゴシック" charset="0"/>
                <a:cs typeface="Arial" panose="020B0604020202020204" pitchFamily="34" charset="0"/>
              </a:rPr>
              <a:t>2 تيموثاوس 1: 12</a:t>
            </a:r>
            <a:endParaRPr lang="en-US" b="1" dirty="0">
              <a:effectLst>
                <a:outerShdw blurRad="50800" dist="76200" dir="2700000" algn="tl" rotWithShape="0">
                  <a:srgbClr val="000000">
                    <a:alpha val="99000"/>
                  </a:srgbClr>
                </a:outerShdw>
              </a:effectLst>
              <a:ea typeface="ＭＳ Ｐゴシック" charset="0"/>
              <a:cs typeface="Arial" panose="020B0604020202020204" pitchFamily="34" charset="0"/>
            </a:endParaRPr>
          </a:p>
        </p:txBody>
      </p:sp>
      <p:sp>
        <p:nvSpPr>
          <p:cNvPr id="3" name="Title 2">
            <a:extLst>
              <a:ext uri="{FF2B5EF4-FFF2-40B4-BE49-F238E27FC236}">
                <a16:creationId xmlns:a16="http://schemas.microsoft.com/office/drawing/2014/main" id="{9E02D698-9ECD-226D-7155-014115E4C8EA}"/>
              </a:ext>
            </a:extLst>
          </p:cNvPr>
          <p:cNvSpPr>
            <a:spLocks noGrp="1"/>
          </p:cNvSpPr>
          <p:nvPr>
            <p:ph type="title" idx="4294967295"/>
          </p:nvPr>
        </p:nvSpPr>
        <p:spPr>
          <a:xfrm>
            <a:off x="0" y="-26988"/>
            <a:ext cx="9144000" cy="503238"/>
          </a:xfrm>
        </p:spPr>
        <p:txBody>
          <a:bodyPr/>
          <a:lstStyle/>
          <a:p>
            <a:pPr eaLnBrk="1" hangingPunct="1">
              <a:defRPr/>
            </a:pPr>
            <a:r>
              <a:rPr lang="ar-JO" sz="2800" u="sng" kern="1200" dirty="0">
                <a:solidFill>
                  <a:srgbClr val="FFFFFF"/>
                </a:solidFill>
                <a:effectLst>
                  <a:outerShdw blurRad="50800" dist="76200" dir="2700000" algn="tl" rotWithShape="0">
                    <a:srgbClr val="000000">
                      <a:alpha val="99000"/>
                    </a:srgbClr>
                  </a:outerShdw>
                </a:effectLst>
                <a:ea typeface="ＭＳ Ｐゴシック"/>
                <a:cs typeface="Arial" panose="020B0604020202020204" pitchFamily="34" charset="0"/>
              </a:rPr>
              <a:t>أنا عالم بمن آمنت</a:t>
            </a:r>
            <a:endParaRPr lang="en-US" dirty="0">
              <a:ea typeface="ＭＳ Ｐゴシック" charset="-128"/>
            </a:endParaRPr>
          </a:p>
        </p:txBody>
      </p:sp>
    </p:spTree>
  </p:cSld>
  <p:clrMapOvr>
    <a:masterClrMapping/>
  </p:clrMapOvr>
  <p:transition spd="slow"/>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a:extLst>
              <a:ext uri="{FF2B5EF4-FFF2-40B4-BE49-F238E27FC236}">
                <a16:creationId xmlns:a16="http://schemas.microsoft.com/office/drawing/2014/main" id="{68D26959-4297-3E26-CC31-3DD2F9CC21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2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B2B78023-CBE2-57FE-7DDD-E78918E32D9E}"/>
              </a:ext>
            </a:extLst>
          </p:cNvPr>
          <p:cNvSpPr>
            <a:spLocks noGrp="1" noChangeArrowheads="1"/>
          </p:cNvSpPr>
          <p:nvPr>
            <p:ph type="ctrTitle"/>
          </p:nvPr>
        </p:nvSpPr>
        <p:spPr>
          <a:xfrm>
            <a:off x="0" y="29469"/>
            <a:ext cx="4860032" cy="6351859"/>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٢ تيموثاوس ١ : ١٣-١٤</a:t>
            </a:r>
            <a:br>
              <a:rPr lang="ar-SA" sz="36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ar-SA" sz="3600" dirty="0">
                <a:effectLst>
                  <a:glow rad="127000">
                    <a:schemeClr val="tx1"/>
                  </a:glow>
                </a:effectLst>
                <a:ea typeface="ＭＳ Ｐゴシック" charset="0"/>
              </a:rPr>
              <a:t>13 تمسك بصورة الكلام الصحيح الذي سمعته مني، في الإيمان والمحبة التي في المسيح يسوع</a:t>
            </a:r>
            <a:r>
              <a:rPr lang="ar-JO" sz="3600" dirty="0">
                <a:effectLst>
                  <a:glow rad="127000">
                    <a:schemeClr val="tx1"/>
                  </a:glow>
                </a:effectLst>
                <a:ea typeface="ＭＳ Ｐゴシック" charset="0"/>
              </a:rPr>
              <a:t> 14 </a:t>
            </a:r>
            <a:r>
              <a:rPr lang="ar-SA" sz="3600" dirty="0">
                <a:effectLst>
                  <a:glow rad="127000">
                    <a:schemeClr val="tx1"/>
                  </a:glow>
                </a:effectLst>
                <a:ea typeface="ＭＳ Ｐゴシック" charset="0"/>
              </a:rPr>
              <a:t>احفظ الوديعة الصالحة بالروح القدس الساكن فينا.</a:t>
            </a:r>
          </a:p>
        </p:txBody>
      </p:sp>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DCE93D05-973B-166D-070B-5FAB51CC49A2}"/>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هجر المؤمنون الآسيويون بولس لكن أنيسيفورس وضع مثالاً أمينًا (١: ١٥-١٨)</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8139BC43-CC36-C813-6405-FA83DE9DD43C}"/>
              </a:ext>
            </a:extLst>
          </p:cNvPr>
          <p:cNvSpPr>
            <a:spLocks noGrp="1" noChangeArrowheads="1"/>
          </p:cNvSpPr>
          <p:nvPr>
            <p:ph type="ctrTitle"/>
          </p:nvPr>
        </p:nvSpPr>
        <p:spPr>
          <a:xfrm>
            <a:off x="0" y="0"/>
            <a:ext cx="9144000" cy="1759994"/>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كيف يمكنك أن </a:t>
            </a:r>
            <a:r>
              <a:rPr lang="ar-JO" sz="5400" dirty="0">
                <a:solidFill>
                  <a:srgbClr val="FFFF00"/>
                </a:solidFill>
                <a:effectLst>
                  <a:glow rad="127000">
                    <a:schemeClr val="tx1"/>
                  </a:glow>
                </a:effectLst>
                <a:ea typeface="ＭＳ Ｐゴシック" charset="0"/>
              </a:rPr>
              <a:t>تثابر</a:t>
            </a:r>
            <a:r>
              <a:rPr lang="ar-JO" sz="5400" dirty="0">
                <a:effectLst>
                  <a:glow rad="127000">
                    <a:schemeClr val="tx1"/>
                  </a:glow>
                </a:effectLst>
                <a:ea typeface="ＭＳ Ｐゴシック" charset="0"/>
              </a:rPr>
              <a:t> وسط الإرتداد؟</a:t>
            </a:r>
            <a:endParaRPr lang="en-US" sz="5400" dirty="0">
              <a:effectLst>
                <a:glow rad="127000">
                  <a:schemeClr val="tx1"/>
                </a:glow>
              </a:effectLst>
              <a:ea typeface="ＭＳ Ｐゴシック" charset="0"/>
            </a:endParaRPr>
          </a:p>
        </p:txBody>
      </p:sp>
      <p:pic>
        <p:nvPicPr>
          <p:cNvPr id="221187" name="Picture 2">
            <a:extLst>
              <a:ext uri="{FF2B5EF4-FFF2-40B4-BE49-F238E27FC236}">
                <a16:creationId xmlns:a16="http://schemas.microsoft.com/office/drawing/2014/main" id="{C2441F72-3124-230D-5705-F1930F87CF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8"/>
            <a:ext cx="9144000"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F9B37774-D51C-E45C-5026-FA997D849DBE}"/>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تيموثاوس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0B3E1-2CF2-BB45-F6A2-1ACA2CC9E648}"/>
              </a:ext>
            </a:extLst>
          </p:cNvPr>
          <p:cNvSpPr>
            <a:spLocks noGrp="1"/>
          </p:cNvSpPr>
          <p:nvPr>
            <p:ph type="title"/>
          </p:nvPr>
        </p:nvSpPr>
        <p:spPr>
          <a:xfrm>
            <a:off x="0" y="31750"/>
            <a:ext cx="8999538" cy="1093788"/>
          </a:xfrm>
          <a:ln>
            <a:miter lim="800000"/>
            <a:headEnd/>
            <a:tailEnd/>
          </a:ln>
          <a:extLst>
            <a:ext uri="{909E8E84-426E-40dd-AFC4-6F175D3DCCD1}"/>
            <a:ext uri="{91240B29-F687-4f45-9708-019B960494DF}"/>
            <a:ext uri="{FAA26D3D-D897-4be2-8F04-BA451C77F1D7}"/>
          </a:extLst>
        </p:spPr>
        <p:txBody>
          <a:bodyPr/>
          <a:lstStyle/>
          <a:p>
            <a:pPr>
              <a:defRPr/>
            </a:pPr>
            <a:r>
              <a:rPr lang="ar-JO" sz="2800" dirty="0">
                <a:effectLst>
                  <a:glow rad="317500">
                    <a:schemeClr val="tx1"/>
                  </a:glow>
                </a:effectLst>
                <a:ea typeface="ＭＳ Ｐゴシック" pitchFamily="-108" charset="-128"/>
              </a:rPr>
              <a:t>السجن الثاني في روما (67-68 م)</a:t>
            </a:r>
            <a:endParaRPr lang="en-US" sz="2800" dirty="0">
              <a:effectLst>
                <a:glow rad="317500">
                  <a:schemeClr val="tx1"/>
                </a:glow>
              </a:effectLst>
              <a:ea typeface="ＭＳ Ｐゴシック" pitchFamily="-108" charset="-128"/>
            </a:endParaRPr>
          </a:p>
        </p:txBody>
      </p:sp>
      <p:sp>
        <p:nvSpPr>
          <p:cNvPr id="4" name="Title 1">
            <a:extLst>
              <a:ext uri="{FF2B5EF4-FFF2-40B4-BE49-F238E27FC236}">
                <a16:creationId xmlns:a16="http://schemas.microsoft.com/office/drawing/2014/main" id="{387D57DC-F320-E276-E001-2AC40841DB42}"/>
              </a:ext>
            </a:extLst>
          </p:cNvPr>
          <p:cNvSpPr txBox="1">
            <a:spLocks/>
          </p:cNvSpPr>
          <p:nvPr/>
        </p:nvSpPr>
        <p:spPr bwMode="auto">
          <a:xfrm rot="21214477">
            <a:off x="2219325" y="1001713"/>
            <a:ext cx="6911975" cy="2087562"/>
          </a:xfrm>
          <a:prstGeom prst="rect">
            <a:avLst/>
          </a:prstGeom>
          <a:solidFill>
            <a:srgbClr val="660066"/>
          </a:solidFill>
          <a:ln>
            <a:noFill/>
          </a:ln>
          <a:extLst>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ar-JO" sz="3200" b="1" dirty="0">
                <a:solidFill>
                  <a:srgbClr val="FFFFFF"/>
                </a:solidFill>
                <a:effectLst>
                  <a:glow rad="317500">
                    <a:srgbClr val="000000"/>
                  </a:glow>
                </a:effectLst>
                <a:latin typeface="Arial" panose="020B0604020202020204" pitchFamily="34" charset="0"/>
                <a:cs typeface="Arial" panose="020B0604020202020204" pitchFamily="34" charset="0"/>
              </a:rPr>
              <a:t>15 أنت تعلم هذا أن جميع الذين في أسيا ارتدوا عني الذين منهم فيجلس وهرموجانس </a:t>
            </a:r>
          </a:p>
          <a:p>
            <a:pPr>
              <a:defRPr/>
            </a:pPr>
            <a:r>
              <a:rPr lang="ar-JO" sz="3200" b="1" dirty="0">
                <a:solidFill>
                  <a:srgbClr val="FFFFFF"/>
                </a:solidFill>
                <a:effectLst>
                  <a:glow rad="317500">
                    <a:srgbClr val="000000"/>
                  </a:glow>
                </a:effectLst>
                <a:latin typeface="Arial" panose="020B0604020202020204" pitchFamily="34" charset="0"/>
                <a:cs typeface="Arial" panose="020B0604020202020204" pitchFamily="34" charset="0"/>
              </a:rPr>
              <a:t>(2 تي 1: 15)</a:t>
            </a:r>
            <a:endParaRPr lang="en-US" sz="3200" b="1" dirty="0">
              <a:solidFill>
                <a:srgbClr val="FFFFFF"/>
              </a:solidFill>
              <a:effectLst>
                <a:glow rad="317500">
                  <a:srgbClr val="000000"/>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2">
            <a:extLst>
              <a:ext uri="{FF2B5EF4-FFF2-40B4-BE49-F238E27FC236}">
                <a16:creationId xmlns:a16="http://schemas.microsoft.com/office/drawing/2014/main" id="{86423E09-F9EB-B309-EC72-1607F39CE7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7175" cy="695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2" name="Rectangle 2">
            <a:extLst>
              <a:ext uri="{FF2B5EF4-FFF2-40B4-BE49-F238E27FC236}">
                <a16:creationId xmlns:a16="http://schemas.microsoft.com/office/drawing/2014/main" id="{924B2765-671A-9829-D00B-DD384DAA6ACA}"/>
              </a:ext>
            </a:extLst>
          </p:cNvPr>
          <p:cNvSpPr>
            <a:spLocks noGrp="1" noChangeArrowheads="1"/>
          </p:cNvSpPr>
          <p:nvPr>
            <p:ph type="title"/>
          </p:nvPr>
        </p:nvSpPr>
        <p:spPr>
          <a:xfrm>
            <a:off x="0" y="660400"/>
            <a:ext cx="9144000" cy="1139825"/>
          </a:xfrm>
        </p:spPr>
        <p:txBody>
          <a:bodyPr anchorCtr="0"/>
          <a:lstStyle/>
          <a:p>
            <a:pPr eaLnBrk="1" hangingPunct="1"/>
            <a:r>
              <a:rPr lang="ar-JO" altLang="zh-CN" dirty="0">
                <a:ea typeface="SimSun" panose="02010600030101010101" pitchFamily="2" charset="-122"/>
                <a:cs typeface="Arial" panose="020B0604020202020204" pitchFamily="34" charset="0"/>
              </a:rPr>
              <a:t>الموضوع الرئيسي 1 : الأمانة</a:t>
            </a:r>
            <a:endParaRPr lang="en-US" altLang="en-US" dirty="0">
              <a:ea typeface="SimSun" panose="02010600030101010101" pitchFamily="2" charset="-122"/>
              <a:cs typeface="Arial" panose="020B0604020202020204" pitchFamily="34" charset="0"/>
            </a:endParaRPr>
          </a:p>
        </p:txBody>
      </p:sp>
      <p:sp>
        <p:nvSpPr>
          <p:cNvPr id="97283" name="Text Box 3">
            <a:extLst>
              <a:ext uri="{FF2B5EF4-FFF2-40B4-BE49-F238E27FC236}">
                <a16:creationId xmlns:a16="http://schemas.microsoft.com/office/drawing/2014/main" id="{23D2859B-AD03-593F-45E2-3666BE231B66}"/>
              </a:ext>
            </a:extLst>
          </p:cNvPr>
          <p:cNvSpPr txBox="1">
            <a:spLocks noChangeArrowheads="1"/>
          </p:cNvSpPr>
          <p:nvPr/>
        </p:nvSpPr>
        <p:spPr bwMode="auto">
          <a:xfrm>
            <a:off x="971550" y="2632075"/>
            <a:ext cx="8172450" cy="954088"/>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p>
            <a:pPr marL="1588" lvl="1" algn="r" eaLnBrk="1" hangingPunct="1">
              <a:defRPr/>
            </a:pPr>
            <a:r>
              <a:rPr lang="ar-JO" sz="2800" b="1" dirty="0">
                <a:solidFill>
                  <a:srgbClr val="FFFFFF"/>
                </a:solidFill>
                <a:ea typeface="Arial" charset="0"/>
                <a:cs typeface="Arial" panose="020B0604020202020204" pitchFamily="34" charset="0"/>
              </a:rPr>
              <a:t>كان أنيسيفورس غير خجل ليعرف بأنه صديق بولس عندما كان سجيناً ، لقد بحث عن بولس بإخلاص ووجده</a:t>
            </a:r>
            <a:r>
              <a:rPr lang="en-GB" sz="2800" b="1" dirty="0">
                <a:solidFill>
                  <a:srgbClr val="FFFFFF"/>
                </a:solidFill>
                <a:ea typeface="Arial" charset="0"/>
                <a:cs typeface="Arial" panose="020B0604020202020204" pitchFamily="34" charset="0"/>
              </a:rPr>
              <a:t> </a:t>
            </a:r>
          </a:p>
        </p:txBody>
      </p:sp>
      <p:sp>
        <p:nvSpPr>
          <p:cNvPr id="97284" name="Text Box 4">
            <a:extLst>
              <a:ext uri="{FF2B5EF4-FFF2-40B4-BE49-F238E27FC236}">
                <a16:creationId xmlns:a16="http://schemas.microsoft.com/office/drawing/2014/main" id="{8A18D795-8D20-910A-ABA7-376F973D8685}"/>
              </a:ext>
            </a:extLst>
          </p:cNvPr>
          <p:cNvSpPr txBox="1">
            <a:spLocks noChangeArrowheads="1"/>
          </p:cNvSpPr>
          <p:nvPr/>
        </p:nvSpPr>
        <p:spPr bwMode="auto">
          <a:xfrm>
            <a:off x="0" y="1906588"/>
            <a:ext cx="9144000" cy="523875"/>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lvl1pPr marL="24161750" indent="-24161750">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1" algn="r" eaLnBrk="1" hangingPunct="1">
              <a:defRPr/>
            </a:pPr>
            <a:r>
              <a:rPr lang="ar-JO" sz="2800" b="1" dirty="0">
                <a:solidFill>
                  <a:srgbClr val="FFFFFF"/>
                </a:solidFill>
                <a:latin typeface="Arial" panose="020B0604020202020204" pitchFamily="34" charset="0"/>
                <a:cs typeface="Arial" panose="020B0604020202020204" pitchFamily="34" charset="0"/>
              </a:rPr>
              <a:t>ت. تعلم من أنيسيفورس (1: 15-18)</a:t>
            </a:r>
            <a:endParaRPr lang="en-US" sz="2800" b="1" dirty="0">
              <a:solidFill>
                <a:srgbClr val="FFFFFF"/>
              </a:solidFill>
              <a:latin typeface="Arial" panose="020B0604020202020204" pitchFamily="34" charset="0"/>
              <a:cs typeface="Arial" panose="020B0604020202020204" pitchFamily="34" charset="0"/>
            </a:endParaRPr>
          </a:p>
        </p:txBody>
      </p:sp>
      <p:sp>
        <p:nvSpPr>
          <p:cNvPr id="347142" name="WordArt 7">
            <a:extLst>
              <a:ext uri="{FF2B5EF4-FFF2-40B4-BE49-F238E27FC236}">
                <a16:creationId xmlns:a16="http://schemas.microsoft.com/office/drawing/2014/main" id="{AE688D3E-28CF-C02D-2430-EA7D0F91031B}"/>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8162" name="Rectangle 1">
            <a:extLst>
              <a:ext uri="{FF2B5EF4-FFF2-40B4-BE49-F238E27FC236}">
                <a16:creationId xmlns:a16="http://schemas.microsoft.com/office/drawing/2014/main" id="{52C25C4D-A86D-3C6A-C432-3369146593B3}"/>
              </a:ext>
            </a:extLst>
          </p:cNvPr>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ar-JO" altLang="en-US" b="1" dirty="0">
              <a:solidFill>
                <a:srgbClr val="000000"/>
              </a:solidFill>
              <a:ea typeface="Osaka" panose="020B0600000000000000" pitchFamily="34" charset="-128"/>
            </a:endParaRPr>
          </a:p>
        </p:txBody>
      </p:sp>
      <p:sp>
        <p:nvSpPr>
          <p:cNvPr id="348163" name="Title 2">
            <a:extLst>
              <a:ext uri="{FF2B5EF4-FFF2-40B4-BE49-F238E27FC236}">
                <a16:creationId xmlns:a16="http://schemas.microsoft.com/office/drawing/2014/main" id="{37DF3E49-28E1-1557-AE52-7F61A728150B}"/>
              </a:ext>
            </a:extLst>
          </p:cNvPr>
          <p:cNvSpPr>
            <a:spLocks noGrp="1"/>
          </p:cNvSpPr>
          <p:nvPr>
            <p:ph type="title" idx="4294967295"/>
          </p:nvPr>
        </p:nvSpPr>
        <p:spPr>
          <a:xfrm>
            <a:off x="0" y="1168400"/>
            <a:ext cx="9144000" cy="2401888"/>
          </a:xfrm>
        </p:spPr>
        <p:txBody>
          <a:bodyPr/>
          <a:lstStyle/>
          <a:p>
            <a:r>
              <a:rPr lang="ar-JO" altLang="en-US" sz="8800" dirty="0">
                <a:cs typeface="Arial" panose="020B0604020202020204" pitchFamily="34" charset="0"/>
              </a:rPr>
              <a:t>2 تيموثاوس 2 </a:t>
            </a:r>
            <a:endParaRPr lang="en-US" altLang="en-US" sz="8800" dirty="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756F904F-0CA2-B27E-4493-6541E2FCCF4C}"/>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إن معرفة شكل الأمانة يساعدنا على المثابرة </a:t>
            </a:r>
            <a:br>
              <a:rPr lang="ar-JO" dirty="0">
                <a:ea typeface="ＭＳ Ｐゴシック" pitchFamily="-108" charset="-128"/>
              </a:rPr>
            </a:br>
            <a:r>
              <a:rPr lang="ar-JO" dirty="0">
                <a:ea typeface="ＭＳ Ｐゴシック" pitchFamily="-108" charset="-128"/>
              </a:rPr>
              <a:t>تحت التجربة (2 تي 2)</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7D951659-FDC1-1F07-50E2-CC4365295D5B}"/>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كمعلم متلمذ استثمر في الآخرين التعليم الذي تلقيته (2: 1-2)</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4" name="Picture 2">
            <a:extLst>
              <a:ext uri="{FF2B5EF4-FFF2-40B4-BE49-F238E27FC236}">
                <a16:creationId xmlns:a16="http://schemas.microsoft.com/office/drawing/2014/main" id="{C8CC3291-1340-2F08-AC22-4116BADC8C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628775"/>
            <a:ext cx="9144000" cy="544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E4541381-2396-0FD2-D757-6908850C43D9}"/>
              </a:ext>
            </a:extLst>
          </p:cNvPr>
          <p:cNvSpPr>
            <a:spLocks noGrp="1" noChangeArrowheads="1"/>
          </p:cNvSpPr>
          <p:nvPr>
            <p:ph type="ctrTitle"/>
          </p:nvPr>
        </p:nvSpPr>
        <p:spPr>
          <a:xfrm>
            <a:off x="0" y="29469"/>
            <a:ext cx="9144000" cy="6351859"/>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SA" sz="4000" dirty="0">
                <a:effectLst>
                  <a:glow rad="127000">
                    <a:schemeClr val="tx1"/>
                  </a:glow>
                </a:effectLst>
                <a:ea typeface="ＭＳ Ｐゴシック" charset="0"/>
              </a:rPr>
              <a:t>٢ تيموثاوس ٢ : ١</a:t>
            </a:r>
            <a:br>
              <a:rPr lang="ar-SA" sz="4000" dirty="0">
                <a:effectLst>
                  <a:glow rad="127000">
                    <a:schemeClr val="tx1"/>
                  </a:glow>
                </a:effectLst>
                <a:ea typeface="ＭＳ Ｐゴシック" charset="0"/>
              </a:rPr>
            </a:br>
            <a:r>
              <a:rPr lang="ar-SA" sz="4000" dirty="0">
                <a:effectLst>
                  <a:glow rad="127000">
                    <a:schemeClr val="tx1"/>
                  </a:glow>
                </a:effectLst>
                <a:ea typeface="ＭＳ Ｐゴシック" charset="0"/>
              </a:rPr>
              <a:t>1 فتقو أنت يا ابني بالنعمة التي في المسيح يسوع.</a:t>
            </a:r>
          </a:p>
        </p:txBody>
      </p:sp>
      <p:sp>
        <p:nvSpPr>
          <p:cNvPr id="351236" name="TextBox 1">
            <a:extLst>
              <a:ext uri="{FF2B5EF4-FFF2-40B4-BE49-F238E27FC236}">
                <a16:creationId xmlns:a16="http://schemas.microsoft.com/office/drawing/2014/main" id="{2E0A895C-7033-63FB-5CC4-7EBD28D17148}"/>
              </a:ext>
            </a:extLst>
          </p:cNvPr>
          <p:cNvSpPr txBox="1">
            <a:spLocks noChangeArrowheads="1"/>
          </p:cNvSpPr>
          <p:nvPr/>
        </p:nvSpPr>
        <p:spPr bwMode="auto">
          <a:xfrm>
            <a:off x="-892175" y="49403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p>
        </p:txBody>
      </p:sp>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038" y="-26988"/>
            <a:ext cx="9297988" cy="5856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5105" name="Title 1"/>
          <p:cNvSpPr>
            <a:spLocks noGrp="1"/>
          </p:cNvSpPr>
          <p:nvPr>
            <p:ph type="ctrTitle"/>
          </p:nvPr>
        </p:nvSpPr>
        <p:spPr>
          <a:xfrm>
            <a:off x="-47625" y="-23813"/>
            <a:ext cx="9299575" cy="1462088"/>
          </a:xfrm>
          <a:solidFill>
            <a:srgbClr val="000090"/>
          </a:solidFill>
        </p:spPr>
        <p:txBody>
          <a:bodyPr/>
          <a:lstStyle/>
          <a:p>
            <a:pPr>
              <a:defRPr/>
            </a:pPr>
            <a:r>
              <a:rPr lang="ar-JO" sz="8800" kern="1200" spc="150" dirty="0">
                <a:solidFill>
                  <a:schemeClr val="bg1"/>
                </a:solidFill>
                <a:ea typeface="ＭＳ Ｐゴシック" charset="0"/>
                <a:cs typeface="Arial" panose="020B0604020202020204" pitchFamily="34" charset="0"/>
              </a:rPr>
              <a:t>التلمذة</a:t>
            </a:r>
            <a:endParaRPr lang="en-US" sz="7200" kern="1200" spc="150" dirty="0">
              <a:solidFill>
                <a:schemeClr val="bg1"/>
              </a:solidFill>
              <a:ea typeface="ＭＳ Ｐゴシック" charset="0"/>
              <a:cs typeface="Arial" panose="020B0604020202020204" pitchFamily="34" charset="0"/>
            </a:endParaRPr>
          </a:p>
        </p:txBody>
      </p:sp>
      <p:sp>
        <p:nvSpPr>
          <p:cNvPr id="322563" name="Title 1"/>
          <p:cNvSpPr txBox="1">
            <a:spLocks/>
          </p:cNvSpPr>
          <p:nvPr/>
        </p:nvSpPr>
        <p:spPr bwMode="auto">
          <a:xfrm>
            <a:off x="0" y="5805488"/>
            <a:ext cx="9180513"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تلمذوا جميع الأمم .... (مت 28: 19)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لكن كيف؟</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2879070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Title 1">
            <a:extLst>
              <a:ext uri="{FF2B5EF4-FFF2-40B4-BE49-F238E27FC236}">
                <a16:creationId xmlns:a16="http://schemas.microsoft.com/office/drawing/2014/main" id="{08EAC8C6-88E8-B795-F947-D4497547F32B}"/>
              </a:ext>
            </a:extLst>
          </p:cNvPr>
          <p:cNvSpPr>
            <a:spLocks noGrp="1"/>
          </p:cNvSpPr>
          <p:nvPr>
            <p:ph type="ctrTitle"/>
          </p:nvPr>
        </p:nvSpPr>
        <p:spPr>
          <a:xfrm>
            <a:off x="0" y="0"/>
            <a:ext cx="9144000" cy="765175"/>
          </a:xfrm>
          <a:solidFill>
            <a:srgbClr val="800000"/>
          </a:solidFill>
        </p:spPr>
        <p:txBody>
          <a:bodyPr/>
          <a:lstStyle/>
          <a:p>
            <a:r>
              <a:rPr lang="ar-JO" altLang="en-US" sz="3600" dirty="0">
                <a:solidFill>
                  <a:schemeClr val="bg1"/>
                </a:solidFill>
                <a:cs typeface="Arial" panose="020B0604020202020204" pitchFamily="34" charset="0"/>
              </a:rPr>
              <a:t>ضاعف نفسك في أشخاص أمناء</a:t>
            </a:r>
            <a:endParaRPr lang="en-US" altLang="en-US" sz="3600" dirty="0">
              <a:solidFill>
                <a:schemeClr val="bg1"/>
              </a:solidFill>
              <a:cs typeface="Arial" panose="020B0604020202020204" pitchFamily="34" charset="0"/>
            </a:endParaRPr>
          </a:p>
        </p:txBody>
      </p:sp>
      <p:pic>
        <p:nvPicPr>
          <p:cNvPr id="353283" name="Picture 4">
            <a:extLst>
              <a:ext uri="{FF2B5EF4-FFF2-40B4-BE49-F238E27FC236}">
                <a16:creationId xmlns:a16="http://schemas.microsoft.com/office/drawing/2014/main" id="{F2342DDE-8FD6-3199-BCEB-E4411EB084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20775"/>
            <a:ext cx="2916238"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3284" name="Picture 5">
            <a:extLst>
              <a:ext uri="{FF2B5EF4-FFF2-40B4-BE49-F238E27FC236}">
                <a16:creationId xmlns:a16="http://schemas.microsoft.com/office/drawing/2014/main" id="{5F82BFA2-CA5D-30C4-A1F2-AEEFD38A972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92763" y="3789363"/>
            <a:ext cx="3551237"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3285" name="Subtitle 2">
            <a:extLst>
              <a:ext uri="{FF2B5EF4-FFF2-40B4-BE49-F238E27FC236}">
                <a16:creationId xmlns:a16="http://schemas.microsoft.com/office/drawing/2014/main" id="{F2FBC9B9-1184-D7BA-3454-5423DBDEA040}"/>
              </a:ext>
            </a:extLst>
          </p:cNvPr>
          <p:cNvSpPr txBox="1">
            <a:spLocks/>
          </p:cNvSpPr>
          <p:nvPr/>
        </p:nvSpPr>
        <p:spPr bwMode="auto">
          <a:xfrm>
            <a:off x="2916238" y="836613"/>
            <a:ext cx="622776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20000"/>
              </a:spcBef>
            </a:pPr>
            <a:r>
              <a:rPr lang="ar-JO" altLang="en-US" sz="2800" b="1" dirty="0">
                <a:solidFill>
                  <a:srgbClr val="FFFFFF"/>
                </a:solidFill>
                <a:cs typeface="Arial" panose="020B0604020202020204" pitchFamily="34" charset="0"/>
              </a:rPr>
              <a:t>2 وما سمعته مني بشهود كثيرين، أودعه أناساً أمناء، يكونون أكفاء أن يعلموا آخرين أيضاً.</a:t>
            </a:r>
            <a:endParaRPr lang="en-US" altLang="en-US" sz="2800" b="1" dirty="0">
              <a:solidFill>
                <a:srgbClr val="FFFFFF"/>
              </a:solidFill>
              <a:cs typeface="Arial" panose="020B0604020202020204" pitchFamily="34" charset="0"/>
            </a:endParaRPr>
          </a:p>
          <a:p>
            <a:pPr algn="ctr">
              <a:spcBef>
                <a:spcPct val="20000"/>
              </a:spcBef>
            </a:pPr>
            <a:r>
              <a:rPr lang="ar-SA" altLang="en-US" sz="2800" b="1" dirty="0">
                <a:solidFill>
                  <a:srgbClr val="FFFFFF"/>
                </a:solidFill>
                <a:cs typeface="Arial" panose="020B0604020202020204" pitchFamily="34" charset="0"/>
              </a:rPr>
              <a:t> </a:t>
            </a:r>
            <a:r>
              <a:rPr lang="en-US" altLang="en-US" sz="2800" b="1" dirty="0">
                <a:solidFill>
                  <a:srgbClr val="FFFFFF"/>
                </a:solidFill>
                <a:cs typeface="Arial" panose="020B0604020202020204" pitchFamily="34" charset="0"/>
              </a:rPr>
              <a:t>(</a:t>
            </a:r>
            <a:r>
              <a:rPr lang="ar-JO" altLang="en-US" sz="2800" b="1" dirty="0">
                <a:solidFill>
                  <a:srgbClr val="FFFFFF"/>
                </a:solidFill>
                <a:cs typeface="Arial" panose="020B0604020202020204" pitchFamily="34" charset="0"/>
              </a:rPr>
              <a:t>2 تي 2: 2</a:t>
            </a:r>
            <a:r>
              <a:rPr lang="en-US" altLang="en-US" sz="2800" b="1" dirty="0">
                <a:solidFill>
                  <a:srgbClr val="FFFFFF"/>
                </a:solidFill>
                <a:cs typeface="Arial" panose="020B0604020202020204" pitchFamily="34" charset="0"/>
              </a:rPr>
              <a:t>)</a:t>
            </a:r>
          </a:p>
        </p:txBody>
      </p:sp>
      <p:sp>
        <p:nvSpPr>
          <p:cNvPr id="353286" name="Subtitle 2">
            <a:extLst>
              <a:ext uri="{FF2B5EF4-FFF2-40B4-BE49-F238E27FC236}">
                <a16:creationId xmlns:a16="http://schemas.microsoft.com/office/drawing/2014/main" id="{EE14685B-D4A3-0BBF-89DE-02048E09A660}"/>
              </a:ext>
            </a:extLst>
          </p:cNvPr>
          <p:cNvSpPr txBox="1">
            <a:spLocks/>
          </p:cNvSpPr>
          <p:nvPr/>
        </p:nvSpPr>
        <p:spPr bwMode="auto">
          <a:xfrm>
            <a:off x="0" y="1049338"/>
            <a:ext cx="2916238" cy="576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20000"/>
              </a:spcBef>
            </a:pPr>
            <a:r>
              <a:rPr lang="ar-JO" altLang="en-US" sz="3600" b="1" dirty="0">
                <a:solidFill>
                  <a:srgbClr val="000000"/>
                </a:solidFill>
                <a:cs typeface="Arial" panose="020B0604020202020204" pitchFamily="34" charset="0"/>
              </a:rPr>
              <a:t>التلمذة</a:t>
            </a:r>
            <a:endParaRPr lang="en-US" altLang="en-US" sz="3600" b="1" dirty="0">
              <a:solidFill>
                <a:srgbClr val="000000"/>
              </a:solidFill>
              <a:cs typeface="Arial" panose="020B0604020202020204" pitchFamily="34" charset="0"/>
            </a:endParaRPr>
          </a:p>
        </p:txBody>
      </p:sp>
      <p:grpSp>
        <p:nvGrpSpPr>
          <p:cNvPr id="353287" name="Group 2">
            <a:extLst>
              <a:ext uri="{FF2B5EF4-FFF2-40B4-BE49-F238E27FC236}">
                <a16:creationId xmlns:a16="http://schemas.microsoft.com/office/drawing/2014/main" id="{2E443BBD-5710-A2B7-6377-1B8F5C4A9D97}"/>
              </a:ext>
            </a:extLst>
          </p:cNvPr>
          <p:cNvGrpSpPr>
            <a:grpSpLocks/>
          </p:cNvGrpSpPr>
          <p:nvPr/>
        </p:nvGrpSpPr>
        <p:grpSpPr bwMode="auto">
          <a:xfrm>
            <a:off x="0" y="3789363"/>
            <a:ext cx="5592763" cy="3068637"/>
            <a:chOff x="0" y="3789363"/>
            <a:chExt cx="5592763" cy="3068637"/>
          </a:xfrm>
        </p:grpSpPr>
        <p:pic>
          <p:nvPicPr>
            <p:cNvPr id="353292" name="Picture 6">
              <a:extLst>
                <a:ext uri="{FF2B5EF4-FFF2-40B4-BE49-F238E27FC236}">
                  <a16:creationId xmlns:a16="http://schemas.microsoft.com/office/drawing/2014/main" id="{3971E2C7-0ED4-9034-6252-119795A8E28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789363"/>
              <a:ext cx="5592763"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543FC791-E317-273E-2583-1B687C0EC9BA}"/>
                </a:ext>
              </a:extLst>
            </p:cNvPr>
            <p:cNvSpPr/>
            <p:nvPr/>
          </p:nvSpPr>
          <p:spPr bwMode="auto">
            <a:xfrm>
              <a:off x="34925" y="5589588"/>
              <a:ext cx="4032250" cy="576262"/>
            </a:xfrm>
            <a:prstGeom prst="rect">
              <a:avLst/>
            </a:prstGeom>
            <a:solidFill>
              <a:schemeClr val="bg1"/>
            </a:solidFill>
            <a:ln w="9525" cap="flat" cmpd="sng" algn="ctr">
              <a:noFill/>
              <a:prstDash val="solid"/>
              <a:round/>
              <a:headEnd type="none" w="med" len="med"/>
              <a:tailEnd type="none" w="med" len="med"/>
            </a:ln>
            <a:effectLst/>
          </p:spPr>
          <p:txBody>
            <a:bodyPr anchor="ctr"/>
            <a:lstStyle/>
            <a:p>
              <a:pPr eaLnBrk="1" hangingPunct="1">
                <a:defRPr/>
              </a:pPr>
              <a:endParaRPr lang="en-US" sz="4400" b="1">
                <a:solidFill>
                  <a:srgbClr val="808080"/>
                </a:solidFill>
                <a:effectLst>
                  <a:outerShdw blurRad="38100" dist="38100" dir="2700000" algn="tl">
                    <a:srgbClr val="000000">
                      <a:alpha val="43137"/>
                    </a:srgbClr>
                  </a:outerShdw>
                </a:effectLst>
                <a:ea typeface="ＭＳ Ｐゴシック" charset="0"/>
                <a:cs typeface="Arial" panose="020B0604020202020204" pitchFamily="34" charset="0"/>
              </a:endParaRPr>
            </a:p>
          </p:txBody>
        </p:sp>
        <p:sp>
          <p:nvSpPr>
            <p:cNvPr id="13" name="Rectangle 12">
              <a:extLst>
                <a:ext uri="{FF2B5EF4-FFF2-40B4-BE49-F238E27FC236}">
                  <a16:creationId xmlns:a16="http://schemas.microsoft.com/office/drawing/2014/main" id="{B8E0528A-C8BD-C8A3-8A3B-CD79584C064F}"/>
                </a:ext>
              </a:extLst>
            </p:cNvPr>
            <p:cNvSpPr/>
            <p:nvPr/>
          </p:nvSpPr>
          <p:spPr bwMode="auto">
            <a:xfrm>
              <a:off x="1403350" y="5876925"/>
              <a:ext cx="4032250" cy="576263"/>
            </a:xfrm>
            <a:prstGeom prst="rect">
              <a:avLst/>
            </a:prstGeom>
            <a:solidFill>
              <a:schemeClr val="bg1"/>
            </a:solidFill>
            <a:ln w="9525" cap="flat" cmpd="sng" algn="ctr">
              <a:noFill/>
              <a:prstDash val="solid"/>
              <a:round/>
              <a:headEnd type="none" w="med" len="med"/>
              <a:tailEnd type="none" w="med" len="med"/>
            </a:ln>
            <a:effectLst/>
          </p:spPr>
          <p:txBody>
            <a:bodyPr anchor="ctr"/>
            <a:lstStyle/>
            <a:p>
              <a:pPr eaLnBrk="1" hangingPunct="1">
                <a:defRPr/>
              </a:pPr>
              <a:endParaRPr lang="en-US" sz="4400" b="1">
                <a:solidFill>
                  <a:srgbClr val="808080"/>
                </a:solidFill>
                <a:effectLst>
                  <a:outerShdw blurRad="38100" dist="38100" dir="2700000" algn="tl">
                    <a:srgbClr val="000000">
                      <a:alpha val="43137"/>
                    </a:srgbClr>
                  </a:outerShdw>
                </a:effectLst>
                <a:ea typeface="ＭＳ Ｐゴシック" charset="0"/>
                <a:cs typeface="Arial" panose="020B0604020202020204" pitchFamily="34" charset="0"/>
              </a:endParaRPr>
            </a:p>
          </p:txBody>
        </p:sp>
      </p:grpSp>
      <p:sp>
        <p:nvSpPr>
          <p:cNvPr id="353288" name="Subtitle 2">
            <a:extLst>
              <a:ext uri="{FF2B5EF4-FFF2-40B4-BE49-F238E27FC236}">
                <a16:creationId xmlns:a16="http://schemas.microsoft.com/office/drawing/2014/main" id="{CDF9BA42-D530-A107-84D0-D2090BED563D}"/>
              </a:ext>
            </a:extLst>
          </p:cNvPr>
          <p:cNvSpPr txBox="1">
            <a:spLocks/>
          </p:cNvSpPr>
          <p:nvPr/>
        </p:nvSpPr>
        <p:spPr bwMode="auto">
          <a:xfrm>
            <a:off x="0" y="5805488"/>
            <a:ext cx="11525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20000"/>
              </a:spcBef>
            </a:pPr>
            <a:r>
              <a:rPr lang="ar-JO" altLang="en-US" b="1" dirty="0">
                <a:solidFill>
                  <a:srgbClr val="000000"/>
                </a:solidFill>
                <a:cs typeface="Arial" panose="020B0604020202020204" pitchFamily="34" charset="0"/>
              </a:rPr>
              <a:t>بولس</a:t>
            </a:r>
            <a:endParaRPr lang="en-US" altLang="en-US" b="1" dirty="0">
              <a:solidFill>
                <a:srgbClr val="000000"/>
              </a:solidFill>
              <a:cs typeface="Arial" panose="020B0604020202020204" pitchFamily="34" charset="0"/>
            </a:endParaRPr>
          </a:p>
        </p:txBody>
      </p:sp>
      <p:sp>
        <p:nvSpPr>
          <p:cNvPr id="353289" name="Subtitle 2">
            <a:extLst>
              <a:ext uri="{FF2B5EF4-FFF2-40B4-BE49-F238E27FC236}">
                <a16:creationId xmlns:a16="http://schemas.microsoft.com/office/drawing/2014/main" id="{B4FC9AFF-2EE9-9F81-2936-5188ADEA7690}"/>
              </a:ext>
            </a:extLst>
          </p:cNvPr>
          <p:cNvSpPr txBox="1">
            <a:spLocks/>
          </p:cNvSpPr>
          <p:nvPr/>
        </p:nvSpPr>
        <p:spPr bwMode="auto">
          <a:xfrm>
            <a:off x="1042988" y="5805488"/>
            <a:ext cx="14414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20000"/>
              </a:spcBef>
            </a:pPr>
            <a:r>
              <a:rPr lang="ar-JO" altLang="en-US" b="1" dirty="0">
                <a:solidFill>
                  <a:srgbClr val="000000"/>
                </a:solidFill>
                <a:cs typeface="Arial" panose="020B0604020202020204" pitchFamily="34" charset="0"/>
              </a:rPr>
              <a:t>تيموثاوس</a:t>
            </a:r>
            <a:endParaRPr lang="en-US" altLang="en-US" b="1" dirty="0">
              <a:solidFill>
                <a:srgbClr val="000000"/>
              </a:solidFill>
              <a:cs typeface="Arial" panose="020B0604020202020204" pitchFamily="34" charset="0"/>
            </a:endParaRPr>
          </a:p>
        </p:txBody>
      </p:sp>
      <p:sp>
        <p:nvSpPr>
          <p:cNvPr id="353290" name="Subtitle 2">
            <a:extLst>
              <a:ext uri="{FF2B5EF4-FFF2-40B4-BE49-F238E27FC236}">
                <a16:creationId xmlns:a16="http://schemas.microsoft.com/office/drawing/2014/main" id="{6A0A9140-4D02-CFBB-CF4B-B8A3CB401ACB}"/>
              </a:ext>
            </a:extLst>
          </p:cNvPr>
          <p:cNvSpPr txBox="1">
            <a:spLocks/>
          </p:cNvSpPr>
          <p:nvPr/>
        </p:nvSpPr>
        <p:spPr bwMode="auto">
          <a:xfrm>
            <a:off x="2555875" y="5805488"/>
            <a:ext cx="14763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20000"/>
              </a:spcBef>
            </a:pPr>
            <a:r>
              <a:rPr lang="ar-JO" altLang="en-US" b="1" dirty="0">
                <a:solidFill>
                  <a:srgbClr val="000000"/>
                </a:solidFill>
                <a:cs typeface="Arial" panose="020B0604020202020204" pitchFamily="34" charset="0"/>
              </a:rPr>
              <a:t>رجال أكفاء</a:t>
            </a:r>
            <a:endParaRPr lang="en-US" altLang="en-US" b="1" dirty="0">
              <a:solidFill>
                <a:srgbClr val="000000"/>
              </a:solidFill>
              <a:cs typeface="Arial" panose="020B0604020202020204" pitchFamily="34" charset="0"/>
            </a:endParaRPr>
          </a:p>
        </p:txBody>
      </p:sp>
      <p:sp>
        <p:nvSpPr>
          <p:cNvPr id="353291" name="Subtitle 2">
            <a:extLst>
              <a:ext uri="{FF2B5EF4-FFF2-40B4-BE49-F238E27FC236}">
                <a16:creationId xmlns:a16="http://schemas.microsoft.com/office/drawing/2014/main" id="{4E8DC683-E89D-3814-8453-0E693CB9EC43}"/>
              </a:ext>
            </a:extLst>
          </p:cNvPr>
          <p:cNvSpPr txBox="1">
            <a:spLocks/>
          </p:cNvSpPr>
          <p:nvPr/>
        </p:nvSpPr>
        <p:spPr bwMode="auto">
          <a:xfrm>
            <a:off x="3995738" y="5805488"/>
            <a:ext cx="14398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20000"/>
              </a:spcBef>
            </a:pPr>
            <a:r>
              <a:rPr lang="ar-JO" altLang="en-US" b="1" dirty="0">
                <a:solidFill>
                  <a:srgbClr val="000000"/>
                </a:solidFill>
                <a:cs typeface="Arial" panose="020B0604020202020204" pitchFamily="34" charset="0"/>
              </a:rPr>
              <a:t>آخرين</a:t>
            </a:r>
            <a:endParaRPr lang="en-US" altLang="en-US" b="1" dirty="0">
              <a:solidFill>
                <a:srgbClr val="000000"/>
              </a:solidFill>
              <a:cs typeface="Arial" panose="020B0604020202020204" pitchFamily="34" charset="0"/>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hape 170">
            <a:extLst>
              <a:ext uri="{FF2B5EF4-FFF2-40B4-BE49-F238E27FC236}">
                <a16:creationId xmlns:a16="http://schemas.microsoft.com/office/drawing/2014/main" id="{70EE4870-18C3-6A4E-BEAE-2F73057692E6}"/>
              </a:ext>
            </a:extLst>
          </p:cNvPr>
          <p:cNvSpPr>
            <a:spLocks noChangeArrowheads="1"/>
          </p:cNvSpPr>
          <p:nvPr/>
        </p:nvSpPr>
        <p:spPr bwMode="auto">
          <a:xfrm>
            <a:off x="615950" y="549275"/>
            <a:ext cx="27257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defTabSz="409575">
              <a:defRPr sz="2400">
                <a:solidFill>
                  <a:schemeClr val="tx1"/>
                </a:solidFill>
                <a:latin typeface="Arial" panose="020B0604020202020204" pitchFamily="34" charset="0"/>
                <a:ea typeface="MS PGothic" panose="020B0600070205080204" pitchFamily="34" charset="-128"/>
              </a:defRPr>
            </a:lvl1pPr>
            <a:lvl2pPr marL="742950" indent="-285750" defTabSz="409575">
              <a:defRPr sz="2400">
                <a:solidFill>
                  <a:schemeClr val="tx1"/>
                </a:solidFill>
                <a:latin typeface="Arial" panose="020B0604020202020204" pitchFamily="34" charset="0"/>
                <a:ea typeface="MS PGothic" panose="020B0600070205080204" pitchFamily="34" charset="-128"/>
              </a:defRPr>
            </a:lvl2pPr>
            <a:lvl3pPr marL="1143000" indent="-228600" defTabSz="409575">
              <a:defRPr sz="2400">
                <a:solidFill>
                  <a:schemeClr val="tx1"/>
                </a:solidFill>
                <a:latin typeface="Arial" panose="020B0604020202020204" pitchFamily="34" charset="0"/>
                <a:ea typeface="MS PGothic" panose="020B0600070205080204" pitchFamily="34" charset="-128"/>
              </a:defRPr>
            </a:lvl3pPr>
            <a:lvl4pPr marL="1600200" indent="-228600" defTabSz="409575">
              <a:defRPr sz="2400">
                <a:solidFill>
                  <a:schemeClr val="tx1"/>
                </a:solidFill>
                <a:latin typeface="Arial" panose="020B0604020202020204" pitchFamily="34" charset="0"/>
                <a:ea typeface="MS PGothic" panose="020B0600070205080204" pitchFamily="34" charset="-128"/>
              </a:defRPr>
            </a:lvl4pPr>
            <a:lvl5pPr marL="2057400" indent="-228600" defTabSz="409575">
              <a:defRPr sz="2400">
                <a:solidFill>
                  <a:schemeClr val="tx1"/>
                </a:solidFill>
                <a:latin typeface="Arial" panose="020B0604020202020204" pitchFamily="34" charset="0"/>
                <a:ea typeface="MS PGothic" panose="020B0600070205080204" pitchFamily="34" charset="-128"/>
              </a:defRPr>
            </a:lvl5pPr>
            <a:lvl6pPr marL="25146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3600">
                <a:solidFill>
                  <a:srgbClr val="000000"/>
                </a:solidFill>
                <a:cs typeface="Arial" panose="020B0604020202020204" pitchFamily="34" charset="0"/>
                <a:sym typeface="Papyrus" panose="020B0602040200020303" pitchFamily="34" charset="77"/>
              </a:rPr>
              <a:t>مستويات</a:t>
            </a:r>
          </a:p>
          <a:p>
            <a:pPr algn="ctr" eaLnBrk="1" hangingPunct="1"/>
            <a:r>
              <a:rPr lang="ar-JO" altLang="en-US" sz="3600">
                <a:solidFill>
                  <a:srgbClr val="000000"/>
                </a:solidFill>
                <a:cs typeface="Arial" panose="020B0604020202020204" pitchFamily="34" charset="0"/>
                <a:sym typeface="Papyrus" panose="020B0602040200020303" pitchFamily="34" charset="77"/>
              </a:rPr>
              <a:t>التلمذة</a:t>
            </a:r>
            <a:endParaRPr lang="en-US" altLang="en-US" sz="3600">
              <a:solidFill>
                <a:srgbClr val="000000"/>
              </a:solidFill>
              <a:cs typeface="Arial" panose="020B0604020202020204" pitchFamily="34" charset="0"/>
              <a:sym typeface="Papyrus" panose="020B0602040200020303" pitchFamily="34" charset="77"/>
            </a:endParaRPr>
          </a:p>
        </p:txBody>
      </p:sp>
      <p:sp>
        <p:nvSpPr>
          <p:cNvPr id="171" name="Shape 171">
            <a:extLst>
              <a:ext uri="{FF2B5EF4-FFF2-40B4-BE49-F238E27FC236}">
                <a16:creationId xmlns:a16="http://schemas.microsoft.com/office/drawing/2014/main" id="{7D300AF0-C760-CE0A-2B67-0BBB67812BCC}"/>
              </a:ext>
            </a:extLst>
          </p:cNvPr>
          <p:cNvSpPr/>
          <p:nvPr/>
        </p:nvSpPr>
        <p:spPr>
          <a:xfrm>
            <a:off x="5010150" y="3579813"/>
            <a:ext cx="1374775" cy="0"/>
          </a:xfrm>
          <a:prstGeom prst="line">
            <a:avLst/>
          </a:prstGeom>
          <a:ln w="38100">
            <a:solidFill>
              <a:srgbClr val="3E231A"/>
            </a:solidFill>
            <a:miter lim="400000"/>
            <a:tailEnd type="triangle"/>
          </a:ln>
        </p:spPr>
        <p:txBody>
          <a:bodyPr lIns="35715" tIns="35715" rIns="35715" bIns="35715" anchor="ctr"/>
          <a:lstStyle/>
          <a:p>
            <a:pPr algn="ctr" defTabSz="410730" eaLnBrk="1" fontAlgn="auto" hangingPunct="1">
              <a:spcBef>
                <a:spcPts val="0"/>
              </a:spcBef>
              <a:spcAft>
                <a:spcPts val="0"/>
              </a:spcAft>
              <a:defRPr sz="3000"/>
            </a:pPr>
            <a:endParaRPr sz="6000" kern="0">
              <a:solidFill>
                <a:srgbClr val="3E231A"/>
              </a:solidFill>
              <a:ea typeface="Papyrus"/>
              <a:cs typeface="Arial" panose="020B0604020202020204" pitchFamily="34" charset="0"/>
              <a:sym typeface="Papyrus"/>
            </a:endParaRPr>
          </a:p>
        </p:txBody>
      </p:sp>
      <p:sp>
        <p:nvSpPr>
          <p:cNvPr id="172" name="Shape 172">
            <a:extLst>
              <a:ext uri="{FF2B5EF4-FFF2-40B4-BE49-F238E27FC236}">
                <a16:creationId xmlns:a16="http://schemas.microsoft.com/office/drawing/2014/main" id="{3C0DF3D0-643E-5734-1F36-28CF5BC3FE07}"/>
              </a:ext>
            </a:extLst>
          </p:cNvPr>
          <p:cNvSpPr/>
          <p:nvPr/>
        </p:nvSpPr>
        <p:spPr>
          <a:xfrm flipH="1">
            <a:off x="2527300" y="3579813"/>
            <a:ext cx="1285875" cy="0"/>
          </a:xfrm>
          <a:prstGeom prst="line">
            <a:avLst/>
          </a:prstGeom>
          <a:ln w="38100">
            <a:solidFill>
              <a:srgbClr val="3E231A"/>
            </a:solidFill>
            <a:miter lim="400000"/>
            <a:tailEnd type="triangle"/>
          </a:ln>
        </p:spPr>
        <p:txBody>
          <a:bodyPr lIns="35715" tIns="35715" rIns="35715" bIns="35715" anchor="ctr"/>
          <a:lstStyle/>
          <a:p>
            <a:pPr algn="ctr" defTabSz="410730" eaLnBrk="1" fontAlgn="auto" hangingPunct="1">
              <a:spcBef>
                <a:spcPts val="0"/>
              </a:spcBef>
              <a:spcAft>
                <a:spcPts val="0"/>
              </a:spcAft>
              <a:defRPr sz="3000"/>
            </a:pPr>
            <a:endParaRPr sz="6000" kern="0">
              <a:solidFill>
                <a:srgbClr val="3E231A"/>
              </a:solidFill>
              <a:ea typeface="Papyrus"/>
              <a:cs typeface="Arial" panose="020B0604020202020204" pitchFamily="34" charset="0"/>
              <a:sym typeface="Papyrus"/>
            </a:endParaRPr>
          </a:p>
        </p:txBody>
      </p:sp>
      <p:sp>
        <p:nvSpPr>
          <p:cNvPr id="173" name="Shape 173">
            <a:extLst>
              <a:ext uri="{FF2B5EF4-FFF2-40B4-BE49-F238E27FC236}">
                <a16:creationId xmlns:a16="http://schemas.microsoft.com/office/drawing/2014/main" id="{50F53B4C-C3F0-FC65-C597-D8BAF76CBD90}"/>
              </a:ext>
            </a:extLst>
          </p:cNvPr>
          <p:cNvSpPr/>
          <p:nvPr/>
        </p:nvSpPr>
        <p:spPr>
          <a:xfrm>
            <a:off x="4419600" y="4111625"/>
            <a:ext cx="0" cy="1096963"/>
          </a:xfrm>
          <a:prstGeom prst="line">
            <a:avLst/>
          </a:prstGeom>
          <a:ln w="38100">
            <a:solidFill>
              <a:srgbClr val="3E231A"/>
            </a:solidFill>
            <a:miter lim="400000"/>
            <a:tailEnd type="triangle"/>
          </a:ln>
        </p:spPr>
        <p:txBody>
          <a:bodyPr lIns="35715" tIns="35715" rIns="35715" bIns="35715" anchor="ctr"/>
          <a:lstStyle/>
          <a:p>
            <a:pPr algn="ctr" defTabSz="410730" eaLnBrk="1" fontAlgn="auto" hangingPunct="1">
              <a:spcBef>
                <a:spcPts val="0"/>
              </a:spcBef>
              <a:spcAft>
                <a:spcPts val="0"/>
              </a:spcAft>
              <a:defRPr sz="3000"/>
            </a:pPr>
            <a:endParaRPr sz="6000" kern="0">
              <a:solidFill>
                <a:srgbClr val="3E231A"/>
              </a:solidFill>
              <a:ea typeface="Papyrus"/>
              <a:cs typeface="Arial" panose="020B0604020202020204" pitchFamily="34" charset="0"/>
              <a:sym typeface="Papyrus"/>
            </a:endParaRPr>
          </a:p>
        </p:txBody>
      </p:sp>
      <p:sp>
        <p:nvSpPr>
          <p:cNvPr id="174" name="Shape 174">
            <a:extLst>
              <a:ext uri="{FF2B5EF4-FFF2-40B4-BE49-F238E27FC236}">
                <a16:creationId xmlns:a16="http://schemas.microsoft.com/office/drawing/2014/main" id="{D7887B43-4B72-21F8-1C37-44074ACC09BE}"/>
              </a:ext>
            </a:extLst>
          </p:cNvPr>
          <p:cNvSpPr/>
          <p:nvPr/>
        </p:nvSpPr>
        <p:spPr>
          <a:xfrm flipV="1">
            <a:off x="4419600" y="2024063"/>
            <a:ext cx="0" cy="993775"/>
          </a:xfrm>
          <a:prstGeom prst="line">
            <a:avLst/>
          </a:prstGeom>
          <a:ln w="38100">
            <a:solidFill>
              <a:srgbClr val="3E231A"/>
            </a:solidFill>
            <a:miter lim="400000"/>
            <a:tailEnd type="triangle"/>
          </a:ln>
        </p:spPr>
        <p:txBody>
          <a:bodyPr lIns="35715" tIns="35715" rIns="35715" bIns="35715" anchor="ctr"/>
          <a:lstStyle/>
          <a:p>
            <a:pPr algn="ctr" defTabSz="410730" eaLnBrk="1" fontAlgn="auto" hangingPunct="1">
              <a:spcBef>
                <a:spcPts val="0"/>
              </a:spcBef>
              <a:spcAft>
                <a:spcPts val="0"/>
              </a:spcAft>
              <a:defRPr sz="3000"/>
            </a:pPr>
            <a:endParaRPr sz="6000" kern="0">
              <a:solidFill>
                <a:srgbClr val="3E231A"/>
              </a:solidFill>
              <a:ea typeface="Papyrus"/>
              <a:cs typeface="Arial" panose="020B0604020202020204" pitchFamily="34" charset="0"/>
              <a:sym typeface="Papyrus"/>
            </a:endParaRPr>
          </a:p>
        </p:txBody>
      </p:sp>
      <p:pic>
        <p:nvPicPr>
          <p:cNvPr id="354311" name="pasted-image.pdf">
            <a:extLst>
              <a:ext uri="{FF2B5EF4-FFF2-40B4-BE49-F238E27FC236}">
                <a16:creationId xmlns:a16="http://schemas.microsoft.com/office/drawing/2014/main" id="{893D1C69-7A2E-E0DD-7CFA-01F844BEB6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0363" y="3082925"/>
            <a:ext cx="49688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4312" name="pasted-image.pdf">
            <a:extLst>
              <a:ext uri="{FF2B5EF4-FFF2-40B4-BE49-F238E27FC236}">
                <a16:creationId xmlns:a16="http://schemas.microsoft.com/office/drawing/2014/main" id="{2CF8574C-0FA3-D1C4-7853-04F855581A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238" y="3082925"/>
            <a:ext cx="49688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4313" name="pasted-image.pdf">
            <a:extLst>
              <a:ext uri="{FF2B5EF4-FFF2-40B4-BE49-F238E27FC236}">
                <a16:creationId xmlns:a16="http://schemas.microsoft.com/office/drawing/2014/main" id="{FD8D3FC1-3DCC-7681-3FA4-BE2D677BCB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1813" y="3082925"/>
            <a:ext cx="49688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4314" name="pasted-image.pdf">
            <a:extLst>
              <a:ext uri="{FF2B5EF4-FFF2-40B4-BE49-F238E27FC236}">
                <a16:creationId xmlns:a16="http://schemas.microsoft.com/office/drawing/2014/main" id="{6471C33A-F1AF-62F4-D10E-D34B033CD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0363" y="5243513"/>
            <a:ext cx="49688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4315" name="pasted-image.pdf">
            <a:extLst>
              <a:ext uri="{FF2B5EF4-FFF2-40B4-BE49-F238E27FC236}">
                <a16:creationId xmlns:a16="http://schemas.microsoft.com/office/drawing/2014/main" id="{5D869C97-C533-001C-BAA4-6B6A4F1F62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0363" y="966788"/>
            <a:ext cx="49688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4316" name="Shape 180">
            <a:extLst>
              <a:ext uri="{FF2B5EF4-FFF2-40B4-BE49-F238E27FC236}">
                <a16:creationId xmlns:a16="http://schemas.microsoft.com/office/drawing/2014/main" id="{B6F2A2E4-552A-7254-9806-B348D3E035E5}"/>
              </a:ext>
            </a:extLst>
          </p:cNvPr>
          <p:cNvSpPr>
            <a:spLocks noChangeArrowheads="1"/>
          </p:cNvSpPr>
          <p:nvPr/>
        </p:nvSpPr>
        <p:spPr bwMode="auto">
          <a:xfrm>
            <a:off x="4932363" y="1196975"/>
            <a:ext cx="37814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defTabSz="409575">
              <a:defRPr sz="2400">
                <a:solidFill>
                  <a:schemeClr val="tx1"/>
                </a:solidFill>
                <a:latin typeface="Arial" panose="020B0604020202020204" pitchFamily="34" charset="0"/>
                <a:ea typeface="MS PGothic" panose="020B0600070205080204" pitchFamily="34" charset="-128"/>
              </a:defRPr>
            </a:lvl1pPr>
            <a:lvl2pPr marL="742950" indent="-285750" defTabSz="409575">
              <a:defRPr sz="2400">
                <a:solidFill>
                  <a:schemeClr val="tx1"/>
                </a:solidFill>
                <a:latin typeface="Arial" panose="020B0604020202020204" pitchFamily="34" charset="0"/>
                <a:ea typeface="MS PGothic" panose="020B0600070205080204" pitchFamily="34" charset="-128"/>
              </a:defRPr>
            </a:lvl2pPr>
            <a:lvl3pPr marL="1143000" indent="-228600" defTabSz="409575">
              <a:defRPr sz="2400">
                <a:solidFill>
                  <a:schemeClr val="tx1"/>
                </a:solidFill>
                <a:latin typeface="Arial" panose="020B0604020202020204" pitchFamily="34" charset="0"/>
                <a:ea typeface="MS PGothic" panose="020B0600070205080204" pitchFamily="34" charset="-128"/>
              </a:defRPr>
            </a:lvl3pPr>
            <a:lvl4pPr marL="1600200" indent="-228600" defTabSz="409575">
              <a:defRPr sz="2400">
                <a:solidFill>
                  <a:schemeClr val="tx1"/>
                </a:solidFill>
                <a:latin typeface="Arial" panose="020B0604020202020204" pitchFamily="34" charset="0"/>
                <a:ea typeface="MS PGothic" panose="020B0600070205080204" pitchFamily="34" charset="-128"/>
              </a:defRPr>
            </a:lvl4pPr>
            <a:lvl5pPr marL="2057400" indent="-228600" defTabSz="409575">
              <a:defRPr sz="2400">
                <a:solidFill>
                  <a:schemeClr val="tx1"/>
                </a:solidFill>
                <a:latin typeface="Arial" panose="020B0604020202020204" pitchFamily="34" charset="0"/>
                <a:ea typeface="MS PGothic" panose="020B0600070205080204" pitchFamily="34" charset="-128"/>
              </a:defRPr>
            </a:lvl5pPr>
            <a:lvl6pPr marL="25146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3600">
                <a:solidFill>
                  <a:srgbClr val="000000"/>
                </a:solidFill>
                <a:cs typeface="Arial" panose="020B0604020202020204" pitchFamily="34" charset="0"/>
                <a:sym typeface="Papyrus" panose="020B0602040200020303" pitchFamily="34" charset="77"/>
              </a:rPr>
              <a:t>مشجع (بولس)</a:t>
            </a:r>
            <a:endParaRPr lang="en-US" altLang="en-US" sz="3600">
              <a:solidFill>
                <a:srgbClr val="000000"/>
              </a:solidFill>
              <a:cs typeface="Arial" panose="020B0604020202020204" pitchFamily="34" charset="0"/>
              <a:sym typeface="Papyrus" panose="020B0602040200020303" pitchFamily="34" charset="77"/>
            </a:endParaRPr>
          </a:p>
        </p:txBody>
      </p:sp>
      <p:sp>
        <p:nvSpPr>
          <p:cNvPr id="354317" name="Shape 181">
            <a:extLst>
              <a:ext uri="{FF2B5EF4-FFF2-40B4-BE49-F238E27FC236}">
                <a16:creationId xmlns:a16="http://schemas.microsoft.com/office/drawing/2014/main" id="{80152BF9-0EB2-A0ED-727F-3A23521F0F62}"/>
              </a:ext>
            </a:extLst>
          </p:cNvPr>
          <p:cNvSpPr>
            <a:spLocks noChangeArrowheads="1"/>
          </p:cNvSpPr>
          <p:nvPr/>
        </p:nvSpPr>
        <p:spPr bwMode="auto">
          <a:xfrm>
            <a:off x="4932363" y="5321300"/>
            <a:ext cx="399256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defTabSz="409575">
              <a:defRPr sz="2400">
                <a:solidFill>
                  <a:schemeClr val="tx1"/>
                </a:solidFill>
                <a:latin typeface="Arial" panose="020B0604020202020204" pitchFamily="34" charset="0"/>
                <a:ea typeface="MS PGothic" panose="020B0600070205080204" pitchFamily="34" charset="-128"/>
              </a:defRPr>
            </a:lvl1pPr>
            <a:lvl2pPr marL="742950" indent="-285750" defTabSz="409575">
              <a:defRPr sz="2400">
                <a:solidFill>
                  <a:schemeClr val="tx1"/>
                </a:solidFill>
                <a:latin typeface="Arial" panose="020B0604020202020204" pitchFamily="34" charset="0"/>
                <a:ea typeface="MS PGothic" panose="020B0600070205080204" pitchFamily="34" charset="-128"/>
              </a:defRPr>
            </a:lvl2pPr>
            <a:lvl3pPr marL="1143000" indent="-228600" defTabSz="409575">
              <a:defRPr sz="2400">
                <a:solidFill>
                  <a:schemeClr val="tx1"/>
                </a:solidFill>
                <a:latin typeface="Arial" panose="020B0604020202020204" pitchFamily="34" charset="0"/>
                <a:ea typeface="MS PGothic" panose="020B0600070205080204" pitchFamily="34" charset="-128"/>
              </a:defRPr>
            </a:lvl3pPr>
            <a:lvl4pPr marL="1600200" indent="-228600" defTabSz="409575">
              <a:defRPr sz="2400">
                <a:solidFill>
                  <a:schemeClr val="tx1"/>
                </a:solidFill>
                <a:latin typeface="Arial" panose="020B0604020202020204" pitchFamily="34" charset="0"/>
                <a:ea typeface="MS PGothic" panose="020B0600070205080204" pitchFamily="34" charset="-128"/>
              </a:defRPr>
            </a:lvl4pPr>
            <a:lvl5pPr marL="2057400" indent="-228600" defTabSz="409575">
              <a:defRPr sz="2400">
                <a:solidFill>
                  <a:schemeClr val="tx1"/>
                </a:solidFill>
                <a:latin typeface="Arial" panose="020B0604020202020204" pitchFamily="34" charset="0"/>
                <a:ea typeface="MS PGothic" panose="020B0600070205080204" pitchFamily="34" charset="-128"/>
              </a:defRPr>
            </a:lvl5pPr>
            <a:lvl6pPr marL="25146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3600">
                <a:solidFill>
                  <a:srgbClr val="000000"/>
                </a:solidFill>
                <a:cs typeface="Arial" panose="020B0604020202020204" pitchFamily="34" charset="0"/>
                <a:sym typeface="Papyrus" panose="020B0602040200020303" pitchFamily="34" charset="77"/>
              </a:rPr>
              <a:t>متشجع (آخرين)</a:t>
            </a:r>
            <a:endParaRPr lang="en-US" altLang="en-US" sz="3600">
              <a:solidFill>
                <a:srgbClr val="000000"/>
              </a:solidFill>
              <a:cs typeface="Arial" panose="020B0604020202020204" pitchFamily="34" charset="0"/>
              <a:sym typeface="Papyrus" panose="020B0602040200020303" pitchFamily="34" charset="77"/>
            </a:endParaRPr>
          </a:p>
        </p:txBody>
      </p:sp>
      <p:sp>
        <p:nvSpPr>
          <p:cNvPr id="354318" name="Shape 182">
            <a:extLst>
              <a:ext uri="{FF2B5EF4-FFF2-40B4-BE49-F238E27FC236}">
                <a16:creationId xmlns:a16="http://schemas.microsoft.com/office/drawing/2014/main" id="{050E561F-BFB5-A23E-4AF9-6876AE6A95A5}"/>
              </a:ext>
            </a:extLst>
          </p:cNvPr>
          <p:cNvSpPr>
            <a:spLocks noChangeArrowheads="1"/>
          </p:cNvSpPr>
          <p:nvPr/>
        </p:nvSpPr>
        <p:spPr bwMode="auto">
          <a:xfrm>
            <a:off x="4598765" y="2996952"/>
            <a:ext cx="23304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defTabSz="409575">
              <a:defRPr sz="2400">
                <a:solidFill>
                  <a:schemeClr val="tx1"/>
                </a:solidFill>
                <a:latin typeface="Arial" panose="020B0604020202020204" pitchFamily="34" charset="0"/>
                <a:ea typeface="MS PGothic" panose="020B0600070205080204" pitchFamily="34" charset="-128"/>
              </a:defRPr>
            </a:lvl1pPr>
            <a:lvl2pPr marL="742950" indent="-285750" defTabSz="409575">
              <a:defRPr sz="2400">
                <a:solidFill>
                  <a:schemeClr val="tx1"/>
                </a:solidFill>
                <a:latin typeface="Arial" panose="020B0604020202020204" pitchFamily="34" charset="0"/>
                <a:ea typeface="MS PGothic" panose="020B0600070205080204" pitchFamily="34" charset="-128"/>
              </a:defRPr>
            </a:lvl2pPr>
            <a:lvl3pPr marL="1143000" indent="-228600" defTabSz="409575">
              <a:defRPr sz="2400">
                <a:solidFill>
                  <a:schemeClr val="tx1"/>
                </a:solidFill>
                <a:latin typeface="Arial" panose="020B0604020202020204" pitchFamily="34" charset="0"/>
                <a:ea typeface="MS PGothic" panose="020B0600070205080204" pitchFamily="34" charset="-128"/>
              </a:defRPr>
            </a:lvl3pPr>
            <a:lvl4pPr marL="1600200" indent="-228600" defTabSz="409575">
              <a:defRPr sz="2400">
                <a:solidFill>
                  <a:schemeClr val="tx1"/>
                </a:solidFill>
                <a:latin typeface="Arial" panose="020B0604020202020204" pitchFamily="34" charset="0"/>
                <a:ea typeface="MS PGothic" panose="020B0600070205080204" pitchFamily="34" charset="-128"/>
              </a:defRPr>
            </a:lvl4pPr>
            <a:lvl5pPr marL="2057400" indent="-228600" defTabSz="409575">
              <a:defRPr sz="2400">
                <a:solidFill>
                  <a:schemeClr val="tx1"/>
                </a:solidFill>
                <a:latin typeface="Arial" panose="020B0604020202020204" pitchFamily="34" charset="0"/>
                <a:ea typeface="MS PGothic" panose="020B0600070205080204" pitchFamily="34" charset="-128"/>
              </a:defRPr>
            </a:lvl5pPr>
            <a:lvl6pPr marL="25146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3600">
                <a:solidFill>
                  <a:srgbClr val="000000"/>
                </a:solidFill>
                <a:cs typeface="Arial" panose="020B0604020202020204" pitchFamily="34" charset="0"/>
                <a:sym typeface="Papyrus" panose="020B0602040200020303" pitchFamily="34" charset="77"/>
              </a:rPr>
              <a:t>نظير</a:t>
            </a:r>
          </a:p>
          <a:p>
            <a:pPr algn="ctr" eaLnBrk="1" hangingPunct="1"/>
            <a:r>
              <a:rPr lang="en-US" altLang="en-US" sz="3600">
                <a:solidFill>
                  <a:srgbClr val="000000"/>
                </a:solidFill>
                <a:cs typeface="Arial" panose="020B0604020202020204" pitchFamily="34" charset="0"/>
                <a:sym typeface="Papyrus" panose="020B0602040200020303" pitchFamily="34" charset="77"/>
              </a:rPr>
              <a:t> (</a:t>
            </a:r>
            <a:r>
              <a:rPr lang="ar-JO" altLang="en-US" sz="3600">
                <a:solidFill>
                  <a:srgbClr val="000000"/>
                </a:solidFill>
                <a:cs typeface="Arial" panose="020B0604020202020204" pitchFamily="34" charset="0"/>
                <a:sym typeface="Papyrus" panose="020B0602040200020303" pitchFamily="34" charset="77"/>
              </a:rPr>
              <a:t>نيموثاوس</a:t>
            </a:r>
            <a:r>
              <a:rPr lang="en-US" altLang="en-US" sz="3600">
                <a:solidFill>
                  <a:srgbClr val="000000"/>
                </a:solidFill>
                <a:cs typeface="Arial" panose="020B0604020202020204" pitchFamily="34" charset="0"/>
                <a:sym typeface="Papyrus" panose="020B0602040200020303" pitchFamily="34" charset="77"/>
              </a:rPr>
              <a:t>)</a:t>
            </a:r>
          </a:p>
        </p:txBody>
      </p:sp>
      <p:sp>
        <p:nvSpPr>
          <p:cNvPr id="354319" name="Shape 183">
            <a:extLst>
              <a:ext uri="{FF2B5EF4-FFF2-40B4-BE49-F238E27FC236}">
                <a16:creationId xmlns:a16="http://schemas.microsoft.com/office/drawing/2014/main" id="{6B70887D-4529-0F4E-0828-90329B0D6C4A}"/>
              </a:ext>
            </a:extLst>
          </p:cNvPr>
          <p:cNvSpPr>
            <a:spLocks noChangeArrowheads="1"/>
          </p:cNvSpPr>
          <p:nvPr/>
        </p:nvSpPr>
        <p:spPr bwMode="auto">
          <a:xfrm>
            <a:off x="2339752" y="2996952"/>
            <a:ext cx="16922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defTabSz="409575">
              <a:defRPr sz="2400">
                <a:solidFill>
                  <a:schemeClr val="tx1"/>
                </a:solidFill>
                <a:latin typeface="Arial" panose="020B0604020202020204" pitchFamily="34" charset="0"/>
                <a:ea typeface="MS PGothic" panose="020B0600070205080204" pitchFamily="34" charset="-128"/>
              </a:defRPr>
            </a:lvl1pPr>
            <a:lvl2pPr marL="742950" indent="-285750" defTabSz="409575">
              <a:defRPr sz="2400">
                <a:solidFill>
                  <a:schemeClr val="tx1"/>
                </a:solidFill>
                <a:latin typeface="Arial" panose="020B0604020202020204" pitchFamily="34" charset="0"/>
                <a:ea typeface="MS PGothic" panose="020B0600070205080204" pitchFamily="34" charset="-128"/>
              </a:defRPr>
            </a:lvl2pPr>
            <a:lvl3pPr marL="1143000" indent="-228600" defTabSz="409575">
              <a:defRPr sz="2400">
                <a:solidFill>
                  <a:schemeClr val="tx1"/>
                </a:solidFill>
                <a:latin typeface="Arial" panose="020B0604020202020204" pitchFamily="34" charset="0"/>
                <a:ea typeface="MS PGothic" panose="020B0600070205080204" pitchFamily="34" charset="-128"/>
              </a:defRPr>
            </a:lvl3pPr>
            <a:lvl4pPr marL="1600200" indent="-228600" defTabSz="409575">
              <a:defRPr sz="2400">
                <a:solidFill>
                  <a:schemeClr val="tx1"/>
                </a:solidFill>
                <a:latin typeface="Arial" panose="020B0604020202020204" pitchFamily="34" charset="0"/>
                <a:ea typeface="MS PGothic" panose="020B0600070205080204" pitchFamily="34" charset="-128"/>
              </a:defRPr>
            </a:lvl4pPr>
            <a:lvl5pPr marL="2057400" indent="-228600" defTabSz="409575">
              <a:defRPr sz="2400">
                <a:solidFill>
                  <a:schemeClr val="tx1"/>
                </a:solidFill>
                <a:latin typeface="Arial" panose="020B0604020202020204" pitchFamily="34" charset="0"/>
                <a:ea typeface="MS PGothic" panose="020B0600070205080204" pitchFamily="34" charset="-128"/>
              </a:defRPr>
            </a:lvl5pPr>
            <a:lvl6pPr marL="25146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3600" dirty="0">
                <a:solidFill>
                  <a:srgbClr val="000000"/>
                </a:solidFill>
                <a:cs typeface="Arial" panose="020B0604020202020204" pitchFamily="34" charset="0"/>
                <a:sym typeface="Papyrus" panose="020B0602040200020303" pitchFamily="34" charset="77"/>
              </a:rPr>
              <a:t>نظير</a:t>
            </a:r>
            <a:endParaRPr lang="en-US" altLang="en-US" sz="3600" dirty="0">
              <a:solidFill>
                <a:srgbClr val="000000"/>
              </a:solidFill>
              <a:cs typeface="Arial" panose="020B0604020202020204" pitchFamily="34" charset="0"/>
              <a:sym typeface="Papyrus" panose="020B0602040200020303" pitchFamily="34" charset="77"/>
            </a:endParaRPr>
          </a:p>
        </p:txBody>
      </p:sp>
    </p:spTree>
  </p:cSld>
  <p:clrMapOvr>
    <a:masterClrMapping/>
  </p:clrMapOvr>
  <p:transition spd="med"/>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Title 1">
            <a:extLst>
              <a:ext uri="{FF2B5EF4-FFF2-40B4-BE49-F238E27FC236}">
                <a16:creationId xmlns:a16="http://schemas.microsoft.com/office/drawing/2014/main" id="{79A836DB-BBB0-1581-C72D-F2223FB1DBB3}"/>
              </a:ext>
            </a:extLst>
          </p:cNvPr>
          <p:cNvSpPr>
            <a:spLocks noGrp="1"/>
          </p:cNvSpPr>
          <p:nvPr>
            <p:ph type="ctrTitle"/>
          </p:nvPr>
        </p:nvSpPr>
        <p:spPr>
          <a:xfrm>
            <a:off x="827088" y="150813"/>
            <a:ext cx="5113337" cy="2087562"/>
          </a:xfrm>
        </p:spPr>
        <p:txBody>
          <a:bodyPr>
            <a:spAutoFit/>
          </a:bodyPr>
          <a:lstStyle/>
          <a:p>
            <a:pPr>
              <a:lnSpc>
                <a:spcPct val="90000"/>
              </a:lnSpc>
            </a:pPr>
            <a:r>
              <a:rPr lang="ar-JO" altLang="en-US" sz="4800" dirty="0">
                <a:solidFill>
                  <a:srgbClr val="FFFFFF"/>
                </a:solidFill>
                <a:cs typeface="Arial" panose="020B0604020202020204" pitchFamily="34" charset="0"/>
              </a:rPr>
              <a:t>مجموعات</a:t>
            </a:r>
            <a:br>
              <a:rPr lang="ar-JO" altLang="en-US" sz="4800" dirty="0">
                <a:solidFill>
                  <a:srgbClr val="FFFFFF"/>
                </a:solidFill>
                <a:cs typeface="Arial" panose="020B0604020202020204" pitchFamily="34" charset="0"/>
              </a:rPr>
            </a:br>
            <a:r>
              <a:rPr lang="ar-JO" altLang="en-US" sz="4800" dirty="0">
                <a:solidFill>
                  <a:srgbClr val="FFFFFF"/>
                </a:solidFill>
                <a:cs typeface="Arial" panose="020B0604020202020204" pitchFamily="34" charset="0"/>
              </a:rPr>
              <a:t>الحياة</a:t>
            </a:r>
            <a:br>
              <a:rPr lang="ar-JO" altLang="en-US" sz="4800" dirty="0">
                <a:solidFill>
                  <a:srgbClr val="FFFFFF"/>
                </a:solidFill>
                <a:cs typeface="Arial" panose="020B0604020202020204" pitchFamily="34" charset="0"/>
              </a:rPr>
            </a:br>
            <a:r>
              <a:rPr lang="ar-JO" altLang="en-US" sz="4800" dirty="0">
                <a:solidFill>
                  <a:srgbClr val="FFFFFF"/>
                </a:solidFill>
                <a:cs typeface="Arial" panose="020B0604020202020204" pitchFamily="34" charset="0"/>
              </a:rPr>
              <a:t>المتغيرة</a:t>
            </a:r>
            <a:endParaRPr lang="en-US" altLang="en-US" sz="4800" dirty="0">
              <a:solidFill>
                <a:srgbClr val="FFFFFF"/>
              </a:solidFill>
              <a:cs typeface="Arial" panose="020B0604020202020204" pitchFamily="34" charset="0"/>
            </a:endParaRPr>
          </a:p>
        </p:txBody>
      </p:sp>
      <p:sp>
        <p:nvSpPr>
          <p:cNvPr id="551938" name="TextBox 13">
            <a:extLst>
              <a:ext uri="{FF2B5EF4-FFF2-40B4-BE49-F238E27FC236}">
                <a16:creationId xmlns:a16="http://schemas.microsoft.com/office/drawing/2014/main" id="{EAF94D27-B45E-3148-0996-9FECBFB8322C}"/>
              </a:ext>
            </a:extLst>
          </p:cNvPr>
          <p:cNvSpPr txBox="1">
            <a:spLocks noChangeArrowheads="1"/>
          </p:cNvSpPr>
          <p:nvPr/>
        </p:nvSpPr>
        <p:spPr bwMode="auto">
          <a:xfrm>
            <a:off x="0" y="2281238"/>
            <a:ext cx="91440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r>
              <a:rPr lang="ar-JO" altLang="en-US" sz="4000" b="1" dirty="0">
                <a:solidFill>
                  <a:srgbClr val="FFFFFF"/>
                </a:solidFill>
                <a:cs typeface="Arial" panose="020B0604020202020204" pitchFamily="34" charset="0"/>
              </a:rPr>
              <a:t>التعهد : تقابل لمدة ساعة أسبوعياً مع شخص أو شخصين آخرين من نفس الجنس لتقديم المحاسبية في ثلاث نقاط :</a:t>
            </a:r>
            <a:endParaRPr lang="en-US" altLang="en-US" sz="4000" b="1" dirty="0">
              <a:solidFill>
                <a:srgbClr val="FFFFFF"/>
              </a:solidFill>
              <a:cs typeface="Arial" panose="020B0604020202020204" pitchFamily="34" charset="0"/>
            </a:endParaRPr>
          </a:p>
        </p:txBody>
      </p:sp>
      <p:sp>
        <p:nvSpPr>
          <p:cNvPr id="551939" name="TextBox 13">
            <a:extLst>
              <a:ext uri="{FF2B5EF4-FFF2-40B4-BE49-F238E27FC236}">
                <a16:creationId xmlns:a16="http://schemas.microsoft.com/office/drawing/2014/main" id="{120E3C22-31F8-771E-635F-D246EDCDF9DD}"/>
              </a:ext>
            </a:extLst>
          </p:cNvPr>
          <p:cNvSpPr txBox="1">
            <a:spLocks noChangeArrowheads="1"/>
          </p:cNvSpPr>
          <p:nvPr/>
        </p:nvSpPr>
        <p:spPr bwMode="auto">
          <a:xfrm>
            <a:off x="-25400" y="4370388"/>
            <a:ext cx="91440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2950" indent="-74295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r>
              <a:rPr lang="ar-JO" altLang="en-US" sz="4000" b="1" dirty="0">
                <a:solidFill>
                  <a:srgbClr val="FFFF00"/>
                </a:solidFill>
                <a:cs typeface="Arial" panose="020B0604020202020204" pitchFamily="34" charset="0"/>
              </a:rPr>
              <a:t>1. اعترف </a:t>
            </a:r>
            <a:r>
              <a:rPr lang="ar-JO" altLang="en-US" sz="4000" b="1" dirty="0">
                <a:solidFill>
                  <a:srgbClr val="FFFFFF"/>
                </a:solidFill>
                <a:cs typeface="Arial" panose="020B0604020202020204" pitchFamily="34" charset="0"/>
              </a:rPr>
              <a:t>بخطية في حوالي 10 أسئلة</a:t>
            </a:r>
            <a:endParaRPr lang="en-US" altLang="en-US" sz="4000" b="1" dirty="0">
              <a:solidFill>
                <a:srgbClr val="FFFFFF"/>
              </a:solidFill>
              <a:cs typeface="Arial" panose="020B0604020202020204" pitchFamily="34" charset="0"/>
            </a:endParaRPr>
          </a:p>
          <a:p>
            <a:pPr algn="r"/>
            <a:r>
              <a:rPr lang="ar-JO" altLang="en-US" sz="4000" b="1" dirty="0">
                <a:solidFill>
                  <a:srgbClr val="FFFF00"/>
                </a:solidFill>
                <a:cs typeface="Arial" panose="020B0604020202020204" pitchFamily="34" charset="0"/>
              </a:rPr>
              <a:t>2. اقرأ </a:t>
            </a:r>
            <a:r>
              <a:rPr lang="ar-JO" altLang="en-US" sz="4000" b="1" dirty="0">
                <a:solidFill>
                  <a:srgbClr val="FFFFFF"/>
                </a:solidFill>
                <a:cs typeface="Arial" panose="020B0604020202020204" pitchFamily="34" charset="0"/>
              </a:rPr>
              <a:t>3 اصحاحات من الكتاب المقدس يومياً</a:t>
            </a:r>
            <a:endParaRPr lang="en-US" altLang="en-US" sz="4000" b="1" dirty="0">
              <a:solidFill>
                <a:srgbClr val="FFFFFF"/>
              </a:solidFill>
              <a:cs typeface="Arial" panose="020B0604020202020204" pitchFamily="34" charset="0"/>
            </a:endParaRPr>
          </a:p>
          <a:p>
            <a:pPr algn="r"/>
            <a:r>
              <a:rPr lang="ar-JO" altLang="en-US" sz="4000" b="1" dirty="0">
                <a:solidFill>
                  <a:srgbClr val="FFFF00"/>
                </a:solidFill>
                <a:cs typeface="Arial" panose="020B0604020202020204" pitchFamily="34" charset="0"/>
              </a:rPr>
              <a:t>3. صلِّ </a:t>
            </a:r>
            <a:r>
              <a:rPr lang="ar-JO" altLang="en-US" sz="4000" b="1" dirty="0">
                <a:solidFill>
                  <a:srgbClr val="FFFFFF"/>
                </a:solidFill>
                <a:cs typeface="Arial" panose="020B0604020202020204" pitchFamily="34" charset="0"/>
              </a:rPr>
              <a:t>من أجل الأصدقاء الضالين</a:t>
            </a:r>
            <a:endParaRPr lang="en-US" altLang="en-US" sz="4000" b="1" dirty="0">
              <a:solidFill>
                <a:srgbClr val="FFFFFF"/>
              </a:solidFill>
              <a:cs typeface="Arial" panose="020B0604020202020204" pitchFamily="34" charset="0"/>
            </a:endParaRPr>
          </a:p>
        </p:txBody>
      </p:sp>
      <p:pic>
        <p:nvPicPr>
          <p:cNvPr id="355333" name="Picture 1" descr="Life Transformation Groups.png">
            <a:extLst>
              <a:ext uri="{FF2B5EF4-FFF2-40B4-BE49-F238E27FC236}">
                <a16:creationId xmlns:a16="http://schemas.microsoft.com/office/drawing/2014/main" id="{5E20CF55-84E1-222B-A031-8D5486E60F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0400" y="104775"/>
            <a:ext cx="25400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5334" name="TextBox 13">
            <a:extLst>
              <a:ext uri="{FF2B5EF4-FFF2-40B4-BE49-F238E27FC236}">
                <a16:creationId xmlns:a16="http://schemas.microsoft.com/office/drawing/2014/main" id="{49813C4F-D59A-0E5B-38CF-26CFD0F64C3F}"/>
              </a:ext>
            </a:extLst>
          </p:cNvPr>
          <p:cNvSpPr txBox="1">
            <a:spLocks noChangeArrowheads="1"/>
          </p:cNvSpPr>
          <p:nvPr/>
        </p:nvSpPr>
        <p:spPr bwMode="auto">
          <a:xfrm>
            <a:off x="-107950" y="6423025"/>
            <a:ext cx="9288463" cy="46196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b="1" dirty="0">
                <a:solidFill>
                  <a:srgbClr val="FFFFFF"/>
                </a:solidFill>
                <a:cs typeface="Arial" panose="020B0604020202020204" pitchFamily="34" charset="0"/>
              </a:rPr>
              <a:t>شركاء التضاعف في الكنيسة</a:t>
            </a:r>
            <a:r>
              <a:rPr lang="en-US" altLang="en-US" b="1" dirty="0">
                <a:solidFill>
                  <a:srgbClr val="FFFFFF"/>
                </a:solidFill>
                <a:cs typeface="Arial" panose="020B0604020202020204" pitchFamily="34" charset="0"/>
              </a:rPr>
              <a:t>      ––</a:t>
            </a:r>
            <a:r>
              <a:rPr lang="en-US" altLang="en-US" b="1" dirty="0" err="1">
                <a:solidFill>
                  <a:srgbClr val="FFFFFF"/>
                </a:solidFill>
                <a:cs typeface="Arial" panose="020B0604020202020204" pitchFamily="34" charset="0"/>
              </a:rPr>
              <a:t>www.CMAResources.org</a:t>
            </a:r>
            <a:endParaRPr lang="en-US" altLang="en-US" b="1" dirty="0">
              <a:solidFill>
                <a:srgbClr val="FFFFFF"/>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1938"/>
                                        </p:tgtEl>
                                        <p:attrNameLst>
                                          <p:attrName>style.visibility</p:attrName>
                                        </p:attrNameLst>
                                      </p:cBhvr>
                                      <p:to>
                                        <p:strVal val="visible"/>
                                      </p:to>
                                    </p:set>
                                    <p:anim calcmode="lin" valueType="num">
                                      <p:cBhvr additive="base">
                                        <p:cTn id="7" dur="500" fill="hold"/>
                                        <p:tgtEl>
                                          <p:spTgt spid="551938"/>
                                        </p:tgtEl>
                                        <p:attrNameLst>
                                          <p:attrName>ppt_x</p:attrName>
                                        </p:attrNameLst>
                                      </p:cBhvr>
                                      <p:tavLst>
                                        <p:tav tm="0">
                                          <p:val>
                                            <p:strVal val="#ppt_x"/>
                                          </p:val>
                                        </p:tav>
                                        <p:tav tm="100000">
                                          <p:val>
                                            <p:strVal val="#ppt_x"/>
                                          </p:val>
                                        </p:tav>
                                      </p:tavLst>
                                    </p:anim>
                                    <p:anim calcmode="lin" valueType="num">
                                      <p:cBhvr additive="base">
                                        <p:cTn id="8" dur="500" fill="hold"/>
                                        <p:tgtEl>
                                          <p:spTgt spid="55193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51939"/>
                                        </p:tgtEl>
                                        <p:attrNameLst>
                                          <p:attrName>style.visibility</p:attrName>
                                        </p:attrNameLst>
                                      </p:cBhvr>
                                      <p:to>
                                        <p:strVal val="visible"/>
                                      </p:to>
                                    </p:set>
                                    <p:anim calcmode="lin" valueType="num">
                                      <p:cBhvr additive="base">
                                        <p:cTn id="13" dur="500" fill="hold"/>
                                        <p:tgtEl>
                                          <p:spTgt spid="551939"/>
                                        </p:tgtEl>
                                        <p:attrNameLst>
                                          <p:attrName>ppt_x</p:attrName>
                                        </p:attrNameLst>
                                      </p:cBhvr>
                                      <p:tavLst>
                                        <p:tav tm="0">
                                          <p:val>
                                            <p:strVal val="#ppt_x"/>
                                          </p:val>
                                        </p:tav>
                                        <p:tav tm="100000">
                                          <p:val>
                                            <p:strVal val="#ppt_x"/>
                                          </p:val>
                                        </p:tav>
                                      </p:tavLst>
                                    </p:anim>
                                    <p:anim calcmode="lin" valueType="num">
                                      <p:cBhvr additive="base">
                                        <p:cTn id="14" dur="500" fill="hold"/>
                                        <p:tgtEl>
                                          <p:spTgt spid="5519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938" grpId="0"/>
      <p:bldP spid="5519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76200" y="0"/>
            <a:ext cx="92202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sym typeface="Arial"/>
            </a:endParaRPr>
          </a:p>
        </p:txBody>
      </p:sp>
      <p:sp>
        <p:nvSpPr>
          <p:cNvPr id="40966" name="Text Box 6"/>
          <p:cNvSpPr txBox="1">
            <a:spLocks noChangeArrowheads="1"/>
          </p:cNvSpPr>
          <p:nvPr/>
        </p:nvSpPr>
        <p:spPr bwMode="auto">
          <a:xfrm>
            <a:off x="63500" y="1124744"/>
            <a:ext cx="64135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wrap="square" lIns="0" tIns="45688" rIns="0" bIns="45688">
            <a:spAutoFit/>
          </a:body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إلى أقصى الأرض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rPr>
              <a:t>أعمال الرسل</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1: 8)</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16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أع</a:t>
            </a:r>
            <a:r>
              <a:rPr kumimoji="0" lang="en-US" sz="16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9</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13</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14</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15</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16</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18</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21</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27</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28</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endParaRPr>
          </a:p>
        </p:txBody>
      </p:sp>
      <p:sp>
        <p:nvSpPr>
          <p:cNvPr id="217091" name="Text Box 16"/>
          <p:cNvSpPr txBox="1">
            <a:spLocks noChangeArrowheads="1"/>
          </p:cNvSpPr>
          <p:nvPr/>
        </p:nvSpPr>
        <p:spPr bwMode="auto">
          <a:xfrm>
            <a:off x="1866900" y="2298804"/>
            <a:ext cx="838200" cy="661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خريف 49</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المجْمَع</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2" name="Text Box 17"/>
          <p:cNvSpPr txBox="1">
            <a:spLocks noChangeArrowheads="1"/>
          </p:cNvSpPr>
          <p:nvPr/>
        </p:nvSpPr>
        <p:spPr bwMode="auto">
          <a:xfrm>
            <a:off x="4724400" y="1998255"/>
            <a:ext cx="685800" cy="1092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أيَّار 57</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آب 59</a:t>
            </a: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محاكمات</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a:sym typeface="Arial"/>
            </a:endParaRPr>
          </a:p>
        </p:txBody>
      </p:sp>
      <p:sp>
        <p:nvSpPr>
          <p:cNvPr id="217094" name="Text Box 20"/>
          <p:cNvSpPr txBox="1">
            <a:spLocks noChangeArrowheads="1"/>
          </p:cNvSpPr>
          <p:nvPr/>
        </p:nvSpPr>
        <p:spPr bwMode="auto">
          <a:xfrm>
            <a:off x="8383091" y="2060848"/>
            <a:ext cx="797421" cy="13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ربيع 68</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تَوَسُّع</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6" name="Text Box 7"/>
          <p:cNvSpPr txBox="1">
            <a:spLocks noChangeArrowheads="1"/>
          </p:cNvSpPr>
          <p:nvPr/>
        </p:nvSpPr>
        <p:spPr bwMode="auto">
          <a:xfrm>
            <a:off x="914400" y="1930767"/>
            <a:ext cx="990600" cy="13773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نيسان 48-</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أيلول 49</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40971" name="Text Box 11"/>
          <p:cNvSpPr txBox="1">
            <a:spLocks noChangeArrowheads="1"/>
          </p:cNvSpPr>
          <p:nvPr/>
        </p:nvSpPr>
        <p:spPr bwMode="auto">
          <a:xfrm>
            <a:off x="7397824" y="1930767"/>
            <a:ext cx="990600" cy="1400383"/>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خريف 67 – ربيع 68</a:t>
            </a:r>
            <a:endPar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38</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124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39</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-41</a:t>
            </a:r>
          </a:p>
        </p:txBody>
      </p:sp>
      <p:sp>
        <p:nvSpPr>
          <p:cNvPr id="217101" name="Text Box 9"/>
          <p:cNvSpPr txBox="1">
            <a:spLocks noChangeArrowheads="1"/>
          </p:cNvSpPr>
          <p:nvPr/>
        </p:nvSpPr>
        <p:spPr bwMode="auto">
          <a:xfrm>
            <a:off x="6389712" y="1930767"/>
            <a:ext cx="990600" cy="140038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ربيع 62 -</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خريف 67</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34" name="Title 33"/>
          <p:cNvSpPr>
            <a:spLocks noGrp="1"/>
          </p:cNvSpPr>
          <p:nvPr>
            <p:ph type="title" idx="4294967295"/>
          </p:nvPr>
        </p:nvSpPr>
        <p:spPr>
          <a:xfrm>
            <a:off x="35496" y="206514"/>
            <a:ext cx="80200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rtl="1"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charset="0"/>
                <a:cs typeface="Times New Roman" charset="0"/>
              </a:rPr>
              <a:t>نظرةٌ عامَّةٌ إلى رسائل بولس</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متَّى</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50" name="Text Box 19"/>
          <p:cNvSpPr txBox="1">
            <a:spLocks noChangeArrowheads="1"/>
          </p:cNvSpPr>
          <p:nvPr/>
        </p:nvSpPr>
        <p:spPr bwMode="auto">
          <a:xfrm>
            <a:off x="152400" y="5877272"/>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الأناجيل وأعمال الرسل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36" name="Text Box 7"/>
          <p:cNvSpPr txBox="1">
            <a:spLocks noChangeArrowheads="1"/>
          </p:cNvSpPr>
          <p:nvPr/>
        </p:nvSpPr>
        <p:spPr bwMode="auto">
          <a:xfrm>
            <a:off x="2667000" y="1930767"/>
            <a:ext cx="990600" cy="1361911"/>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نيسان 50-</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أيلول 52</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3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بحر إيجة</a:t>
            </a:r>
            <a:endParaRPr kumimoji="0" lang="en-US" sz="23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217137" name="Text Box 17"/>
          <p:cNvSpPr txBox="1">
            <a:spLocks noChangeArrowheads="1"/>
          </p:cNvSpPr>
          <p:nvPr/>
        </p:nvSpPr>
        <p:spPr bwMode="auto">
          <a:xfrm>
            <a:off x="-76200" y="2136612"/>
            <a:ext cx="990600" cy="1092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صيف 35-37 م</a:t>
            </a: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ar-JO"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دمشق</a:t>
            </a:r>
            <a:br>
              <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أنطاكيَّة</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53" name="Text Box 10"/>
          <p:cNvSpPr txBox="1">
            <a:spLocks noChangeArrowheads="1"/>
          </p:cNvSpPr>
          <p:nvPr/>
        </p:nvSpPr>
        <p:spPr bwMode="auto">
          <a:xfrm>
            <a:off x="2286000" y="6381884"/>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39" name="Text Box 20"/>
          <p:cNvSpPr txBox="1">
            <a:spLocks noChangeArrowheads="1"/>
          </p:cNvSpPr>
          <p:nvPr/>
        </p:nvSpPr>
        <p:spPr bwMode="auto">
          <a:xfrm>
            <a:off x="3352800" y="6041356"/>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الرحلات التبشيريَّة</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40" name="Text Box 9"/>
          <p:cNvSpPr txBox="1">
            <a:spLocks noChangeArrowheads="1"/>
          </p:cNvSpPr>
          <p:nvPr/>
        </p:nvSpPr>
        <p:spPr bwMode="auto">
          <a:xfrm>
            <a:off x="2286000" y="594983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217141" name="Text Box 20"/>
          <p:cNvSpPr txBox="1">
            <a:spLocks noChangeArrowheads="1"/>
          </p:cNvSpPr>
          <p:nvPr/>
        </p:nvSpPr>
        <p:spPr bwMode="auto">
          <a:xfrm>
            <a:off x="3352800" y="6401396"/>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أوقاتٌ في السجن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9" name="Text Box 9">
            <a:extLst>
              <a:ext uri="{FF2B5EF4-FFF2-40B4-BE49-F238E27FC236}">
                <a16:creationId xmlns:a16="http://schemas.microsoft.com/office/drawing/2014/main" id="{8C29773A-4FDD-2640-A9F0-BDE1D7B15D0A}"/>
              </a:ext>
            </a:extLst>
          </p:cNvPr>
          <p:cNvSpPr txBox="1">
            <a:spLocks noChangeAspect="1" noChangeArrowheads="1"/>
          </p:cNvSpPr>
          <p:nvPr/>
        </p:nvSpPr>
        <p:spPr bwMode="auto">
          <a:xfrm>
            <a:off x="3711862" y="1930767"/>
            <a:ext cx="1018064" cy="136960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ربيع 53-</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أيَّار 57</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أسيَّا</a:t>
            </a: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30" name="Text Box 10">
            <a:extLst>
              <a:ext uri="{FF2B5EF4-FFF2-40B4-BE49-F238E27FC236}">
                <a16:creationId xmlns:a16="http://schemas.microsoft.com/office/drawing/2014/main" id="{63F5AC0E-61C5-6C44-8423-D47D86954957}"/>
              </a:ext>
            </a:extLst>
          </p:cNvPr>
          <p:cNvSpPr txBox="1">
            <a:spLocks noChangeAspect="1" noChangeArrowheads="1"/>
          </p:cNvSpPr>
          <p:nvPr/>
        </p:nvSpPr>
        <p:spPr bwMode="auto">
          <a:xfrm>
            <a:off x="5384648" y="1930767"/>
            <a:ext cx="987552" cy="1400383"/>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شباط 60 –</a:t>
            </a:r>
            <a:br>
              <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روما</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5" name="Text Box 19">
            <a:extLst>
              <a:ext uri="{FF2B5EF4-FFF2-40B4-BE49-F238E27FC236}">
                <a16:creationId xmlns:a16="http://schemas.microsoft.com/office/drawing/2014/main" id="{A294D8C5-E1A1-2172-C199-C2141F854DBA}"/>
              </a:ext>
            </a:extLst>
          </p:cNvPr>
          <p:cNvSpPr txBox="1">
            <a:spLocks noChangeArrowheads="1"/>
          </p:cNvSpPr>
          <p:nvPr/>
        </p:nvSpPr>
        <p:spPr bwMode="auto">
          <a:xfrm>
            <a:off x="961781" y="4173049"/>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6" name="Text Box 20">
            <a:extLst>
              <a:ext uri="{FF2B5EF4-FFF2-40B4-BE49-F238E27FC236}">
                <a16:creationId xmlns:a16="http://schemas.microsoft.com/office/drawing/2014/main" id="{FB7D1EFC-01CE-BB18-26E9-9162571EA3AE}"/>
              </a:ext>
            </a:extLst>
          </p:cNvPr>
          <p:cNvSpPr txBox="1">
            <a:spLocks noChangeArrowheads="1"/>
          </p:cNvSpPr>
          <p:nvPr/>
        </p:nvSpPr>
        <p:spPr bwMode="auto">
          <a:xfrm>
            <a:off x="2665203" y="4147851"/>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1تسالونيكي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 name="Text Box 21">
            <a:extLst>
              <a:ext uri="{FF2B5EF4-FFF2-40B4-BE49-F238E27FC236}">
                <a16:creationId xmlns:a16="http://schemas.microsoft.com/office/drawing/2014/main" id="{9CFFC615-1589-C0C5-4ABF-90B606ABA12E}"/>
              </a:ext>
            </a:extLst>
          </p:cNvPr>
          <p:cNvSpPr txBox="1">
            <a:spLocks noChangeArrowheads="1"/>
          </p:cNvSpPr>
          <p:nvPr/>
        </p:nvSpPr>
        <p:spPr bwMode="auto">
          <a:xfrm>
            <a:off x="2665203" y="4587924"/>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2تسالونيكي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8" name="Text Box 22">
            <a:extLst>
              <a:ext uri="{FF2B5EF4-FFF2-40B4-BE49-F238E27FC236}">
                <a16:creationId xmlns:a16="http://schemas.microsoft.com/office/drawing/2014/main" id="{FE83B0E9-A6CA-9328-24A1-A023FCFCEF3A}"/>
              </a:ext>
            </a:extLst>
          </p:cNvPr>
          <p:cNvSpPr txBox="1">
            <a:spLocks noChangeArrowheads="1"/>
          </p:cNvSpPr>
          <p:nvPr/>
        </p:nvSpPr>
        <p:spPr bwMode="auto">
          <a:xfrm>
            <a:off x="3806679" y="4147851"/>
            <a:ext cx="792163"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كورنثوس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9" name="Text Box 23">
            <a:extLst>
              <a:ext uri="{FF2B5EF4-FFF2-40B4-BE49-F238E27FC236}">
                <a16:creationId xmlns:a16="http://schemas.microsoft.com/office/drawing/2014/main" id="{5FA2B0FD-6375-2EF1-20EA-F939D4FB7769}"/>
              </a:ext>
            </a:extLst>
          </p:cNvPr>
          <p:cNvSpPr txBox="1">
            <a:spLocks noChangeArrowheads="1"/>
          </p:cNvSpPr>
          <p:nvPr/>
        </p:nvSpPr>
        <p:spPr bwMode="auto">
          <a:xfrm>
            <a:off x="3806679" y="4604806"/>
            <a:ext cx="792163"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كورنثوس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0" name="Text Box 24">
            <a:extLst>
              <a:ext uri="{FF2B5EF4-FFF2-40B4-BE49-F238E27FC236}">
                <a16:creationId xmlns:a16="http://schemas.microsoft.com/office/drawing/2014/main" id="{383740FE-E86A-4E86-64B5-5A8B1F788B7C}"/>
              </a:ext>
            </a:extLst>
          </p:cNvPr>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رومية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1" name="Text Box 19">
            <a:extLst>
              <a:ext uri="{FF2B5EF4-FFF2-40B4-BE49-F238E27FC236}">
                <a16:creationId xmlns:a16="http://schemas.microsoft.com/office/drawing/2014/main" id="{1F5BD762-72B9-85B6-A173-F9BEF8617E6E}"/>
              </a:ext>
            </a:extLst>
          </p:cNvPr>
          <p:cNvSpPr txBox="1">
            <a:spLocks noChangeArrowheads="1"/>
          </p:cNvSpPr>
          <p:nvPr/>
        </p:nvSpPr>
        <p:spPr bwMode="auto">
          <a:xfrm>
            <a:off x="152400" y="63829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5" name="Text Box 25">
            <a:extLst>
              <a:ext uri="{FF2B5EF4-FFF2-40B4-BE49-F238E27FC236}">
                <a16:creationId xmlns:a16="http://schemas.microsoft.com/office/drawing/2014/main" id="{7BD7E7D0-2ABB-1F5A-A9D7-6F181AF5171E}"/>
              </a:ext>
            </a:extLst>
          </p:cNvPr>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أفسس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6" name="Text Box 22">
            <a:extLst>
              <a:ext uri="{FF2B5EF4-FFF2-40B4-BE49-F238E27FC236}">
                <a16:creationId xmlns:a16="http://schemas.microsoft.com/office/drawing/2014/main" id="{7632B067-4585-A4CF-3063-6C2110FC05C7}"/>
              </a:ext>
            </a:extLst>
          </p:cNvPr>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لوقا</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7" name="Text Box 22">
            <a:extLst>
              <a:ext uri="{FF2B5EF4-FFF2-40B4-BE49-F238E27FC236}">
                <a16:creationId xmlns:a16="http://schemas.microsoft.com/office/drawing/2014/main" id="{2B972845-77AC-42C2-BC90-C4C05250C4BF}"/>
              </a:ext>
            </a:extLst>
          </p:cNvPr>
          <p:cNvSpPr txBox="1">
            <a:spLocks noChangeArrowheads="1"/>
          </p:cNvSpPr>
          <p:nvPr/>
        </p:nvSpPr>
        <p:spPr bwMode="auto">
          <a:xfrm>
            <a:off x="5486406" y="3657600"/>
            <a:ext cx="792163"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8" name="Text Box 29">
            <a:extLst>
              <a:ext uri="{FF2B5EF4-FFF2-40B4-BE49-F238E27FC236}">
                <a16:creationId xmlns:a16="http://schemas.microsoft.com/office/drawing/2014/main" id="{BF56C085-F511-4A51-C93D-AC8B88195D95}"/>
              </a:ext>
            </a:extLst>
          </p:cNvPr>
          <p:cNvSpPr txBox="1">
            <a:spLocks noChangeArrowheads="1"/>
          </p:cNvSpPr>
          <p:nvPr/>
        </p:nvSpPr>
        <p:spPr bwMode="auto">
          <a:xfrm>
            <a:off x="6516142"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مرقس</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9" name="Text Box 31">
            <a:extLst>
              <a:ext uri="{FF2B5EF4-FFF2-40B4-BE49-F238E27FC236}">
                <a16:creationId xmlns:a16="http://schemas.microsoft.com/office/drawing/2014/main" id="{7A7C2F1D-1A43-997B-B609-F1062F832C39}"/>
              </a:ext>
            </a:extLst>
          </p:cNvPr>
          <p:cNvSpPr txBox="1">
            <a:spLocks noChangeArrowheads="1"/>
          </p:cNvSpPr>
          <p:nvPr/>
        </p:nvSpPr>
        <p:spPr bwMode="auto">
          <a:xfrm>
            <a:off x="7452245"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يوحنَّا</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0" name="Text Box 26">
            <a:extLst>
              <a:ext uri="{FF2B5EF4-FFF2-40B4-BE49-F238E27FC236}">
                <a16:creationId xmlns:a16="http://schemas.microsoft.com/office/drawing/2014/main" id="{49E23F38-1ECD-EEC0-7F8B-28A831E39D0E}"/>
              </a:ext>
            </a:extLst>
          </p:cNvPr>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كولوسِّي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7">
            <a:extLst>
              <a:ext uri="{FF2B5EF4-FFF2-40B4-BE49-F238E27FC236}">
                <a16:creationId xmlns:a16="http://schemas.microsoft.com/office/drawing/2014/main" id="{75DB92A8-E062-AA2A-3968-DC217BAC31C3}"/>
              </a:ext>
            </a:extLst>
          </p:cNvPr>
          <p:cNvSpPr txBox="1">
            <a:spLocks noChangeArrowheads="1"/>
          </p:cNvSpPr>
          <p:nvPr/>
        </p:nvSpPr>
        <p:spPr bwMode="auto">
          <a:xfrm>
            <a:off x="5486406" y="50292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فليمون</a:t>
            </a:r>
            <a:endPar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8">
            <a:extLst>
              <a:ext uri="{FF2B5EF4-FFF2-40B4-BE49-F238E27FC236}">
                <a16:creationId xmlns:a16="http://schemas.microsoft.com/office/drawing/2014/main" id="{FDE65002-1BE2-9592-D925-162373B9B4E6}"/>
              </a:ext>
            </a:extLst>
          </p:cNvPr>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فيلبِّي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9">
            <a:extLst>
              <a:ext uri="{FF2B5EF4-FFF2-40B4-BE49-F238E27FC236}">
                <a16:creationId xmlns:a16="http://schemas.microsoft.com/office/drawing/2014/main" id="{8F0D05D1-E0C0-CA75-9124-E7C10A6047AA}"/>
              </a:ext>
            </a:extLst>
          </p:cNvPr>
          <p:cNvSpPr txBox="1">
            <a:spLocks noChangeArrowheads="1"/>
          </p:cNvSpPr>
          <p:nvPr/>
        </p:nvSpPr>
        <p:spPr bwMode="auto">
          <a:xfrm>
            <a:off x="6446838" y="4114800"/>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1تيموثاوس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30">
            <a:extLst>
              <a:ext uri="{FF2B5EF4-FFF2-40B4-BE49-F238E27FC236}">
                <a16:creationId xmlns:a16="http://schemas.microsoft.com/office/drawing/2014/main" id="{EC188A90-6D83-656A-0A57-AA4D6B0B6E24}"/>
              </a:ext>
            </a:extLst>
          </p:cNvPr>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تيطس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31">
            <a:extLst>
              <a:ext uri="{FF2B5EF4-FFF2-40B4-BE49-F238E27FC236}">
                <a16:creationId xmlns:a16="http://schemas.microsoft.com/office/drawing/2014/main" id="{E763AA13-B6BD-2FD4-1DF0-6926E396BD6E}"/>
              </a:ext>
            </a:extLst>
          </p:cNvPr>
          <p:cNvSpPr txBox="1">
            <a:spLocks noChangeArrowheads="1"/>
          </p:cNvSpPr>
          <p:nvPr/>
        </p:nvSpPr>
        <p:spPr bwMode="auto">
          <a:xfrm>
            <a:off x="7391406" y="4114800"/>
            <a:ext cx="792163"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2تيموثاوس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03" name="TextBox 217102">
            <a:extLst>
              <a:ext uri="{FF2B5EF4-FFF2-40B4-BE49-F238E27FC236}">
                <a16:creationId xmlns:a16="http://schemas.microsoft.com/office/drawing/2014/main" id="{9054F5CD-1D15-3CB8-EA21-1ED68EAD3EED}"/>
              </a:ext>
            </a:extLst>
          </p:cNvPr>
          <p:cNvSpPr txBox="1"/>
          <p:nvPr/>
        </p:nvSpPr>
        <p:spPr>
          <a:xfrm>
            <a:off x="7130951" y="6361559"/>
            <a:ext cx="1905545" cy="461665"/>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Traditional Arabic" panose="02020603050405020304" pitchFamily="18" charset="-78"/>
                <a:ea typeface="MS PGothic" panose="020B0600070205080204" pitchFamily="34" charset="-128"/>
                <a:cs typeface="Traditional Arabic" panose="02020603050405020304" pitchFamily="18" charset="-78"/>
              </a:rPr>
              <a:t>الفئات البولسيَّة</a:t>
            </a:r>
            <a:endParaRPr kumimoji="0" lang="en-US" sz="2400" b="0" i="0" u="none" strike="noStrike" kern="1200" cap="none" spc="0" normalizeH="0" baseline="0" noProof="0" dirty="0">
              <a:ln>
                <a:noFill/>
              </a:ln>
              <a:solidFill>
                <a:srgbClr val="FFFFFF"/>
              </a:solidFill>
              <a:effectLst/>
              <a:uLnTx/>
              <a:uFillTx/>
              <a:latin typeface="Traditional Arabic" panose="02020603050405020304" pitchFamily="18" charset="-78"/>
              <a:ea typeface="MS PGothic" panose="020B0600070205080204" pitchFamily="34" charset="-128"/>
              <a:cs typeface="Traditional Arabic" panose="02020603050405020304" pitchFamily="18" charset="-78"/>
            </a:endParaRPr>
          </a:p>
        </p:txBody>
      </p:sp>
      <p:grpSp>
        <p:nvGrpSpPr>
          <p:cNvPr id="2" name="Group 10">
            <a:extLst>
              <a:ext uri="{FF2B5EF4-FFF2-40B4-BE49-F238E27FC236}">
                <a16:creationId xmlns:a16="http://schemas.microsoft.com/office/drawing/2014/main" id="{599D7A5A-F787-129A-5D3F-2116416334ED}"/>
              </a:ext>
            </a:extLst>
          </p:cNvPr>
          <p:cNvGrpSpPr>
            <a:grpSpLocks/>
          </p:cNvGrpSpPr>
          <p:nvPr/>
        </p:nvGrpSpPr>
        <p:grpSpPr bwMode="auto">
          <a:xfrm>
            <a:off x="5189536" y="4077072"/>
            <a:ext cx="1355731" cy="2266132"/>
            <a:chOff x="3024" y="2736"/>
            <a:chExt cx="724" cy="1392"/>
          </a:xfrm>
        </p:grpSpPr>
        <p:sp>
          <p:nvSpPr>
            <p:cNvPr id="3" name="Rectangle 11">
              <a:extLst>
                <a:ext uri="{FF2B5EF4-FFF2-40B4-BE49-F238E27FC236}">
                  <a16:creationId xmlns:a16="http://schemas.microsoft.com/office/drawing/2014/main" id="{A0E70CAC-6F17-693D-B828-E72AC1BE6A68}"/>
                </a:ext>
              </a:extLst>
            </p:cNvPr>
            <p:cNvSpPr>
              <a:spLocks noChangeArrowheads="1"/>
            </p:cNvSpPr>
            <p:nvPr/>
          </p:nvSpPr>
          <p:spPr bwMode="auto">
            <a:xfrm>
              <a:off x="3129" y="2736"/>
              <a:ext cx="511"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 name="Text Box 12">
              <a:extLst>
                <a:ext uri="{FF2B5EF4-FFF2-40B4-BE49-F238E27FC236}">
                  <a16:creationId xmlns:a16="http://schemas.microsoft.com/office/drawing/2014/main" id="{96DB65FE-1CED-1233-ECCC-BF0332FCDFF4}"/>
                </a:ext>
              </a:extLst>
            </p:cNvPr>
            <p:cNvSpPr txBox="1">
              <a:spLocks noChangeArrowheads="1"/>
            </p:cNvSpPr>
            <p:nvPr/>
          </p:nvSpPr>
          <p:spPr bwMode="auto">
            <a:xfrm>
              <a:off x="3024" y="3859"/>
              <a:ext cx="724"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rPr>
                <a:t>السجن</a:t>
              </a:r>
              <a:endParaRPr kumimoji="0" lang="en-US"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endParaRPr>
            </a:p>
          </p:txBody>
        </p:sp>
      </p:grpSp>
      <p:grpSp>
        <p:nvGrpSpPr>
          <p:cNvPr id="14" name="Group 7">
            <a:extLst>
              <a:ext uri="{FF2B5EF4-FFF2-40B4-BE49-F238E27FC236}">
                <a16:creationId xmlns:a16="http://schemas.microsoft.com/office/drawing/2014/main" id="{88134C10-98F8-E468-34ED-C24904849CC0}"/>
              </a:ext>
            </a:extLst>
          </p:cNvPr>
          <p:cNvGrpSpPr>
            <a:grpSpLocks/>
          </p:cNvGrpSpPr>
          <p:nvPr/>
        </p:nvGrpSpPr>
        <p:grpSpPr bwMode="auto">
          <a:xfrm>
            <a:off x="842685" y="4102819"/>
            <a:ext cx="3886200" cy="1452563"/>
            <a:chOff x="144" y="2736"/>
            <a:chExt cx="2544" cy="1104"/>
          </a:xfrm>
        </p:grpSpPr>
        <p:sp>
          <p:nvSpPr>
            <p:cNvPr id="31" name="Rectangle 8">
              <a:extLst>
                <a:ext uri="{FF2B5EF4-FFF2-40B4-BE49-F238E27FC236}">
                  <a16:creationId xmlns:a16="http://schemas.microsoft.com/office/drawing/2014/main" id="{87FEF65E-D6DB-D2D8-0BD8-B14BBF6EBE64}"/>
                </a:ext>
              </a:extLst>
            </p:cNvPr>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Times New Roman" charset="0"/>
              </a:endParaRPr>
            </a:p>
          </p:txBody>
        </p:sp>
        <p:sp>
          <p:nvSpPr>
            <p:cNvPr id="217088" name="Text Box 9">
              <a:extLst>
                <a:ext uri="{FF2B5EF4-FFF2-40B4-BE49-F238E27FC236}">
                  <a16:creationId xmlns:a16="http://schemas.microsoft.com/office/drawing/2014/main" id="{BFC85870-E58C-C38C-D4A6-43D020D22C5F}"/>
                </a:ext>
              </a:extLst>
            </p:cNvPr>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rPr>
                <a:t>الإرساليَّة</a:t>
              </a:r>
              <a:endParaRPr kumimoji="0" lang="en-US"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endParaRPr>
            </a:p>
          </p:txBody>
        </p:sp>
      </p:grpSp>
      <p:grpSp>
        <p:nvGrpSpPr>
          <p:cNvPr id="217104" name="Group 13">
            <a:extLst>
              <a:ext uri="{FF2B5EF4-FFF2-40B4-BE49-F238E27FC236}">
                <a16:creationId xmlns:a16="http://schemas.microsoft.com/office/drawing/2014/main" id="{FAD1C44C-5DF0-6144-9210-5E3D9B2F9EBC}"/>
              </a:ext>
            </a:extLst>
          </p:cNvPr>
          <p:cNvGrpSpPr>
            <a:grpSpLocks/>
          </p:cNvGrpSpPr>
          <p:nvPr/>
        </p:nvGrpSpPr>
        <p:grpSpPr bwMode="auto">
          <a:xfrm>
            <a:off x="6407223" y="4091112"/>
            <a:ext cx="1981201" cy="1431144"/>
            <a:chOff x="3630" y="2736"/>
            <a:chExt cx="1248" cy="753"/>
          </a:xfrm>
        </p:grpSpPr>
        <p:sp>
          <p:nvSpPr>
            <p:cNvPr id="217105" name="Rectangle 14">
              <a:extLst>
                <a:ext uri="{FF2B5EF4-FFF2-40B4-BE49-F238E27FC236}">
                  <a16:creationId xmlns:a16="http://schemas.microsoft.com/office/drawing/2014/main" id="{E1FFE9D5-47AE-CEAD-3123-C8EBBFD31FFB}"/>
                </a:ext>
              </a:extLst>
            </p:cNvPr>
            <p:cNvSpPr>
              <a:spLocks noChangeArrowheads="1"/>
            </p:cNvSpPr>
            <p:nvPr/>
          </p:nvSpPr>
          <p:spPr bwMode="auto">
            <a:xfrm>
              <a:off x="3630" y="2736"/>
              <a:ext cx="1248" cy="753"/>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217106" name="Text Box 15">
              <a:extLst>
                <a:ext uri="{FF2B5EF4-FFF2-40B4-BE49-F238E27FC236}">
                  <a16:creationId xmlns:a16="http://schemas.microsoft.com/office/drawing/2014/main" id="{B119BEC2-CBB6-F1D9-B7F6-9FF7D560D30E}"/>
                </a:ext>
              </a:extLst>
            </p:cNvPr>
            <p:cNvSpPr txBox="1">
              <a:spLocks noChangeArrowheads="1"/>
            </p:cNvSpPr>
            <p:nvPr/>
          </p:nvSpPr>
          <p:spPr bwMode="auto">
            <a:xfrm>
              <a:off x="3638" y="3204"/>
              <a:ext cx="1240"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rPr>
                <a:t>الراعويَّة</a:t>
              </a:r>
              <a:endParaRPr kumimoji="0" lang="en-US"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endParaRPr>
            </a:p>
          </p:txBody>
        </p:sp>
      </p:grpSp>
    </p:spTree>
    <p:extLst>
      <p:ext uri="{BB962C8B-B14F-4D97-AF65-F5344CB8AC3E}">
        <p14:creationId xmlns:p14="http://schemas.microsoft.com/office/powerpoint/2010/main" val="10284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17104"/>
                                        </p:tgtEl>
                                        <p:attrNameLst>
                                          <p:attrName>style.visibility</p:attrName>
                                        </p:attrNameLst>
                                      </p:cBhvr>
                                      <p:to>
                                        <p:strVal val="visible"/>
                                      </p:to>
                                    </p:set>
                                    <p:animEffect transition="in" filter="dissolve">
                                      <p:cBhvr>
                                        <p:cTn id="17" dur="500"/>
                                        <p:tgtEl>
                                          <p:spTgt spid="217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Title 1">
            <a:extLst>
              <a:ext uri="{FF2B5EF4-FFF2-40B4-BE49-F238E27FC236}">
                <a16:creationId xmlns:a16="http://schemas.microsoft.com/office/drawing/2014/main" id="{40DDDBB9-BDBE-2DF7-A64C-8A755573D83E}"/>
              </a:ext>
            </a:extLst>
          </p:cNvPr>
          <p:cNvSpPr>
            <a:spLocks noGrp="1"/>
          </p:cNvSpPr>
          <p:nvPr>
            <p:ph type="ctrTitle"/>
          </p:nvPr>
        </p:nvSpPr>
        <p:spPr>
          <a:xfrm>
            <a:off x="900113" y="144463"/>
            <a:ext cx="5111750" cy="2100262"/>
          </a:xfrm>
        </p:spPr>
        <p:txBody>
          <a:bodyPr>
            <a:spAutoFit/>
          </a:bodyPr>
          <a:lstStyle/>
          <a:p>
            <a:pPr>
              <a:lnSpc>
                <a:spcPct val="90000"/>
              </a:lnSpc>
            </a:pPr>
            <a:r>
              <a:rPr lang="ar-JO" altLang="en-US" sz="4800" dirty="0">
                <a:solidFill>
                  <a:srgbClr val="FFFFFF"/>
                </a:solidFill>
                <a:cs typeface="Arial" panose="020B0604020202020204" pitchFamily="34" charset="0"/>
              </a:rPr>
              <a:t>مجموعات</a:t>
            </a:r>
            <a:br>
              <a:rPr lang="ar-JO" altLang="en-US" sz="4800" dirty="0">
                <a:solidFill>
                  <a:srgbClr val="FFFFFF"/>
                </a:solidFill>
                <a:cs typeface="Arial" panose="020B0604020202020204" pitchFamily="34" charset="0"/>
              </a:rPr>
            </a:br>
            <a:r>
              <a:rPr lang="ar-JO" altLang="en-US" sz="4800" dirty="0">
                <a:solidFill>
                  <a:srgbClr val="FFFFFF"/>
                </a:solidFill>
                <a:cs typeface="Arial" panose="020B0604020202020204" pitchFamily="34" charset="0"/>
              </a:rPr>
              <a:t>الحياة</a:t>
            </a:r>
            <a:br>
              <a:rPr lang="ar-JO" altLang="en-US" sz="4800" dirty="0">
                <a:solidFill>
                  <a:srgbClr val="FFFFFF"/>
                </a:solidFill>
                <a:cs typeface="Arial" panose="020B0604020202020204" pitchFamily="34" charset="0"/>
              </a:rPr>
            </a:br>
            <a:r>
              <a:rPr lang="ar-JO" altLang="en-US" sz="4800" dirty="0">
                <a:solidFill>
                  <a:srgbClr val="FFFFFF"/>
                </a:solidFill>
                <a:cs typeface="Arial" panose="020B0604020202020204" pitchFamily="34" charset="0"/>
              </a:rPr>
              <a:t>المتغيرة</a:t>
            </a:r>
            <a:endParaRPr lang="en-US" altLang="en-US" sz="4800" dirty="0">
              <a:solidFill>
                <a:srgbClr val="FFFFFF"/>
              </a:solidFill>
              <a:cs typeface="Arial" panose="020B0604020202020204" pitchFamily="34" charset="0"/>
            </a:endParaRPr>
          </a:p>
        </p:txBody>
      </p:sp>
      <p:pic>
        <p:nvPicPr>
          <p:cNvPr id="356355" name="Picture 1" descr="Life Transformation Groups.png">
            <a:extLst>
              <a:ext uri="{FF2B5EF4-FFF2-40B4-BE49-F238E27FC236}">
                <a16:creationId xmlns:a16="http://schemas.microsoft.com/office/drawing/2014/main" id="{D45F29F3-15AF-5938-1F16-6288671DA3F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0400" y="104775"/>
            <a:ext cx="25400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56" name="TextBox 13">
            <a:extLst>
              <a:ext uri="{FF2B5EF4-FFF2-40B4-BE49-F238E27FC236}">
                <a16:creationId xmlns:a16="http://schemas.microsoft.com/office/drawing/2014/main" id="{0D4CA16B-940C-1368-C18B-7A264280D200}"/>
              </a:ext>
            </a:extLst>
          </p:cNvPr>
          <p:cNvSpPr txBox="1">
            <a:spLocks noChangeArrowheads="1"/>
          </p:cNvSpPr>
          <p:nvPr/>
        </p:nvSpPr>
        <p:spPr bwMode="auto">
          <a:xfrm>
            <a:off x="-107950" y="6423025"/>
            <a:ext cx="9288463" cy="46196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b="1" dirty="0">
                <a:solidFill>
                  <a:srgbClr val="FFFFFF"/>
                </a:solidFill>
                <a:cs typeface="Arial" panose="020B0604020202020204" pitchFamily="34" charset="0"/>
              </a:rPr>
              <a:t> شركاء تضاعف الكنيسة</a:t>
            </a:r>
            <a:r>
              <a:rPr lang="en-US" altLang="en-US" b="1" dirty="0">
                <a:solidFill>
                  <a:srgbClr val="FFFFFF"/>
                </a:solidFill>
                <a:cs typeface="Arial" panose="020B0604020202020204" pitchFamily="34" charset="0"/>
              </a:rPr>
              <a:t>––www.CMAResources.org</a:t>
            </a:r>
          </a:p>
        </p:txBody>
      </p:sp>
      <p:pic>
        <p:nvPicPr>
          <p:cNvPr id="7" name="Picture 6">
            <a:extLst>
              <a:ext uri="{FF2B5EF4-FFF2-40B4-BE49-F238E27FC236}">
                <a16:creationId xmlns:a16="http://schemas.microsoft.com/office/drawing/2014/main" id="{E6C21A62-7E2E-EFFD-511E-69AE4843D7C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77963" y="4221163"/>
            <a:ext cx="93345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358" name="Picture 1">
            <a:extLst>
              <a:ext uri="{FF2B5EF4-FFF2-40B4-BE49-F238E27FC236}">
                <a16:creationId xmlns:a16="http://schemas.microsoft.com/office/drawing/2014/main" id="{F908622D-A044-597A-FD6B-0599CCFE0EE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5650" y="2852738"/>
            <a:ext cx="93345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359" name="Picture 6">
            <a:extLst>
              <a:ext uri="{FF2B5EF4-FFF2-40B4-BE49-F238E27FC236}">
                <a16:creationId xmlns:a16="http://schemas.microsoft.com/office/drawing/2014/main" id="{2786DAAA-23BD-D679-F2FC-3B201AB789C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95513" y="2852738"/>
            <a:ext cx="935037"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9">
            <a:extLst>
              <a:ext uri="{FF2B5EF4-FFF2-40B4-BE49-F238E27FC236}">
                <a16:creationId xmlns:a16="http://schemas.microsoft.com/office/drawing/2014/main" id="{AA9B61F1-C3F9-A767-485D-5CC76167F7B2}"/>
              </a:ext>
            </a:extLst>
          </p:cNvPr>
          <p:cNvGrpSpPr>
            <a:grpSpLocks/>
          </p:cNvGrpSpPr>
          <p:nvPr/>
        </p:nvGrpSpPr>
        <p:grpSpPr bwMode="auto">
          <a:xfrm>
            <a:off x="5294313" y="2347913"/>
            <a:ext cx="2014537" cy="1863725"/>
            <a:chOff x="5076056" y="1916832"/>
            <a:chExt cx="2014350" cy="1862584"/>
          </a:xfrm>
        </p:grpSpPr>
        <p:pic>
          <p:nvPicPr>
            <p:cNvPr id="356366" name="Picture 8">
              <a:extLst>
                <a:ext uri="{FF2B5EF4-FFF2-40B4-BE49-F238E27FC236}">
                  <a16:creationId xmlns:a16="http://schemas.microsoft.com/office/drawing/2014/main" id="{95E7BFE5-B0D8-CA43-6AA0-D8DBBB60A30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367" name="Picture 9">
              <a:extLst>
                <a:ext uri="{FF2B5EF4-FFF2-40B4-BE49-F238E27FC236}">
                  <a16:creationId xmlns:a16="http://schemas.microsoft.com/office/drawing/2014/main" id="{C1A92CFB-C0E1-4C71-1917-7DA7F6998AF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12">
            <a:extLst>
              <a:ext uri="{FF2B5EF4-FFF2-40B4-BE49-F238E27FC236}">
                <a16:creationId xmlns:a16="http://schemas.microsoft.com/office/drawing/2014/main" id="{C57176B2-7DFF-45D2-05C4-D46D9580562B}"/>
              </a:ext>
            </a:extLst>
          </p:cNvPr>
          <p:cNvGrpSpPr>
            <a:grpSpLocks/>
          </p:cNvGrpSpPr>
          <p:nvPr/>
        </p:nvGrpSpPr>
        <p:grpSpPr bwMode="auto">
          <a:xfrm>
            <a:off x="5294313" y="4508500"/>
            <a:ext cx="2014537" cy="1862138"/>
            <a:chOff x="5076056" y="4590752"/>
            <a:chExt cx="2014350" cy="1862584"/>
          </a:xfrm>
        </p:grpSpPr>
        <p:pic>
          <p:nvPicPr>
            <p:cNvPr id="356364" name="Picture 10">
              <a:extLst>
                <a:ext uri="{FF2B5EF4-FFF2-40B4-BE49-F238E27FC236}">
                  <a16:creationId xmlns:a16="http://schemas.microsoft.com/office/drawing/2014/main" id="{28F1B567-B1DA-E3D4-76D8-BCF3A1E3FD6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365" name="Picture 11">
              <a:extLst>
                <a:ext uri="{FF2B5EF4-FFF2-40B4-BE49-F238E27FC236}">
                  <a16:creationId xmlns:a16="http://schemas.microsoft.com/office/drawing/2014/main" id="{99A4FD1E-E7C8-E22B-7462-6C9B5E69A24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Right Arrow 15">
            <a:extLst>
              <a:ext uri="{FF2B5EF4-FFF2-40B4-BE49-F238E27FC236}">
                <a16:creationId xmlns:a16="http://schemas.microsoft.com/office/drawing/2014/main" id="{ADC7CC90-35A3-819A-96B4-045E8EE14612}"/>
              </a:ext>
            </a:extLst>
          </p:cNvPr>
          <p:cNvSpPr/>
          <p:nvPr/>
        </p:nvSpPr>
        <p:spPr bwMode="auto">
          <a:xfrm rot="731498">
            <a:off x="3565525" y="4508500"/>
            <a:ext cx="1223963" cy="504825"/>
          </a:xfrm>
          <a:prstGeom prst="rightArrow">
            <a:avLst/>
          </a:prstGeom>
          <a:solidFill>
            <a:schemeClr val="bg1"/>
          </a:solidFill>
          <a:ln w="9525" cap="flat" cmpd="sng" algn="ctr">
            <a:noFill/>
            <a:prstDash val="solid"/>
            <a:round/>
            <a:headEnd type="none" w="med" len="med"/>
            <a:tailEnd type="none" w="med" len="med"/>
          </a:ln>
          <a:effectLst/>
        </p:spPr>
        <p:txBody>
          <a:bodyPr anchor="ctr"/>
          <a:lstStyle/>
          <a:p>
            <a:pPr eaLnBrk="1" hangingPunct="1">
              <a:defRPr/>
            </a:pPr>
            <a:endParaRPr lang="en-US" sz="4400" b="1">
              <a:solidFill>
                <a:srgbClr val="808080"/>
              </a:solidFill>
              <a:effectLst>
                <a:outerShdw blurRad="38100" dist="38100" dir="2700000" algn="tl">
                  <a:srgbClr val="000000">
                    <a:alpha val="43137"/>
                  </a:srgbClr>
                </a:outerShdw>
              </a:effectLst>
              <a:ea typeface="MS PGothic" charset="0"/>
              <a:cs typeface="Arial" panose="020B0604020202020204" pitchFamily="34" charset="0"/>
            </a:endParaRPr>
          </a:p>
        </p:txBody>
      </p:sp>
      <p:sp>
        <p:nvSpPr>
          <p:cNvPr id="17" name="Right Arrow 16">
            <a:extLst>
              <a:ext uri="{FF2B5EF4-FFF2-40B4-BE49-F238E27FC236}">
                <a16:creationId xmlns:a16="http://schemas.microsoft.com/office/drawing/2014/main" id="{A8CB7CD0-B252-E70D-A006-CC698EE4AFD8}"/>
              </a:ext>
            </a:extLst>
          </p:cNvPr>
          <p:cNvSpPr/>
          <p:nvPr/>
        </p:nvSpPr>
        <p:spPr bwMode="auto">
          <a:xfrm rot="20479694">
            <a:off x="3565525" y="3860800"/>
            <a:ext cx="1223963" cy="503238"/>
          </a:xfrm>
          <a:prstGeom prst="rightArrow">
            <a:avLst/>
          </a:prstGeom>
          <a:solidFill>
            <a:schemeClr val="bg1"/>
          </a:solidFill>
          <a:ln w="9525" cap="flat" cmpd="sng" algn="ctr">
            <a:noFill/>
            <a:prstDash val="solid"/>
            <a:round/>
            <a:headEnd type="none" w="med" len="med"/>
            <a:tailEnd type="none" w="med" len="med"/>
          </a:ln>
          <a:effectLst/>
        </p:spPr>
        <p:txBody>
          <a:bodyPr anchor="ctr"/>
          <a:lstStyle/>
          <a:p>
            <a:pPr eaLnBrk="1" hangingPunct="1">
              <a:defRPr/>
            </a:pPr>
            <a:endParaRPr lang="en-US" sz="4400" b="1">
              <a:solidFill>
                <a:srgbClr val="808080"/>
              </a:solidFill>
              <a:effectLst>
                <a:outerShdw blurRad="38100" dist="38100" dir="2700000" algn="tl">
                  <a:srgbClr val="000000">
                    <a:alpha val="43137"/>
                  </a:srgbClr>
                </a:outerShdw>
              </a:effectLst>
              <a:ea typeface="MS PGothic"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par>
                                <p:cTn id="12" presetID="1"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par>
                          <p:cTn id="19" fill="hold" nodeType="afterGroup">
                            <p:stCondLst>
                              <p:cond delay="500"/>
                            </p:stCondLst>
                            <p:childTnLst>
                              <p:par>
                                <p:cTn id="20" presetID="1"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Title 1">
            <a:extLst>
              <a:ext uri="{FF2B5EF4-FFF2-40B4-BE49-F238E27FC236}">
                <a16:creationId xmlns:a16="http://schemas.microsoft.com/office/drawing/2014/main" id="{484D70C5-D2C8-FD1F-445F-79C6A840DEB0}"/>
              </a:ext>
            </a:extLst>
          </p:cNvPr>
          <p:cNvSpPr>
            <a:spLocks noGrp="1"/>
          </p:cNvSpPr>
          <p:nvPr>
            <p:ph type="ctrTitle"/>
          </p:nvPr>
        </p:nvSpPr>
        <p:spPr>
          <a:xfrm>
            <a:off x="1116013" y="115888"/>
            <a:ext cx="4751387" cy="2100262"/>
          </a:xfrm>
        </p:spPr>
        <p:txBody>
          <a:bodyPr>
            <a:spAutoFit/>
          </a:bodyPr>
          <a:lstStyle/>
          <a:p>
            <a:pPr>
              <a:lnSpc>
                <a:spcPct val="90000"/>
              </a:lnSpc>
            </a:pPr>
            <a:r>
              <a:rPr lang="ar-JO" altLang="en-US" sz="4800" dirty="0">
                <a:solidFill>
                  <a:srgbClr val="FFFFFF"/>
                </a:solidFill>
                <a:cs typeface="Arial" panose="020B0604020202020204" pitchFamily="34" charset="0"/>
              </a:rPr>
              <a:t>مجموعات</a:t>
            </a:r>
            <a:br>
              <a:rPr lang="ar-JO" altLang="en-US" sz="4800" dirty="0">
                <a:solidFill>
                  <a:srgbClr val="FFFFFF"/>
                </a:solidFill>
                <a:cs typeface="Arial" panose="020B0604020202020204" pitchFamily="34" charset="0"/>
              </a:rPr>
            </a:br>
            <a:r>
              <a:rPr lang="ar-JO" altLang="en-US" sz="4800" dirty="0">
                <a:solidFill>
                  <a:srgbClr val="FFFFFF"/>
                </a:solidFill>
                <a:cs typeface="Arial" panose="020B0604020202020204" pitchFamily="34" charset="0"/>
              </a:rPr>
              <a:t>الحياة</a:t>
            </a:r>
            <a:br>
              <a:rPr lang="ar-JO" altLang="en-US" sz="4800" dirty="0">
                <a:solidFill>
                  <a:srgbClr val="FFFFFF"/>
                </a:solidFill>
                <a:cs typeface="Arial" panose="020B0604020202020204" pitchFamily="34" charset="0"/>
              </a:rPr>
            </a:br>
            <a:r>
              <a:rPr lang="ar-JO" altLang="en-US" sz="4800" dirty="0">
                <a:solidFill>
                  <a:srgbClr val="FFFFFF"/>
                </a:solidFill>
                <a:cs typeface="Arial" panose="020B0604020202020204" pitchFamily="34" charset="0"/>
              </a:rPr>
              <a:t>المتغيرة</a:t>
            </a:r>
            <a:endParaRPr lang="en-US" altLang="en-US" sz="4800" dirty="0">
              <a:solidFill>
                <a:srgbClr val="FFFFFF"/>
              </a:solidFill>
              <a:cs typeface="Arial" panose="020B0604020202020204" pitchFamily="34" charset="0"/>
            </a:endParaRPr>
          </a:p>
        </p:txBody>
      </p:sp>
      <p:pic>
        <p:nvPicPr>
          <p:cNvPr id="357379" name="Picture 1">
            <a:extLst>
              <a:ext uri="{FF2B5EF4-FFF2-40B4-BE49-F238E27FC236}">
                <a16:creationId xmlns:a16="http://schemas.microsoft.com/office/drawing/2014/main" id="{FFF4E3DD-053B-6649-898F-82FA4AD60A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2573338"/>
            <a:ext cx="4445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80" name="Picture 6">
            <a:extLst>
              <a:ext uri="{FF2B5EF4-FFF2-40B4-BE49-F238E27FC236}">
                <a16:creationId xmlns:a16="http://schemas.microsoft.com/office/drawing/2014/main" id="{13529603-F9C5-5C0C-5549-19276695DE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2573338"/>
            <a:ext cx="446087"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a:extLst>
              <a:ext uri="{FF2B5EF4-FFF2-40B4-BE49-F238E27FC236}">
                <a16:creationId xmlns:a16="http://schemas.microsoft.com/office/drawing/2014/main" id="{BE81F505-D13B-8C03-5323-227EF947B8B8}"/>
              </a:ext>
            </a:extLst>
          </p:cNvPr>
          <p:cNvGrpSpPr>
            <a:grpSpLocks/>
          </p:cNvGrpSpPr>
          <p:nvPr/>
        </p:nvGrpSpPr>
        <p:grpSpPr bwMode="auto">
          <a:xfrm>
            <a:off x="2411413" y="2287588"/>
            <a:ext cx="1296987" cy="925512"/>
            <a:chOff x="5076056" y="1916832"/>
            <a:chExt cx="2014350" cy="1862584"/>
          </a:xfrm>
        </p:grpSpPr>
        <p:pic>
          <p:nvPicPr>
            <p:cNvPr id="357406" name="Picture 8">
              <a:extLst>
                <a:ext uri="{FF2B5EF4-FFF2-40B4-BE49-F238E27FC236}">
                  <a16:creationId xmlns:a16="http://schemas.microsoft.com/office/drawing/2014/main" id="{3F844C46-5D13-F972-7CEE-F19712A7D4D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407" name="Picture 9">
              <a:extLst>
                <a:ext uri="{FF2B5EF4-FFF2-40B4-BE49-F238E27FC236}">
                  <a16:creationId xmlns:a16="http://schemas.microsoft.com/office/drawing/2014/main" id="{303394DF-8892-F8DF-F843-295C360056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a:extLst>
              <a:ext uri="{FF2B5EF4-FFF2-40B4-BE49-F238E27FC236}">
                <a16:creationId xmlns:a16="http://schemas.microsoft.com/office/drawing/2014/main" id="{76B7A761-B17B-4FD0-29EE-B326567F4E25}"/>
              </a:ext>
            </a:extLst>
          </p:cNvPr>
          <p:cNvGrpSpPr>
            <a:grpSpLocks/>
          </p:cNvGrpSpPr>
          <p:nvPr/>
        </p:nvGrpSpPr>
        <p:grpSpPr bwMode="auto">
          <a:xfrm>
            <a:off x="2411413" y="3573463"/>
            <a:ext cx="1296987" cy="927100"/>
            <a:chOff x="5076056" y="4590752"/>
            <a:chExt cx="2014350" cy="1862584"/>
          </a:xfrm>
        </p:grpSpPr>
        <p:pic>
          <p:nvPicPr>
            <p:cNvPr id="357404" name="Picture 10">
              <a:extLst>
                <a:ext uri="{FF2B5EF4-FFF2-40B4-BE49-F238E27FC236}">
                  <a16:creationId xmlns:a16="http://schemas.microsoft.com/office/drawing/2014/main" id="{D135EFF8-7B0A-292B-D307-A0C48A26BA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405" name="Picture 11">
              <a:extLst>
                <a:ext uri="{FF2B5EF4-FFF2-40B4-BE49-F238E27FC236}">
                  <a16:creationId xmlns:a16="http://schemas.microsoft.com/office/drawing/2014/main" id="{2AB0BF80-8CF6-4999-3569-549A1392891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71963A5B-01E9-1A4C-38C7-E91B7AFEDCC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3221038"/>
            <a:ext cx="44608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84" name="Picture 12">
            <a:extLst>
              <a:ext uri="{FF2B5EF4-FFF2-40B4-BE49-F238E27FC236}">
                <a16:creationId xmlns:a16="http://schemas.microsoft.com/office/drawing/2014/main" id="{D4C6A22A-5B39-1E7A-6602-E10C6270519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03575" y="4437063"/>
            <a:ext cx="4445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85" name="Picture 13">
            <a:extLst>
              <a:ext uri="{FF2B5EF4-FFF2-40B4-BE49-F238E27FC236}">
                <a16:creationId xmlns:a16="http://schemas.microsoft.com/office/drawing/2014/main" id="{4335F742-3523-CD57-C06C-A4489CA7329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08400" y="4437063"/>
            <a:ext cx="4445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4">
            <a:extLst>
              <a:ext uri="{FF2B5EF4-FFF2-40B4-BE49-F238E27FC236}">
                <a16:creationId xmlns:a16="http://schemas.microsoft.com/office/drawing/2014/main" id="{5B561789-B6DB-51E6-1260-FBC540BE917B}"/>
              </a:ext>
            </a:extLst>
          </p:cNvPr>
          <p:cNvGrpSpPr>
            <a:grpSpLocks/>
          </p:cNvGrpSpPr>
          <p:nvPr/>
        </p:nvGrpSpPr>
        <p:grpSpPr bwMode="auto">
          <a:xfrm>
            <a:off x="4859338" y="4005263"/>
            <a:ext cx="1296987" cy="925512"/>
            <a:chOff x="5076056" y="1916832"/>
            <a:chExt cx="2014350" cy="1862584"/>
          </a:xfrm>
        </p:grpSpPr>
        <p:pic>
          <p:nvPicPr>
            <p:cNvPr id="357402" name="Picture 15">
              <a:extLst>
                <a:ext uri="{FF2B5EF4-FFF2-40B4-BE49-F238E27FC236}">
                  <a16:creationId xmlns:a16="http://schemas.microsoft.com/office/drawing/2014/main" id="{4E669D90-F2CD-2432-ADDC-E9AF7848903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403" name="Picture 16">
              <a:extLst>
                <a:ext uri="{FF2B5EF4-FFF2-40B4-BE49-F238E27FC236}">
                  <a16:creationId xmlns:a16="http://schemas.microsoft.com/office/drawing/2014/main" id="{964776EC-C076-A192-4828-675CDE852B3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17">
            <a:extLst>
              <a:ext uri="{FF2B5EF4-FFF2-40B4-BE49-F238E27FC236}">
                <a16:creationId xmlns:a16="http://schemas.microsoft.com/office/drawing/2014/main" id="{37CB0FFC-DD25-734A-0686-649AC15E7F4D}"/>
              </a:ext>
            </a:extLst>
          </p:cNvPr>
          <p:cNvGrpSpPr>
            <a:grpSpLocks/>
          </p:cNvGrpSpPr>
          <p:nvPr/>
        </p:nvGrpSpPr>
        <p:grpSpPr bwMode="auto">
          <a:xfrm>
            <a:off x="4859338" y="5300663"/>
            <a:ext cx="1296987" cy="927100"/>
            <a:chOff x="5076056" y="4590752"/>
            <a:chExt cx="2014350" cy="1862584"/>
          </a:xfrm>
        </p:grpSpPr>
        <p:pic>
          <p:nvPicPr>
            <p:cNvPr id="357400" name="Picture 18">
              <a:extLst>
                <a:ext uri="{FF2B5EF4-FFF2-40B4-BE49-F238E27FC236}">
                  <a16:creationId xmlns:a16="http://schemas.microsoft.com/office/drawing/2014/main" id="{B282463E-8628-A203-80F1-79165379D9A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401" name="Picture 19">
              <a:extLst>
                <a:ext uri="{FF2B5EF4-FFF2-40B4-BE49-F238E27FC236}">
                  <a16:creationId xmlns:a16="http://schemas.microsoft.com/office/drawing/2014/main" id="{3365456F-CB37-82D7-5AF5-11139AC3841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 name="Picture 20">
            <a:extLst>
              <a:ext uri="{FF2B5EF4-FFF2-40B4-BE49-F238E27FC236}">
                <a16:creationId xmlns:a16="http://schemas.microsoft.com/office/drawing/2014/main" id="{2446E2F5-4B64-B92C-7744-FBC0B9D19FB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92500" y="5084763"/>
            <a:ext cx="4445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89" name="Picture 21">
            <a:extLst>
              <a:ext uri="{FF2B5EF4-FFF2-40B4-BE49-F238E27FC236}">
                <a16:creationId xmlns:a16="http://schemas.microsoft.com/office/drawing/2014/main" id="{C6A3DEA8-4193-61E3-97B4-9E4D70DF1F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40388" y="2420938"/>
            <a:ext cx="4445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90" name="Picture 22">
            <a:extLst>
              <a:ext uri="{FF2B5EF4-FFF2-40B4-BE49-F238E27FC236}">
                <a16:creationId xmlns:a16="http://schemas.microsoft.com/office/drawing/2014/main" id="{A8FE6D8D-8110-06B1-611B-822E163E79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43625" y="2420938"/>
            <a:ext cx="4445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23">
            <a:extLst>
              <a:ext uri="{FF2B5EF4-FFF2-40B4-BE49-F238E27FC236}">
                <a16:creationId xmlns:a16="http://schemas.microsoft.com/office/drawing/2014/main" id="{28E42CE2-773D-6DB2-57A0-1CE0694299B1}"/>
              </a:ext>
            </a:extLst>
          </p:cNvPr>
          <p:cNvGrpSpPr>
            <a:grpSpLocks/>
          </p:cNvGrpSpPr>
          <p:nvPr/>
        </p:nvGrpSpPr>
        <p:grpSpPr bwMode="auto">
          <a:xfrm>
            <a:off x="7164388" y="2287588"/>
            <a:ext cx="1295400" cy="925512"/>
            <a:chOff x="5076056" y="1916832"/>
            <a:chExt cx="2014350" cy="1862584"/>
          </a:xfrm>
        </p:grpSpPr>
        <p:pic>
          <p:nvPicPr>
            <p:cNvPr id="357398" name="Picture 24">
              <a:extLst>
                <a:ext uri="{FF2B5EF4-FFF2-40B4-BE49-F238E27FC236}">
                  <a16:creationId xmlns:a16="http://schemas.microsoft.com/office/drawing/2014/main" id="{CCBCCED8-1C3B-B498-6487-571BF252E7E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99" name="Picture 25">
              <a:extLst>
                <a:ext uri="{FF2B5EF4-FFF2-40B4-BE49-F238E27FC236}">
                  <a16:creationId xmlns:a16="http://schemas.microsoft.com/office/drawing/2014/main" id="{F293B5F2-67A0-B5EA-BD74-15353A3014D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5617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26">
            <a:extLst>
              <a:ext uri="{FF2B5EF4-FFF2-40B4-BE49-F238E27FC236}">
                <a16:creationId xmlns:a16="http://schemas.microsoft.com/office/drawing/2014/main" id="{F830E3D2-88F8-5B7D-DB12-D303C525EFDE}"/>
              </a:ext>
            </a:extLst>
          </p:cNvPr>
          <p:cNvGrpSpPr>
            <a:grpSpLocks/>
          </p:cNvGrpSpPr>
          <p:nvPr/>
        </p:nvGrpSpPr>
        <p:grpSpPr bwMode="auto">
          <a:xfrm>
            <a:off x="7164388" y="3797300"/>
            <a:ext cx="1295400" cy="927100"/>
            <a:chOff x="5076056" y="4590752"/>
            <a:chExt cx="2014350" cy="1862584"/>
          </a:xfrm>
        </p:grpSpPr>
        <p:pic>
          <p:nvPicPr>
            <p:cNvPr id="357396" name="Picture 27">
              <a:extLst>
                <a:ext uri="{FF2B5EF4-FFF2-40B4-BE49-F238E27FC236}">
                  <a16:creationId xmlns:a16="http://schemas.microsoft.com/office/drawing/2014/main" id="{87A063CC-1407-F475-A000-1EC8D794BB3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97" name="Picture 28">
              <a:extLst>
                <a:ext uri="{FF2B5EF4-FFF2-40B4-BE49-F238E27FC236}">
                  <a16:creationId xmlns:a16="http://schemas.microsoft.com/office/drawing/2014/main" id="{B533B8AD-5B74-F87C-4D0B-23E0C709E90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5617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Picture 29">
            <a:extLst>
              <a:ext uri="{FF2B5EF4-FFF2-40B4-BE49-F238E27FC236}">
                <a16:creationId xmlns:a16="http://schemas.microsoft.com/office/drawing/2014/main" id="{11FA602D-E9F8-EBC8-8BAC-50016DCBC8B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27725" y="3068638"/>
            <a:ext cx="4445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7394" name="TextBox 13">
            <a:extLst>
              <a:ext uri="{FF2B5EF4-FFF2-40B4-BE49-F238E27FC236}">
                <a16:creationId xmlns:a16="http://schemas.microsoft.com/office/drawing/2014/main" id="{283BD768-5790-FA2C-AEE1-F2EA2CFF9D02}"/>
              </a:ext>
            </a:extLst>
          </p:cNvPr>
          <p:cNvSpPr txBox="1">
            <a:spLocks noChangeArrowheads="1"/>
          </p:cNvSpPr>
          <p:nvPr/>
        </p:nvSpPr>
        <p:spPr bwMode="auto">
          <a:xfrm>
            <a:off x="-107950" y="6423025"/>
            <a:ext cx="9288463" cy="46196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b="1" dirty="0">
                <a:solidFill>
                  <a:srgbClr val="FFFFFF"/>
                </a:solidFill>
                <a:cs typeface="Arial" panose="020B0604020202020204" pitchFamily="34" charset="0"/>
              </a:rPr>
              <a:t>شركاء تضاعف الكنيسة</a:t>
            </a:r>
            <a:r>
              <a:rPr lang="en-US" altLang="en-US" b="1" dirty="0">
                <a:solidFill>
                  <a:srgbClr val="FFFFFF"/>
                </a:solidFill>
                <a:cs typeface="Arial" panose="020B0604020202020204" pitchFamily="34" charset="0"/>
              </a:rPr>
              <a:t> ––www.CMAResources.org</a:t>
            </a:r>
          </a:p>
        </p:txBody>
      </p:sp>
      <p:pic>
        <p:nvPicPr>
          <p:cNvPr id="357395" name="Picture 1" descr="Life Transformation Groups.png">
            <a:extLst>
              <a:ext uri="{FF2B5EF4-FFF2-40B4-BE49-F238E27FC236}">
                <a16:creationId xmlns:a16="http://schemas.microsoft.com/office/drawing/2014/main" id="{6DD77C88-5CC8-2DF0-B2A9-BA110585DF1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40400" y="104775"/>
            <a:ext cx="25400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29"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ar-JO" dirty="0">
                <a:cs typeface="Arial" panose="020B0604020202020204" pitchFamily="34" charset="0"/>
              </a:rPr>
              <a:t>طلاب كلية سنغافورة للكتاب المقدس</a:t>
            </a:r>
            <a:endParaRPr lang="en-US" dirty="0">
              <a:cs typeface="Arial" panose="020B0604020202020204" pitchFamily="34" charset="0"/>
            </a:endParaRPr>
          </a:p>
        </p:txBody>
      </p:sp>
      <p:grpSp>
        <p:nvGrpSpPr>
          <p:cNvPr id="2" name="Group 1"/>
          <p:cNvGrpSpPr>
            <a:grpSpLocks/>
          </p:cNvGrpSpPr>
          <p:nvPr/>
        </p:nvGrpSpPr>
        <p:grpSpPr bwMode="auto">
          <a:xfrm>
            <a:off x="3771900" y="1620838"/>
            <a:ext cx="3154363" cy="4424362"/>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grpSp>
      <p:sp>
        <p:nvSpPr>
          <p:cNvPr id="361489" name="Text Box 17"/>
          <p:cNvSpPr txBox="1">
            <a:spLocks noChangeArrowheads="1"/>
          </p:cNvSpPr>
          <p:nvPr/>
        </p:nvSpPr>
        <p:spPr bwMode="auto">
          <a:xfrm>
            <a:off x="3995738" y="12684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منغوليا</a:t>
            </a: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61491" name="Text Box 19"/>
          <p:cNvSpPr txBox="1">
            <a:spLocks noChangeArrowheads="1"/>
          </p:cNvSpPr>
          <p:nvPr/>
        </p:nvSpPr>
        <p:spPr bwMode="auto">
          <a:xfrm>
            <a:off x="2019300" y="37163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الهند</a:t>
            </a: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ميانمار</a:t>
            </a: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611336"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SBC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سنغافورة</a:t>
            </a: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23" name="Text Box 17"/>
          <p:cNvSpPr txBox="1">
            <a:spLocks noChangeArrowheads="1"/>
          </p:cNvSpPr>
          <p:nvPr/>
        </p:nvSpPr>
        <p:spPr bwMode="auto">
          <a:xfrm>
            <a:off x="7239000" y="1889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أمريكا</a:t>
            </a: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24" name="Text Box 17"/>
          <p:cNvSpPr txBox="1">
            <a:spLocks noChangeArrowheads="1"/>
          </p:cNvSpPr>
          <p:nvPr/>
        </p:nvSpPr>
        <p:spPr bwMode="auto">
          <a:xfrm>
            <a:off x="4140200" y="2349500"/>
            <a:ext cx="2160588"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الصين</a:t>
            </a: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25" name="Text Box 17"/>
          <p:cNvSpPr txBox="1">
            <a:spLocks noChangeArrowheads="1"/>
          </p:cNvSpPr>
          <p:nvPr/>
        </p:nvSpPr>
        <p:spPr bwMode="auto">
          <a:xfrm>
            <a:off x="5076825" y="41798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فيتنام</a:t>
            </a: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26" name="Text Box 17"/>
          <p:cNvSpPr txBox="1">
            <a:spLocks noChangeArrowheads="1"/>
          </p:cNvSpPr>
          <p:nvPr/>
        </p:nvSpPr>
        <p:spPr bwMode="auto">
          <a:xfrm>
            <a:off x="4572000" y="462756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ماليزيا</a:t>
            </a: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pic>
        <p:nvPicPr>
          <p:cNvPr id="611342" name="Picture 2" descr="SBC logo (revise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782888" cy="278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Text Box 17"/>
          <p:cNvSpPr txBox="1">
            <a:spLocks noChangeArrowheads="1"/>
          </p:cNvSpPr>
          <p:nvPr/>
        </p:nvSpPr>
        <p:spPr bwMode="auto">
          <a:xfrm>
            <a:off x="6948488" y="13414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اليابان</a:t>
            </a: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28" name="Text Box 21"/>
          <p:cNvSpPr txBox="1">
            <a:spLocks noChangeArrowheads="1"/>
          </p:cNvSpPr>
          <p:nvPr/>
        </p:nvSpPr>
        <p:spPr bwMode="auto">
          <a:xfrm>
            <a:off x="4427538" y="37322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تايلاند</a:t>
            </a: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29" name="Text Box 17"/>
          <p:cNvSpPr txBox="1">
            <a:spLocks noChangeArrowheads="1"/>
          </p:cNvSpPr>
          <p:nvPr/>
        </p:nvSpPr>
        <p:spPr bwMode="auto">
          <a:xfrm>
            <a:off x="7059613" y="407035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الفلبين</a:t>
            </a: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0" name="Text Box 17"/>
          <p:cNvSpPr txBox="1">
            <a:spLocks noChangeArrowheads="1"/>
          </p:cNvSpPr>
          <p:nvPr/>
        </p:nvSpPr>
        <p:spPr bwMode="auto">
          <a:xfrm>
            <a:off x="6372225" y="53736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أندونيسيا</a:t>
            </a: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1" name="Text Box 17"/>
          <p:cNvSpPr txBox="1">
            <a:spLocks noChangeArrowheads="1"/>
          </p:cNvSpPr>
          <p:nvPr/>
        </p:nvSpPr>
        <p:spPr bwMode="auto">
          <a:xfrm>
            <a:off x="6227763" y="17732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كوريا</a:t>
            </a: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2" name="Text Box 17"/>
          <p:cNvSpPr txBox="1">
            <a:spLocks noChangeArrowheads="1"/>
          </p:cNvSpPr>
          <p:nvPr/>
        </p:nvSpPr>
        <p:spPr bwMode="auto">
          <a:xfrm>
            <a:off x="6227763" y="270827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هونغ كونغ</a:t>
            </a: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3" name="Text Box 19">
            <a:extLst>
              <a:ext uri="{FF2B5EF4-FFF2-40B4-BE49-F238E27FC236}">
                <a16:creationId xmlns:a16="http://schemas.microsoft.com/office/drawing/2014/main" id="{59592090-0A16-2641-B7E9-05F2E6A239D9}"/>
              </a:ext>
            </a:extLst>
          </p:cNvPr>
          <p:cNvSpPr txBox="1">
            <a:spLocks noChangeArrowheads="1"/>
          </p:cNvSpPr>
          <p:nvPr/>
        </p:nvSpPr>
        <p:spPr bwMode="auto">
          <a:xfrm>
            <a:off x="2317880" y="526522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سريلانكا</a:t>
            </a: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3893C03D-0B53-A13E-0987-125CB4DB623D}"/>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كجندي صالح أظهر التزاماً لا يتزعزع لإرضاء رئيسك يسوع (2: 3-4)</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0" name="Picture 4" descr="j0149420">
            <a:extLst>
              <a:ext uri="{FF2B5EF4-FFF2-40B4-BE49-F238E27FC236}">
                <a16:creationId xmlns:a16="http://schemas.microsoft.com/office/drawing/2014/main" id="{6DE646E2-6C2A-4E5D-089D-0A56D623118A}"/>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292725" y="52388"/>
            <a:ext cx="3694113" cy="6821487"/>
          </a:xfrm>
        </p:spPr>
      </p:pic>
      <p:sp>
        <p:nvSpPr>
          <p:cNvPr id="99330" name="Text Box 2">
            <a:extLst>
              <a:ext uri="{FF2B5EF4-FFF2-40B4-BE49-F238E27FC236}">
                <a16:creationId xmlns:a16="http://schemas.microsoft.com/office/drawing/2014/main" id="{17BD7656-5334-1255-1942-3E43ED7F8B47}"/>
              </a:ext>
            </a:extLst>
          </p:cNvPr>
          <p:cNvSpPr txBox="1">
            <a:spLocks noChangeArrowheads="1"/>
          </p:cNvSpPr>
          <p:nvPr/>
        </p:nvSpPr>
        <p:spPr bwMode="auto">
          <a:xfrm>
            <a:off x="290513" y="1978025"/>
            <a:ext cx="5073650" cy="1815882"/>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800100" indent="-3429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493713" lvl="1" indent="-493713" algn="r" rtl="1" eaLnBrk="1" hangingPunct="1">
              <a:buFont typeface="Arial" panose="020B0604020202020204" pitchFamily="34" charset="0"/>
              <a:buChar char="•"/>
              <a:defRPr/>
            </a:pPr>
            <a:r>
              <a:rPr lang="ar-JO" altLang="zh-CN" sz="2800" b="1" dirty="0">
                <a:effectLst>
                  <a:outerShdw blurRad="50800" dist="76200" dir="2700000" algn="tl" rotWithShape="0">
                    <a:srgbClr val="000000"/>
                  </a:outerShdw>
                </a:effectLst>
                <a:latin typeface="Arial" panose="020B0604020202020204" pitchFamily="34" charset="0"/>
                <a:cs typeface="Arial" panose="020B0604020202020204" pitchFamily="34" charset="0"/>
              </a:rPr>
              <a:t>الجندي (2: 3-4) على الجندي أن </a:t>
            </a:r>
            <a:r>
              <a:rPr lang="ar-JO" altLang="zh-CN" sz="2800" b="1" dirty="0">
                <a:solidFill>
                  <a:srgbClr val="FFFF00"/>
                </a:solidFill>
                <a:effectLst>
                  <a:outerShdw blurRad="50800" dist="76200" dir="2700000" algn="tl" rotWithShape="0">
                    <a:srgbClr val="000000"/>
                  </a:outerShdw>
                </a:effectLst>
                <a:latin typeface="Arial" panose="020B0604020202020204" pitchFamily="34" charset="0"/>
                <a:cs typeface="Arial" panose="020B0604020202020204" pitchFamily="34" charset="0"/>
              </a:rPr>
              <a:t>يعاني الصعوبات </a:t>
            </a:r>
            <a:r>
              <a:rPr lang="ar-JO" altLang="zh-CN" sz="2800" b="1" dirty="0">
                <a:effectLst>
                  <a:outerShdw blurRad="50800" dist="76200" dir="2700000" algn="tl" rotWithShape="0">
                    <a:srgbClr val="000000"/>
                  </a:outerShdw>
                </a:effectLst>
                <a:latin typeface="Arial" panose="020B0604020202020204" pitchFamily="34" charset="0"/>
                <a:cs typeface="Arial" panose="020B0604020202020204" pitchFamily="34" charset="0"/>
              </a:rPr>
              <a:t>وأن ينفصل عن كل الأعمال الدنيوية الأخرى </a:t>
            </a:r>
            <a:r>
              <a:rPr lang="ar-JO" altLang="zh-CN" sz="2800" b="1" dirty="0">
                <a:solidFill>
                  <a:srgbClr val="FFFF00"/>
                </a:solidFill>
                <a:effectLst>
                  <a:outerShdw blurRad="50800" dist="76200" dir="2700000" algn="tl" rotWithShape="0">
                    <a:srgbClr val="000000"/>
                  </a:outerShdw>
                </a:effectLst>
                <a:latin typeface="Arial" panose="020B0604020202020204" pitchFamily="34" charset="0"/>
                <a:cs typeface="Arial" panose="020B0604020202020204" pitchFamily="34" charset="0"/>
              </a:rPr>
              <a:t>ليكون مخلصاً </a:t>
            </a:r>
            <a:r>
              <a:rPr lang="ar-JO" altLang="zh-CN" sz="2800" b="1" dirty="0">
                <a:effectLst>
                  <a:outerShdw blurRad="50800" dist="76200" dir="2700000" algn="tl" rotWithShape="0">
                    <a:srgbClr val="000000"/>
                  </a:outerShdw>
                </a:effectLst>
                <a:latin typeface="Arial" panose="020B0604020202020204" pitchFamily="34" charset="0"/>
                <a:cs typeface="Arial" panose="020B0604020202020204" pitchFamily="34" charset="0"/>
              </a:rPr>
              <a:t>لقائده.</a:t>
            </a:r>
            <a:endParaRPr lang="en-GB" altLang="zh-CN" sz="2800" b="1" dirty="0">
              <a:effectLst>
                <a:outerShdw blurRad="50800" dist="76200" dir="2700000" algn="tl" rotWithShape="0">
                  <a:srgbClr val="000000"/>
                </a:outerShdw>
              </a:effectLst>
              <a:latin typeface="Arial" panose="020B0604020202020204" pitchFamily="34" charset="0"/>
              <a:cs typeface="Arial" panose="020B0604020202020204" pitchFamily="34" charset="0"/>
            </a:endParaRPr>
          </a:p>
        </p:txBody>
      </p:sp>
      <p:sp>
        <p:nvSpPr>
          <p:cNvPr id="99331" name="Rectangle 3">
            <a:extLst>
              <a:ext uri="{FF2B5EF4-FFF2-40B4-BE49-F238E27FC236}">
                <a16:creationId xmlns:a16="http://schemas.microsoft.com/office/drawing/2014/main" id="{0671BF78-B4E4-EF56-1A27-188DE48F41E4}"/>
              </a:ext>
            </a:extLst>
          </p:cNvPr>
          <p:cNvSpPr>
            <a:spLocks noGrp="1" noChangeArrowheads="1"/>
          </p:cNvSpPr>
          <p:nvPr>
            <p:ph type="title"/>
          </p:nvPr>
        </p:nvSpPr>
        <p:spPr>
          <a:xfrm>
            <a:off x="438150" y="630238"/>
            <a:ext cx="8229600" cy="1143000"/>
          </a:xfrm>
          <a:effectLst>
            <a:outerShdw blurRad="63500" dist="35921" dir="2700000" algn="ctr" rotWithShape="0">
              <a:srgbClr val="000103">
                <a:alpha val="74998"/>
              </a:srgbClr>
            </a:outerShdw>
          </a:effectLst>
        </p:spPr>
        <p:txBody>
          <a:bodyPr anchorCtr="0"/>
          <a:lstStyle/>
          <a:p>
            <a:pPr eaLnBrk="1" hangingPunct="1">
              <a:defRPr/>
            </a:pPr>
            <a:r>
              <a:rPr lang="ar-JO" sz="4000" dirty="0">
                <a:solidFill>
                  <a:schemeClr val="tx1"/>
                </a:solidFill>
                <a:ea typeface="ＭＳ Ｐゴシック" charset="0"/>
                <a:cs typeface="Arial" panose="020B0604020202020204" pitchFamily="34" charset="0"/>
              </a:rPr>
              <a:t>خصائص الأمانة</a:t>
            </a:r>
            <a:endParaRPr lang="en-US" sz="4000" dirty="0">
              <a:ea typeface="ＭＳ Ｐゴシック" charset="0"/>
              <a:cs typeface="Arial" panose="020B0604020202020204" pitchFamily="34" charset="0"/>
            </a:endParaRPr>
          </a:p>
        </p:txBody>
      </p:sp>
      <p:sp>
        <p:nvSpPr>
          <p:cNvPr id="360453" name="WordArt 7">
            <a:extLst>
              <a:ext uri="{FF2B5EF4-FFF2-40B4-BE49-F238E27FC236}">
                <a16:creationId xmlns:a16="http://schemas.microsoft.com/office/drawing/2014/main" id="{1BD3C21E-94BC-5251-0282-0B702B12C3BC}"/>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ransition spd="slow"/>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9A12DCB1-5F42-3FB9-FEC4-3A0A3A815844}"/>
              </a:ext>
            </a:extLst>
          </p:cNvPr>
          <p:cNvSpPr>
            <a:spLocks noGrp="1" noChangeArrowheads="1"/>
          </p:cNvSpPr>
          <p:nvPr>
            <p:ph type="ctrTitle"/>
          </p:nvPr>
        </p:nvSpPr>
        <p:spPr>
          <a:xfrm>
            <a:off x="0" y="29469"/>
            <a:ext cx="4716016" cy="6351859"/>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br>
              <a:rPr lang="ar-JO" sz="3200" dirty="0">
                <a:ea typeface="ＭＳ Ｐゴシック" pitchFamily="-108" charset="-128"/>
              </a:rPr>
            </a:br>
            <a:r>
              <a:rPr lang="ar-SA" sz="3200" dirty="0">
                <a:ea typeface="ＭＳ Ｐゴシック" pitchFamily="-108" charset="-128"/>
              </a:rPr>
              <a:t> 3 فاشترك أنت في احتمال المشقات كجندي صالح ليسوع المسيح</a:t>
            </a:r>
            <a:r>
              <a:rPr lang="ar-JO" sz="3200" dirty="0">
                <a:ea typeface="ＭＳ Ｐゴシック" pitchFamily="-108" charset="-128"/>
              </a:rPr>
              <a:t> 4 </a:t>
            </a:r>
            <a:r>
              <a:rPr lang="ar-SA" sz="3200" dirty="0">
                <a:ea typeface="ＭＳ Ｐゴシック" pitchFamily="-108" charset="-128"/>
              </a:rPr>
              <a:t>ليس أحد وهو يتجند يرتبك بأعمال الحياة لكي يرضي من جنده.</a:t>
            </a:r>
            <a:br>
              <a:rPr lang="en-US" sz="3200" dirty="0">
                <a:effectLst>
                  <a:glow rad="127000">
                    <a:schemeClr val="tx1"/>
                  </a:glow>
                </a:effectLst>
                <a:ea typeface="ＭＳ Ｐゴシック" charset="0"/>
              </a:rPr>
            </a:br>
            <a:r>
              <a:rPr lang="en-US" sz="3200" dirty="0">
                <a:effectLst>
                  <a:glow rad="127000">
                    <a:schemeClr val="tx1"/>
                  </a:glow>
                </a:effectLst>
                <a:ea typeface="ＭＳ Ｐゴシック" charset="0"/>
              </a:rPr>
              <a:t>(</a:t>
            </a:r>
            <a:r>
              <a:rPr lang="ar-JO" sz="3200" dirty="0">
                <a:effectLst>
                  <a:glow rad="127000">
                    <a:schemeClr val="tx1"/>
                  </a:glow>
                </a:effectLst>
                <a:ea typeface="ＭＳ Ｐゴシック" charset="0"/>
              </a:rPr>
              <a:t>2 تيموثاوس 2: 3-4</a:t>
            </a:r>
            <a:r>
              <a:rPr lang="en-US" sz="3200" dirty="0">
                <a:effectLst>
                  <a:glow rad="127000">
                    <a:schemeClr val="tx1"/>
                  </a:glow>
                </a:effectLst>
                <a:ea typeface="ＭＳ Ｐゴシック" charset="0"/>
              </a:rPr>
              <a:t>)</a:t>
            </a:r>
          </a:p>
        </p:txBody>
      </p:sp>
      <p:pic>
        <p:nvPicPr>
          <p:cNvPr id="361475" name="Picture 2" descr="Related image">
            <a:extLst>
              <a:ext uri="{FF2B5EF4-FFF2-40B4-BE49-F238E27FC236}">
                <a16:creationId xmlns:a16="http://schemas.microsoft.com/office/drawing/2014/main" id="{5172B65D-33C7-E777-A0FC-BB10776324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636" r="7639"/>
          <a:stretch>
            <a:fillRect/>
          </a:stretch>
        </p:blipFill>
        <p:spPr bwMode="auto">
          <a:xfrm>
            <a:off x="5003800" y="-31750"/>
            <a:ext cx="4105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62498" name="Picture 1">
            <a:extLst>
              <a:ext uri="{FF2B5EF4-FFF2-40B4-BE49-F238E27FC236}">
                <a16:creationId xmlns:a16="http://schemas.microsoft.com/office/drawing/2014/main" id="{9A587C50-C1B7-33D9-E57A-6C80CBC4A1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2499" name="Text Box 5">
            <a:extLst>
              <a:ext uri="{FF2B5EF4-FFF2-40B4-BE49-F238E27FC236}">
                <a16:creationId xmlns:a16="http://schemas.microsoft.com/office/drawing/2014/main" id="{EEFAAF1A-7A5A-148B-7CE3-90250AC91680}"/>
              </a:ext>
            </a:extLst>
          </p:cNvPr>
          <p:cNvSpPr txBox="1">
            <a:spLocks noChangeArrowheads="1"/>
          </p:cNvSpPr>
          <p:nvPr/>
        </p:nvSpPr>
        <p:spPr bwMode="auto">
          <a:xfrm>
            <a:off x="5795963" y="4868863"/>
            <a:ext cx="295275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5400" b="1" dirty="0">
                <a:solidFill>
                  <a:srgbClr val="000000"/>
                </a:solidFill>
                <a:ea typeface="DejaVu Sans"/>
                <a:cs typeface="Arial" panose="020B0604020202020204" pitchFamily="34" charset="0"/>
              </a:rPr>
              <a:t>وحدة في المعركة</a:t>
            </a:r>
            <a:endParaRPr lang="en-US" altLang="en-US" sz="5400" b="1" dirty="0">
              <a:solidFill>
                <a:srgbClr val="000000"/>
              </a:solidFill>
              <a:ea typeface="DejaVu Sans"/>
              <a:cs typeface="Arial" panose="020B0604020202020204" pitchFamily="34" charset="0"/>
            </a:endParaRPr>
          </a:p>
        </p:txBody>
      </p:sp>
    </p:spTree>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63522" name="Picture 1">
            <a:extLst>
              <a:ext uri="{FF2B5EF4-FFF2-40B4-BE49-F238E27FC236}">
                <a16:creationId xmlns:a16="http://schemas.microsoft.com/office/drawing/2014/main" id="{153C2B83-FD9F-A446-26DC-327B81FCF4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3523" name="Text Box 5">
            <a:extLst>
              <a:ext uri="{FF2B5EF4-FFF2-40B4-BE49-F238E27FC236}">
                <a16:creationId xmlns:a16="http://schemas.microsoft.com/office/drawing/2014/main" id="{AD2202EE-F725-7396-2B6B-8F8A6989D2D5}"/>
              </a:ext>
            </a:extLst>
          </p:cNvPr>
          <p:cNvSpPr txBox="1">
            <a:spLocks noChangeArrowheads="1"/>
          </p:cNvSpPr>
          <p:nvPr/>
        </p:nvSpPr>
        <p:spPr bwMode="auto">
          <a:xfrm>
            <a:off x="4572000" y="333375"/>
            <a:ext cx="4176713"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5400" b="1" dirty="0">
                <a:solidFill>
                  <a:srgbClr val="000000"/>
                </a:solidFill>
                <a:ea typeface="DejaVu Sans"/>
                <a:cs typeface="Arial" panose="020B0604020202020204" pitchFamily="34" charset="0"/>
              </a:rPr>
              <a:t>السلحفاة</a:t>
            </a:r>
            <a:endParaRPr lang="en-US" altLang="en-US" sz="5400" b="1" dirty="0">
              <a:solidFill>
                <a:srgbClr val="000000"/>
              </a:solidFill>
              <a:ea typeface="DejaVu Sans"/>
              <a:cs typeface="Arial" panose="020B0604020202020204" pitchFamily="34" charset="0"/>
            </a:endParaRPr>
          </a:p>
        </p:txBody>
      </p:sp>
      <p:sp>
        <p:nvSpPr>
          <p:cNvPr id="4" name="Text Box 5">
            <a:extLst>
              <a:ext uri="{FF2B5EF4-FFF2-40B4-BE49-F238E27FC236}">
                <a16:creationId xmlns:a16="http://schemas.microsoft.com/office/drawing/2014/main" id="{B8C25AB2-BF59-5EE6-D84C-133A56473595}"/>
              </a:ext>
            </a:extLst>
          </p:cNvPr>
          <p:cNvSpPr txBox="1">
            <a:spLocks noChangeArrowheads="1"/>
          </p:cNvSpPr>
          <p:nvPr/>
        </p:nvSpPr>
        <p:spPr bwMode="auto">
          <a:xfrm>
            <a:off x="4981575" y="5445125"/>
            <a:ext cx="41767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4000" b="1" dirty="0">
                <a:solidFill>
                  <a:srgbClr val="000000"/>
                </a:solidFill>
                <a:ea typeface="DejaVu Sans"/>
                <a:cs typeface="Arial" panose="020B0604020202020204" pitchFamily="34" charset="0"/>
              </a:rPr>
              <a:t>= التقدم معاً</a:t>
            </a:r>
            <a:endParaRPr lang="en-US" altLang="en-US" sz="4000" b="1" dirty="0">
              <a:solidFill>
                <a:srgbClr val="000000"/>
              </a:solidFill>
              <a:ea typeface="DejaVu Sans"/>
              <a:cs typeface="Arial" panose="020B0604020202020204" pitchFamily="34" charset="0"/>
            </a:endParaRPr>
          </a:p>
        </p:txBody>
      </p:sp>
    </p:spTree>
  </p:cSld>
  <p:clrMapOvr>
    <a:masterClrMapping/>
  </p:clrMapOvr>
  <p:timing>
    <p:tnLst>
      <p:par>
        <p:cTn id="1" dur="indefinite" restart="never" nodeType="tmRoot">
          <p:childTnLst>
            <p:seq concurrent="1" nextAc="seek">
              <p:cTn id="2" dur="0"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64546" name="Picture 1">
            <a:extLst>
              <a:ext uri="{FF2B5EF4-FFF2-40B4-BE49-F238E27FC236}">
                <a16:creationId xmlns:a16="http://schemas.microsoft.com/office/drawing/2014/main" id="{72B6AE5F-ACA9-827F-D96E-8B6F0803B3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4547" name="Text Box 5">
            <a:extLst>
              <a:ext uri="{FF2B5EF4-FFF2-40B4-BE49-F238E27FC236}">
                <a16:creationId xmlns:a16="http://schemas.microsoft.com/office/drawing/2014/main" id="{0B60589E-9D39-3E06-0DEC-1FDE8E789349}"/>
              </a:ext>
            </a:extLst>
          </p:cNvPr>
          <p:cNvSpPr txBox="1">
            <a:spLocks noChangeArrowheads="1"/>
          </p:cNvSpPr>
          <p:nvPr/>
        </p:nvSpPr>
        <p:spPr bwMode="auto">
          <a:xfrm>
            <a:off x="1588" y="260350"/>
            <a:ext cx="52181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5400" b="1" dirty="0">
                <a:solidFill>
                  <a:srgbClr val="000000"/>
                </a:solidFill>
                <a:ea typeface="DejaVu Sans"/>
                <a:cs typeface="Arial" panose="020B0604020202020204" pitchFamily="34" charset="0"/>
              </a:rPr>
              <a:t>حماية بعضنا بعضاً</a:t>
            </a:r>
            <a:endParaRPr lang="en-US" altLang="en-US" sz="5400" b="1" dirty="0">
              <a:solidFill>
                <a:srgbClr val="000000"/>
              </a:solidFill>
              <a:ea typeface="DejaVu Sans"/>
              <a:cs typeface="Arial" panose="020B0604020202020204" pitchFamily="34" charset="0"/>
            </a:endParaRPr>
          </a:p>
        </p:txBody>
      </p:sp>
    </p:spTree>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65570" name="Picture 1">
            <a:extLst>
              <a:ext uri="{FF2B5EF4-FFF2-40B4-BE49-F238E27FC236}">
                <a16:creationId xmlns:a16="http://schemas.microsoft.com/office/drawing/2014/main" id="{5209F24B-5FB7-F1B6-7E8A-EA66C8D2B8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EB7274D1-CB60-4340-6F79-CF9BC9AFF71B}"/>
              </a:ext>
            </a:extLst>
          </p:cNvPr>
          <p:cNvSpPr>
            <a:spLocks noGrp="1" noChangeArrowheads="1"/>
          </p:cNvSpPr>
          <p:nvPr>
            <p:ph type="ctrTitle"/>
          </p:nvPr>
        </p:nvSpPr>
        <p:spPr>
          <a:xfrm>
            <a:off x="-27586" y="0"/>
            <a:ext cx="9144000" cy="155575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ffectLst>
                  <a:glow rad="254000">
                    <a:schemeClr val="tx1"/>
                  </a:glow>
                </a:effectLst>
                <a:ea typeface="ＭＳ Ｐゴシック" charset="0"/>
              </a:rPr>
              <a:t>كيف تبقى هناك</a:t>
            </a:r>
            <a:br>
              <a:rPr lang="ar-JO" dirty="0">
                <a:effectLst>
                  <a:glow rad="254000">
                    <a:schemeClr val="tx1"/>
                  </a:glow>
                </a:effectLst>
                <a:ea typeface="ＭＳ Ｐゴシック" charset="0"/>
              </a:rPr>
            </a:br>
            <a:r>
              <a:rPr lang="ar-JO" dirty="0">
                <a:effectLst>
                  <a:glow rad="254000">
                    <a:schemeClr val="tx1"/>
                  </a:glow>
                </a:effectLst>
                <a:ea typeface="ＭＳ Ｐゴシック" charset="0"/>
              </a:rPr>
              <a:t>بأمانة؟</a:t>
            </a:r>
            <a:endParaRPr lang="en-US" dirty="0">
              <a:effectLst>
                <a:glow rad="254000">
                  <a:schemeClr val="tx1"/>
                </a:glow>
              </a:effectLst>
              <a:ea typeface="ＭＳ Ｐゴシック" charset="0"/>
            </a:endParaRPr>
          </a:p>
        </p:txBody>
      </p:sp>
      <p:sp>
        <p:nvSpPr>
          <p:cNvPr id="4" name="Rectangle 2">
            <a:extLst>
              <a:ext uri="{FF2B5EF4-FFF2-40B4-BE49-F238E27FC236}">
                <a16:creationId xmlns:a16="http://schemas.microsoft.com/office/drawing/2014/main" id="{B4FA7672-ABFF-8683-B383-EC448671DEA5}"/>
              </a:ext>
            </a:extLst>
          </p:cNvPr>
          <p:cNvSpPr txBox="1">
            <a:spLocks noChangeArrowheads="1"/>
          </p:cNvSpPr>
          <p:nvPr/>
        </p:nvSpPr>
        <p:spPr bwMode="auto">
          <a:xfrm>
            <a:off x="365125" y="1773238"/>
            <a:ext cx="3081338" cy="3219450"/>
          </a:xfrm>
          <a:prstGeom prst="rect">
            <a:avLst/>
          </a:prstGeom>
          <a:solidFill>
            <a:schemeClr val="bg1"/>
          </a:solidFill>
          <a:ln>
            <a:noFill/>
          </a:ln>
          <a:effectLst/>
          <a:extLst>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10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أطع</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كلمة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الله</a:t>
            </a:r>
            <a:endParaRPr kumimoji="0" lang="en-US" sz="48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7C22BA4C-3E59-D4D5-6B1A-898BD14E4230}"/>
              </a:ext>
            </a:extLst>
          </p:cNvPr>
          <p:cNvSpPr txBox="1">
            <a:spLocks noChangeArrowheads="1"/>
          </p:cNvSpPr>
          <p:nvPr/>
        </p:nvSpPr>
        <p:spPr bwMode="auto">
          <a:xfrm>
            <a:off x="5727700" y="1773238"/>
            <a:ext cx="3081338" cy="3219450"/>
          </a:xfrm>
          <a:prstGeom prst="rect">
            <a:avLst/>
          </a:prstGeom>
          <a:solidFill>
            <a:schemeClr val="bg1"/>
          </a:solidFill>
          <a:ln>
            <a:noFill/>
          </a:ln>
          <a:effectLst/>
          <a:extLst>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10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عظ</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كلمة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الله</a:t>
            </a:r>
            <a:endParaRPr kumimoji="0" lang="en-US" sz="48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Notched Right Arrow 1">
            <a:extLst>
              <a:ext uri="{FF2B5EF4-FFF2-40B4-BE49-F238E27FC236}">
                <a16:creationId xmlns:a16="http://schemas.microsoft.com/office/drawing/2014/main" id="{C2331F40-C0E8-9EE9-6CE5-64BFE5EC70A8}"/>
              </a:ext>
            </a:extLst>
          </p:cNvPr>
          <p:cNvSpPr/>
          <p:nvPr/>
        </p:nvSpPr>
        <p:spPr bwMode="auto">
          <a:xfrm>
            <a:off x="3267075" y="2478088"/>
            <a:ext cx="2744788" cy="220532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100" normalizeH="0" baseline="0" noProof="0" dirty="0">
                <a:ln>
                  <a:noFill/>
                </a:ln>
                <a:solidFill>
                  <a:srgbClr val="000000"/>
                </a:solidFill>
                <a:effectLst/>
                <a:uLnTx/>
                <a:uFillTx/>
                <a:ea typeface="ＭＳ Ｐゴシック" charset="0"/>
                <a:cs typeface="Arial" panose="020B0604020202020204" pitchFamily="34" charset="0"/>
              </a:rPr>
              <a:t>و</a:t>
            </a:r>
            <a:endParaRPr kumimoji="0" lang="en-US" sz="32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9B5C2CDF-95D5-C1EE-A076-1600942FDA1F}"/>
              </a:ext>
            </a:extLst>
          </p:cNvPr>
          <p:cNvSpPr txBox="1">
            <a:spLocks noChangeArrowheads="1"/>
          </p:cNvSpPr>
          <p:nvPr/>
        </p:nvSpPr>
        <p:spPr bwMode="auto">
          <a:xfrm>
            <a:off x="158342" y="512409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تيموثاوس</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1-2</a:t>
            </a:r>
            <a:endParaRPr kumimoji="0" lang="en-US" sz="4400" b="1"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0017322F-9B18-B525-0D5E-9524C5263DFD}"/>
              </a:ext>
            </a:extLst>
          </p:cNvPr>
          <p:cNvSpPr txBox="1">
            <a:spLocks noChangeArrowheads="1"/>
          </p:cNvSpPr>
          <p:nvPr/>
        </p:nvSpPr>
        <p:spPr bwMode="auto">
          <a:xfrm>
            <a:off x="5444020" y="503488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تيموثاوس</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3-4</a:t>
            </a:r>
            <a:endParaRPr kumimoji="0" lang="en-US" sz="4400" b="1"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3">
            <a:extLst>
              <a:ext uri="{FF2B5EF4-FFF2-40B4-BE49-F238E27FC236}">
                <a16:creationId xmlns:a16="http://schemas.microsoft.com/office/drawing/2014/main" id="{F1F6DE45-F956-7480-01A2-0C945A4E0DA1}"/>
              </a:ext>
            </a:extLst>
          </p:cNvPr>
          <p:cNvSpPr>
            <a:spLocks noGrp="1" noChangeArrowheads="1"/>
          </p:cNvSpPr>
          <p:nvPr>
            <p:ph type="title" idx="4294967295"/>
          </p:nvPr>
        </p:nvSpPr>
        <p:spPr>
          <a:xfrm>
            <a:off x="0" y="332656"/>
            <a:ext cx="4067944" cy="1371600"/>
          </a:xfrm>
          <a:ln>
            <a:miter lim="800000"/>
            <a:headEnd/>
            <a:tailEnd/>
          </a:ln>
          <a:extLst>
            <a:ext uri="{909E8E84-426E-40dd-AFC4-6F175D3DCCD1}"/>
            <a:ext uri="{91240B29-F687-4f45-9708-019B960494DF}"/>
            <a:ext uri="{FAA26D3D-D897-4be2-8F04-BA451C77F1D7}"/>
          </a:extLst>
        </p:spPr>
        <p:txBody>
          <a:bodyPr/>
          <a:lstStyle/>
          <a:p>
            <a:pPr eaLnBrk="1" hangingPunct="1">
              <a:defRPr/>
            </a:pPr>
            <a:r>
              <a:rPr lang="en-US" sz="5400" dirty="0">
                <a:gradFill>
                  <a:gsLst>
                    <a:gs pos="0">
                      <a:srgbClr val="FF0000"/>
                    </a:gs>
                    <a:gs pos="100000">
                      <a:schemeClr val="tx1"/>
                    </a:gs>
                  </a:gsLst>
                  <a:lin ang="5400000" scaled="1"/>
                </a:gradFill>
                <a:ea typeface="ＭＳ Ｐゴシック" charset="0"/>
              </a:rPr>
              <a:t>Roman Soldiers</a:t>
            </a:r>
          </a:p>
        </p:txBody>
      </p:sp>
      <p:pic>
        <p:nvPicPr>
          <p:cNvPr id="366595" name="Picture 2" descr="Related image">
            <a:extLst>
              <a:ext uri="{FF2B5EF4-FFF2-40B4-BE49-F238E27FC236}">
                <a16:creationId xmlns:a16="http://schemas.microsoft.com/office/drawing/2014/main" id="{17BD3454-D13C-35EB-0C49-E490A987C5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488" y="0"/>
            <a:ext cx="10287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amond/>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3">
            <a:extLst>
              <a:ext uri="{FF2B5EF4-FFF2-40B4-BE49-F238E27FC236}">
                <a16:creationId xmlns:a16="http://schemas.microsoft.com/office/drawing/2014/main" id="{1976513B-6470-D10B-7CC9-3CAC425B8B73}"/>
              </a:ext>
            </a:extLst>
          </p:cNvPr>
          <p:cNvSpPr>
            <a:spLocks noGrp="1" noChangeArrowheads="1"/>
          </p:cNvSpPr>
          <p:nvPr>
            <p:ph type="title" idx="4294967295"/>
          </p:nvPr>
        </p:nvSpPr>
        <p:spPr>
          <a:xfrm>
            <a:off x="0" y="332656"/>
            <a:ext cx="4067944" cy="1371600"/>
          </a:xfrm>
          <a:ln>
            <a:miter lim="800000"/>
            <a:headEnd/>
            <a:tailEnd/>
          </a:ln>
          <a:extLst>
            <a:ext uri="{909E8E84-426E-40dd-AFC4-6F175D3DCCD1}"/>
            <a:ext uri="{91240B29-F687-4f45-9708-019B960494DF}"/>
            <a:ext uri="{FAA26D3D-D897-4be2-8F04-BA451C77F1D7}"/>
          </a:extLst>
        </p:spPr>
        <p:txBody>
          <a:bodyPr/>
          <a:lstStyle/>
          <a:p>
            <a:pPr eaLnBrk="1" hangingPunct="1">
              <a:defRPr/>
            </a:pPr>
            <a:r>
              <a:rPr lang="en-US" sz="5400" dirty="0">
                <a:gradFill>
                  <a:gsLst>
                    <a:gs pos="0">
                      <a:srgbClr val="FF0000"/>
                    </a:gs>
                    <a:gs pos="100000">
                      <a:schemeClr val="tx1"/>
                    </a:gs>
                  </a:gsLst>
                  <a:lin ang="5400000" scaled="1"/>
                </a:gradFill>
                <a:ea typeface="ＭＳ Ｐゴシック" charset="0"/>
              </a:rPr>
              <a:t>Roman Soldiers</a:t>
            </a:r>
          </a:p>
        </p:txBody>
      </p:sp>
      <p:pic>
        <p:nvPicPr>
          <p:cNvPr id="367619" name="Picture 2" descr="Related image">
            <a:extLst>
              <a:ext uri="{FF2B5EF4-FFF2-40B4-BE49-F238E27FC236}">
                <a16:creationId xmlns:a16="http://schemas.microsoft.com/office/drawing/2014/main" id="{ED3750D0-17B1-8112-09F4-D0CE199347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93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amond/>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a:extLst>
              <a:ext uri="{FF2B5EF4-FFF2-40B4-BE49-F238E27FC236}">
                <a16:creationId xmlns:a16="http://schemas.microsoft.com/office/drawing/2014/main" id="{CA40BA75-E706-8D35-4E73-E7D15965DB45}"/>
              </a:ext>
            </a:extLst>
          </p:cNvPr>
          <p:cNvSpPr>
            <a:spLocks noGrp="1" noChangeArrowheads="1"/>
          </p:cNvSpPr>
          <p:nvPr>
            <p:ph type="title"/>
          </p:nvPr>
        </p:nvSpPr>
        <p:spPr>
          <a:xfrm>
            <a:off x="457200" y="1772816"/>
            <a:ext cx="8229600" cy="1139825"/>
          </a:xfrm>
        </p:spPr>
        <p:txBody>
          <a:bodyPr/>
          <a:lstStyle/>
          <a:p>
            <a:pPr eaLnBrk="1" hangingPunct="1">
              <a:defRPr/>
            </a:pPr>
            <a:r>
              <a:rPr lang="ar-JO" sz="9600" dirty="0">
                <a:ea typeface="ＭＳ Ｐゴシック" charset="0"/>
                <a:cs typeface="Arial" panose="020B0604020202020204" pitchFamily="34" charset="0"/>
              </a:rPr>
              <a:t>خبر عاجل</a:t>
            </a:r>
            <a:endParaRPr lang="en-US" sz="9600" dirty="0">
              <a:ea typeface="ＭＳ Ｐゴシック" charset="0"/>
              <a:cs typeface="Arial" panose="020B0604020202020204" pitchFamily="34" charset="0"/>
            </a:endParaRPr>
          </a:p>
        </p:txBody>
      </p:sp>
    </p:spTree>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in3-l">
            <a:extLst>
              <a:ext uri="{FF2B5EF4-FFF2-40B4-BE49-F238E27FC236}">
                <a16:creationId xmlns:a16="http://schemas.microsoft.com/office/drawing/2014/main" id="{44B79E2E-BBDD-FF60-567D-2AE7DB81679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96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3" name="Picture 3" descr="Prime Minister">
            <a:extLst>
              <a:ext uri="{FF2B5EF4-FFF2-40B4-BE49-F238E27FC236}">
                <a16:creationId xmlns:a16="http://schemas.microsoft.com/office/drawing/2014/main" id="{AE1F3533-DE22-B65A-66F0-353A5D2023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 y="400050"/>
            <a:ext cx="2628900"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9668" name="Rectangle 4">
            <a:extLst>
              <a:ext uri="{FF2B5EF4-FFF2-40B4-BE49-F238E27FC236}">
                <a16:creationId xmlns:a16="http://schemas.microsoft.com/office/drawing/2014/main" id="{B2F76FA7-6748-1501-A4F2-69F08F467459}"/>
              </a:ext>
            </a:extLst>
          </p:cNvPr>
          <p:cNvSpPr>
            <a:spLocks noGrp="1" noChangeArrowheads="1"/>
          </p:cNvSpPr>
          <p:nvPr>
            <p:ph type="title" idx="4294967295"/>
          </p:nvPr>
        </p:nvSpPr>
        <p:spPr>
          <a:xfrm>
            <a:off x="2771775" y="260648"/>
            <a:ext cx="4320505" cy="208808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ar-JO" altLang="en-US" sz="2800" dirty="0">
                <a:solidFill>
                  <a:schemeClr val="tx1"/>
                </a:solidFill>
                <a:effectLst/>
                <a:cs typeface="Arial" panose="020B0604020202020204" pitchFamily="34" charset="0"/>
              </a:rPr>
              <a:t>نأسف لإبلاغكم بأن رئيس الوزراء لي هسين لونج قد تم اختطافه للتو من إستانا...</a:t>
            </a:r>
            <a:endParaRPr lang="en-US" altLang="en-US" dirty="0">
              <a:solidFill>
                <a:schemeClr val="tx1"/>
              </a:solidFill>
              <a:effectLst/>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box(out)">
                                      <p:cBhvr>
                                        <p:cTn id="7"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90" name="Picture 2" descr="helicopter">
            <a:extLst>
              <a:ext uri="{FF2B5EF4-FFF2-40B4-BE49-F238E27FC236}">
                <a16:creationId xmlns:a16="http://schemas.microsoft.com/office/drawing/2014/main" id="{B1A5B99E-E5EE-9310-6DC2-320F76527B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3">
            <a:extLst>
              <a:ext uri="{FF2B5EF4-FFF2-40B4-BE49-F238E27FC236}">
                <a16:creationId xmlns:a16="http://schemas.microsoft.com/office/drawing/2014/main" id="{4BE85143-AE48-8AE5-FB9E-2F594904CC7D}"/>
              </a:ext>
            </a:extLst>
          </p:cNvPr>
          <p:cNvSpPr>
            <a:spLocks noGrp="1" noChangeArrowheads="1"/>
          </p:cNvSpPr>
          <p:nvPr>
            <p:ph type="title" idx="4294967295"/>
          </p:nvPr>
        </p:nvSpPr>
        <p:spPr>
          <a:xfrm>
            <a:off x="468313" y="5013325"/>
            <a:ext cx="8447087" cy="1773238"/>
          </a:xfrm>
          <a:solidFill>
            <a:schemeClr val="bg2"/>
          </a:solidFill>
        </p:spPr>
        <p:txBody>
          <a:bodyPr/>
          <a:lstStyle/>
          <a:p>
            <a:pPr eaLnBrk="1" hangingPunct="1">
              <a:defRPr/>
            </a:pPr>
            <a:r>
              <a:rPr lang="ar-JO" sz="4000" dirty="0">
                <a:ea typeface="ＭＳ Ｐゴシック" charset="0"/>
                <a:cs typeface="Arial" panose="020B0604020202020204" pitchFamily="34" charset="0"/>
              </a:rPr>
              <a:t>مع ذلك تم إرسال مجموعة النخبة من الكوماندوز لإنقاذ رئيس الوزراء.</a:t>
            </a:r>
            <a:endParaRPr lang="en-US" sz="4000" dirty="0">
              <a:ea typeface="ＭＳ Ｐゴシック" charset="0"/>
              <a:cs typeface="Arial" panose="020B0604020202020204" pitchFamily="34" charset="0"/>
            </a:endParaRPr>
          </a:p>
        </p:txBody>
      </p:sp>
    </p:spTree>
  </p:cSld>
  <p:clrMapOvr>
    <a:masterClrMapping/>
  </p:clrMapOvr>
  <p:transition spd="slow"/>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4" name="Picture 3" descr="fire2_2285">
            <a:extLst>
              <a:ext uri="{FF2B5EF4-FFF2-40B4-BE49-F238E27FC236}">
                <a16:creationId xmlns:a16="http://schemas.microsoft.com/office/drawing/2014/main" id="{F6462117-8C16-1EAF-0929-8825A042F5C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16386" name="Rectangle 2">
            <a:extLst>
              <a:ext uri="{FF2B5EF4-FFF2-40B4-BE49-F238E27FC236}">
                <a16:creationId xmlns:a16="http://schemas.microsoft.com/office/drawing/2014/main" id="{47F08F3C-6088-B374-1505-00C39C2CF507}"/>
              </a:ext>
            </a:extLst>
          </p:cNvPr>
          <p:cNvSpPr>
            <a:spLocks noGrp="1" noChangeArrowheads="1"/>
          </p:cNvSpPr>
          <p:nvPr>
            <p:ph type="title"/>
          </p:nvPr>
        </p:nvSpPr>
        <p:spPr>
          <a:xfrm>
            <a:off x="4932363" y="277813"/>
            <a:ext cx="3754437" cy="2646362"/>
          </a:xfrm>
        </p:spPr>
        <p:txBody>
          <a:bodyPr/>
          <a:lstStyle/>
          <a:p>
            <a:pPr eaLnBrk="1" hangingPunct="1">
              <a:defRPr/>
            </a:pPr>
            <a:r>
              <a:rPr lang="ar-JO" dirty="0">
                <a:ea typeface="ＭＳ Ｐゴシック" charset="0"/>
                <a:cs typeface="Arial" panose="020B0604020202020204" pitchFamily="34" charset="0"/>
              </a:rPr>
              <a:t>سيكون العمل شاقاً، هل تستطيع تحمله؟</a:t>
            </a:r>
            <a:endParaRPr lang="en-US" dirty="0">
              <a:ea typeface="ＭＳ Ｐゴシック" charset="0"/>
              <a:cs typeface="Arial" panose="020B0604020202020204" pitchFamily="34" charset="0"/>
            </a:endParaRPr>
          </a:p>
        </p:txBody>
      </p:sp>
    </p:spTree>
  </p:cSld>
  <p:clrMapOvr>
    <a:masterClrMapping/>
  </p:clrMapOvr>
  <p:transition spd="slow"/>
</p:sld>
</file>

<file path=ppt/slides/slide16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6CEB0D46-44B0-ECB7-910A-7D193707A44E}"/>
              </a:ext>
            </a:extLst>
          </p:cNvPr>
          <p:cNvSpPr>
            <a:spLocks noGrp="1" noChangeArrowheads="1"/>
          </p:cNvSpPr>
          <p:nvPr>
            <p:ph type="title"/>
          </p:nvPr>
        </p:nvSpPr>
        <p:spPr>
          <a:xfrm>
            <a:off x="179388" y="277813"/>
            <a:ext cx="8424862" cy="2574925"/>
          </a:xfrm>
        </p:spPr>
        <p:txBody>
          <a:bodyPr/>
          <a:lstStyle/>
          <a:p>
            <a:pPr eaLnBrk="1" hangingPunct="1"/>
            <a:r>
              <a:rPr lang="ar-JO" altLang="zh-CN" dirty="0">
                <a:solidFill>
                  <a:srgbClr val="FFFFFF"/>
                </a:solidFill>
                <a:effectLst/>
                <a:ea typeface="SimSun" panose="02010600030101010101" pitchFamily="2" charset="-122"/>
                <a:cs typeface="Arial" panose="020B0604020202020204" pitchFamily="34" charset="0"/>
              </a:rPr>
              <a:t>للأسف، أحد هؤلاء الكوماندوز لم يستطيع التغلب على رغبات الشباب الشريرة ...</a:t>
            </a:r>
            <a:r>
              <a:rPr lang="en-US" altLang="zh-CN" dirty="0">
                <a:solidFill>
                  <a:srgbClr val="FFFFFF"/>
                </a:solidFill>
                <a:effectLst/>
                <a:ea typeface="SimSun" panose="02010600030101010101" pitchFamily="2" charset="-122"/>
                <a:cs typeface="Arial" panose="020B0604020202020204" pitchFamily="34" charset="0"/>
              </a:rPr>
              <a:t> </a:t>
            </a:r>
            <a:endParaRPr lang="en-US" altLang="en-US" dirty="0">
              <a:solidFill>
                <a:srgbClr val="FFFFFF"/>
              </a:solidFill>
              <a:effectLst/>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box(out)">
                                      <p:cBhvr>
                                        <p:cTn id="7" dur="500"/>
                                        <p:tgtEl>
                                          <p:spTgt spid="14338"/>
                                        </p:tgtEl>
                                      </p:cBhvr>
                                    </p:animEffect>
                                  </p:childTnLst>
                                  <p:subTnLst>
                                    <p:animClr clrSpc="rgb" dir="cw">
                                      <p:cBhvr override="childStyle">
                                        <p:cTn dur="1" fill="hold" display="0" masterRel="nextClick" afterEffect="1"/>
                                        <p:tgtEl>
                                          <p:spTgt spid="14338"/>
                                        </p:tgtEl>
                                        <p:attrNameLst>
                                          <p:attrName>ppt_c</p:attrName>
                                        </p:attrNameLst>
                                      </p:cBhvr>
                                      <p:to>
                                        <a:srgbClr val="0000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8EABB16-DE26-361B-9FF4-EF31CADAD56E}"/>
              </a:ext>
            </a:extLst>
          </p:cNvPr>
          <p:cNvSpPr>
            <a:spLocks noGrp="1" noChangeArrowheads="1"/>
          </p:cNvSpPr>
          <p:nvPr>
            <p:ph type="title"/>
          </p:nvPr>
        </p:nvSpPr>
        <p:spPr/>
        <p:txBody>
          <a:bodyPr/>
          <a:lstStyle/>
          <a:p>
            <a:pPr eaLnBrk="1" hangingPunct="1">
              <a:defRPr/>
            </a:pPr>
            <a:r>
              <a:rPr lang="en-US" dirty="0">
                <a:ea typeface="ＭＳ Ｐゴシック" charset="0"/>
                <a:cs typeface="ＭＳ Ｐゴシック" charset="0"/>
              </a:rPr>
              <a:t>Bailing out…</a:t>
            </a:r>
          </a:p>
        </p:txBody>
      </p:sp>
      <p:pic>
        <p:nvPicPr>
          <p:cNvPr id="373763" name="Picture 3" descr="fire1_2278">
            <a:extLst>
              <a:ext uri="{FF2B5EF4-FFF2-40B4-BE49-F238E27FC236}">
                <a16:creationId xmlns:a16="http://schemas.microsoft.com/office/drawing/2014/main" id="{99CB3044-EC1D-FD10-8FF0-69F449169E2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18436" name="Text Box 4">
            <a:extLst>
              <a:ext uri="{FF2B5EF4-FFF2-40B4-BE49-F238E27FC236}">
                <a16:creationId xmlns:a16="http://schemas.microsoft.com/office/drawing/2014/main" id="{FFD30106-80B6-0CE9-A9ED-FAD7C8D98C65}"/>
              </a:ext>
            </a:extLst>
          </p:cNvPr>
          <p:cNvSpPr txBox="1">
            <a:spLocks noChangeArrowheads="1"/>
          </p:cNvSpPr>
          <p:nvPr/>
        </p:nvSpPr>
        <p:spPr bwMode="auto">
          <a:xfrm>
            <a:off x="1600200" y="914400"/>
            <a:ext cx="5943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pPr>
            <a:r>
              <a:rPr lang="ar-JO" altLang="en-US" sz="4000" b="1" dirty="0"/>
              <a:t>لم يستطع شخص آخر تحمل الحرارة (التجارب)</a:t>
            </a:r>
            <a:endParaRPr lang="en-US" altLang="en-US" sz="4000" b="1" dirty="0"/>
          </a:p>
        </p:txBody>
      </p:sp>
    </p:spTree>
  </p:cSld>
  <p:clrMapOvr>
    <a:masterClrMapping/>
  </p:clrMapOvr>
  <p:transition spd="slow"/>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8CF22BF7-EF6B-933B-5257-48947130EBDE}"/>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مثل رياضي ناجح أطِع قواعد كلمة الله </a:t>
            </a:r>
            <a:br>
              <a:rPr lang="ar-JO" dirty="0">
                <a:ea typeface="ＭＳ Ｐゴシック" pitchFamily="-108" charset="-128"/>
              </a:rPr>
            </a:br>
            <a:r>
              <a:rPr lang="ar-JO" dirty="0">
                <a:ea typeface="ＭＳ Ｐゴシック" pitchFamily="-108" charset="-128"/>
              </a:rPr>
              <a:t>(2: 5)</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0" name="Picture 2">
            <a:extLst>
              <a:ext uri="{FF2B5EF4-FFF2-40B4-BE49-F238E27FC236}">
                <a16:creationId xmlns:a16="http://schemas.microsoft.com/office/drawing/2014/main" id="{640C961D-C760-A012-98EC-8201BD7BE6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1011238"/>
            <a:ext cx="9161463"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8" name="Rectangle 2">
            <a:extLst>
              <a:ext uri="{FF2B5EF4-FFF2-40B4-BE49-F238E27FC236}">
                <a16:creationId xmlns:a16="http://schemas.microsoft.com/office/drawing/2014/main" id="{27AD8D86-78FC-8BF8-99DA-626790D84B0E}"/>
              </a:ext>
            </a:extLst>
          </p:cNvPr>
          <p:cNvSpPr>
            <a:spLocks noChangeArrowheads="1"/>
          </p:cNvSpPr>
          <p:nvPr/>
        </p:nvSpPr>
        <p:spPr bwMode="auto">
          <a:xfrm>
            <a:off x="514350" y="909638"/>
            <a:ext cx="8629650" cy="523875"/>
          </a:xfrm>
          <a:prstGeom prst="rect">
            <a:avLst/>
          </a:prstGeom>
          <a:noFill/>
          <a:ln w="9525">
            <a:noFill/>
            <a:miter lim="800000"/>
            <a:headEnd/>
            <a:tailEnd/>
          </a:ln>
          <a:effectLst/>
        </p:spPr>
        <p:txBody>
          <a:bodyPr>
            <a:spAutoFit/>
          </a:bodyPr>
          <a:lstStyle/>
          <a:p>
            <a:pPr lvl="1" indent="-457200" algn="r" eaLnBrk="1" hangingPunct="1">
              <a:defRPr/>
            </a:pPr>
            <a:r>
              <a:rPr lang="ar-JO" altLang="zh-CN" sz="2800" b="1" dirty="0">
                <a:solidFill>
                  <a:srgbClr val="FFFFFF"/>
                </a:solidFill>
                <a:effectLst>
                  <a:outerShdw blurRad="50800" dist="88900" dir="2700000" algn="tl" rotWithShape="0">
                    <a:srgbClr val="000000"/>
                  </a:outerShdw>
                </a:effectLst>
                <a:ea typeface="宋体" charset="0"/>
                <a:cs typeface="Arial" panose="020B0604020202020204" pitchFamily="34" charset="0"/>
              </a:rPr>
              <a:t>2. الرياضي (2: 5) – الرياضي يجب أن </a:t>
            </a:r>
            <a:r>
              <a:rPr lang="ar-JO" altLang="zh-CN" sz="2800" b="1" dirty="0">
                <a:solidFill>
                  <a:srgbClr val="FFFF00"/>
                </a:solidFill>
                <a:effectLst>
                  <a:outerShdw blurRad="50800" dist="88900" dir="2700000" algn="tl" rotWithShape="0">
                    <a:srgbClr val="000000"/>
                  </a:outerShdw>
                </a:effectLst>
                <a:ea typeface="宋体" charset="0"/>
                <a:cs typeface="Arial" panose="020B0604020202020204" pitchFamily="34" charset="0"/>
              </a:rPr>
              <a:t>يتبع القوانين </a:t>
            </a:r>
            <a:r>
              <a:rPr lang="ar-JO" altLang="zh-CN" sz="2800" b="1" dirty="0">
                <a:solidFill>
                  <a:srgbClr val="FFFFFF"/>
                </a:solidFill>
                <a:effectLst>
                  <a:outerShdw blurRad="50800" dist="88900" dir="2700000" algn="tl" rotWithShape="0">
                    <a:srgbClr val="000000"/>
                  </a:outerShdw>
                </a:effectLst>
                <a:ea typeface="宋体" charset="0"/>
                <a:cs typeface="Arial" panose="020B0604020202020204" pitchFamily="34" charset="0"/>
              </a:rPr>
              <a:t>للفوز بالسباق</a:t>
            </a:r>
            <a:endParaRPr lang="en-GB" altLang="zh-CN" sz="2800" b="1" dirty="0">
              <a:solidFill>
                <a:srgbClr val="FFFFFF"/>
              </a:solidFill>
              <a:effectLst>
                <a:outerShdw blurRad="50800" dist="88900" dir="2700000" algn="tl" rotWithShape="0">
                  <a:srgbClr val="000000"/>
                </a:outerShdw>
              </a:effectLst>
              <a:ea typeface="宋体" charset="0"/>
              <a:cs typeface="Arial" panose="020B0604020202020204" pitchFamily="34" charset="0"/>
            </a:endParaRPr>
          </a:p>
        </p:txBody>
      </p:sp>
      <p:sp>
        <p:nvSpPr>
          <p:cNvPr id="375812" name="WordArt 7">
            <a:extLst>
              <a:ext uri="{FF2B5EF4-FFF2-40B4-BE49-F238E27FC236}">
                <a16:creationId xmlns:a16="http://schemas.microsoft.com/office/drawing/2014/main" id="{1779E260-6B99-188D-9D60-805E55869699}"/>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
        <p:nvSpPr>
          <p:cNvPr id="2" name="Title 1">
            <a:extLst>
              <a:ext uri="{FF2B5EF4-FFF2-40B4-BE49-F238E27FC236}">
                <a16:creationId xmlns:a16="http://schemas.microsoft.com/office/drawing/2014/main" id="{441AE49F-B2C7-E23C-354B-E365F6F3186D}"/>
              </a:ext>
            </a:extLst>
          </p:cNvPr>
          <p:cNvSpPr>
            <a:spLocks noGrp="1"/>
          </p:cNvSpPr>
          <p:nvPr>
            <p:ph type="title" idx="4294967295"/>
          </p:nvPr>
        </p:nvSpPr>
        <p:spPr>
          <a:xfrm>
            <a:off x="1692275" y="-9525"/>
            <a:ext cx="7451725" cy="774700"/>
          </a:xfrm>
        </p:spPr>
        <p:txBody>
          <a:bodyPr/>
          <a:lstStyle/>
          <a:p>
            <a:pPr algn="l">
              <a:defRPr/>
            </a:pPr>
            <a:r>
              <a:rPr lang="ar-JO" sz="2800" dirty="0">
                <a:solidFill>
                  <a:srgbClr val="FFFFFF"/>
                </a:solidFill>
                <a:effectLst>
                  <a:outerShdw blurRad="38100" dist="38100" dir="2700000" algn="tl" rotWithShape="0">
                    <a:srgbClr val="000000"/>
                  </a:outerShdw>
                </a:effectLst>
                <a:ea typeface="ＭＳ Ｐゴシック"/>
                <a:cs typeface="Arial" panose="020B0604020202020204" pitchFamily="34" charset="0"/>
              </a:rPr>
              <a:t>صفات الأمانة</a:t>
            </a:r>
            <a:endParaRPr lang="en-US" sz="2800" dirty="0">
              <a:ea typeface="ＭＳ Ｐゴシック" charset="-128"/>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a:extLst>
              <a:ext uri="{FF2B5EF4-FFF2-40B4-BE49-F238E27FC236}">
                <a16:creationId xmlns:a16="http://schemas.microsoft.com/office/drawing/2014/main" id="{EF08E44D-3A57-03AC-576D-DF01EDD270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1306513"/>
            <a:ext cx="9144001" cy="550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7B9EE283-0437-517C-56C0-5C17348BC7D2}"/>
              </a:ext>
            </a:extLst>
          </p:cNvPr>
          <p:cNvSpPr>
            <a:spLocks noGrp="1" noChangeArrowheads="1"/>
          </p:cNvSpPr>
          <p:nvPr>
            <p:ph type="ctrTitle"/>
          </p:nvPr>
        </p:nvSpPr>
        <p:spPr>
          <a:xfrm>
            <a:off x="0" y="232008"/>
            <a:ext cx="9144000" cy="769349"/>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الفكرة الرئيسية</a:t>
            </a:r>
            <a:endParaRPr lang="en-US" sz="5400" dirty="0">
              <a:effectLst>
                <a:glow rad="127000">
                  <a:schemeClr val="tx1"/>
                </a:glow>
              </a:effectLst>
              <a:ea typeface="ＭＳ Ｐゴシック" charset="0"/>
            </a:endParaRPr>
          </a:p>
        </p:txBody>
      </p:sp>
      <p:sp>
        <p:nvSpPr>
          <p:cNvPr id="3" name="Rectangle 2">
            <a:extLst>
              <a:ext uri="{FF2B5EF4-FFF2-40B4-BE49-F238E27FC236}">
                <a16:creationId xmlns:a16="http://schemas.microsoft.com/office/drawing/2014/main" id="{E4C9F1BF-02E3-ABC5-3AD9-8AAF8CA7A80F}"/>
              </a:ext>
            </a:extLst>
          </p:cNvPr>
          <p:cNvSpPr txBox="1">
            <a:spLocks noChangeArrowheads="1"/>
          </p:cNvSpPr>
          <p:nvPr/>
        </p:nvSpPr>
        <p:spPr bwMode="auto">
          <a:xfrm>
            <a:off x="0" y="1412776"/>
            <a:ext cx="9144000" cy="2016224"/>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أطع</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a:t>
            </a:r>
            <a:r>
              <a:rPr kumimoji="0" lang="ar-JO" sz="5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عظ</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كلمة الله بأمانة</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8A163359-B628-EE3D-BFCA-4FA7F024B2EB}"/>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تيموثاوس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69EC613E-26AE-8D2D-3F4F-5ECDDC052C87}"/>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مثل مزارع مجتهد تمتع بفرح الثمر الروحي </a:t>
            </a:r>
            <a:br>
              <a:rPr lang="ar-JO" dirty="0">
                <a:ea typeface="ＭＳ Ｐゴシック" pitchFamily="-108" charset="-128"/>
              </a:rPr>
            </a:br>
            <a:r>
              <a:rPr lang="ar-JO" dirty="0">
                <a:ea typeface="ＭＳ Ｐゴシック" pitchFamily="-108" charset="-128"/>
              </a:rPr>
              <a:t>مثل يسوع بعد أن قام (2: 6-13)</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8" name="Picture 3" descr="j0280297">
            <a:extLst>
              <a:ext uri="{FF2B5EF4-FFF2-40B4-BE49-F238E27FC236}">
                <a16:creationId xmlns:a16="http://schemas.microsoft.com/office/drawing/2014/main" id="{A0FE8969-AE47-44AE-0FD6-0613F1B6A5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13" y="1993900"/>
            <a:ext cx="2738437" cy="362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7859" name="Picture 4" descr="j0250433">
            <a:extLst>
              <a:ext uri="{FF2B5EF4-FFF2-40B4-BE49-F238E27FC236}">
                <a16:creationId xmlns:a16="http://schemas.microsoft.com/office/drawing/2014/main" id="{B61F3150-8444-45B9-9395-15087CD0EA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6775" y="1939925"/>
            <a:ext cx="3197225"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7860" name="Picture 5" descr="j0250422">
            <a:extLst>
              <a:ext uri="{FF2B5EF4-FFF2-40B4-BE49-F238E27FC236}">
                <a16:creationId xmlns:a16="http://schemas.microsoft.com/office/drawing/2014/main" id="{25493C67-8F39-F987-FB7F-8EA9BD73A5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2775" y="1676400"/>
            <a:ext cx="2790825" cy="428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6" name="Rectangle 2">
            <a:extLst>
              <a:ext uri="{FF2B5EF4-FFF2-40B4-BE49-F238E27FC236}">
                <a16:creationId xmlns:a16="http://schemas.microsoft.com/office/drawing/2014/main" id="{4EA681C9-963E-DC02-ED5B-1B139B79E7F7}"/>
              </a:ext>
            </a:extLst>
          </p:cNvPr>
          <p:cNvSpPr>
            <a:spLocks noChangeArrowheads="1"/>
          </p:cNvSpPr>
          <p:nvPr/>
        </p:nvSpPr>
        <p:spPr bwMode="auto">
          <a:xfrm>
            <a:off x="468313" y="836613"/>
            <a:ext cx="8675687" cy="954087"/>
          </a:xfrm>
          <a:prstGeom prst="rect">
            <a:avLst/>
          </a:prstGeom>
          <a:noFill/>
          <a:ln w="9525">
            <a:noFill/>
            <a:miter lim="800000"/>
            <a:headEnd/>
            <a:tailEnd/>
          </a:ln>
          <a:effectLst/>
        </p:spPr>
        <p:txBody>
          <a:bodyPr>
            <a:spAutoFit/>
          </a:bodyPr>
          <a:lstStyle/>
          <a:p>
            <a:pPr lvl="1" indent="-457200" algn="r" eaLnBrk="1" hangingPunct="1">
              <a:defRPr/>
            </a:pPr>
            <a:r>
              <a:rPr lang="ar-JO" altLang="zh-CN" sz="2800" b="1" dirty="0">
                <a:solidFill>
                  <a:srgbClr val="FFFFFF"/>
                </a:solidFill>
                <a:effectLst>
                  <a:outerShdw blurRad="50800" dist="76200" dir="2700000" algn="tl" rotWithShape="0">
                    <a:srgbClr val="000000"/>
                  </a:outerShdw>
                </a:effectLst>
                <a:ea typeface="宋体" charset="0"/>
                <a:cs typeface="Arial" panose="020B0604020202020204" pitchFamily="34" charset="0"/>
              </a:rPr>
              <a:t>3. المزارع (2: 6-13) – المزارع يجب أن </a:t>
            </a:r>
            <a:r>
              <a:rPr lang="ar-JO" altLang="zh-CN" sz="2800" b="1" dirty="0">
                <a:solidFill>
                  <a:srgbClr val="FFFF00"/>
                </a:solidFill>
                <a:effectLst>
                  <a:outerShdw blurRad="50800" dist="76200" dir="2700000" algn="tl" rotWithShape="0">
                    <a:srgbClr val="000000"/>
                  </a:outerShdw>
                </a:effectLst>
                <a:ea typeface="宋体" charset="0"/>
                <a:cs typeface="Arial" panose="020B0604020202020204" pitchFamily="34" charset="0"/>
              </a:rPr>
              <a:t>يعمل بجد </a:t>
            </a:r>
            <a:r>
              <a:rPr lang="ar-JO" altLang="zh-CN" sz="2800" b="1" dirty="0">
                <a:solidFill>
                  <a:srgbClr val="FFFFFF"/>
                </a:solidFill>
                <a:effectLst>
                  <a:outerShdw blurRad="50800" dist="76200" dir="2700000" algn="tl" rotWithShape="0">
                    <a:srgbClr val="000000"/>
                  </a:outerShdw>
                </a:effectLst>
                <a:ea typeface="宋体" charset="0"/>
                <a:cs typeface="Arial" panose="020B0604020202020204" pitchFamily="34" charset="0"/>
              </a:rPr>
              <a:t>ليحصل على حصاد جيد</a:t>
            </a:r>
            <a:endParaRPr lang="en-GB" altLang="zh-CN" sz="2800" b="1" dirty="0">
              <a:solidFill>
                <a:srgbClr val="FFFFFF"/>
              </a:solidFill>
              <a:effectLst>
                <a:outerShdw blurRad="50800" dist="76200" dir="2700000" algn="tl" rotWithShape="0">
                  <a:srgbClr val="000000"/>
                </a:outerShdw>
              </a:effectLst>
              <a:ea typeface="宋体" charset="0"/>
              <a:cs typeface="Arial" panose="020B0604020202020204" pitchFamily="34" charset="0"/>
            </a:endParaRPr>
          </a:p>
        </p:txBody>
      </p:sp>
      <p:sp>
        <p:nvSpPr>
          <p:cNvPr id="377862" name="WordArt 7">
            <a:extLst>
              <a:ext uri="{FF2B5EF4-FFF2-40B4-BE49-F238E27FC236}">
                <a16:creationId xmlns:a16="http://schemas.microsoft.com/office/drawing/2014/main" id="{FB234E9A-D03D-B51C-8EA2-A1C76B69942D}"/>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
        <p:nvSpPr>
          <p:cNvPr id="3" name="Title 2">
            <a:extLst>
              <a:ext uri="{FF2B5EF4-FFF2-40B4-BE49-F238E27FC236}">
                <a16:creationId xmlns:a16="http://schemas.microsoft.com/office/drawing/2014/main" id="{8A5B0FD8-E421-9FC3-68C1-1455D8DEAEC1}"/>
              </a:ext>
            </a:extLst>
          </p:cNvPr>
          <p:cNvSpPr>
            <a:spLocks noGrp="1"/>
          </p:cNvSpPr>
          <p:nvPr>
            <p:ph type="title" idx="4294967295"/>
          </p:nvPr>
        </p:nvSpPr>
        <p:spPr>
          <a:xfrm>
            <a:off x="781050" y="44450"/>
            <a:ext cx="8686800" cy="703263"/>
          </a:xfrm>
        </p:spPr>
        <p:txBody>
          <a:bodyPr/>
          <a:lstStyle/>
          <a:p>
            <a:pPr algn="r"/>
            <a:r>
              <a:rPr lang="ar-JO" altLang="en-US" sz="2800" dirty="0">
                <a:cs typeface="Arial" panose="020B0604020202020204" pitchFamily="34" charset="0"/>
              </a:rPr>
              <a:t>صفات الأمانة</a:t>
            </a:r>
            <a:endParaRPr lang="en-US" altLang="en-US" sz="2800" dirty="0">
              <a:cs typeface="Arial" panose="020B0604020202020204" pitchFamily="34" charset="0"/>
            </a:endParaRPr>
          </a:p>
        </p:txBody>
      </p:sp>
      <p:sp>
        <p:nvSpPr>
          <p:cNvPr id="9" name="Rectangle 2">
            <a:extLst>
              <a:ext uri="{FF2B5EF4-FFF2-40B4-BE49-F238E27FC236}">
                <a16:creationId xmlns:a16="http://schemas.microsoft.com/office/drawing/2014/main" id="{8F91EA82-F518-F6D9-DAC7-93CCC8C81B28}"/>
              </a:ext>
            </a:extLst>
          </p:cNvPr>
          <p:cNvSpPr>
            <a:spLocks noChangeArrowheads="1"/>
          </p:cNvSpPr>
          <p:nvPr/>
        </p:nvSpPr>
        <p:spPr bwMode="auto">
          <a:xfrm>
            <a:off x="179388" y="5895975"/>
            <a:ext cx="8785225" cy="523875"/>
          </a:xfrm>
          <a:prstGeom prst="rect">
            <a:avLst/>
          </a:prstGeom>
          <a:noFill/>
          <a:ln w="9525">
            <a:noFill/>
            <a:miter lim="800000"/>
            <a:headEnd/>
            <a:tailEnd/>
          </a:ln>
          <a:effectLst/>
        </p:spPr>
        <p:txBody>
          <a:bodyPr>
            <a:spAutoFit/>
          </a:bodyPr>
          <a:lstStyle/>
          <a:p>
            <a:pPr algn="ctr" eaLnBrk="1" hangingPunct="1">
              <a:defRPr/>
            </a:pPr>
            <a:r>
              <a:rPr lang="ar-JO" sz="2800" b="1" dirty="0">
                <a:solidFill>
                  <a:srgbClr val="FFFFFF"/>
                </a:solidFill>
                <a:effectLst>
                  <a:outerShdw blurRad="38100" dist="38100" dir="2700000" algn="tl">
                    <a:srgbClr val="000000"/>
                  </a:outerShdw>
                </a:effectLst>
                <a:ea typeface="宋体" pitchFamily="2" charset="-122"/>
                <a:cs typeface="Arial" panose="020B0604020202020204" pitchFamily="34" charset="0"/>
              </a:rPr>
              <a:t>الأمانة = الولاء للمسيح قائدنا لنتبع قانون الله ونعمل بجد</a:t>
            </a:r>
            <a:endParaRPr lang="en-US" sz="2800" b="1" dirty="0">
              <a:solidFill>
                <a:srgbClr val="FFFFFF"/>
              </a:solidFill>
              <a:effectLst>
                <a:outerShdw blurRad="38100" dist="38100" dir="2700000" algn="tl">
                  <a:srgbClr val="000000"/>
                </a:outerShdw>
              </a:effectLst>
              <a:ea typeface="宋体" pitchFamily="2"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ADFF8538-BE2F-6A31-5141-093412E53458}"/>
              </a:ext>
            </a:extLst>
          </p:cNvPr>
          <p:cNvSpPr>
            <a:spLocks noGrp="1" noChangeArrowheads="1"/>
          </p:cNvSpPr>
          <p:nvPr>
            <p:ph type="ctrTitle"/>
          </p:nvPr>
        </p:nvSpPr>
        <p:spPr>
          <a:xfrm>
            <a:off x="0" y="29469"/>
            <a:ext cx="9144000" cy="6351859"/>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٢ تيموثاوس ٢ : ٨-١٠</a:t>
            </a:r>
            <a:br>
              <a:rPr lang="ar-SA" sz="36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ar-SA" sz="3600" dirty="0">
                <a:effectLst>
                  <a:glow rad="127000">
                    <a:schemeClr val="tx1"/>
                  </a:glow>
                </a:effectLst>
                <a:ea typeface="ＭＳ Ｐゴシック" charset="0"/>
              </a:rPr>
              <a:t>8 </a:t>
            </a:r>
            <a:r>
              <a:rPr lang="ar-JO" sz="3600" dirty="0">
                <a:effectLst>
                  <a:glow rad="127000">
                    <a:schemeClr val="tx1"/>
                  </a:glow>
                </a:effectLst>
                <a:ea typeface="ＭＳ Ｐゴシック" charset="0"/>
              </a:rPr>
              <a:t>أ</a:t>
            </a:r>
            <a:r>
              <a:rPr lang="ar-SA" sz="3600" dirty="0">
                <a:effectLst>
                  <a:glow rad="127000">
                    <a:schemeClr val="tx1"/>
                  </a:glow>
                </a:effectLst>
                <a:ea typeface="ＭＳ Ｐゴシック" charset="0"/>
              </a:rPr>
              <a:t>ذكر يسوع المسيح المقام من الأموات، من نسل داود بحسب إنجيلي</a:t>
            </a:r>
            <a:r>
              <a:rPr lang="ar-JO" sz="3600" dirty="0">
                <a:effectLst>
                  <a:glow rad="127000">
                    <a:schemeClr val="tx1"/>
                  </a:glow>
                </a:effectLst>
                <a:ea typeface="ＭＳ Ｐゴシック" charset="0"/>
              </a:rPr>
              <a:t> 9 </a:t>
            </a:r>
            <a:r>
              <a:rPr lang="ar-SA" sz="3600" dirty="0">
                <a:effectLst>
                  <a:glow rad="127000">
                    <a:schemeClr val="tx1"/>
                  </a:glow>
                </a:effectLst>
                <a:ea typeface="ＭＳ Ｐゴシック" charset="0"/>
              </a:rPr>
              <a:t>الذي فيه أحتمل المشقات حتى القيود كمذنب</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 لكن كلمة الله لا تقيد</a:t>
            </a:r>
            <a:r>
              <a:rPr lang="ar-JO" sz="3600" dirty="0">
                <a:effectLst>
                  <a:glow rad="127000">
                    <a:schemeClr val="tx1"/>
                  </a:glow>
                </a:effectLst>
                <a:ea typeface="ＭＳ Ｐゴシック" charset="0"/>
              </a:rPr>
              <a:t> 10 </a:t>
            </a:r>
            <a:r>
              <a:rPr lang="ar-SA" sz="3600" dirty="0">
                <a:effectLst>
                  <a:glow rad="127000">
                    <a:schemeClr val="tx1"/>
                  </a:glow>
                </a:effectLst>
                <a:ea typeface="ＭＳ Ｐゴシック" charset="0"/>
              </a:rPr>
              <a:t>لأجل ذلك أنا أصبر على كل شيء لأجل المختارين، لكي يحصلوا هم أيضا</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 على الخلاص الذي في المسيح يسوع مع مجد أبدي.</a:t>
            </a:r>
          </a:p>
        </p:txBody>
      </p:sp>
    </p:spTree>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6" name="Picture 4">
            <a:extLst>
              <a:ext uri="{FF2B5EF4-FFF2-40B4-BE49-F238E27FC236}">
                <a16:creationId xmlns:a16="http://schemas.microsoft.com/office/drawing/2014/main" id="{39E08FD4-982E-735C-EFF2-8ECDB6AFA5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C066950-EAA6-F59B-C655-A11AB98AE1C2}"/>
              </a:ext>
            </a:extLst>
          </p:cNvPr>
          <p:cNvSpPr/>
          <p:nvPr/>
        </p:nvSpPr>
        <p:spPr>
          <a:xfrm>
            <a:off x="0" y="633646"/>
            <a:ext cx="9143999" cy="646331"/>
          </a:xfrm>
          <a:prstGeom prst="rect">
            <a:avLst/>
          </a:prstGeom>
          <a:solidFill>
            <a:srgbClr val="002060"/>
          </a:solidFill>
        </p:spPr>
        <p:txBody>
          <a:bodyPr>
            <a:spAutoFit/>
          </a:bodyPr>
          <a:lstStyle/>
          <a:p>
            <a:pPr algn="ctr" defTabSz="457177" eaLnBrk="1" fontAlgn="auto" hangingPunct="1">
              <a:spcBef>
                <a:spcPts val="0"/>
              </a:spcBef>
              <a:spcAft>
                <a:spcPts val="0"/>
              </a:spcAft>
              <a:defRPr/>
            </a:pPr>
            <a:r>
              <a:rPr lang="ar-JO" sz="3600" b="1" dirty="0">
                <a:solidFill>
                  <a:srgbClr val="FFFFFF"/>
                </a:solidFill>
                <a:effectLst>
                  <a:glow rad="228600">
                    <a:srgbClr val="000000">
                      <a:satMod val="175000"/>
                    </a:srgbClr>
                  </a:glow>
                </a:effectLst>
                <a:ea typeface="ＭＳ Ｐゴシック" charset="0"/>
              </a:rPr>
              <a:t>2 تيموثاوس 2 : 11-13</a:t>
            </a:r>
            <a:endParaRPr lang="en-US" sz="3600" b="1" dirty="0">
              <a:solidFill>
                <a:srgbClr val="FFFFFF"/>
              </a:solidFill>
              <a:effectLst>
                <a:glow rad="228600">
                  <a:srgbClr val="000000">
                    <a:satMod val="175000"/>
                  </a:srgbClr>
                </a:glow>
              </a:effectLst>
              <a:ea typeface="ＭＳ Ｐゴシック" charset="0"/>
            </a:endParaRPr>
          </a:p>
        </p:txBody>
      </p:sp>
      <p:sp>
        <p:nvSpPr>
          <p:cNvPr id="379908" name="Rectangle 2">
            <a:extLst>
              <a:ext uri="{FF2B5EF4-FFF2-40B4-BE49-F238E27FC236}">
                <a16:creationId xmlns:a16="http://schemas.microsoft.com/office/drawing/2014/main" id="{9B4E500C-17A3-CEB1-29FB-0B87AFE988D8}"/>
              </a:ext>
            </a:extLst>
          </p:cNvPr>
          <p:cNvSpPr>
            <a:spLocks noChangeArrowheads="1"/>
          </p:cNvSpPr>
          <p:nvPr/>
        </p:nvSpPr>
        <p:spPr bwMode="auto">
          <a:xfrm>
            <a:off x="0" y="1535113"/>
            <a:ext cx="91440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a:defRPr sz="2400">
                <a:solidFill>
                  <a:schemeClr val="tx1"/>
                </a:solidFill>
                <a:latin typeface="Arial" panose="020B0604020202020204" pitchFamily="34" charset="0"/>
                <a:ea typeface="MS PGothic" panose="020B0600070205080204" pitchFamily="34" charset="-128"/>
              </a:defRPr>
            </a:lvl1pPr>
            <a:lvl2pPr marL="742950" indent="-285750" defTabSz="455613">
              <a:defRPr sz="2400">
                <a:solidFill>
                  <a:schemeClr val="tx1"/>
                </a:solidFill>
                <a:latin typeface="Arial" panose="020B0604020202020204" pitchFamily="34" charset="0"/>
                <a:ea typeface="MS PGothic" panose="020B0600070205080204" pitchFamily="34" charset="-128"/>
              </a:defRPr>
            </a:lvl2pPr>
            <a:lvl3pPr marL="1143000" indent="-228600" defTabSz="455613">
              <a:defRPr sz="2400">
                <a:solidFill>
                  <a:schemeClr val="tx1"/>
                </a:solidFill>
                <a:latin typeface="Arial" panose="020B0604020202020204" pitchFamily="34" charset="0"/>
                <a:ea typeface="MS PGothic" panose="020B0600070205080204" pitchFamily="34" charset="-128"/>
              </a:defRPr>
            </a:lvl3pPr>
            <a:lvl4pPr marL="1600200" indent="-228600" defTabSz="455613">
              <a:defRPr sz="2400">
                <a:solidFill>
                  <a:schemeClr val="tx1"/>
                </a:solidFill>
                <a:latin typeface="Arial" panose="020B0604020202020204" pitchFamily="34" charset="0"/>
                <a:ea typeface="MS PGothic" panose="020B0600070205080204" pitchFamily="34" charset="-128"/>
              </a:defRPr>
            </a:lvl4pPr>
            <a:lvl5pPr marL="2057400" indent="-228600" defTabSz="455613">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3600" b="1" dirty="0">
                <a:solidFill>
                  <a:srgbClr val="000000"/>
                </a:solidFill>
                <a:cs typeface="Arial" panose="020B0604020202020204" pitchFamily="34" charset="0"/>
              </a:rPr>
              <a:t>11 صادقة هي الكلمة: أنه إن كنا قد متنا معه فسنحيا أيضاً معه.</a:t>
            </a:r>
          </a:p>
          <a:p>
            <a:pPr algn="ctr" eaLnBrk="1" hangingPunct="1"/>
            <a:r>
              <a:rPr lang="ar-JO" altLang="en-US" sz="3600" b="1" dirty="0">
                <a:solidFill>
                  <a:srgbClr val="000000"/>
                </a:solidFill>
                <a:cs typeface="Arial" panose="020B0604020202020204" pitchFamily="34" charset="0"/>
              </a:rPr>
              <a:t>12 إن كنا نصبر فسنملك أيضاً معه، إن كنا ننكره فهو أيضاً سينكرنا.</a:t>
            </a:r>
          </a:p>
          <a:p>
            <a:pPr algn="ctr" eaLnBrk="1" hangingPunct="1"/>
            <a:r>
              <a:rPr lang="ar-JO" altLang="en-US" sz="3600" b="1" dirty="0">
                <a:solidFill>
                  <a:srgbClr val="000000"/>
                </a:solidFill>
                <a:cs typeface="Arial" panose="020B0604020202020204" pitchFamily="34" charset="0"/>
              </a:rPr>
              <a:t>13 إن كنا غير أمناء فهو يبقى أميناً، لن يقدر أن ينكر نفسه.</a:t>
            </a:r>
            <a:endParaRPr lang="en-SG" altLang="en-US" sz="3600" b="1" dirty="0">
              <a:solidFill>
                <a:srgbClr val="000000"/>
              </a:solidFill>
              <a:cs typeface="Arial" panose="020B0604020202020204" pitchFamily="34" charset="0"/>
            </a:endParaRPr>
          </a:p>
        </p:txBody>
      </p:sp>
    </p:spTree>
  </p:cSld>
  <p:clrMapOvr>
    <a:masterClrMapping/>
  </p:clrMapOvr>
  <p:transition spd="med">
    <p:randomBar dir="vert"/>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30" name="Picture 1">
            <a:extLst>
              <a:ext uri="{FF2B5EF4-FFF2-40B4-BE49-F238E27FC236}">
                <a16:creationId xmlns:a16="http://schemas.microsoft.com/office/drawing/2014/main" id="{F5FA1732-10AB-4792-A07D-A96C62A48A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31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2">
            <a:extLst>
              <a:ext uri="{FF2B5EF4-FFF2-40B4-BE49-F238E27FC236}">
                <a16:creationId xmlns:a16="http://schemas.microsoft.com/office/drawing/2014/main" id="{6B195575-C5BB-C8FE-C186-E139F0439013}"/>
              </a:ext>
            </a:extLst>
          </p:cNvPr>
          <p:cNvSpPr>
            <a:spLocks noGrp="1" noChangeArrowheads="1"/>
          </p:cNvSpPr>
          <p:nvPr>
            <p:ph type="ctrTitle"/>
          </p:nvPr>
        </p:nvSpPr>
        <p:spPr>
          <a:xfrm>
            <a:off x="-4630" y="3933056"/>
            <a:ext cx="9148629" cy="2924943"/>
          </a:xfrm>
          <a:solidFill>
            <a:schemeClr val="tx1"/>
          </a:solidFill>
          <a:ln>
            <a:miter lim="800000"/>
            <a:headEnd/>
            <a:tailEnd/>
          </a:ln>
          <a:extLst>
            <a:ext uri="{909E8E84-426E-40dd-AFC4-6F175D3DCCD1}"/>
            <a:ext uri="{91240B29-F687-4f45-9708-019B960494DF}"/>
            <a:ext uri="{FAA26D3D-D897-4be2-8F04-BA451C77F1D7}"/>
          </a:extLst>
        </p:spPr>
        <p:txBody>
          <a:bodyPr/>
          <a:lstStyle/>
          <a:p>
            <a:pPr rtl="1"/>
            <a:r>
              <a:rPr lang="ar-SA" sz="5400" dirty="0"/>
              <a:t>٢ تيموثاوس ٢ : ١٢</a:t>
            </a:r>
            <a:br>
              <a:rPr lang="ar-SA" sz="5400" dirty="0"/>
            </a:br>
            <a:r>
              <a:rPr lang="ar-JO" sz="5400" dirty="0"/>
              <a:t>إن كنا نصبر</a:t>
            </a:r>
            <a:br>
              <a:rPr lang="en-US" sz="5400" dirty="0"/>
            </a:br>
            <a:r>
              <a:rPr lang="ar-SA" sz="8000" dirty="0">
                <a:solidFill>
                  <a:srgbClr val="FFFF00"/>
                </a:solidFill>
              </a:rPr>
              <a:t> </a:t>
            </a:r>
            <a:r>
              <a:rPr lang="ar-JO" sz="8000" dirty="0">
                <a:solidFill>
                  <a:srgbClr val="FFFF00"/>
                </a:solidFill>
              </a:rPr>
              <a:t>فسنملك أيضاً معه</a:t>
            </a:r>
            <a:endParaRPr lang="ar-SA" sz="5400" dirty="0">
              <a:solidFill>
                <a:srgbClr val="FFFF00"/>
              </a:solidFill>
            </a:endParaRPr>
          </a:p>
        </p:txBody>
      </p:sp>
    </p:spTree>
  </p:cSld>
  <p:clrMapOvr>
    <a:masterClrMapping/>
  </p:clrMapOvr>
  <p:transition spd="slow"/>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ECEADD"/>
        </a:solidFill>
        <a:effectLst/>
      </p:bgPr>
    </p:bg>
    <p:spTree>
      <p:nvGrpSpPr>
        <p:cNvPr id="1" name=""/>
        <p:cNvGrpSpPr/>
        <p:nvPr/>
      </p:nvGrpSpPr>
      <p:grpSpPr>
        <a:xfrm>
          <a:off x="0" y="0"/>
          <a:ext cx="0" cy="0"/>
          <a:chOff x="0" y="0"/>
          <a:chExt cx="0" cy="0"/>
        </a:xfrm>
      </p:grpSpPr>
      <p:sp>
        <p:nvSpPr>
          <p:cNvPr id="381954" name="Title 2">
            <a:extLst>
              <a:ext uri="{FF2B5EF4-FFF2-40B4-BE49-F238E27FC236}">
                <a16:creationId xmlns:a16="http://schemas.microsoft.com/office/drawing/2014/main" id="{4CC8CA3B-5663-D014-5C9A-57448F67B53E}"/>
              </a:ext>
            </a:extLst>
          </p:cNvPr>
          <p:cNvSpPr txBox="1">
            <a:spLocks/>
          </p:cNvSpPr>
          <p:nvPr/>
        </p:nvSpPr>
        <p:spPr bwMode="auto">
          <a:xfrm>
            <a:off x="0" y="0"/>
            <a:ext cx="9144000"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b="1" dirty="0">
                <a:solidFill>
                  <a:srgbClr val="5B5A47"/>
                </a:solidFill>
                <a:cs typeface="Arial" panose="020B0604020202020204" pitchFamily="34" charset="0"/>
              </a:rPr>
              <a:t>اجتهد أن تقيم نفسك</a:t>
            </a:r>
            <a:br>
              <a:rPr lang="en-US" altLang="en-US" b="1" dirty="0">
                <a:solidFill>
                  <a:srgbClr val="5B5A47"/>
                </a:solidFill>
                <a:cs typeface="Arial" panose="020B0604020202020204" pitchFamily="34" charset="0"/>
              </a:rPr>
            </a:br>
            <a:r>
              <a:rPr lang="ar-JO" altLang="en-US" sz="9600" b="1" dirty="0">
                <a:solidFill>
                  <a:srgbClr val="CC5549"/>
                </a:solidFill>
                <a:cs typeface="Arial" panose="020B0604020202020204" pitchFamily="34" charset="0"/>
              </a:rPr>
              <a:t>لله</a:t>
            </a:r>
            <a:br>
              <a:rPr lang="en-US" altLang="en-US" b="1" dirty="0">
                <a:solidFill>
                  <a:srgbClr val="000000"/>
                </a:solidFill>
                <a:cs typeface="Arial" panose="020B0604020202020204" pitchFamily="34" charset="0"/>
              </a:rPr>
            </a:br>
            <a:r>
              <a:rPr lang="ar-JO" altLang="en-US" b="1" dirty="0">
                <a:solidFill>
                  <a:srgbClr val="000000"/>
                </a:solidFill>
                <a:cs typeface="Arial" panose="020B0604020202020204" pitchFamily="34" charset="0"/>
              </a:rPr>
              <a:t>مزكى</a:t>
            </a:r>
            <a:br>
              <a:rPr lang="en-US" altLang="en-US" b="1" dirty="0">
                <a:solidFill>
                  <a:srgbClr val="000000"/>
                </a:solidFill>
                <a:cs typeface="Arial" panose="020B0604020202020204" pitchFamily="34" charset="0"/>
              </a:rPr>
            </a:br>
            <a:r>
              <a:rPr lang="ar-JO" altLang="en-US" sz="4000" b="1" dirty="0">
                <a:solidFill>
                  <a:srgbClr val="83B7AA"/>
                </a:solidFill>
                <a:cs typeface="Arial" panose="020B0604020202020204" pitchFamily="34" charset="0"/>
              </a:rPr>
              <a:t>عاملاً</a:t>
            </a:r>
            <a:br>
              <a:rPr lang="en-US" altLang="en-US" b="1" dirty="0">
                <a:solidFill>
                  <a:srgbClr val="000000"/>
                </a:solidFill>
                <a:cs typeface="Arial" panose="020B0604020202020204" pitchFamily="34" charset="0"/>
              </a:rPr>
            </a:br>
            <a:r>
              <a:rPr lang="ar-JO" altLang="en-US" b="1" dirty="0">
                <a:solidFill>
                  <a:srgbClr val="000000"/>
                </a:solidFill>
                <a:cs typeface="Arial" panose="020B0604020202020204" pitchFamily="34" charset="0"/>
              </a:rPr>
              <a:t>لا</a:t>
            </a:r>
            <a:br>
              <a:rPr lang="en-US" altLang="en-US" b="1" dirty="0">
                <a:solidFill>
                  <a:srgbClr val="000000"/>
                </a:solidFill>
                <a:cs typeface="Arial" panose="020B0604020202020204" pitchFamily="34" charset="0"/>
              </a:rPr>
            </a:br>
            <a:r>
              <a:rPr lang="ar-JO" altLang="en-US" sz="3200" b="1" dirty="0">
                <a:solidFill>
                  <a:srgbClr val="5B5A47"/>
                </a:solidFill>
                <a:cs typeface="Arial" panose="020B0604020202020204" pitchFamily="34" charset="0"/>
              </a:rPr>
              <a:t>يُخزى</a:t>
            </a:r>
            <a:br>
              <a:rPr lang="en-US" altLang="en-US" b="1" dirty="0">
                <a:solidFill>
                  <a:srgbClr val="000000"/>
                </a:solidFill>
                <a:cs typeface="Arial" panose="020B0604020202020204" pitchFamily="34" charset="0"/>
              </a:rPr>
            </a:br>
            <a:r>
              <a:rPr lang="ar-JO" altLang="en-US" b="1" dirty="0">
                <a:solidFill>
                  <a:srgbClr val="5B5A47"/>
                </a:solidFill>
                <a:cs typeface="Arial" panose="020B0604020202020204" pitchFamily="34" charset="0"/>
              </a:rPr>
              <a:t>مفصلاً كلمة</a:t>
            </a:r>
            <a:br>
              <a:rPr lang="en-US" altLang="en-US" b="1" dirty="0">
                <a:solidFill>
                  <a:srgbClr val="000000"/>
                </a:solidFill>
                <a:cs typeface="Arial" panose="020B0604020202020204" pitchFamily="34" charset="0"/>
              </a:rPr>
            </a:br>
            <a:r>
              <a:rPr lang="ar-JO" altLang="en-US" sz="3200" b="1" dirty="0">
                <a:solidFill>
                  <a:srgbClr val="CC5448"/>
                </a:solidFill>
                <a:cs typeface="Arial" panose="020B0604020202020204" pitchFamily="34" charset="0"/>
              </a:rPr>
              <a:t>الحق</a:t>
            </a:r>
            <a:br>
              <a:rPr lang="en-US" altLang="en-US" b="1" dirty="0">
                <a:solidFill>
                  <a:srgbClr val="000000"/>
                </a:solidFill>
                <a:cs typeface="Arial" panose="020B0604020202020204" pitchFamily="34" charset="0"/>
              </a:rPr>
            </a:br>
            <a:r>
              <a:rPr lang="ar-JO" altLang="en-US" sz="7200" dirty="0">
                <a:solidFill>
                  <a:srgbClr val="83B7AA"/>
                </a:solidFill>
                <a:cs typeface="Arial" panose="020B0604020202020204" pitchFamily="34" charset="0"/>
              </a:rPr>
              <a:t>بالإستقامة</a:t>
            </a:r>
            <a:endParaRPr lang="en-US" altLang="en-US" dirty="0">
              <a:solidFill>
                <a:srgbClr val="83B7AA"/>
              </a:solidFill>
              <a:cs typeface="Arial" panose="020B0604020202020204" pitchFamily="34" charset="0"/>
            </a:endParaRPr>
          </a:p>
        </p:txBody>
      </p:sp>
      <p:pic>
        <p:nvPicPr>
          <p:cNvPr id="381955" name="Picture 1">
            <a:extLst>
              <a:ext uri="{FF2B5EF4-FFF2-40B4-BE49-F238E27FC236}">
                <a16:creationId xmlns:a16="http://schemas.microsoft.com/office/drawing/2014/main" id="{73C76F82-2975-81BA-F956-07D67391FC41}"/>
              </a:ext>
            </a:extLst>
          </p:cNvPr>
          <p:cNvPicPr>
            <a:picLocks noChangeAspect="1"/>
          </p:cNvPicPr>
          <p:nvPr/>
        </p:nvPicPr>
        <p:blipFill>
          <a:blip r:embed="rId3">
            <a:extLst>
              <a:ext uri="{28A0092B-C50C-407E-A947-70E740481C1C}">
                <a14:useLocalDpi xmlns:a14="http://schemas.microsoft.com/office/drawing/2010/main" val="0"/>
              </a:ext>
            </a:extLst>
          </a:blip>
          <a:srcRect l="25784" r="24403"/>
          <a:stretch>
            <a:fillRect/>
          </a:stretch>
        </p:blipFill>
        <p:spPr bwMode="auto">
          <a:xfrm>
            <a:off x="9467850" y="-53975"/>
            <a:ext cx="6121400" cy="691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1956" name="Terminator 5">
            <a:extLst>
              <a:ext uri="{FF2B5EF4-FFF2-40B4-BE49-F238E27FC236}">
                <a16:creationId xmlns:a16="http://schemas.microsoft.com/office/drawing/2014/main" id="{E911C636-0F90-D90C-4F26-4F7108674705}"/>
              </a:ext>
            </a:extLst>
          </p:cNvPr>
          <p:cNvSpPr>
            <a:spLocks noChangeArrowheads="1"/>
          </p:cNvSpPr>
          <p:nvPr/>
        </p:nvSpPr>
        <p:spPr bwMode="auto">
          <a:xfrm>
            <a:off x="2268538" y="5965825"/>
            <a:ext cx="4535487" cy="720725"/>
          </a:xfrm>
          <a:prstGeom prst="flowChartTerminator">
            <a:avLst/>
          </a:prstGeom>
          <a:solidFill>
            <a:srgbClr val="5B5A47"/>
          </a:solidFill>
          <a:ln w="9525" algn="ctr">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solidFill>
                <a:srgbClr val="000000"/>
              </a:solidFill>
              <a:cs typeface="Arial" panose="020B0604020202020204" pitchFamily="34" charset="0"/>
            </a:endParaRPr>
          </a:p>
        </p:txBody>
      </p:sp>
      <p:sp>
        <p:nvSpPr>
          <p:cNvPr id="381957" name="Title 2">
            <a:extLst>
              <a:ext uri="{FF2B5EF4-FFF2-40B4-BE49-F238E27FC236}">
                <a16:creationId xmlns:a16="http://schemas.microsoft.com/office/drawing/2014/main" id="{EBEAE8DE-1C50-18BF-7063-DF3D4AEBC8DF}"/>
              </a:ext>
            </a:extLst>
          </p:cNvPr>
          <p:cNvSpPr>
            <a:spLocks noGrp="1"/>
          </p:cNvSpPr>
          <p:nvPr>
            <p:ph type="title" idx="4294967295"/>
          </p:nvPr>
        </p:nvSpPr>
        <p:spPr>
          <a:xfrm>
            <a:off x="2411413" y="5949950"/>
            <a:ext cx="4392612" cy="719138"/>
          </a:xfrm>
        </p:spPr>
        <p:txBody>
          <a:bodyPr/>
          <a:lstStyle/>
          <a:p>
            <a:r>
              <a:rPr lang="ar-JO" altLang="en-US" sz="2800" b="1" dirty="0">
                <a:solidFill>
                  <a:schemeClr val="bg1"/>
                </a:solidFill>
                <a:latin typeface="Arial" panose="020B0604020202020204" pitchFamily="34" charset="0"/>
                <a:cs typeface="Arial" panose="020B0604020202020204" pitchFamily="34" charset="0"/>
              </a:rPr>
              <a:t>2 تيموثاوس 2: 15</a:t>
            </a:r>
            <a:endParaRPr lang="en-US" altLang="en-US" sz="2800" b="1"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C9B8A781-6D7A-A1E4-0954-501BFE85DC99}"/>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مثل عامل بلا خجل، حارب البدع بالكتاب المقدس - وليس بالكلمات البشرية (2: 14-19)</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4002" name="Group 11">
            <a:extLst>
              <a:ext uri="{FF2B5EF4-FFF2-40B4-BE49-F238E27FC236}">
                <a16:creationId xmlns:a16="http://schemas.microsoft.com/office/drawing/2014/main" id="{940AD0CD-9D91-A3E8-AD77-67E0C5ED7698}"/>
              </a:ext>
            </a:extLst>
          </p:cNvPr>
          <p:cNvGrpSpPr>
            <a:grpSpLocks/>
          </p:cNvGrpSpPr>
          <p:nvPr/>
        </p:nvGrpSpPr>
        <p:grpSpPr bwMode="auto">
          <a:xfrm>
            <a:off x="15875" y="0"/>
            <a:ext cx="9144000" cy="6858000"/>
            <a:chOff x="0" y="0"/>
            <a:chExt cx="9144000" cy="6858000"/>
          </a:xfrm>
        </p:grpSpPr>
        <p:pic>
          <p:nvPicPr>
            <p:cNvPr id="384007" name="Picture 4">
              <a:extLst>
                <a:ext uri="{FF2B5EF4-FFF2-40B4-BE49-F238E27FC236}">
                  <a16:creationId xmlns:a16="http://schemas.microsoft.com/office/drawing/2014/main" id="{CC942781-DF3D-12FF-7939-E85C8B5A28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4008" name="Rounded Rectangle 1">
              <a:extLst>
                <a:ext uri="{FF2B5EF4-FFF2-40B4-BE49-F238E27FC236}">
                  <a16:creationId xmlns:a16="http://schemas.microsoft.com/office/drawing/2014/main" id="{7204E419-769D-94C4-7678-44D2DC0DFFB1}"/>
                </a:ext>
              </a:extLst>
            </p:cNvPr>
            <p:cNvSpPr>
              <a:spLocks noChangeArrowheads="1"/>
            </p:cNvSpPr>
            <p:nvPr/>
          </p:nvSpPr>
          <p:spPr bwMode="auto">
            <a:xfrm rot="-258502">
              <a:off x="961222" y="2895278"/>
              <a:ext cx="7236434" cy="951769"/>
            </a:xfrm>
            <a:prstGeom prst="roundRect">
              <a:avLst>
                <a:gd name="adj" fmla="val 16667"/>
              </a:avLst>
            </a:prstGeom>
            <a:solidFill>
              <a:srgbClr val="FEFAF5"/>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solidFill>
                  <a:srgbClr val="000000"/>
                </a:solidFill>
                <a:sym typeface="Times New Roman Bold" pitchFamily="18" charset="0"/>
              </a:endParaRPr>
            </a:p>
          </p:txBody>
        </p:sp>
        <p:sp>
          <p:nvSpPr>
            <p:cNvPr id="384009" name="Rounded Rectangle 9">
              <a:extLst>
                <a:ext uri="{FF2B5EF4-FFF2-40B4-BE49-F238E27FC236}">
                  <a16:creationId xmlns:a16="http://schemas.microsoft.com/office/drawing/2014/main" id="{CDB33826-DCE8-583B-2360-3E411FC26F58}"/>
                </a:ext>
              </a:extLst>
            </p:cNvPr>
            <p:cNvSpPr>
              <a:spLocks noChangeArrowheads="1"/>
            </p:cNvSpPr>
            <p:nvPr/>
          </p:nvSpPr>
          <p:spPr bwMode="auto">
            <a:xfrm rot="-258502">
              <a:off x="461159" y="1395091"/>
              <a:ext cx="7236434" cy="951769"/>
            </a:xfrm>
            <a:prstGeom prst="roundRect">
              <a:avLst>
                <a:gd name="adj" fmla="val 16667"/>
              </a:avLst>
            </a:prstGeom>
            <a:solidFill>
              <a:srgbClr val="FEFAF5"/>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solidFill>
                  <a:srgbClr val="000000"/>
                </a:solidFill>
                <a:sym typeface="Times New Roman Bold" pitchFamily="18" charset="0"/>
              </a:endParaRPr>
            </a:p>
          </p:txBody>
        </p:sp>
        <p:sp>
          <p:nvSpPr>
            <p:cNvPr id="384010" name="Rounded Rectangle 10">
              <a:extLst>
                <a:ext uri="{FF2B5EF4-FFF2-40B4-BE49-F238E27FC236}">
                  <a16:creationId xmlns:a16="http://schemas.microsoft.com/office/drawing/2014/main" id="{6052EB5F-3374-B7DC-ADE9-6D7C6676132F}"/>
                </a:ext>
              </a:extLst>
            </p:cNvPr>
            <p:cNvSpPr>
              <a:spLocks noChangeArrowheads="1"/>
            </p:cNvSpPr>
            <p:nvPr/>
          </p:nvSpPr>
          <p:spPr bwMode="auto">
            <a:xfrm rot="-258502">
              <a:off x="1261259" y="4552629"/>
              <a:ext cx="7236434" cy="951769"/>
            </a:xfrm>
            <a:prstGeom prst="roundRect">
              <a:avLst>
                <a:gd name="adj" fmla="val 16667"/>
              </a:avLst>
            </a:prstGeom>
            <a:solidFill>
              <a:srgbClr val="FEFAF5"/>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solidFill>
                  <a:srgbClr val="000000"/>
                </a:solidFill>
                <a:sym typeface="Times New Roman Bold" pitchFamily="18" charset="0"/>
              </a:endParaRPr>
            </a:p>
          </p:txBody>
        </p:sp>
      </p:grpSp>
      <p:sp>
        <p:nvSpPr>
          <p:cNvPr id="3" name="Title 2">
            <a:extLst>
              <a:ext uri="{FF2B5EF4-FFF2-40B4-BE49-F238E27FC236}">
                <a16:creationId xmlns:a16="http://schemas.microsoft.com/office/drawing/2014/main" id="{31E1B1F0-16C0-1F2D-77EA-EFD627F510F4}"/>
              </a:ext>
            </a:extLst>
          </p:cNvPr>
          <p:cNvSpPr>
            <a:spLocks noGrp="1"/>
          </p:cNvSpPr>
          <p:nvPr>
            <p:ph type="title" idx="4294967295"/>
          </p:nvPr>
        </p:nvSpPr>
        <p:spPr>
          <a:xfrm rot="21267937">
            <a:off x="196850" y="994002"/>
            <a:ext cx="7772400" cy="636587"/>
          </a:xfrm>
        </p:spPr>
        <p:txBody>
          <a:bodyPr/>
          <a:lstStyle/>
          <a:p>
            <a:pPr algn="r">
              <a:defRPr/>
            </a:pPr>
            <a:r>
              <a:rPr lang="ar-SA" altLang="zh-CN" sz="6000" b="1" dirty="0">
                <a:solidFill>
                  <a:srgbClr val="EE4033"/>
                </a:solidFill>
                <a:latin typeface="Arial" panose="020B0604020202020204" pitchFamily="34" charset="0"/>
                <a:ea typeface="ＭＳ Ｐゴシック" charset="-128"/>
                <a:cs typeface="Arial" panose="020B0604020202020204" pitchFamily="34" charset="0"/>
              </a:rPr>
              <a:t>٢ تيموثاوس ٢ : ١٥</a:t>
            </a:r>
          </a:p>
        </p:txBody>
      </p:sp>
      <p:sp>
        <p:nvSpPr>
          <p:cNvPr id="384004" name="TextBox 5">
            <a:extLst>
              <a:ext uri="{FF2B5EF4-FFF2-40B4-BE49-F238E27FC236}">
                <a16:creationId xmlns:a16="http://schemas.microsoft.com/office/drawing/2014/main" id="{8512450A-A220-B8F6-C173-ABCDDA7FC79E}"/>
              </a:ext>
            </a:extLst>
          </p:cNvPr>
          <p:cNvSpPr txBox="1">
            <a:spLocks noChangeArrowheads="1"/>
          </p:cNvSpPr>
          <p:nvPr/>
        </p:nvSpPr>
        <p:spPr bwMode="auto">
          <a:xfrm rot="-333132">
            <a:off x="900113" y="2556064"/>
            <a:ext cx="73437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a:r>
              <a:rPr lang="ar-SA" sz="9600" b="1" dirty="0">
                <a:solidFill>
                  <a:srgbClr val="EE4033"/>
                </a:solidFill>
              </a:rPr>
              <a:t>مُزَكّىً</a:t>
            </a:r>
            <a:endParaRPr lang="en-US" altLang="zh-CN" sz="4000" dirty="0">
              <a:solidFill>
                <a:srgbClr val="EE4033"/>
              </a:solidFill>
              <a:latin typeface="Times New Roman Bold" pitchFamily="18" charset="0"/>
              <a:sym typeface="Times New Roman Bold" pitchFamily="18" charset="0"/>
            </a:endParaRPr>
          </a:p>
        </p:txBody>
      </p:sp>
      <p:sp>
        <p:nvSpPr>
          <p:cNvPr id="384005" name="TextBox 7">
            <a:extLst>
              <a:ext uri="{FF2B5EF4-FFF2-40B4-BE49-F238E27FC236}">
                <a16:creationId xmlns:a16="http://schemas.microsoft.com/office/drawing/2014/main" id="{6D70798E-5DAD-D9C3-B5AB-1D95948D3FDA}"/>
              </a:ext>
            </a:extLst>
          </p:cNvPr>
          <p:cNvSpPr txBox="1">
            <a:spLocks noChangeArrowheads="1"/>
          </p:cNvSpPr>
          <p:nvPr/>
        </p:nvSpPr>
        <p:spPr bwMode="auto">
          <a:xfrm rot="-336082">
            <a:off x="408504" y="1755195"/>
            <a:ext cx="758811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rtl="1"/>
            <a:r>
              <a:rPr lang="ar-JO" sz="4000" b="1" dirty="0"/>
              <a:t>اجتهد أن تقيم نفسك لله</a:t>
            </a:r>
            <a:endParaRPr lang="ar-SA" sz="4000" b="1" dirty="0"/>
          </a:p>
        </p:txBody>
      </p:sp>
      <p:sp>
        <p:nvSpPr>
          <p:cNvPr id="384006" name="TextBox 8">
            <a:extLst>
              <a:ext uri="{FF2B5EF4-FFF2-40B4-BE49-F238E27FC236}">
                <a16:creationId xmlns:a16="http://schemas.microsoft.com/office/drawing/2014/main" id="{69436E5B-01D7-6BE9-D86A-9D24A3DCC744}"/>
              </a:ext>
            </a:extLst>
          </p:cNvPr>
          <p:cNvSpPr txBox="1">
            <a:spLocks noChangeArrowheads="1"/>
          </p:cNvSpPr>
          <p:nvPr/>
        </p:nvSpPr>
        <p:spPr bwMode="auto">
          <a:xfrm rot="-318892">
            <a:off x="-153988" y="4380450"/>
            <a:ext cx="846931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a:r>
              <a:rPr lang="ar-JO" sz="4000" b="1" dirty="0"/>
              <a:t>عاملاً لا يُخزى</a:t>
            </a:r>
            <a:br>
              <a:rPr lang="en-US" altLang="zh-CN" sz="4000" b="1" dirty="0">
                <a:solidFill>
                  <a:srgbClr val="000000"/>
                </a:solidFill>
                <a:cs typeface="Arial" panose="020B0604020202020204" pitchFamily="34" charset="0"/>
                <a:sym typeface="Times New Roman Bold" pitchFamily="18" charset="0"/>
              </a:rPr>
            </a:br>
            <a:r>
              <a:rPr lang="ar-JO" sz="4000" b="1" dirty="0"/>
              <a:t>مفصلاً كلمة الحق بالإستقامة</a:t>
            </a:r>
            <a:endParaRPr lang="en-US" altLang="zh-CN" sz="1200" b="1" dirty="0">
              <a:solidFill>
                <a:srgbClr val="000000"/>
              </a:solidFill>
              <a:cs typeface="Arial" panose="020B0604020202020204" pitchFamily="34" charset="0"/>
              <a:sym typeface="Times New Roman Bold" pitchFamily="18" charset="0"/>
            </a:endParaRPr>
          </a:p>
        </p:txBody>
      </p:sp>
    </p:spTree>
  </p:cSld>
  <p:clrMapOvr>
    <a:masterClrMapping/>
  </p:clrMapOvr>
  <p:transition spd="slow"/>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E83EE-0421-0516-76EC-CC04D3AE5A9F}"/>
              </a:ext>
            </a:extLst>
          </p:cNvPr>
          <p:cNvSpPr>
            <a:spLocks noGrp="1"/>
          </p:cNvSpPr>
          <p:nvPr>
            <p:ph type="title"/>
          </p:nvPr>
        </p:nvSpPr>
        <p:spPr>
          <a:xfrm>
            <a:off x="0" y="0"/>
            <a:ext cx="9144000" cy="1628775"/>
          </a:xfrm>
          <a:solidFill>
            <a:srgbClr val="000000"/>
          </a:solidFill>
        </p:spPr>
        <p:txBody>
          <a:bodyPr/>
          <a:lstStyle/>
          <a:p>
            <a:pPr>
              <a:defRPr/>
            </a:pPr>
            <a:r>
              <a:rPr lang="ar-JO" dirty="0">
                <a:ea typeface="+mj-ea"/>
                <a:cs typeface="Arial" panose="020B0604020202020204" pitchFamily="34" charset="0"/>
              </a:rPr>
              <a:t>حماية من المعلمين الكذبة</a:t>
            </a:r>
            <a:br>
              <a:rPr lang="en-US" dirty="0">
                <a:ea typeface="+mj-ea"/>
                <a:cs typeface="Arial" panose="020B0604020202020204" pitchFamily="34" charset="0"/>
              </a:rPr>
            </a:br>
            <a:r>
              <a:rPr lang="ar-JO" dirty="0">
                <a:ea typeface="+mj-ea"/>
                <a:cs typeface="Arial" panose="020B0604020202020204" pitchFamily="34" charset="0"/>
              </a:rPr>
              <a:t>(2 تي 2: 14-26)</a:t>
            </a:r>
            <a:endParaRPr lang="en-US" dirty="0">
              <a:ea typeface="+mj-ea"/>
              <a:cs typeface="Arial" panose="020B0604020202020204" pitchFamily="34" charset="0"/>
            </a:endParaRPr>
          </a:p>
        </p:txBody>
      </p:sp>
      <p:sp>
        <p:nvSpPr>
          <p:cNvPr id="3" name="Title 1">
            <a:extLst>
              <a:ext uri="{FF2B5EF4-FFF2-40B4-BE49-F238E27FC236}">
                <a16:creationId xmlns:a16="http://schemas.microsoft.com/office/drawing/2014/main" id="{840437D9-D947-F161-3BE0-0B5CD838D5F7}"/>
              </a:ext>
            </a:extLst>
          </p:cNvPr>
          <p:cNvSpPr txBox="1">
            <a:spLocks/>
          </p:cNvSpPr>
          <p:nvPr/>
        </p:nvSpPr>
        <p:spPr bwMode="auto">
          <a:xfrm>
            <a:off x="3175" y="1628775"/>
            <a:ext cx="4572000" cy="2232025"/>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a:lstStyle>
          <a:p>
            <a:pPr>
              <a:defRPr/>
            </a:pPr>
            <a:r>
              <a:rPr lang="ar-JO" b="1" dirty="0">
                <a:latin typeface="Arial" panose="020B0604020202020204" pitchFamily="34" charset="0"/>
                <a:cs typeface="Arial" panose="020B0604020202020204" pitchFamily="34" charset="0"/>
              </a:rPr>
              <a:t>احمي               القطيع</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14-19</a:t>
            </a:r>
            <a:r>
              <a:rPr lang="en-US" b="1" dirty="0">
                <a:latin typeface="Arial" panose="020B0604020202020204" pitchFamily="34" charset="0"/>
                <a:cs typeface="Arial" panose="020B0604020202020204" pitchFamily="34" charset="0"/>
              </a:rPr>
              <a:t>)</a:t>
            </a:r>
          </a:p>
        </p:txBody>
      </p:sp>
      <p:sp>
        <p:nvSpPr>
          <p:cNvPr id="4" name="Title 1">
            <a:extLst>
              <a:ext uri="{FF2B5EF4-FFF2-40B4-BE49-F238E27FC236}">
                <a16:creationId xmlns:a16="http://schemas.microsoft.com/office/drawing/2014/main" id="{BEDA3988-77BE-C847-8ED5-1A5F39BC27B8}"/>
              </a:ext>
            </a:extLst>
          </p:cNvPr>
          <p:cNvSpPr txBox="1">
            <a:spLocks/>
          </p:cNvSpPr>
          <p:nvPr/>
        </p:nvSpPr>
        <p:spPr bwMode="auto">
          <a:xfrm>
            <a:off x="4572000" y="1628775"/>
            <a:ext cx="4572000" cy="2232025"/>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a:lstStyle>
          <a:p>
            <a:pPr>
              <a:defRPr/>
            </a:pPr>
            <a:r>
              <a:rPr lang="ar-JO" b="1" dirty="0">
                <a:latin typeface="Arial" panose="020B0604020202020204" pitchFamily="34" charset="0"/>
                <a:cs typeface="Arial" panose="020B0604020202020204" pitchFamily="34" charset="0"/>
              </a:rPr>
              <a:t>احمي               الراعي</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20-26</a:t>
            </a:r>
            <a:r>
              <a:rPr lang="en-US" b="1" dirty="0">
                <a:latin typeface="Arial" panose="020B0604020202020204" pitchFamily="34" charset="0"/>
                <a:cs typeface="Arial" panose="020B0604020202020204" pitchFamily="34" charset="0"/>
              </a:rPr>
              <a: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50" name="Picture 2">
            <a:extLst>
              <a:ext uri="{FF2B5EF4-FFF2-40B4-BE49-F238E27FC236}">
                <a16:creationId xmlns:a16="http://schemas.microsoft.com/office/drawing/2014/main" id="{E20F5A4F-F1FF-BBEC-B5EB-5FCB9987D6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FD3D0DEB-683D-861F-E0A7-DB97DE61A12C}"/>
              </a:ext>
            </a:extLst>
          </p:cNvPr>
          <p:cNvSpPr>
            <a:spLocks noGrp="1" noChangeArrowheads="1"/>
          </p:cNvSpPr>
          <p:nvPr>
            <p:ph type="ctrTitle"/>
          </p:nvPr>
        </p:nvSpPr>
        <p:spPr>
          <a:xfrm>
            <a:off x="-1" y="29469"/>
            <a:ext cx="9089179" cy="224740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SA" sz="3600" dirty="0">
                <a:effectLst>
                  <a:glow rad="127000">
                    <a:schemeClr val="tx1"/>
                  </a:glow>
                </a:effectLst>
                <a:ea typeface="ＭＳ Ｐゴシック" charset="0"/>
              </a:rPr>
              <a:t>٢ تيموثاوس ٢ : ١٦-١٨</a:t>
            </a:r>
            <a:br>
              <a:rPr lang="ar-SA" sz="36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ar-JO" sz="3600" dirty="0">
                <a:effectLst>
                  <a:glow rad="127000">
                    <a:schemeClr val="tx1"/>
                  </a:glow>
                </a:effectLst>
                <a:ea typeface="ＭＳ Ｐゴシック" charset="0"/>
              </a:rPr>
              <a:t>16 وأما الأقوال الباطلة الدنسة فاجتنبها، لأنهم يتقدمون إلى أكثر فجور 17 وكلمتهم ترعى كآكلة الذين منهم هيمينايس وفيليتس.</a:t>
            </a:r>
            <a:endParaRPr lang="ar-SA" sz="36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A52FCD6A-9FE3-930D-70C9-F7EDAEF03D55}"/>
              </a:ext>
            </a:extLst>
          </p:cNvPr>
          <p:cNvSpPr txBox="1">
            <a:spLocks noChangeArrowheads="1"/>
          </p:cNvSpPr>
          <p:nvPr/>
        </p:nvSpPr>
        <p:spPr bwMode="auto">
          <a:xfrm>
            <a:off x="124691" y="5085184"/>
            <a:ext cx="8964488" cy="1768089"/>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18 اللذان زاغا عن الحق قائلين: إن القيامة قد صارت فيقلبان إيمان قوم.</a:t>
            </a:r>
            <a:endParaRPr lang="en-US" sz="36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282" name="Picture 2">
            <a:extLst>
              <a:ext uri="{FF2B5EF4-FFF2-40B4-BE49-F238E27FC236}">
                <a16:creationId xmlns:a16="http://schemas.microsoft.com/office/drawing/2014/main" id="{232507BE-612B-735E-9886-3358E96A80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343" r="23639"/>
          <a:stretch>
            <a:fillRect/>
          </a:stretch>
        </p:blipFill>
        <p:spPr bwMode="auto">
          <a:xfrm>
            <a:off x="0" y="-49213"/>
            <a:ext cx="9144000" cy="687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3" name="Rectangle 2">
            <a:extLst>
              <a:ext uri="{FF2B5EF4-FFF2-40B4-BE49-F238E27FC236}">
                <a16:creationId xmlns:a16="http://schemas.microsoft.com/office/drawing/2014/main" id="{ABC7B6B7-A2BC-3251-B6DB-9E7A3C293653}"/>
              </a:ext>
            </a:extLst>
          </p:cNvPr>
          <p:cNvSpPr>
            <a:spLocks noGrp="1" noChangeArrowheads="1"/>
          </p:cNvSpPr>
          <p:nvPr>
            <p:ph type="ctrTitle"/>
          </p:nvPr>
        </p:nvSpPr>
        <p:spPr>
          <a:xfrm>
            <a:off x="0" y="-49213"/>
            <a:ext cx="3779838" cy="6718301"/>
          </a:xfrm>
        </p:spPr>
        <p:txBody>
          <a:bodyPr anchor="t"/>
          <a:lstStyle/>
          <a:p>
            <a:pPr rtl="1"/>
            <a:r>
              <a:rPr lang="ar-JO" altLang="en-US" sz="3600" dirty="0">
                <a:solidFill>
                  <a:srgbClr val="000000"/>
                </a:solidFill>
              </a:rPr>
              <a:t>3 لأنه سيكون وقت     لا يحتملون فيه </a:t>
            </a:r>
            <a:br>
              <a:rPr lang="ar-JO" altLang="en-US" sz="3600" dirty="0">
                <a:solidFill>
                  <a:srgbClr val="000000"/>
                </a:solidFill>
              </a:rPr>
            </a:br>
            <a:r>
              <a:rPr lang="ar-JO" altLang="en-US" sz="3600" dirty="0">
                <a:solidFill>
                  <a:srgbClr val="000000"/>
                </a:solidFill>
              </a:rPr>
              <a:t>التعليم الصحيح، </a:t>
            </a:r>
            <a:br>
              <a:rPr lang="ar-JO" altLang="en-US" sz="3600" dirty="0">
                <a:solidFill>
                  <a:srgbClr val="000000"/>
                </a:solidFill>
              </a:rPr>
            </a:br>
            <a:r>
              <a:rPr lang="ar-JO" altLang="en-US" sz="3600" dirty="0">
                <a:solidFill>
                  <a:srgbClr val="000000"/>
                </a:solidFill>
              </a:rPr>
              <a:t>بل حسب شهواتهم الخاصة يجمعون </a:t>
            </a:r>
            <a:br>
              <a:rPr lang="ar-JO" altLang="en-US" sz="3600" dirty="0">
                <a:solidFill>
                  <a:srgbClr val="000000"/>
                </a:solidFill>
              </a:rPr>
            </a:br>
            <a:r>
              <a:rPr lang="ar-JO" altLang="en-US" sz="3600" dirty="0">
                <a:solidFill>
                  <a:srgbClr val="000000"/>
                </a:solidFill>
              </a:rPr>
              <a:t>لهم معلمين </a:t>
            </a:r>
            <a:br>
              <a:rPr lang="ar-JO" altLang="en-US" sz="3600" dirty="0">
                <a:solidFill>
                  <a:srgbClr val="000000"/>
                </a:solidFill>
              </a:rPr>
            </a:br>
            <a:r>
              <a:rPr lang="ar-JO" altLang="en-US" sz="3600" dirty="0">
                <a:solidFill>
                  <a:srgbClr val="000000"/>
                </a:solidFill>
              </a:rPr>
              <a:t>مستحكة مسامعهم،</a:t>
            </a:r>
            <a:br>
              <a:rPr lang="ar-JO" altLang="en-US" sz="3600" dirty="0">
                <a:solidFill>
                  <a:srgbClr val="000000"/>
                </a:solidFill>
              </a:rPr>
            </a:br>
            <a:r>
              <a:rPr lang="ar-JO" altLang="en-US" sz="3600" dirty="0">
                <a:solidFill>
                  <a:srgbClr val="000000"/>
                </a:solidFill>
              </a:rPr>
              <a:t>4 فيصرفون مسامعهم عن الحق، وينحرفون إلى الخرافات</a:t>
            </a:r>
            <a:br>
              <a:rPr lang="ar-JO" altLang="en-US" sz="3600" dirty="0">
                <a:solidFill>
                  <a:srgbClr val="000000"/>
                </a:solidFill>
              </a:rPr>
            </a:br>
            <a:r>
              <a:rPr lang="ar-JO" altLang="en-US" sz="3600" dirty="0">
                <a:solidFill>
                  <a:srgbClr val="000000"/>
                </a:solidFill>
              </a:rPr>
              <a:t>( 4: 3 – 4)</a:t>
            </a:r>
            <a:endParaRPr lang="en-US" altLang="en-US" sz="3600" dirty="0">
              <a:solidFill>
                <a:srgbClr val="000000"/>
              </a:solidFill>
            </a:endParaRPr>
          </a:p>
        </p:txBody>
      </p:sp>
      <p:sp>
        <p:nvSpPr>
          <p:cNvPr id="4" name="Rectangle 2">
            <a:extLst>
              <a:ext uri="{FF2B5EF4-FFF2-40B4-BE49-F238E27FC236}">
                <a16:creationId xmlns:a16="http://schemas.microsoft.com/office/drawing/2014/main" id="{1782F890-1492-350B-D18D-877973D272B1}"/>
              </a:ext>
            </a:extLst>
          </p:cNvPr>
          <p:cNvSpPr txBox="1">
            <a:spLocks noChangeArrowheads="1"/>
          </p:cNvSpPr>
          <p:nvPr/>
        </p:nvSpPr>
        <p:spPr bwMode="auto">
          <a:xfrm>
            <a:off x="4284663" y="4724400"/>
            <a:ext cx="4481512" cy="19796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يصرفون مسامعهم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a:t>
            </a:r>
            <a:r>
              <a:rPr kumimoji="0" lang="en-SG" altLang="en-US" sz="2800" b="1" i="1" u="none" strike="noStrike" kern="1200" cap="none" spc="0" normalizeH="0" baseline="0" noProof="0" dirty="0" err="1">
                <a:ln>
                  <a:noFill/>
                </a:ln>
                <a:solidFill>
                  <a:srgbClr val="FFFFFF"/>
                </a:solidFill>
                <a:effectLst/>
                <a:uLnTx/>
                <a:uFillTx/>
                <a:ea typeface="MS PGothic" panose="020B0600070205080204" pitchFamily="34" charset="-128"/>
                <a:cs typeface="Arial" panose="020B0604020202020204" pitchFamily="34" charset="0"/>
              </a:rPr>
              <a:t>apostrepho</a:t>
            </a:r>
            <a:r>
              <a:rPr kumimoji="0" lang="en-SG"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 </a:t>
            </a:r>
            <a:endParaRPr kumimoji="0" lang="ar-JO"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عن الحق</a:t>
            </a:r>
            <a:br>
              <a:rPr kumimoji="0" lang="en-SG"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br>
            <a:r>
              <a:rPr kumimoji="0" lang="en-SG"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a:t>
            </a:r>
            <a:r>
              <a:rPr kumimoji="0" lang="ar-JO"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2 تيموثاوس 4: 4</a:t>
            </a:r>
            <a:r>
              <a:rPr kumimoji="0" lang="en-SG"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a:t>
            </a:r>
            <a:endParaRPr kumimoji="0" lang="en-US"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4" name="Picture 2">
            <a:extLst>
              <a:ext uri="{FF2B5EF4-FFF2-40B4-BE49-F238E27FC236}">
                <a16:creationId xmlns:a16="http://schemas.microsoft.com/office/drawing/2014/main" id="{DD4A92B7-FFE0-2B7E-77CB-35455394AC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05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6A178B26-B898-3335-09BE-8423FC470BC7}"/>
              </a:ext>
            </a:extLst>
          </p:cNvPr>
          <p:cNvSpPr>
            <a:spLocks noGrp="1" noChangeArrowheads="1"/>
          </p:cNvSpPr>
          <p:nvPr>
            <p:ph type="ctrTitle"/>
          </p:nvPr>
        </p:nvSpPr>
        <p:spPr>
          <a:xfrm>
            <a:off x="0" y="5053013"/>
            <a:ext cx="9144000" cy="1804988"/>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rtl="1"/>
            <a:r>
              <a:rPr lang="ar-SA" sz="3200" dirty="0"/>
              <a:t>٢ تيموثاوس ٢ : ١٩</a:t>
            </a:r>
            <a:br>
              <a:rPr lang="ar-SA" sz="3200" dirty="0"/>
            </a:br>
            <a:r>
              <a:rPr lang="ar-SA" sz="3200" dirty="0"/>
              <a:t>19 ولكن أساس الله الراسخ قد ثبت، إذ له هذا الختم: يعلم الرب الذين هم له. وليتجنب الإثم كل من يسمي اسم المسيح.</a:t>
            </a:r>
          </a:p>
        </p:txBody>
      </p:sp>
    </p:spTree>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Text Box 6">
            <a:extLst>
              <a:ext uri="{FF2B5EF4-FFF2-40B4-BE49-F238E27FC236}">
                <a16:creationId xmlns:a16="http://schemas.microsoft.com/office/drawing/2014/main" id="{236B627A-2D1F-F4A0-4B7B-F27A835702FE}"/>
              </a:ext>
            </a:extLst>
          </p:cNvPr>
          <p:cNvSpPr txBox="1">
            <a:spLocks noChangeArrowheads="1"/>
          </p:cNvSpPr>
          <p:nvPr/>
        </p:nvSpPr>
        <p:spPr bwMode="auto">
          <a:xfrm>
            <a:off x="0" y="460375"/>
            <a:ext cx="9144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5400" b="1" dirty="0">
                <a:solidFill>
                  <a:schemeClr val="bg1"/>
                </a:solidFill>
                <a:cs typeface="Arial" panose="020B0604020202020204" pitchFamily="34" charset="0"/>
              </a:rPr>
              <a:t>الثقة في يوم الدينونة</a:t>
            </a:r>
            <a:endParaRPr lang="en-US" altLang="en-US" sz="5400" b="1" dirty="0">
              <a:solidFill>
                <a:schemeClr val="bg1"/>
              </a:solidFill>
              <a:cs typeface="Arial" panose="020B0604020202020204" pitchFamily="34" charset="0"/>
            </a:endParaRPr>
          </a:p>
        </p:txBody>
      </p:sp>
      <p:pic>
        <p:nvPicPr>
          <p:cNvPr id="388099" name="Picture 1">
            <a:extLst>
              <a:ext uri="{FF2B5EF4-FFF2-40B4-BE49-F238E27FC236}">
                <a16:creationId xmlns:a16="http://schemas.microsoft.com/office/drawing/2014/main" id="{BDDC21AE-B9C5-7630-94F1-956B6532E3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138" y="1727200"/>
            <a:ext cx="4568825"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7F20A9E0-171B-5240-5E61-35E725F3E095}"/>
              </a:ext>
            </a:extLst>
          </p:cNvPr>
          <p:cNvSpPr/>
          <p:nvPr/>
        </p:nvSpPr>
        <p:spPr>
          <a:xfrm>
            <a:off x="5746325" y="5335588"/>
            <a:ext cx="2353528" cy="507831"/>
          </a:xfrm>
          <a:prstGeom prst="rect">
            <a:avLst/>
          </a:prstGeom>
        </p:spPr>
        <p:txBody>
          <a:bodyPr wrap="none">
            <a:spAutoFit/>
          </a:bodyPr>
          <a:lstStyle/>
          <a:p>
            <a:pPr algn="ctr">
              <a:defRPr/>
            </a:pPr>
            <a:r>
              <a:rPr lang="ar-SA" sz="2700" dirty="0">
                <a:solidFill>
                  <a:srgbClr val="FFF6B0"/>
                </a:solidFill>
                <a:ea typeface="ＭＳ Ｐゴシック" pitchFamily="34" charset="-128"/>
                <a:cs typeface="Arial" panose="020B0604020202020204" pitchFamily="34" charset="0"/>
              </a:rPr>
              <a:t>2 تيموثاوس</a:t>
            </a:r>
            <a:r>
              <a:rPr lang="ar-JO" sz="2700" dirty="0">
                <a:solidFill>
                  <a:srgbClr val="FFF6B0"/>
                </a:solidFill>
                <a:ea typeface="ＭＳ Ｐゴシック" pitchFamily="34" charset="-128"/>
                <a:cs typeface="Arial" panose="020B0604020202020204" pitchFamily="34" charset="0"/>
              </a:rPr>
              <a:t> 2: 19</a:t>
            </a:r>
            <a:endParaRPr lang="en-US" sz="2700" dirty="0">
              <a:solidFill>
                <a:srgbClr val="FFF6B0"/>
              </a:solidFill>
              <a:ea typeface="ＭＳ Ｐゴシック" pitchFamily="34" charset="-128"/>
              <a:cs typeface="Arial" panose="020B0604020202020204" pitchFamily="34" charset="0"/>
            </a:endParaRPr>
          </a:p>
        </p:txBody>
      </p:sp>
      <p:sp>
        <p:nvSpPr>
          <p:cNvPr id="2" name="Rectangle 1">
            <a:extLst>
              <a:ext uri="{FF2B5EF4-FFF2-40B4-BE49-F238E27FC236}">
                <a16:creationId xmlns:a16="http://schemas.microsoft.com/office/drawing/2014/main" id="{11E48526-71B3-05DF-645B-67FBADF1C3E9}"/>
              </a:ext>
            </a:extLst>
          </p:cNvPr>
          <p:cNvSpPr/>
          <p:nvPr/>
        </p:nvSpPr>
        <p:spPr bwMode="auto">
          <a:xfrm>
            <a:off x="4932040" y="1844824"/>
            <a:ext cx="3960440" cy="3049169"/>
          </a:xfrm>
          <a:prstGeom prst="rect">
            <a:avLst/>
          </a:prstGeom>
          <a:no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800" b="0" i="0" u="none" strike="noStrike" cap="none" normalizeH="0" baseline="0" dirty="0">
                <a:ln>
                  <a:noFill/>
                </a:ln>
                <a:solidFill>
                  <a:schemeClr val="bg1"/>
                </a:solidFill>
                <a:effectLst/>
                <a:cs typeface="Arial" panose="020B0604020202020204" pitchFamily="34" charset="0"/>
              </a:rPr>
              <a:t>19 ولكن أساس الله الراسخ قد ثبت، إذ له هذا الختم: يعلم الرب الذين هم له.</a:t>
            </a:r>
            <a:endParaRPr kumimoji="0" lang="en-US" sz="4800" b="0" i="0" u="none" strike="noStrike" cap="none" normalizeH="0" baseline="0" dirty="0">
              <a:ln>
                <a:noFill/>
              </a:ln>
              <a:solidFill>
                <a:schemeClr val="bg1"/>
              </a:solidFill>
              <a:effectLst/>
              <a:cs typeface="Arial" panose="020B0604020202020204" pitchFamily="34" charset="0"/>
            </a:endParaRPr>
          </a:p>
        </p:txBody>
      </p:sp>
    </p:spTree>
  </p:cSld>
  <p:clrMapOvr>
    <a:masterClrMapping/>
  </p:clrMapOvr>
  <p:transition spd="slow"/>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923A635D-B1C2-7785-60C0-ED371C8E552E}"/>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مثل إناء للكرامة بدلاً من إناء للهوان، كن نقياً لتجنب المعلمين الكذبة (2: 20-22).</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0EC919CE-A367-0D93-E73C-E42F9D955110}"/>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مثل إناء لطيف علم المعلمين الكذبة بلطف بدلاً من الجدال معهم (2: 23-26)</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1170" name="Group 2">
            <a:extLst>
              <a:ext uri="{FF2B5EF4-FFF2-40B4-BE49-F238E27FC236}">
                <a16:creationId xmlns:a16="http://schemas.microsoft.com/office/drawing/2014/main" id="{37436548-0551-76EF-9828-AA6BC6DBC6AE}"/>
              </a:ext>
            </a:extLst>
          </p:cNvPr>
          <p:cNvGrpSpPr>
            <a:grpSpLocks/>
          </p:cNvGrpSpPr>
          <p:nvPr/>
        </p:nvGrpSpPr>
        <p:grpSpPr bwMode="auto">
          <a:xfrm>
            <a:off x="460375" y="31750"/>
            <a:ext cx="8469313" cy="6557963"/>
            <a:chOff x="460375" y="31750"/>
            <a:chExt cx="8469313" cy="6557963"/>
          </a:xfrm>
        </p:grpSpPr>
        <p:pic>
          <p:nvPicPr>
            <p:cNvPr id="391192" name="Picture 1">
              <a:extLst>
                <a:ext uri="{FF2B5EF4-FFF2-40B4-BE49-F238E27FC236}">
                  <a16:creationId xmlns:a16="http://schemas.microsoft.com/office/drawing/2014/main" id="{8D828623-75E0-1A7B-CA12-4164BBDA1F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75" y="31750"/>
              <a:ext cx="8469313" cy="655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1193" name="Rectangle 1">
              <a:extLst>
                <a:ext uri="{FF2B5EF4-FFF2-40B4-BE49-F238E27FC236}">
                  <a16:creationId xmlns:a16="http://schemas.microsoft.com/office/drawing/2014/main" id="{169A623E-641F-2002-A314-E0ED50562D43}"/>
                </a:ext>
              </a:extLst>
            </p:cNvPr>
            <p:cNvSpPr>
              <a:spLocks noChangeArrowheads="1"/>
            </p:cNvSpPr>
            <p:nvPr/>
          </p:nvSpPr>
          <p:spPr bwMode="auto">
            <a:xfrm rot="3512706">
              <a:off x="1158025" y="4981707"/>
              <a:ext cx="1080120" cy="463846"/>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type="stealth" w="lg" len="lg"/>
                </a14:hiddenLine>
              </a:ext>
            </a:extLst>
          </p:spPr>
          <p:txBody>
            <a:bodyPr lIns="90000" tIns="46800" rIns="90000" bIns="4680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latin typeface="Comic Sans MS" panose="030F0902030302020204" pitchFamily="66" charset="0"/>
                <a:cs typeface="Arial" panose="020B0604020202020204" pitchFamily="34" charset="0"/>
              </a:endParaRPr>
            </a:p>
          </p:txBody>
        </p:sp>
        <p:sp>
          <p:nvSpPr>
            <p:cNvPr id="391194" name="Rectangle 19">
              <a:extLst>
                <a:ext uri="{FF2B5EF4-FFF2-40B4-BE49-F238E27FC236}">
                  <a16:creationId xmlns:a16="http://schemas.microsoft.com/office/drawing/2014/main" id="{7EA67CA0-6EBB-B658-4AE8-593D35F70896}"/>
                </a:ext>
              </a:extLst>
            </p:cNvPr>
            <p:cNvSpPr>
              <a:spLocks noChangeArrowheads="1"/>
            </p:cNvSpPr>
            <p:nvPr/>
          </p:nvSpPr>
          <p:spPr bwMode="auto">
            <a:xfrm>
              <a:off x="4267790" y="911027"/>
              <a:ext cx="1080120" cy="463846"/>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type="stealth" w="lg" len="lg"/>
                </a14:hiddenLine>
              </a:ext>
            </a:extLst>
          </p:spPr>
          <p:txBody>
            <a:bodyPr lIns="90000" tIns="46800" rIns="90000" bIns="4680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latin typeface="Comic Sans MS" panose="030F0902030302020204" pitchFamily="66" charset="0"/>
                <a:cs typeface="Arial" panose="020B0604020202020204" pitchFamily="34" charset="0"/>
              </a:endParaRPr>
            </a:p>
          </p:txBody>
        </p:sp>
        <p:sp>
          <p:nvSpPr>
            <p:cNvPr id="391195" name="Rectangle 20">
              <a:extLst>
                <a:ext uri="{FF2B5EF4-FFF2-40B4-BE49-F238E27FC236}">
                  <a16:creationId xmlns:a16="http://schemas.microsoft.com/office/drawing/2014/main" id="{DF6D020B-2BB4-43A3-D8C2-B05566ED4E2B}"/>
                </a:ext>
              </a:extLst>
            </p:cNvPr>
            <p:cNvSpPr>
              <a:spLocks noChangeArrowheads="1"/>
            </p:cNvSpPr>
            <p:nvPr/>
          </p:nvSpPr>
          <p:spPr bwMode="auto">
            <a:xfrm rot="3512706">
              <a:off x="745902" y="5020344"/>
              <a:ext cx="1080120" cy="463846"/>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type="stealth" w="lg" len="lg"/>
                </a14:hiddenLine>
              </a:ext>
            </a:extLst>
          </p:spPr>
          <p:txBody>
            <a:bodyPr lIns="90000" tIns="46800" rIns="90000" bIns="4680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latin typeface="Comic Sans MS" panose="030F0902030302020204" pitchFamily="66" charset="0"/>
                <a:cs typeface="Arial" panose="020B0604020202020204" pitchFamily="34" charset="0"/>
              </a:endParaRPr>
            </a:p>
          </p:txBody>
        </p:sp>
        <p:sp>
          <p:nvSpPr>
            <p:cNvPr id="391196" name="Rectangle 26">
              <a:extLst>
                <a:ext uri="{FF2B5EF4-FFF2-40B4-BE49-F238E27FC236}">
                  <a16:creationId xmlns:a16="http://schemas.microsoft.com/office/drawing/2014/main" id="{F5928358-2049-D90E-3D0E-BF6206A21157}"/>
                </a:ext>
              </a:extLst>
            </p:cNvPr>
            <p:cNvSpPr>
              <a:spLocks noChangeArrowheads="1"/>
            </p:cNvSpPr>
            <p:nvPr/>
          </p:nvSpPr>
          <p:spPr bwMode="auto">
            <a:xfrm>
              <a:off x="2936981" y="949321"/>
              <a:ext cx="1080120" cy="463846"/>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type="stealth" w="lg" len="lg"/>
                </a14:hiddenLine>
              </a:ext>
            </a:extLst>
          </p:spPr>
          <p:txBody>
            <a:bodyPr lIns="90000" tIns="46800" rIns="90000" bIns="4680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latin typeface="Comic Sans MS" panose="030F0902030302020204" pitchFamily="66" charset="0"/>
                <a:cs typeface="Arial" panose="020B0604020202020204" pitchFamily="34" charset="0"/>
              </a:endParaRPr>
            </a:p>
          </p:txBody>
        </p:sp>
        <p:sp>
          <p:nvSpPr>
            <p:cNvPr id="391197" name="Rectangle 27">
              <a:extLst>
                <a:ext uri="{FF2B5EF4-FFF2-40B4-BE49-F238E27FC236}">
                  <a16:creationId xmlns:a16="http://schemas.microsoft.com/office/drawing/2014/main" id="{F74887E8-E988-987C-C136-9DA3B0460C2C}"/>
                </a:ext>
              </a:extLst>
            </p:cNvPr>
            <p:cNvSpPr>
              <a:spLocks noChangeArrowheads="1"/>
            </p:cNvSpPr>
            <p:nvPr/>
          </p:nvSpPr>
          <p:spPr bwMode="auto">
            <a:xfrm>
              <a:off x="1769289" y="1129968"/>
              <a:ext cx="1080120" cy="463846"/>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type="stealth" w="lg" len="lg"/>
                </a14:hiddenLine>
              </a:ext>
            </a:extLst>
          </p:spPr>
          <p:txBody>
            <a:bodyPr lIns="90000" tIns="46800" rIns="90000" bIns="4680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latin typeface="Comic Sans MS" panose="030F0902030302020204" pitchFamily="66" charset="0"/>
                <a:cs typeface="Arial" panose="020B0604020202020204" pitchFamily="34" charset="0"/>
              </a:endParaRPr>
            </a:p>
          </p:txBody>
        </p:sp>
        <p:sp>
          <p:nvSpPr>
            <p:cNvPr id="391198" name="Rectangle 28">
              <a:extLst>
                <a:ext uri="{FF2B5EF4-FFF2-40B4-BE49-F238E27FC236}">
                  <a16:creationId xmlns:a16="http://schemas.microsoft.com/office/drawing/2014/main" id="{45C38A2B-DA0E-A7A0-FFC5-F23A9BAA614F}"/>
                </a:ext>
              </a:extLst>
            </p:cNvPr>
            <p:cNvSpPr>
              <a:spLocks noChangeArrowheads="1"/>
            </p:cNvSpPr>
            <p:nvPr/>
          </p:nvSpPr>
          <p:spPr bwMode="auto">
            <a:xfrm>
              <a:off x="460375" y="2443613"/>
              <a:ext cx="1178420" cy="463846"/>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type="stealth" w="lg" len="lg"/>
                </a14:hiddenLine>
              </a:ext>
            </a:extLst>
          </p:spPr>
          <p:txBody>
            <a:bodyPr lIns="90000" tIns="46800" rIns="90000" bIns="4680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latin typeface="Comic Sans MS" panose="030F0902030302020204" pitchFamily="66" charset="0"/>
                <a:cs typeface="Arial" panose="020B0604020202020204" pitchFamily="34" charset="0"/>
              </a:endParaRPr>
            </a:p>
          </p:txBody>
        </p:sp>
        <p:sp>
          <p:nvSpPr>
            <p:cNvPr id="391199" name="Rectangle 29">
              <a:extLst>
                <a:ext uri="{FF2B5EF4-FFF2-40B4-BE49-F238E27FC236}">
                  <a16:creationId xmlns:a16="http://schemas.microsoft.com/office/drawing/2014/main" id="{72BEE87A-9E45-313E-DAC1-F532173E1EC9}"/>
                </a:ext>
              </a:extLst>
            </p:cNvPr>
            <p:cNvSpPr>
              <a:spLocks noChangeArrowheads="1"/>
            </p:cNvSpPr>
            <p:nvPr/>
          </p:nvSpPr>
          <p:spPr bwMode="auto">
            <a:xfrm>
              <a:off x="6508714" y="1593607"/>
              <a:ext cx="1263248" cy="463846"/>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type="stealth" w="lg" len="lg"/>
                </a14:hiddenLine>
              </a:ext>
            </a:extLst>
          </p:spPr>
          <p:txBody>
            <a:bodyPr lIns="90000" tIns="46800" rIns="90000" bIns="4680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latin typeface="Comic Sans MS" panose="030F0902030302020204" pitchFamily="66" charset="0"/>
                <a:cs typeface="Arial" panose="020B0604020202020204" pitchFamily="34" charset="0"/>
              </a:endParaRPr>
            </a:p>
          </p:txBody>
        </p:sp>
      </p:grpSp>
      <p:sp>
        <p:nvSpPr>
          <p:cNvPr id="391171" name="Picture 1">
            <a:extLst>
              <a:ext uri="{FF2B5EF4-FFF2-40B4-BE49-F238E27FC236}">
                <a16:creationId xmlns:a16="http://schemas.microsoft.com/office/drawing/2014/main" id="{FD5134E7-7A9A-D7AC-EA56-C2AC26983B31}"/>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sp>
        <p:nvSpPr>
          <p:cNvPr id="391172" name="Rectangle 2">
            <a:extLst>
              <a:ext uri="{FF2B5EF4-FFF2-40B4-BE49-F238E27FC236}">
                <a16:creationId xmlns:a16="http://schemas.microsoft.com/office/drawing/2014/main" id="{D769E1B8-5DF0-756E-D9BD-35279DF3D1EC}"/>
              </a:ext>
            </a:extLst>
          </p:cNvPr>
          <p:cNvSpPr>
            <a:spLocks noGrp="1" noChangeArrowheads="1"/>
          </p:cNvSpPr>
          <p:nvPr>
            <p:ph type="ctrTitle"/>
          </p:nvPr>
        </p:nvSpPr>
        <p:spPr>
          <a:xfrm>
            <a:off x="0" y="-7938"/>
            <a:ext cx="9144000" cy="914401"/>
          </a:xfrm>
          <a:solidFill>
            <a:srgbClr val="000000"/>
          </a:solidFill>
        </p:spPr>
        <p:txBody>
          <a:bodyPr/>
          <a:lstStyle/>
          <a:p>
            <a:r>
              <a:rPr lang="ar-JO" altLang="en-US" sz="3600" dirty="0">
                <a:solidFill>
                  <a:srgbClr val="FFFFFF"/>
                </a:solidFill>
              </a:rPr>
              <a:t>التوزيع الديني في سنغافورة</a:t>
            </a:r>
            <a:endParaRPr lang="en-US" altLang="en-US" sz="3600" dirty="0">
              <a:solidFill>
                <a:srgbClr val="FFFFFF"/>
              </a:solidFill>
            </a:endParaRPr>
          </a:p>
        </p:txBody>
      </p:sp>
      <p:sp>
        <p:nvSpPr>
          <p:cNvPr id="391173" name="Rectangle 2">
            <a:extLst>
              <a:ext uri="{FF2B5EF4-FFF2-40B4-BE49-F238E27FC236}">
                <a16:creationId xmlns:a16="http://schemas.microsoft.com/office/drawing/2014/main" id="{3D08B597-0439-3EEA-A72E-75B1D8C05C78}"/>
              </a:ext>
            </a:extLst>
          </p:cNvPr>
          <p:cNvSpPr txBox="1">
            <a:spLocks noChangeArrowheads="1"/>
          </p:cNvSpPr>
          <p:nvPr/>
        </p:nvSpPr>
        <p:spPr bwMode="auto">
          <a:xfrm>
            <a:off x="0" y="6407150"/>
            <a:ext cx="9144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2800" b="1" dirty="0">
                <a:solidFill>
                  <a:srgbClr val="000000"/>
                </a:solidFill>
                <a:cs typeface="Arial" panose="020B0604020202020204" pitchFamily="34" charset="0"/>
              </a:rPr>
              <a:t>ستريتس تايمز 14 يناير 2013</a:t>
            </a:r>
            <a:endParaRPr lang="ro-RO" altLang="en-US" sz="2800" b="1" dirty="0">
              <a:solidFill>
                <a:srgbClr val="000000"/>
              </a:solidFill>
              <a:cs typeface="Arial" panose="020B0604020202020204" pitchFamily="34" charset="0"/>
            </a:endParaRPr>
          </a:p>
        </p:txBody>
      </p:sp>
      <p:sp>
        <p:nvSpPr>
          <p:cNvPr id="391174" name="Rectangle 2">
            <a:extLst>
              <a:ext uri="{FF2B5EF4-FFF2-40B4-BE49-F238E27FC236}">
                <a16:creationId xmlns:a16="http://schemas.microsoft.com/office/drawing/2014/main" id="{4920A4CD-6BA5-FCCC-6BAB-ABBCAC4F5610}"/>
              </a:ext>
            </a:extLst>
          </p:cNvPr>
          <p:cNvSpPr txBox="1">
            <a:spLocks noChangeArrowheads="1"/>
          </p:cNvSpPr>
          <p:nvPr/>
        </p:nvSpPr>
        <p:spPr bwMode="auto">
          <a:xfrm>
            <a:off x="7613650" y="2146300"/>
            <a:ext cx="1530350" cy="406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ar-JO" altLang="en-US" sz="1800" b="1" dirty="0">
                <a:solidFill>
                  <a:srgbClr val="000000"/>
                </a:solidFill>
                <a:cs typeface="Arial" panose="020B0604020202020204" pitchFamily="34" charset="0"/>
              </a:rPr>
              <a:t>البوذيون</a:t>
            </a:r>
            <a:endParaRPr lang="ro-RO" altLang="en-US" sz="1800" b="1" dirty="0">
              <a:solidFill>
                <a:srgbClr val="000000"/>
              </a:solidFill>
              <a:cs typeface="Arial" panose="020B0604020202020204" pitchFamily="34" charset="0"/>
            </a:endParaRPr>
          </a:p>
        </p:txBody>
      </p:sp>
      <p:sp>
        <p:nvSpPr>
          <p:cNvPr id="391175" name="Rectangle 2">
            <a:extLst>
              <a:ext uri="{FF2B5EF4-FFF2-40B4-BE49-F238E27FC236}">
                <a16:creationId xmlns:a16="http://schemas.microsoft.com/office/drawing/2014/main" id="{036976E3-E460-323C-07C3-636BA192931B}"/>
              </a:ext>
            </a:extLst>
          </p:cNvPr>
          <p:cNvSpPr txBox="1">
            <a:spLocks noChangeArrowheads="1"/>
          </p:cNvSpPr>
          <p:nvPr/>
        </p:nvSpPr>
        <p:spPr bwMode="auto">
          <a:xfrm>
            <a:off x="7613650" y="2555875"/>
            <a:ext cx="1530350" cy="404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ar-JO" altLang="en-US" sz="1800" b="1" dirty="0">
                <a:solidFill>
                  <a:srgbClr val="000000"/>
                </a:solidFill>
                <a:cs typeface="Arial" panose="020B0604020202020204" pitchFamily="34" charset="0"/>
              </a:rPr>
              <a:t>المسلمون</a:t>
            </a:r>
            <a:endParaRPr lang="ro-RO" altLang="en-US" sz="1800" b="1" dirty="0">
              <a:solidFill>
                <a:srgbClr val="000000"/>
              </a:solidFill>
              <a:cs typeface="Arial" panose="020B0604020202020204" pitchFamily="34" charset="0"/>
            </a:endParaRPr>
          </a:p>
        </p:txBody>
      </p:sp>
      <p:sp>
        <p:nvSpPr>
          <p:cNvPr id="391176" name="Rectangle 2">
            <a:extLst>
              <a:ext uri="{FF2B5EF4-FFF2-40B4-BE49-F238E27FC236}">
                <a16:creationId xmlns:a16="http://schemas.microsoft.com/office/drawing/2014/main" id="{C41FBD40-C69C-4CAF-3086-5B6E84454301}"/>
              </a:ext>
            </a:extLst>
          </p:cNvPr>
          <p:cNvSpPr txBox="1">
            <a:spLocks noChangeArrowheads="1"/>
          </p:cNvSpPr>
          <p:nvPr/>
        </p:nvSpPr>
        <p:spPr bwMode="auto">
          <a:xfrm>
            <a:off x="7613650" y="2997200"/>
            <a:ext cx="1530350" cy="576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ar-JO" altLang="en-US" sz="1800" b="1" dirty="0">
                <a:solidFill>
                  <a:srgbClr val="000000"/>
                </a:solidFill>
                <a:cs typeface="Arial" panose="020B0604020202020204" pitchFamily="34" charset="0"/>
              </a:rPr>
              <a:t>اللادينيون</a:t>
            </a:r>
            <a:endParaRPr lang="ro-RO" altLang="en-US" sz="1800" b="1" dirty="0">
              <a:solidFill>
                <a:srgbClr val="000000"/>
              </a:solidFill>
              <a:cs typeface="Arial" panose="020B0604020202020204" pitchFamily="34" charset="0"/>
            </a:endParaRPr>
          </a:p>
        </p:txBody>
      </p:sp>
      <p:sp>
        <p:nvSpPr>
          <p:cNvPr id="391177" name="Rectangle 2">
            <a:extLst>
              <a:ext uri="{FF2B5EF4-FFF2-40B4-BE49-F238E27FC236}">
                <a16:creationId xmlns:a16="http://schemas.microsoft.com/office/drawing/2014/main" id="{7EC24C71-11A8-744C-85B1-4E17E7C0F314}"/>
              </a:ext>
            </a:extLst>
          </p:cNvPr>
          <p:cNvSpPr txBox="1">
            <a:spLocks noChangeArrowheads="1"/>
          </p:cNvSpPr>
          <p:nvPr/>
        </p:nvSpPr>
        <p:spPr bwMode="auto">
          <a:xfrm>
            <a:off x="7613650" y="3544888"/>
            <a:ext cx="1530350" cy="4556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ar-JO" altLang="en-US" sz="1800" b="1" dirty="0">
                <a:solidFill>
                  <a:srgbClr val="000000"/>
                </a:solidFill>
                <a:cs typeface="Arial" panose="020B0604020202020204" pitchFamily="34" charset="0"/>
              </a:rPr>
              <a:t>المسيحيون</a:t>
            </a:r>
            <a:endParaRPr lang="ro-RO" altLang="en-US" sz="1800" b="1" dirty="0">
              <a:solidFill>
                <a:srgbClr val="000000"/>
              </a:solidFill>
              <a:cs typeface="Arial" panose="020B0604020202020204" pitchFamily="34" charset="0"/>
            </a:endParaRPr>
          </a:p>
        </p:txBody>
      </p:sp>
      <p:sp>
        <p:nvSpPr>
          <p:cNvPr id="391178" name="Rectangle 2">
            <a:extLst>
              <a:ext uri="{FF2B5EF4-FFF2-40B4-BE49-F238E27FC236}">
                <a16:creationId xmlns:a16="http://schemas.microsoft.com/office/drawing/2014/main" id="{4B734875-4B31-70E9-E3E0-DB151A75FE6B}"/>
              </a:ext>
            </a:extLst>
          </p:cNvPr>
          <p:cNvSpPr txBox="1">
            <a:spLocks noChangeArrowheads="1"/>
          </p:cNvSpPr>
          <p:nvPr/>
        </p:nvSpPr>
        <p:spPr bwMode="auto">
          <a:xfrm>
            <a:off x="7613650" y="4003675"/>
            <a:ext cx="1530350" cy="4556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ar-JO" altLang="en-US" sz="1800" b="1" dirty="0">
                <a:solidFill>
                  <a:srgbClr val="000000"/>
                </a:solidFill>
                <a:cs typeface="Arial" panose="020B0604020202020204" pitchFamily="34" charset="0"/>
              </a:rPr>
              <a:t>الطاويون</a:t>
            </a:r>
            <a:endParaRPr lang="ro-RO" altLang="en-US" sz="1800" b="1" dirty="0">
              <a:solidFill>
                <a:srgbClr val="000000"/>
              </a:solidFill>
              <a:cs typeface="Arial" panose="020B0604020202020204" pitchFamily="34" charset="0"/>
            </a:endParaRPr>
          </a:p>
        </p:txBody>
      </p:sp>
      <p:sp>
        <p:nvSpPr>
          <p:cNvPr id="391179" name="Rectangle 2">
            <a:extLst>
              <a:ext uri="{FF2B5EF4-FFF2-40B4-BE49-F238E27FC236}">
                <a16:creationId xmlns:a16="http://schemas.microsoft.com/office/drawing/2014/main" id="{446DD379-1156-F12B-77E5-5B5713EDAFAB}"/>
              </a:ext>
            </a:extLst>
          </p:cNvPr>
          <p:cNvSpPr txBox="1">
            <a:spLocks noChangeArrowheads="1"/>
          </p:cNvSpPr>
          <p:nvPr/>
        </p:nvSpPr>
        <p:spPr bwMode="auto">
          <a:xfrm>
            <a:off x="7613650" y="4462463"/>
            <a:ext cx="1530350" cy="4556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ar-JO" altLang="en-US" sz="1800" b="1" dirty="0">
                <a:solidFill>
                  <a:srgbClr val="000000"/>
                </a:solidFill>
                <a:cs typeface="Arial" panose="020B0604020202020204" pitchFamily="34" charset="0"/>
              </a:rPr>
              <a:t>الهندوس</a:t>
            </a:r>
            <a:endParaRPr lang="ro-RO" altLang="en-US" sz="1800" b="1" dirty="0">
              <a:solidFill>
                <a:srgbClr val="000000"/>
              </a:solidFill>
              <a:cs typeface="Arial" panose="020B0604020202020204" pitchFamily="34" charset="0"/>
            </a:endParaRPr>
          </a:p>
        </p:txBody>
      </p:sp>
      <p:sp>
        <p:nvSpPr>
          <p:cNvPr id="391180" name="Rectangle 2">
            <a:extLst>
              <a:ext uri="{FF2B5EF4-FFF2-40B4-BE49-F238E27FC236}">
                <a16:creationId xmlns:a16="http://schemas.microsoft.com/office/drawing/2014/main" id="{DF5F93B5-6D7B-3024-8ABA-568F667D87E3}"/>
              </a:ext>
            </a:extLst>
          </p:cNvPr>
          <p:cNvSpPr txBox="1">
            <a:spLocks noChangeArrowheads="1"/>
          </p:cNvSpPr>
          <p:nvPr/>
        </p:nvSpPr>
        <p:spPr bwMode="auto">
          <a:xfrm>
            <a:off x="7613650" y="4921250"/>
            <a:ext cx="15303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ar-JO" altLang="en-US" sz="1800" b="1" dirty="0">
                <a:solidFill>
                  <a:srgbClr val="000000"/>
                </a:solidFill>
                <a:cs typeface="Arial" panose="020B0604020202020204" pitchFamily="34" charset="0"/>
              </a:rPr>
              <a:t>أخرى</a:t>
            </a:r>
            <a:endParaRPr lang="ro-RO" altLang="en-US" sz="1800" b="1" dirty="0">
              <a:solidFill>
                <a:srgbClr val="000000"/>
              </a:solidFill>
              <a:cs typeface="Arial" panose="020B0604020202020204" pitchFamily="34" charset="0"/>
            </a:endParaRPr>
          </a:p>
        </p:txBody>
      </p:sp>
      <p:sp>
        <p:nvSpPr>
          <p:cNvPr id="391181" name="Rectangle 2">
            <a:extLst>
              <a:ext uri="{FF2B5EF4-FFF2-40B4-BE49-F238E27FC236}">
                <a16:creationId xmlns:a16="http://schemas.microsoft.com/office/drawing/2014/main" id="{AF3306C3-66E1-5B40-8D7F-11D07E7B98F7}"/>
              </a:ext>
            </a:extLst>
          </p:cNvPr>
          <p:cNvSpPr txBox="1">
            <a:spLocks noChangeArrowheads="1"/>
          </p:cNvSpPr>
          <p:nvPr/>
        </p:nvSpPr>
        <p:spPr bwMode="auto">
          <a:xfrm>
            <a:off x="5024438" y="2419350"/>
            <a:ext cx="1530350" cy="406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2000" b="1" dirty="0">
                <a:solidFill>
                  <a:srgbClr val="000000"/>
                </a:solidFill>
                <a:cs typeface="Arial" panose="020B0604020202020204" pitchFamily="34" charset="0"/>
              </a:rPr>
              <a:t>البوذيون</a:t>
            </a:r>
            <a:endParaRPr lang="ro-RO" altLang="en-US" sz="2000" b="1" dirty="0">
              <a:solidFill>
                <a:srgbClr val="000000"/>
              </a:solidFill>
              <a:cs typeface="Arial" panose="020B0604020202020204" pitchFamily="34" charset="0"/>
            </a:endParaRPr>
          </a:p>
        </p:txBody>
      </p:sp>
      <p:sp>
        <p:nvSpPr>
          <p:cNvPr id="391182" name="Rectangle 2">
            <a:extLst>
              <a:ext uri="{FF2B5EF4-FFF2-40B4-BE49-F238E27FC236}">
                <a16:creationId xmlns:a16="http://schemas.microsoft.com/office/drawing/2014/main" id="{B810E45B-9DB3-0E63-E886-DC3E9C25475E}"/>
              </a:ext>
            </a:extLst>
          </p:cNvPr>
          <p:cNvSpPr txBox="1">
            <a:spLocks noChangeArrowheads="1"/>
          </p:cNvSpPr>
          <p:nvPr/>
        </p:nvSpPr>
        <p:spPr bwMode="auto">
          <a:xfrm>
            <a:off x="3527425" y="5175250"/>
            <a:ext cx="1530350" cy="406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2000" b="1" dirty="0">
                <a:solidFill>
                  <a:srgbClr val="000000"/>
                </a:solidFill>
                <a:cs typeface="Arial" panose="020B0604020202020204" pitchFamily="34" charset="0"/>
              </a:rPr>
              <a:t>المسلمون</a:t>
            </a:r>
            <a:endParaRPr lang="ro-RO" altLang="en-US" sz="2000" b="1" dirty="0">
              <a:solidFill>
                <a:srgbClr val="000000"/>
              </a:solidFill>
              <a:cs typeface="Arial" panose="020B0604020202020204" pitchFamily="34" charset="0"/>
            </a:endParaRPr>
          </a:p>
        </p:txBody>
      </p:sp>
      <p:sp>
        <p:nvSpPr>
          <p:cNvPr id="391183" name="Rectangle 2">
            <a:extLst>
              <a:ext uri="{FF2B5EF4-FFF2-40B4-BE49-F238E27FC236}">
                <a16:creationId xmlns:a16="http://schemas.microsoft.com/office/drawing/2014/main" id="{0599D62A-2167-D221-B917-24DA06256393}"/>
              </a:ext>
            </a:extLst>
          </p:cNvPr>
          <p:cNvSpPr txBox="1">
            <a:spLocks noChangeArrowheads="1"/>
          </p:cNvSpPr>
          <p:nvPr/>
        </p:nvSpPr>
        <p:spPr bwMode="auto">
          <a:xfrm>
            <a:off x="1822450" y="3027363"/>
            <a:ext cx="15303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2000" b="1" dirty="0">
                <a:solidFill>
                  <a:srgbClr val="000000"/>
                </a:solidFill>
                <a:cs typeface="Arial" panose="020B0604020202020204" pitchFamily="34" charset="0"/>
              </a:rPr>
              <a:t>المسيحيون</a:t>
            </a:r>
            <a:endParaRPr lang="ro-RO" altLang="en-US" sz="2000" b="1" dirty="0">
              <a:solidFill>
                <a:srgbClr val="000000"/>
              </a:solidFill>
              <a:cs typeface="Arial" panose="020B0604020202020204" pitchFamily="34" charset="0"/>
            </a:endParaRPr>
          </a:p>
        </p:txBody>
      </p:sp>
      <p:sp>
        <p:nvSpPr>
          <p:cNvPr id="391184" name="Rectangle 2">
            <a:extLst>
              <a:ext uri="{FF2B5EF4-FFF2-40B4-BE49-F238E27FC236}">
                <a16:creationId xmlns:a16="http://schemas.microsoft.com/office/drawing/2014/main" id="{B5384048-D2F1-D4D2-BAA5-11B4719B18F9}"/>
              </a:ext>
            </a:extLst>
          </p:cNvPr>
          <p:cNvSpPr txBox="1">
            <a:spLocks noChangeArrowheads="1"/>
          </p:cNvSpPr>
          <p:nvPr/>
        </p:nvSpPr>
        <p:spPr bwMode="auto">
          <a:xfrm>
            <a:off x="2071688" y="4079875"/>
            <a:ext cx="1530350" cy="746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2000" b="1" dirty="0">
                <a:solidFill>
                  <a:srgbClr val="000000"/>
                </a:solidFill>
                <a:cs typeface="Arial" panose="020B0604020202020204" pitchFamily="34" charset="0"/>
              </a:rPr>
              <a:t>اللادينيون</a:t>
            </a:r>
            <a:endParaRPr lang="ro-RO" altLang="en-US" sz="2000" b="1" dirty="0">
              <a:solidFill>
                <a:srgbClr val="000000"/>
              </a:solidFill>
              <a:cs typeface="Arial" panose="020B0604020202020204" pitchFamily="34" charset="0"/>
            </a:endParaRPr>
          </a:p>
        </p:txBody>
      </p:sp>
      <p:sp>
        <p:nvSpPr>
          <p:cNvPr id="391185" name="Rectangle 2">
            <a:extLst>
              <a:ext uri="{FF2B5EF4-FFF2-40B4-BE49-F238E27FC236}">
                <a16:creationId xmlns:a16="http://schemas.microsoft.com/office/drawing/2014/main" id="{D8962C1A-E433-FAC1-1A99-D3F6715AC120}"/>
              </a:ext>
            </a:extLst>
          </p:cNvPr>
          <p:cNvSpPr txBox="1">
            <a:spLocks noChangeArrowheads="1"/>
          </p:cNvSpPr>
          <p:nvPr/>
        </p:nvSpPr>
        <p:spPr bwMode="auto">
          <a:xfrm>
            <a:off x="755650" y="4941888"/>
            <a:ext cx="1530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2800" b="1" dirty="0">
                <a:solidFill>
                  <a:srgbClr val="000000"/>
                </a:solidFill>
                <a:cs typeface="Arial" panose="020B0604020202020204" pitchFamily="34" charset="0"/>
              </a:rPr>
              <a:t>8ر14%</a:t>
            </a:r>
            <a:endParaRPr lang="ro-RO" altLang="en-US" sz="2800" b="1" dirty="0">
              <a:solidFill>
                <a:srgbClr val="000000"/>
              </a:solidFill>
              <a:cs typeface="Arial" panose="020B0604020202020204" pitchFamily="34" charset="0"/>
            </a:endParaRPr>
          </a:p>
        </p:txBody>
      </p:sp>
      <p:sp>
        <p:nvSpPr>
          <p:cNvPr id="391186" name="Rectangle 2">
            <a:extLst>
              <a:ext uri="{FF2B5EF4-FFF2-40B4-BE49-F238E27FC236}">
                <a16:creationId xmlns:a16="http://schemas.microsoft.com/office/drawing/2014/main" id="{4F96CDC6-056F-798E-A7FC-7E5BCA517189}"/>
              </a:ext>
            </a:extLst>
          </p:cNvPr>
          <p:cNvSpPr txBox="1">
            <a:spLocks noChangeArrowheads="1"/>
          </p:cNvSpPr>
          <p:nvPr/>
        </p:nvSpPr>
        <p:spPr bwMode="auto">
          <a:xfrm>
            <a:off x="3527425" y="5805488"/>
            <a:ext cx="15303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2800" b="1" dirty="0">
                <a:solidFill>
                  <a:srgbClr val="000000"/>
                </a:solidFill>
                <a:cs typeface="Arial" panose="020B0604020202020204" pitchFamily="34" charset="0"/>
              </a:rPr>
              <a:t>9ر14%</a:t>
            </a:r>
            <a:endParaRPr lang="ro-RO" altLang="en-US" sz="2800" b="1" dirty="0">
              <a:solidFill>
                <a:srgbClr val="000000"/>
              </a:solidFill>
              <a:cs typeface="Arial" panose="020B0604020202020204" pitchFamily="34" charset="0"/>
            </a:endParaRPr>
          </a:p>
        </p:txBody>
      </p:sp>
      <p:sp>
        <p:nvSpPr>
          <p:cNvPr id="391187" name="Rectangle 2">
            <a:extLst>
              <a:ext uri="{FF2B5EF4-FFF2-40B4-BE49-F238E27FC236}">
                <a16:creationId xmlns:a16="http://schemas.microsoft.com/office/drawing/2014/main" id="{30C7DC9D-3C9F-B9ED-5EAD-C40CA61AB499}"/>
              </a:ext>
            </a:extLst>
          </p:cNvPr>
          <p:cNvSpPr txBox="1">
            <a:spLocks noChangeArrowheads="1"/>
          </p:cNvSpPr>
          <p:nvPr/>
        </p:nvSpPr>
        <p:spPr bwMode="auto">
          <a:xfrm>
            <a:off x="377825" y="2900363"/>
            <a:ext cx="1530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2800" b="1" dirty="0">
                <a:solidFill>
                  <a:srgbClr val="000000"/>
                </a:solidFill>
                <a:cs typeface="Arial" panose="020B0604020202020204" pitchFamily="34" charset="0"/>
              </a:rPr>
              <a:t>6ر14%</a:t>
            </a:r>
            <a:endParaRPr lang="ro-RO" altLang="en-US" sz="2800" b="1" dirty="0">
              <a:solidFill>
                <a:srgbClr val="000000"/>
              </a:solidFill>
              <a:cs typeface="Arial" panose="020B0604020202020204" pitchFamily="34" charset="0"/>
            </a:endParaRPr>
          </a:p>
        </p:txBody>
      </p:sp>
      <p:sp>
        <p:nvSpPr>
          <p:cNvPr id="391188" name="Rectangle 2">
            <a:extLst>
              <a:ext uri="{FF2B5EF4-FFF2-40B4-BE49-F238E27FC236}">
                <a16:creationId xmlns:a16="http://schemas.microsoft.com/office/drawing/2014/main" id="{A2281763-B96F-107A-F442-8BC5E699E63D}"/>
              </a:ext>
            </a:extLst>
          </p:cNvPr>
          <p:cNvSpPr txBox="1">
            <a:spLocks noChangeArrowheads="1"/>
          </p:cNvSpPr>
          <p:nvPr/>
        </p:nvSpPr>
        <p:spPr bwMode="auto">
          <a:xfrm>
            <a:off x="1830388" y="1319213"/>
            <a:ext cx="1530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2800" b="1" dirty="0">
                <a:solidFill>
                  <a:srgbClr val="000000"/>
                </a:solidFill>
                <a:cs typeface="Arial" panose="020B0604020202020204" pitchFamily="34" charset="0"/>
              </a:rPr>
              <a:t>5ر8%</a:t>
            </a:r>
            <a:endParaRPr lang="ro-RO" altLang="en-US" sz="2800" b="1" dirty="0">
              <a:solidFill>
                <a:srgbClr val="000000"/>
              </a:solidFill>
              <a:cs typeface="Arial" panose="020B0604020202020204" pitchFamily="34" charset="0"/>
            </a:endParaRPr>
          </a:p>
        </p:txBody>
      </p:sp>
      <p:sp>
        <p:nvSpPr>
          <p:cNvPr id="391189" name="Rectangle 2">
            <a:extLst>
              <a:ext uri="{FF2B5EF4-FFF2-40B4-BE49-F238E27FC236}">
                <a16:creationId xmlns:a16="http://schemas.microsoft.com/office/drawing/2014/main" id="{4A1607E7-F10D-9A54-245A-9E8AC257730A}"/>
              </a:ext>
            </a:extLst>
          </p:cNvPr>
          <p:cNvSpPr txBox="1">
            <a:spLocks noChangeArrowheads="1"/>
          </p:cNvSpPr>
          <p:nvPr/>
        </p:nvSpPr>
        <p:spPr bwMode="auto">
          <a:xfrm>
            <a:off x="2771775" y="955675"/>
            <a:ext cx="1530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2800" b="1" dirty="0">
                <a:solidFill>
                  <a:srgbClr val="000000"/>
                </a:solidFill>
                <a:cs typeface="Arial" panose="020B0604020202020204" pitchFamily="34" charset="0"/>
              </a:rPr>
              <a:t>4%</a:t>
            </a:r>
            <a:endParaRPr lang="ro-RO" altLang="en-US" sz="2800" b="1" dirty="0">
              <a:solidFill>
                <a:srgbClr val="000000"/>
              </a:solidFill>
              <a:cs typeface="Arial" panose="020B0604020202020204" pitchFamily="34" charset="0"/>
            </a:endParaRPr>
          </a:p>
        </p:txBody>
      </p:sp>
      <p:sp>
        <p:nvSpPr>
          <p:cNvPr id="391190" name="Rectangle 2">
            <a:extLst>
              <a:ext uri="{FF2B5EF4-FFF2-40B4-BE49-F238E27FC236}">
                <a16:creationId xmlns:a16="http://schemas.microsoft.com/office/drawing/2014/main" id="{5A085AA9-A7AB-BCFA-6204-8520A056202D}"/>
              </a:ext>
            </a:extLst>
          </p:cNvPr>
          <p:cNvSpPr txBox="1">
            <a:spLocks noChangeArrowheads="1"/>
          </p:cNvSpPr>
          <p:nvPr/>
        </p:nvSpPr>
        <p:spPr bwMode="auto">
          <a:xfrm>
            <a:off x="3817938" y="906463"/>
            <a:ext cx="1530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2800" b="1" dirty="0">
                <a:solidFill>
                  <a:srgbClr val="000000"/>
                </a:solidFill>
                <a:cs typeface="Arial" panose="020B0604020202020204" pitchFamily="34" charset="0"/>
              </a:rPr>
              <a:t>7ر0%</a:t>
            </a:r>
            <a:endParaRPr lang="ro-RO" altLang="en-US" sz="2800" b="1" dirty="0">
              <a:solidFill>
                <a:srgbClr val="000000"/>
              </a:solidFill>
              <a:cs typeface="Arial" panose="020B0604020202020204" pitchFamily="34" charset="0"/>
            </a:endParaRPr>
          </a:p>
        </p:txBody>
      </p:sp>
      <p:sp>
        <p:nvSpPr>
          <p:cNvPr id="391191" name="Rectangle 2">
            <a:extLst>
              <a:ext uri="{FF2B5EF4-FFF2-40B4-BE49-F238E27FC236}">
                <a16:creationId xmlns:a16="http://schemas.microsoft.com/office/drawing/2014/main" id="{11C10F77-3B13-EA25-7E43-0FD34387FD5E}"/>
              </a:ext>
            </a:extLst>
          </p:cNvPr>
          <p:cNvSpPr txBox="1">
            <a:spLocks noChangeArrowheads="1"/>
          </p:cNvSpPr>
          <p:nvPr/>
        </p:nvSpPr>
        <p:spPr bwMode="auto">
          <a:xfrm>
            <a:off x="6156325" y="1676400"/>
            <a:ext cx="1530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2800" b="1" dirty="0">
                <a:solidFill>
                  <a:srgbClr val="000000"/>
                </a:solidFill>
                <a:cs typeface="Arial" panose="020B0604020202020204" pitchFamily="34" charset="0"/>
              </a:rPr>
              <a:t>5ر42%</a:t>
            </a:r>
            <a:endParaRPr lang="ro-RO" altLang="en-US" sz="2800" b="1" dirty="0">
              <a:solidFill>
                <a:srgbClr val="000000"/>
              </a:solidFill>
              <a:cs typeface="Arial" panose="020B0604020202020204" pitchFamily="34" charset="0"/>
            </a:endParaRPr>
          </a:p>
        </p:txBody>
      </p:sp>
    </p:spTree>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6CD5D867-B0C5-D606-EF0F-206FB907DFB9}"/>
              </a:ext>
            </a:extLst>
          </p:cNvPr>
          <p:cNvSpPr>
            <a:spLocks noGrp="1" noChangeArrowheads="1"/>
          </p:cNvSpPr>
          <p:nvPr>
            <p:ph type="ctrTitle"/>
          </p:nvPr>
        </p:nvSpPr>
        <p:spPr>
          <a:xfrm>
            <a:off x="0" y="0"/>
            <a:ext cx="9144000" cy="1759994"/>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JO" sz="5400" dirty="0">
                <a:effectLst>
                  <a:glow rad="127000">
                    <a:schemeClr val="tx1"/>
                  </a:glow>
                </a:effectLst>
                <a:ea typeface="ＭＳ Ｐゴシック" charset="0"/>
              </a:rPr>
              <a:t>كيف تستطيع أن تكون </a:t>
            </a:r>
            <a:r>
              <a:rPr lang="ar-JO" sz="5400" dirty="0">
                <a:solidFill>
                  <a:srgbClr val="FFFF00"/>
                </a:solidFill>
                <a:effectLst>
                  <a:glow rad="127000">
                    <a:schemeClr val="tx1"/>
                  </a:glow>
                </a:effectLst>
                <a:ea typeface="ＭＳ Ｐゴシック" charset="0"/>
              </a:rPr>
              <a:t>مثابراً</a:t>
            </a:r>
            <a:r>
              <a:rPr lang="ar-JO" sz="5400" dirty="0">
                <a:effectLst>
                  <a:glow rad="127000">
                    <a:schemeClr val="tx1"/>
                  </a:glow>
                </a:effectLst>
                <a:ea typeface="ＭＳ Ｐゴシック" charset="0"/>
              </a:rPr>
              <a:t> وسط الإرتداد؟</a:t>
            </a:r>
            <a:endParaRPr lang="en-US" sz="5400" dirty="0">
              <a:effectLst>
                <a:glow rad="127000">
                  <a:schemeClr val="tx1"/>
                </a:glow>
              </a:effectLst>
              <a:ea typeface="ＭＳ Ｐゴシック" charset="0"/>
            </a:endParaRPr>
          </a:p>
        </p:txBody>
      </p:sp>
      <p:pic>
        <p:nvPicPr>
          <p:cNvPr id="392195" name="Picture 2">
            <a:extLst>
              <a:ext uri="{FF2B5EF4-FFF2-40B4-BE49-F238E27FC236}">
                <a16:creationId xmlns:a16="http://schemas.microsoft.com/office/drawing/2014/main" id="{D4D987EE-7B8B-9B99-D383-823741ABC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8"/>
            <a:ext cx="9144000"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93739C8A-2932-6EC7-1F40-C9EB7ADC5F8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تيموثاوس</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0545C085-5C4D-B7E7-25DF-64DB37BB51B5}"/>
              </a:ext>
            </a:extLst>
          </p:cNvPr>
          <p:cNvSpPr>
            <a:spLocks noGrp="1" noChangeArrowheads="1"/>
          </p:cNvSpPr>
          <p:nvPr>
            <p:ph type="ctrTitle"/>
          </p:nvPr>
        </p:nvSpPr>
        <p:spPr>
          <a:xfrm>
            <a:off x="-27586" y="0"/>
            <a:ext cx="9144000" cy="155575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ffectLst>
                  <a:glow rad="254000">
                    <a:schemeClr val="tx1"/>
                  </a:glow>
                </a:effectLst>
                <a:ea typeface="ＭＳ Ｐゴシック" charset="0"/>
              </a:rPr>
              <a:t>كيف تبقى هناك</a:t>
            </a:r>
            <a:br>
              <a:rPr lang="ar-JO" dirty="0">
                <a:effectLst>
                  <a:glow rad="254000">
                    <a:schemeClr val="tx1"/>
                  </a:glow>
                </a:effectLst>
                <a:ea typeface="ＭＳ Ｐゴシック" charset="0"/>
              </a:rPr>
            </a:br>
            <a:r>
              <a:rPr lang="ar-JO" dirty="0">
                <a:effectLst>
                  <a:glow rad="254000">
                    <a:schemeClr val="tx1"/>
                  </a:glow>
                </a:effectLst>
                <a:ea typeface="ＭＳ Ｐゴシック" charset="0"/>
              </a:rPr>
              <a:t>بأمانة؟</a:t>
            </a:r>
            <a:endParaRPr lang="en-US" dirty="0">
              <a:effectLst>
                <a:glow rad="254000">
                  <a:schemeClr val="tx1"/>
                </a:glow>
              </a:effectLst>
              <a:ea typeface="ＭＳ Ｐゴシック" charset="0"/>
            </a:endParaRPr>
          </a:p>
        </p:txBody>
      </p:sp>
      <p:sp>
        <p:nvSpPr>
          <p:cNvPr id="4" name="Rectangle 2">
            <a:extLst>
              <a:ext uri="{FF2B5EF4-FFF2-40B4-BE49-F238E27FC236}">
                <a16:creationId xmlns:a16="http://schemas.microsoft.com/office/drawing/2014/main" id="{17A47F10-2786-86DB-FDF8-946354C9E1E1}"/>
              </a:ext>
            </a:extLst>
          </p:cNvPr>
          <p:cNvSpPr txBox="1">
            <a:spLocks noChangeArrowheads="1"/>
          </p:cNvSpPr>
          <p:nvPr/>
        </p:nvSpPr>
        <p:spPr bwMode="auto">
          <a:xfrm>
            <a:off x="365125" y="1773238"/>
            <a:ext cx="3081338" cy="3219450"/>
          </a:xfrm>
          <a:prstGeom prst="rect">
            <a:avLst/>
          </a:prstGeom>
          <a:solidFill>
            <a:schemeClr val="bg1"/>
          </a:solidFill>
          <a:ln>
            <a:noFill/>
          </a:ln>
          <a:effectLst/>
          <a:extLst>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spc="-100" dirty="0">
                <a:solidFill>
                  <a:srgbClr val="C00000"/>
                </a:solidFill>
                <a:latin typeface="Arial" panose="020B0604020202020204" pitchFamily="34" charset="0"/>
                <a:ea typeface="ＭＳ Ｐゴシック" charset="0"/>
                <a:cs typeface="Arial" panose="020B0604020202020204" pitchFamily="34" charset="0"/>
              </a:rPr>
              <a:t>أطع</a:t>
            </a:r>
          </a:p>
          <a:p>
            <a:pPr>
              <a:defRPr/>
            </a:pPr>
            <a:r>
              <a:rPr lang="en-US" sz="5400" spc="-100" dirty="0">
                <a:solidFill>
                  <a:srgbClr val="000000"/>
                </a:solidFill>
                <a:latin typeface="Arial" panose="020B0604020202020204" pitchFamily="34" charset="0"/>
                <a:ea typeface="ＭＳ Ｐゴシック" charset="0"/>
                <a:cs typeface="Arial" panose="020B0604020202020204" pitchFamily="34" charset="0"/>
              </a:rPr>
              <a:t> </a:t>
            </a:r>
            <a:r>
              <a:rPr lang="ar-JO" sz="5400" spc="-100" dirty="0">
                <a:solidFill>
                  <a:srgbClr val="000000"/>
                </a:solidFill>
                <a:latin typeface="Arial" panose="020B0604020202020204" pitchFamily="34" charset="0"/>
                <a:ea typeface="ＭＳ Ｐゴシック" charset="0"/>
                <a:cs typeface="Arial" panose="020B0604020202020204" pitchFamily="34" charset="0"/>
              </a:rPr>
              <a:t>كلمة</a:t>
            </a:r>
          </a:p>
          <a:p>
            <a:pPr>
              <a:defRPr/>
            </a:pPr>
            <a:r>
              <a:rPr lang="ar-JO" sz="5400" spc="-100" dirty="0">
                <a:solidFill>
                  <a:srgbClr val="000000"/>
                </a:solidFill>
                <a:latin typeface="Arial" panose="020B0604020202020204" pitchFamily="34" charset="0"/>
                <a:ea typeface="ＭＳ Ｐゴシック" charset="0"/>
                <a:cs typeface="Arial" panose="020B0604020202020204" pitchFamily="34" charset="0"/>
              </a:rPr>
              <a:t>الله</a:t>
            </a:r>
            <a:endParaRPr lang="en-US" sz="4000" spc="-100"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7E3AD0C3-ECE8-302B-151B-A5BF53A3322C}"/>
              </a:ext>
            </a:extLst>
          </p:cNvPr>
          <p:cNvSpPr txBox="1">
            <a:spLocks noChangeArrowheads="1"/>
          </p:cNvSpPr>
          <p:nvPr/>
        </p:nvSpPr>
        <p:spPr bwMode="auto">
          <a:xfrm>
            <a:off x="5727700" y="1773238"/>
            <a:ext cx="3081338" cy="3219450"/>
          </a:xfrm>
          <a:prstGeom prst="rect">
            <a:avLst/>
          </a:prstGeom>
          <a:solidFill>
            <a:schemeClr val="bg1"/>
          </a:solidFill>
          <a:ln>
            <a:noFill/>
          </a:ln>
          <a:effectLst/>
          <a:extLst>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spc="-100" dirty="0">
                <a:solidFill>
                  <a:srgbClr val="C00000"/>
                </a:solidFill>
                <a:latin typeface="Arial" panose="020B0604020202020204" pitchFamily="34" charset="0"/>
                <a:ea typeface="ＭＳ Ｐゴシック" charset="0"/>
                <a:cs typeface="Arial" panose="020B0604020202020204" pitchFamily="34" charset="0"/>
              </a:rPr>
              <a:t>عظ</a:t>
            </a:r>
          </a:p>
          <a:p>
            <a:pPr>
              <a:defRPr/>
            </a:pPr>
            <a:r>
              <a:rPr lang="en-US" sz="5400" spc="-100" dirty="0">
                <a:solidFill>
                  <a:srgbClr val="000000"/>
                </a:solidFill>
                <a:latin typeface="Arial" panose="020B0604020202020204" pitchFamily="34" charset="0"/>
                <a:ea typeface="ＭＳ Ｐゴシック" charset="0"/>
                <a:cs typeface="Arial" panose="020B0604020202020204" pitchFamily="34" charset="0"/>
              </a:rPr>
              <a:t> </a:t>
            </a:r>
            <a:r>
              <a:rPr lang="ar-JO" sz="5400" spc="-100" dirty="0">
                <a:solidFill>
                  <a:srgbClr val="000000"/>
                </a:solidFill>
                <a:latin typeface="Arial" panose="020B0604020202020204" pitchFamily="34" charset="0"/>
                <a:ea typeface="ＭＳ Ｐゴシック" charset="0"/>
                <a:cs typeface="Arial" panose="020B0604020202020204" pitchFamily="34" charset="0"/>
              </a:rPr>
              <a:t>كلمة</a:t>
            </a:r>
          </a:p>
          <a:p>
            <a:pPr>
              <a:defRPr/>
            </a:pPr>
            <a:r>
              <a:rPr lang="ar-JO" sz="5400" spc="-100" dirty="0">
                <a:solidFill>
                  <a:srgbClr val="000000"/>
                </a:solidFill>
                <a:latin typeface="Arial" panose="020B0604020202020204" pitchFamily="34" charset="0"/>
                <a:ea typeface="ＭＳ Ｐゴシック" charset="0"/>
                <a:cs typeface="Arial" panose="020B0604020202020204" pitchFamily="34" charset="0"/>
              </a:rPr>
              <a:t>الله</a:t>
            </a:r>
            <a:endParaRPr lang="en-US" sz="4000" spc="-100"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 name="Notched Right Arrow 1">
            <a:extLst>
              <a:ext uri="{FF2B5EF4-FFF2-40B4-BE49-F238E27FC236}">
                <a16:creationId xmlns:a16="http://schemas.microsoft.com/office/drawing/2014/main" id="{9D006291-E501-987F-FC9B-C3E89E7B57D4}"/>
              </a:ext>
            </a:extLst>
          </p:cNvPr>
          <p:cNvSpPr/>
          <p:nvPr/>
        </p:nvSpPr>
        <p:spPr bwMode="auto">
          <a:xfrm>
            <a:off x="3267075" y="2478088"/>
            <a:ext cx="2744788" cy="1838325"/>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r>
              <a:rPr lang="ar-JO" sz="5400" spc="-100" dirty="0">
                <a:solidFill>
                  <a:srgbClr val="000000"/>
                </a:solidFill>
                <a:ea typeface="ＭＳ Ｐゴシック" charset="0"/>
                <a:cs typeface="Arial" panose="020B0604020202020204" pitchFamily="34" charset="0"/>
              </a:rPr>
              <a:t>و</a:t>
            </a:r>
            <a:endParaRPr lang="en-US" dirty="0">
              <a:solidFill>
                <a:srgbClr val="000000"/>
              </a:solidFill>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A2B87A17-E244-A45E-CA8A-BE708CE8BB6A}"/>
              </a:ext>
            </a:extLst>
          </p:cNvPr>
          <p:cNvSpPr txBox="1">
            <a:spLocks noChangeArrowheads="1"/>
          </p:cNvSpPr>
          <p:nvPr/>
        </p:nvSpPr>
        <p:spPr bwMode="auto">
          <a:xfrm>
            <a:off x="158342" y="512409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kern="0"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rPr>
              <a:t>2 تيموثاوس</a:t>
            </a:r>
          </a:p>
          <a:p>
            <a:pPr>
              <a:defRPr/>
            </a:pPr>
            <a:r>
              <a:rPr lang="ar-JO" b="1" kern="0"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rPr>
              <a:t>1-2</a:t>
            </a:r>
            <a:endParaRPr lang="en-US" b="1" kern="0"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E42A983B-034B-AE7E-8B79-84C9321A1FC5}"/>
              </a:ext>
            </a:extLst>
          </p:cNvPr>
          <p:cNvSpPr txBox="1">
            <a:spLocks noChangeArrowheads="1"/>
          </p:cNvSpPr>
          <p:nvPr/>
        </p:nvSpPr>
        <p:spPr bwMode="auto">
          <a:xfrm>
            <a:off x="5444020" y="503488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kern="0"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rPr>
              <a:t>2 تيموثاوس</a:t>
            </a:r>
          </a:p>
          <a:p>
            <a:pPr>
              <a:defRPr/>
            </a:pPr>
            <a:r>
              <a:rPr lang="ar-JO" b="1" kern="0"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rPr>
              <a:t>3-4</a:t>
            </a:r>
            <a:endParaRPr lang="en-US" b="1" kern="0"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1">
            <a:extLst>
              <a:ext uri="{FF2B5EF4-FFF2-40B4-BE49-F238E27FC236}">
                <a16:creationId xmlns:a16="http://schemas.microsoft.com/office/drawing/2014/main" id="{DADA4DE4-2EA9-2853-4962-D6DD24318BE0}"/>
              </a:ext>
            </a:extLst>
          </p:cNvPr>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ar-JO" altLang="en-US" b="1" dirty="0">
              <a:solidFill>
                <a:srgbClr val="000000"/>
              </a:solidFill>
              <a:ea typeface="Osaka" panose="020B0600000000000000" pitchFamily="34" charset="-128"/>
            </a:endParaRPr>
          </a:p>
        </p:txBody>
      </p:sp>
      <p:sp>
        <p:nvSpPr>
          <p:cNvPr id="394243" name="Title 2">
            <a:extLst>
              <a:ext uri="{FF2B5EF4-FFF2-40B4-BE49-F238E27FC236}">
                <a16:creationId xmlns:a16="http://schemas.microsoft.com/office/drawing/2014/main" id="{C12C5DB9-7E29-A517-F899-4DC4675C08D6}"/>
              </a:ext>
            </a:extLst>
          </p:cNvPr>
          <p:cNvSpPr>
            <a:spLocks noGrp="1"/>
          </p:cNvSpPr>
          <p:nvPr>
            <p:ph type="title" idx="4294967295"/>
          </p:nvPr>
        </p:nvSpPr>
        <p:spPr>
          <a:xfrm>
            <a:off x="0" y="1168400"/>
            <a:ext cx="9144000" cy="2401888"/>
          </a:xfrm>
        </p:spPr>
        <p:txBody>
          <a:bodyPr/>
          <a:lstStyle/>
          <a:p>
            <a:r>
              <a:rPr lang="ar-JO" altLang="en-US" sz="8800" dirty="0">
                <a:cs typeface="Arial" panose="020B0604020202020204" pitchFamily="34" charset="0"/>
              </a:rPr>
              <a:t>2 تيموثاوس 3 </a:t>
            </a:r>
            <a:endParaRPr lang="en-US" altLang="en-US" sz="8800" dirty="0">
              <a:cs typeface="Arial" panose="020B0604020202020204" pitchFamily="34" charset="0"/>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24EC4E8D-0560-1265-524C-0DAA2FA32D2D}"/>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قبل عودة المسيح تجنب المعلمين الكذبة الذين يتكلمون بسلاسة لكنهم غير مؤمنين (3: 1-9)</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96290" name="Picture 4">
            <a:extLst>
              <a:ext uri="{FF2B5EF4-FFF2-40B4-BE49-F238E27FC236}">
                <a16:creationId xmlns:a16="http://schemas.microsoft.com/office/drawing/2014/main" id="{242388F9-BC6B-0778-C637-5E232046BA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7063" y="11113"/>
            <a:ext cx="7621587" cy="608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25DD4F8D-4D5F-DCDE-A6F5-54D489EC7542}"/>
              </a:ext>
            </a:extLst>
          </p:cNvPr>
          <p:cNvSpPr txBox="1">
            <a:spLocks noChangeArrowheads="1"/>
          </p:cNvSpPr>
          <p:nvPr/>
        </p:nvSpPr>
        <p:spPr bwMode="auto">
          <a:xfrm>
            <a:off x="-26844" y="508518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rtl="1">
              <a:defRPr/>
            </a:pPr>
            <a:r>
              <a:rPr lang="ar-SA"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تيموثاوس</a:t>
            </a:r>
            <a:r>
              <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3</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a:extLst>
              <a:ext uri="{FF2B5EF4-FFF2-40B4-BE49-F238E27FC236}">
                <a16:creationId xmlns:a16="http://schemas.microsoft.com/office/drawing/2014/main" id="{260FB1C7-8D27-DFBA-81E7-1701C312620E}"/>
              </a:ext>
            </a:extLst>
          </p:cNvPr>
          <p:cNvSpPr>
            <a:spLocks noGrp="1" noChangeArrowheads="1"/>
          </p:cNvSpPr>
          <p:nvPr>
            <p:ph type="ctrTitle"/>
          </p:nvPr>
        </p:nvSpPr>
        <p:spPr>
          <a:xfrm>
            <a:off x="900113" y="1412875"/>
            <a:ext cx="7451725" cy="295116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SA" sz="9600" dirty="0">
                <a:effectLst>
                  <a:glow rad="127000">
                    <a:schemeClr val="tx1"/>
                  </a:glow>
                </a:effectLst>
                <a:ea typeface="ＭＳ Ｐゴシック" charset="0"/>
              </a:rPr>
              <a:t>كيف نتعامل مع العلمانية</a:t>
            </a:r>
            <a:endParaRPr lang="en-US" sz="16600" dirty="0">
              <a:effectLst>
                <a:glow rad="127000">
                  <a:schemeClr val="tx1"/>
                </a:glow>
              </a:effectLst>
              <a:ea typeface="ＭＳ Ｐゴシック" charset="0"/>
            </a:endParaRPr>
          </a:p>
        </p:txBody>
      </p:sp>
      <p:sp>
        <p:nvSpPr>
          <p:cNvPr id="2" name="Rectangle 1">
            <a:extLst>
              <a:ext uri="{FF2B5EF4-FFF2-40B4-BE49-F238E27FC236}">
                <a16:creationId xmlns:a16="http://schemas.microsoft.com/office/drawing/2014/main" id="{408F5EFD-FB1A-B071-868C-DAD1D48EF539}"/>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cs typeface="Arial" panose="020B0604020202020204" pitchFamily="34" charset="0"/>
              </a:rPr>
              <a:t> </a:t>
            </a:r>
            <a:r>
              <a:rPr lang="ar-JO" sz="2000" b="1" kern="0" dirty="0">
                <a:solidFill>
                  <a:srgbClr val="FFFFFF"/>
                </a:solidFill>
                <a:effectLst>
                  <a:outerShdw blurRad="38100" dist="38100" dir="2700000" algn="tl">
                    <a:srgbClr val="000000"/>
                  </a:outerShdw>
                </a:effectLst>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ea typeface="+mn-ea"/>
                <a:cs typeface="Arial" panose="020B0604020202020204" pitchFamily="34" charset="0"/>
              </a:rPr>
              <a:t>•  </a:t>
            </a:r>
            <a:r>
              <a:rPr kumimoji="0" lang="ar-JO" sz="2000" b="1" u="none" strike="noStrike" kern="0" cap="none" spc="0" normalizeH="0" noProof="0" dirty="0">
                <a:ln>
                  <a:noFill/>
                </a:ln>
                <a:solidFill>
                  <a:srgbClr val="FFFFFF"/>
                </a:solidFill>
                <a:effectLst>
                  <a:outerShdw blurRad="38100" dist="38100" dir="2700000" algn="tl">
                    <a:srgbClr val="000000"/>
                  </a:outerShdw>
                </a:effectLst>
                <a:uLnTx/>
                <a:uFillTx/>
                <a:ea typeface="+mn-ea"/>
                <a:cs typeface="Arial" panose="020B0604020202020204" pitchFamily="34" charset="0"/>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ea typeface="+mn-ea"/>
                <a:cs typeface="Arial" panose="020B0604020202020204" pitchFamily="34" charset="0"/>
              </a:rPr>
              <a:t>• BibleStudyDownloads.org</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Picture 1">
            <a:extLst>
              <a:ext uri="{FF2B5EF4-FFF2-40B4-BE49-F238E27FC236}">
                <a16:creationId xmlns:a16="http://schemas.microsoft.com/office/drawing/2014/main" id="{A7D150D7-D168-66C9-FB53-A8D6C9535217}"/>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en-US" sz="2400" b="1" u="none" strike="noStrike" kern="1200" cap="none" spc="0" normalizeH="0" baseline="0" noProof="0" dirty="0">
              <a:ln>
                <a:noFill/>
              </a:ln>
              <a:solidFill>
                <a:srgbClr val="000000"/>
              </a:solidFill>
              <a:effectLst/>
              <a:uLnTx/>
              <a:uFillTx/>
              <a:cs typeface="Arial" panose="020B0604020202020204" pitchFamily="34" charset="0"/>
            </a:endParaRPr>
          </a:p>
        </p:txBody>
      </p:sp>
      <p:pic>
        <p:nvPicPr>
          <p:cNvPr id="226307" name="Picture 1">
            <a:extLst>
              <a:ext uri="{FF2B5EF4-FFF2-40B4-BE49-F238E27FC236}">
                <a16:creationId xmlns:a16="http://schemas.microsoft.com/office/drawing/2014/main" id="{B057E10D-A164-138D-2230-E9C3FDEF44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5300" y="1276350"/>
            <a:ext cx="5581650"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C57EF776-315E-BBF3-F90A-81F448458B7A}"/>
              </a:ext>
            </a:extLst>
          </p:cNvPr>
          <p:cNvSpPr>
            <a:spLocks noGrp="1" noChangeArrowheads="1"/>
          </p:cNvSpPr>
          <p:nvPr>
            <p:ph type="ctrTitle"/>
          </p:nvPr>
        </p:nvSpPr>
        <p:spPr>
          <a:xfrm>
            <a:off x="91427" y="116632"/>
            <a:ext cx="9036496" cy="2232247"/>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JO" sz="3600" dirty="0">
                <a:effectLst>
                  <a:glow rad="127000">
                    <a:schemeClr val="tx1"/>
                  </a:glow>
                </a:effectLst>
                <a:ea typeface="ＭＳ Ｐゴシック" charset="0"/>
              </a:rPr>
              <a:t>هل تبني القراءة، والأخبار، والأصدقاء، والأفلام، والتلفاز، والإنترنت خصوصاً إيمانك أم تهدمه؟</a:t>
            </a:r>
            <a:r>
              <a:rPr lang="en-US" sz="3600" dirty="0">
                <a:effectLst>
                  <a:glow rad="127000">
                    <a:schemeClr val="tx1"/>
                  </a:glow>
                </a:effectLst>
                <a:ea typeface="ＭＳ Ｐゴシック" charset="0"/>
              </a:rPr>
              <a:t> </a:t>
            </a:r>
          </a:p>
        </p:txBody>
      </p:sp>
    </p:spTree>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7314" name="Picture 1">
            <a:extLst>
              <a:ext uri="{FF2B5EF4-FFF2-40B4-BE49-F238E27FC236}">
                <a16:creationId xmlns:a16="http://schemas.microsoft.com/office/drawing/2014/main" id="{FC89345F-392B-C576-D726-199D91996D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77875"/>
            <a:ext cx="9144000"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7315" name="Picture 1">
            <a:extLst>
              <a:ext uri="{FF2B5EF4-FFF2-40B4-BE49-F238E27FC236}">
                <a16:creationId xmlns:a16="http://schemas.microsoft.com/office/drawing/2014/main" id="{9490A5CF-2F33-1130-2A83-44DEE10DE142}"/>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sp>
        <p:nvSpPr>
          <p:cNvPr id="397316" name="Rectangle 2">
            <a:extLst>
              <a:ext uri="{FF2B5EF4-FFF2-40B4-BE49-F238E27FC236}">
                <a16:creationId xmlns:a16="http://schemas.microsoft.com/office/drawing/2014/main" id="{2FF54355-E756-9FBA-F4D9-A23924CED30C}"/>
              </a:ext>
            </a:extLst>
          </p:cNvPr>
          <p:cNvSpPr>
            <a:spLocks noGrp="1" noChangeArrowheads="1"/>
          </p:cNvSpPr>
          <p:nvPr>
            <p:ph type="ctrTitle"/>
          </p:nvPr>
        </p:nvSpPr>
        <p:spPr>
          <a:xfrm>
            <a:off x="0" y="31750"/>
            <a:ext cx="9144000" cy="746125"/>
          </a:xfrm>
        </p:spPr>
        <p:txBody>
          <a:bodyPr/>
          <a:lstStyle/>
          <a:p>
            <a:r>
              <a:rPr lang="ar-JO" altLang="en-US" dirty="0">
                <a:solidFill>
                  <a:schemeClr val="tx2"/>
                </a:solidFill>
              </a:rPr>
              <a:t>لا يوجد إله</a:t>
            </a:r>
            <a:endParaRPr lang="en-US" altLang="en-US" dirty="0">
              <a:solidFill>
                <a:schemeClr val="tx2"/>
              </a:solidFill>
            </a:endParaRPr>
          </a:p>
        </p:txBody>
      </p:sp>
      <p:sp>
        <p:nvSpPr>
          <p:cNvPr id="5" name="Rectangle 2">
            <a:extLst>
              <a:ext uri="{FF2B5EF4-FFF2-40B4-BE49-F238E27FC236}">
                <a16:creationId xmlns:a16="http://schemas.microsoft.com/office/drawing/2014/main" id="{B235C5CA-5698-3CAD-3064-277F1089E134}"/>
              </a:ext>
            </a:extLst>
          </p:cNvPr>
          <p:cNvSpPr txBox="1">
            <a:spLocks noChangeArrowheads="1"/>
          </p:cNvSpPr>
          <p:nvPr/>
        </p:nvSpPr>
        <p:spPr bwMode="auto">
          <a:xfrm>
            <a:off x="0" y="1225550"/>
            <a:ext cx="9144000"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3600" b="1" dirty="0">
                <a:solidFill>
                  <a:srgbClr val="FFFFFF"/>
                </a:solidFill>
                <a:cs typeface="Arial" panose="020B0604020202020204" pitchFamily="34" charset="0"/>
              </a:rPr>
              <a:t>كيف يجب أن تتعامل مع </a:t>
            </a:r>
            <a:r>
              <a:rPr lang="ar-JO" altLang="en-US" sz="3600" b="1" dirty="0">
                <a:solidFill>
                  <a:srgbClr val="FFFF00"/>
                </a:solidFill>
                <a:cs typeface="Arial" panose="020B0604020202020204" pitchFamily="34" charset="0"/>
              </a:rPr>
              <a:t>العلمانية</a:t>
            </a:r>
            <a:r>
              <a:rPr lang="ar-JO" altLang="en-US" sz="3600" b="1" dirty="0">
                <a:solidFill>
                  <a:srgbClr val="FFFFFF"/>
                </a:solidFill>
                <a:cs typeface="Arial" panose="020B0604020202020204" pitchFamily="34" charset="0"/>
              </a:rPr>
              <a:t>؟</a:t>
            </a:r>
            <a:endParaRPr lang="en-US" altLang="en-US" sz="3600" b="1" dirty="0">
              <a:solidFill>
                <a:srgbClr val="FFFFFF"/>
              </a:solidFill>
              <a:cs typeface="Arial" panose="020B0604020202020204" pitchFamily="34" charset="0"/>
            </a:endParaRPr>
          </a:p>
        </p:txBody>
      </p:sp>
      <p:sp>
        <p:nvSpPr>
          <p:cNvPr id="6" name="Rectangle 2">
            <a:extLst>
              <a:ext uri="{FF2B5EF4-FFF2-40B4-BE49-F238E27FC236}">
                <a16:creationId xmlns:a16="http://schemas.microsoft.com/office/drawing/2014/main" id="{CDE4E1AA-4283-1A15-1E98-8AD7EE904A7C}"/>
              </a:ext>
            </a:extLst>
          </p:cNvPr>
          <p:cNvSpPr txBox="1">
            <a:spLocks noChangeArrowheads="1"/>
          </p:cNvSpPr>
          <p:nvPr/>
        </p:nvSpPr>
        <p:spPr bwMode="auto">
          <a:xfrm>
            <a:off x="812800" y="2378075"/>
            <a:ext cx="5507038"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SA" altLang="en-US" sz="3600" b="1" dirty="0">
                <a:solidFill>
                  <a:srgbClr val="FFFFFF"/>
                </a:solidFill>
                <a:cs typeface="Arial" panose="020B0604020202020204" pitchFamily="34" charset="0"/>
              </a:rPr>
              <a:t>2 تيموثاوس</a:t>
            </a:r>
            <a:r>
              <a:rPr lang="ar-JO" altLang="en-US" sz="3600" b="1" dirty="0">
                <a:solidFill>
                  <a:srgbClr val="FFFFFF"/>
                </a:solidFill>
                <a:cs typeface="Arial" panose="020B0604020202020204" pitchFamily="34" charset="0"/>
              </a:rPr>
              <a:t> 3</a:t>
            </a:r>
            <a:br>
              <a:rPr lang="en-US" altLang="en-US" sz="3600" b="1" dirty="0">
                <a:solidFill>
                  <a:srgbClr val="FFFFFF"/>
                </a:solidFill>
                <a:cs typeface="Arial" panose="020B0604020202020204" pitchFamily="34" charset="0"/>
              </a:rPr>
            </a:br>
            <a:r>
              <a:rPr lang="ar-JO" altLang="en-US" sz="3600" b="1" dirty="0">
                <a:solidFill>
                  <a:srgbClr val="FFFFFF"/>
                </a:solidFill>
                <a:cs typeface="Arial" panose="020B0604020202020204" pitchFamily="34" charset="0"/>
              </a:rPr>
              <a:t>يعطينا طريقتين</a:t>
            </a:r>
            <a:endParaRPr lang="en-US" altLang="en-US" sz="3600" b="1" dirty="0">
              <a:solidFill>
                <a:srgbClr val="FFFFFF"/>
              </a:solidFill>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8" name="Picture 2">
            <a:extLst>
              <a:ext uri="{FF2B5EF4-FFF2-40B4-BE49-F238E27FC236}">
                <a16:creationId xmlns:a16="http://schemas.microsoft.com/office/drawing/2014/main" id="{7531B1C1-B134-C901-9B8B-B89E220A0E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A51B10A3-49AA-E106-4F7F-159170177F4B}"/>
              </a:ext>
            </a:extLst>
          </p:cNvPr>
          <p:cNvSpPr>
            <a:spLocks noGrp="1" noChangeArrowheads="1"/>
          </p:cNvSpPr>
          <p:nvPr>
            <p:ph type="ctrTitle"/>
          </p:nvPr>
        </p:nvSpPr>
        <p:spPr>
          <a:xfrm>
            <a:off x="604041" y="638370"/>
            <a:ext cx="4400007" cy="4562295"/>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br>
              <a:rPr lang="en-US" sz="5400" dirty="0">
                <a:effectLst>
                  <a:glow rad="127000">
                    <a:schemeClr val="tx1"/>
                  </a:glow>
                </a:effectLst>
                <a:ea typeface="ＭＳ Ｐゴシック" charset="0"/>
              </a:rPr>
            </a:br>
            <a:r>
              <a:rPr lang="ar-JO" sz="5400" dirty="0">
                <a:solidFill>
                  <a:srgbClr val="FFFF00"/>
                </a:solidFill>
                <a:effectLst>
                  <a:glow rad="127000">
                    <a:schemeClr val="tx1"/>
                  </a:glow>
                </a:effectLst>
                <a:ea typeface="ＭＳ Ｐゴシック" charset="0"/>
              </a:rPr>
              <a:t>تجنب</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المعلمين</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الكذبة</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(3: 1-9)</a:t>
            </a:r>
            <a:endParaRPr lang="en-US" sz="5400" dirty="0">
              <a:effectLst>
                <a:glow rad="127000">
                  <a:schemeClr val="tx1"/>
                </a:glow>
              </a:effectLst>
              <a:ea typeface="ＭＳ Ｐゴシック" charset="0"/>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2" name="Picture 1">
            <a:extLst>
              <a:ext uri="{FF2B5EF4-FFF2-40B4-BE49-F238E27FC236}">
                <a16:creationId xmlns:a16="http://schemas.microsoft.com/office/drawing/2014/main" id="{C661A00C-FA4C-B98B-0DC7-79A2162968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0"/>
            <a:ext cx="664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63" name="Picture 1">
            <a:extLst>
              <a:ext uri="{FF2B5EF4-FFF2-40B4-BE49-F238E27FC236}">
                <a16:creationId xmlns:a16="http://schemas.microsoft.com/office/drawing/2014/main" id="{A8AB074E-8598-9CF7-8A67-CC7AFC11B1A8}"/>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sp>
        <p:nvSpPr>
          <p:cNvPr id="900098" name="Rectangle 2">
            <a:extLst>
              <a:ext uri="{FF2B5EF4-FFF2-40B4-BE49-F238E27FC236}">
                <a16:creationId xmlns:a16="http://schemas.microsoft.com/office/drawing/2014/main" id="{12A7D473-2C63-343B-DD80-C17D012AD438}"/>
              </a:ext>
            </a:extLst>
          </p:cNvPr>
          <p:cNvSpPr>
            <a:spLocks noGrp="1" noChangeArrowheads="1"/>
          </p:cNvSpPr>
          <p:nvPr>
            <p:ph type="ctrTitle"/>
          </p:nvPr>
        </p:nvSpPr>
        <p:spPr>
          <a:xfrm>
            <a:off x="6099206" y="116632"/>
            <a:ext cx="3044793" cy="6741368"/>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br>
              <a:rPr lang="en-US" sz="3600" dirty="0">
                <a:effectLst>
                  <a:glow rad="127000">
                    <a:schemeClr val="tx1"/>
                  </a:glow>
                </a:effectLst>
                <a:ea typeface="ＭＳ Ｐゴシック" charset="0"/>
                <a:cs typeface="ＭＳ Ｐゴシック" charset="0"/>
              </a:rPr>
            </a:br>
            <a:r>
              <a:rPr lang="ar-JO" sz="3600" dirty="0">
                <a:ea typeface="ＭＳ Ｐゴシック" pitchFamily="-108" charset="-128"/>
              </a:rPr>
              <a:t>1 ولكن اعلم هذا أنه في الأيام الأخيرة ستأتي </a:t>
            </a:r>
            <a:r>
              <a:rPr lang="ar-JO" sz="3600" dirty="0">
                <a:solidFill>
                  <a:srgbClr val="FFFF00"/>
                </a:solidFill>
                <a:ea typeface="ＭＳ Ｐゴシック" pitchFamily="-108" charset="-128"/>
              </a:rPr>
              <a:t>أزمنة صعبة</a:t>
            </a:r>
            <a:br>
              <a:rPr lang="en-US" sz="3600" dirty="0">
                <a:ea typeface="ＭＳ Ｐゴシック" pitchFamily="-108" charset="-128"/>
              </a:rPr>
            </a:br>
            <a:r>
              <a:rPr lang="ar-JO" sz="3600" dirty="0">
                <a:ea typeface="ＭＳ Ｐゴシック" pitchFamily="-108" charset="-128"/>
              </a:rPr>
              <a:t>(3: 1)</a:t>
            </a:r>
            <a:r>
              <a:rPr lang="ar-SA" sz="3600" dirty="0">
                <a:ea typeface="ＭＳ Ｐゴシック" pitchFamily="-108" charset="-128"/>
              </a:rPr>
              <a:t> </a:t>
            </a:r>
            <a:r>
              <a:rPr lang="en-US" sz="3600" dirty="0">
                <a:effectLst>
                  <a:glow rad="127000">
                    <a:schemeClr val="tx1"/>
                  </a:glow>
                </a:effectLst>
                <a:ea typeface="ＭＳ Ｐゴシック" charset="0"/>
                <a:cs typeface="ＭＳ Ｐゴシック" charset="0"/>
              </a:rPr>
              <a:t> </a:t>
            </a:r>
            <a:br>
              <a:rPr lang="en-US" sz="3600" dirty="0">
                <a:effectLst>
                  <a:glow rad="127000">
                    <a:schemeClr val="tx1"/>
                  </a:glow>
                </a:effectLst>
                <a:ea typeface="ＭＳ Ｐゴシック" charset="0"/>
                <a:cs typeface="ＭＳ Ｐゴシック" charset="0"/>
              </a:rPr>
            </a:br>
            <a:endParaRPr lang="en-US" sz="36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DC24E1A6-662E-12FB-8DFD-DAB7AD217BAB}"/>
              </a:ext>
            </a:extLst>
          </p:cNvPr>
          <p:cNvSpPr>
            <a:spLocks noGrp="1" noChangeArrowheads="1"/>
          </p:cNvSpPr>
          <p:nvPr>
            <p:ph type="title"/>
          </p:nvPr>
        </p:nvSpPr>
        <p:spPr>
          <a:xfrm>
            <a:off x="457200" y="692150"/>
            <a:ext cx="8229600" cy="1139825"/>
          </a:xfrm>
        </p:spPr>
        <p:txBody>
          <a:bodyPr anchorCtr="0"/>
          <a:lstStyle/>
          <a:p>
            <a:pPr eaLnBrk="1" hangingPunct="1">
              <a:defRPr/>
            </a:pPr>
            <a:r>
              <a:rPr lang="ar-JO" altLang="zh-CN" dirty="0">
                <a:effectLst>
                  <a:glow rad="101600">
                    <a:srgbClr val="000000"/>
                  </a:glow>
                  <a:outerShdw blurRad="38100" dist="38100" dir="2700000" algn="tl">
                    <a:srgbClr val="000000"/>
                  </a:outerShdw>
                </a:effectLst>
                <a:ea typeface="宋体" charset="0"/>
                <a:cs typeface="宋体" charset="0"/>
              </a:rPr>
              <a:t>الموضوع الرئيسي الثاني: الإرتداد</a:t>
            </a:r>
            <a:endParaRPr lang="en-US" dirty="0">
              <a:effectLst>
                <a:glow rad="101600">
                  <a:srgbClr val="000000"/>
                </a:glow>
                <a:outerShdw blurRad="38100" dist="38100" dir="2700000" algn="tl">
                  <a:srgbClr val="000000"/>
                </a:outerShdw>
              </a:effectLst>
              <a:ea typeface="ＭＳ Ｐゴシック" charset="0"/>
              <a:cs typeface="ＭＳ Ｐゴシック" charset="0"/>
            </a:endParaRPr>
          </a:p>
        </p:txBody>
      </p:sp>
      <p:sp>
        <p:nvSpPr>
          <p:cNvPr id="105475" name="Text Box 3">
            <a:extLst>
              <a:ext uri="{FF2B5EF4-FFF2-40B4-BE49-F238E27FC236}">
                <a16:creationId xmlns:a16="http://schemas.microsoft.com/office/drawing/2014/main" id="{491C489C-D579-8177-3733-2E599294E57F}"/>
              </a:ext>
            </a:extLst>
          </p:cNvPr>
          <p:cNvSpPr txBox="1">
            <a:spLocks noChangeArrowheads="1"/>
          </p:cNvSpPr>
          <p:nvPr/>
        </p:nvSpPr>
        <p:spPr bwMode="auto">
          <a:xfrm>
            <a:off x="476250" y="1882775"/>
            <a:ext cx="5464175" cy="2985433"/>
          </a:xfrm>
          <a:prstGeom prst="rect">
            <a:avLst/>
          </a:prstGeom>
          <a:noFill/>
          <a:ln w="9525">
            <a:noFill/>
            <a:miter lim="800000"/>
            <a:headEnd/>
            <a:tailEnd/>
          </a:ln>
          <a:effectLst/>
        </p:spPr>
        <p:txBody>
          <a:bodyPr>
            <a:spAutoFit/>
          </a:bodyPr>
          <a:lstStyle/>
          <a:p>
            <a:pPr marL="342900" indent="-342900" algn="r" eaLnBrk="1" hangingPunct="1">
              <a:defRPr/>
            </a:pPr>
            <a:r>
              <a:rPr lang="ar-JO" altLang="zh-CN" sz="2800" b="1" dirty="0">
                <a:solidFill>
                  <a:srgbClr val="FFFFFF"/>
                </a:solidFill>
                <a:effectLst>
                  <a:glow rad="101600">
                    <a:srgbClr val="000000"/>
                  </a:glow>
                </a:effectLst>
                <a:ea typeface="Arial" charset="0"/>
                <a:cs typeface="Arial" panose="020B0604020202020204" pitchFamily="34" charset="0"/>
              </a:rPr>
              <a:t>- سجل بولس 19 صفة للايام الأخيرة والتي </a:t>
            </a:r>
          </a:p>
          <a:p>
            <a:pPr marL="342900" indent="-342900" algn="r" eaLnBrk="1" hangingPunct="1">
              <a:defRPr/>
            </a:pPr>
            <a:r>
              <a:rPr lang="ar-JO" altLang="zh-CN" sz="2800" b="1" dirty="0">
                <a:solidFill>
                  <a:srgbClr val="FFFFFF"/>
                </a:solidFill>
                <a:effectLst>
                  <a:glow rad="101600">
                    <a:srgbClr val="000000"/>
                  </a:glow>
                </a:effectLst>
                <a:ea typeface="Arial" charset="0"/>
                <a:cs typeface="Arial" panose="020B0604020202020204" pitchFamily="34" charset="0"/>
              </a:rPr>
              <a:t>  ترينا علامات العقيدة الخاطئة </a:t>
            </a:r>
            <a:r>
              <a:rPr lang="ar-JO" altLang="zh-CN" b="1" dirty="0">
                <a:solidFill>
                  <a:srgbClr val="FFFFFF"/>
                </a:solidFill>
                <a:effectLst>
                  <a:glow rad="101600">
                    <a:srgbClr val="000000"/>
                  </a:glow>
                </a:effectLst>
                <a:ea typeface="Arial" charset="0"/>
                <a:cs typeface="Arial" panose="020B0604020202020204" pitchFamily="34" charset="0"/>
              </a:rPr>
              <a:t>(3: 1-5)</a:t>
            </a:r>
            <a:endParaRPr lang="en-GB" altLang="zh-CN" b="1" dirty="0">
              <a:solidFill>
                <a:srgbClr val="FFFFFF"/>
              </a:solidFill>
              <a:effectLst>
                <a:glow rad="101600">
                  <a:srgbClr val="000000"/>
                </a:glow>
              </a:effectLst>
              <a:ea typeface="Arial" charset="0"/>
              <a:cs typeface="Arial" panose="020B0604020202020204" pitchFamily="34" charset="0"/>
            </a:endParaRPr>
          </a:p>
          <a:p>
            <a:pPr marL="342900" indent="-342900" eaLnBrk="1" hangingPunct="1">
              <a:defRPr/>
            </a:pPr>
            <a:endParaRPr lang="en-GB" altLang="zh-CN" sz="1000" b="1" dirty="0">
              <a:solidFill>
                <a:srgbClr val="FFFFFF"/>
              </a:solidFill>
              <a:effectLst>
                <a:glow rad="101600">
                  <a:srgbClr val="000000"/>
                </a:glow>
              </a:effectLst>
              <a:ea typeface="Arial" charset="0"/>
              <a:cs typeface="Arial" panose="020B0604020202020204" pitchFamily="34" charset="0"/>
            </a:endParaRPr>
          </a:p>
          <a:p>
            <a:pPr marL="342900" indent="-342900" eaLnBrk="1" hangingPunct="1">
              <a:defRPr/>
            </a:pPr>
            <a:r>
              <a:rPr lang="en-GB" altLang="zh-CN" sz="2800" b="1" dirty="0">
                <a:solidFill>
                  <a:srgbClr val="FFFFFF"/>
                </a:solidFill>
                <a:effectLst>
                  <a:glow rad="101600">
                    <a:srgbClr val="000000"/>
                  </a:glow>
                </a:effectLst>
                <a:ea typeface="Arial" charset="0"/>
                <a:cs typeface="Arial" panose="020B0604020202020204" pitchFamily="34" charset="0"/>
              </a:rPr>
              <a:t>	</a:t>
            </a:r>
            <a:r>
              <a:rPr lang="ar-JO" altLang="zh-CN" sz="2800" b="1" dirty="0">
                <a:solidFill>
                  <a:srgbClr val="FFFFFF"/>
                </a:solidFill>
                <a:effectLst>
                  <a:glow rad="101600">
                    <a:srgbClr val="000000"/>
                  </a:glow>
                </a:effectLst>
                <a:ea typeface="Arial" charset="0"/>
                <a:cs typeface="Arial" panose="020B0604020202020204" pitchFamily="34" charset="0"/>
              </a:rPr>
              <a:t>- تكلم بولس عن وقت عندما يرفض الناس </a:t>
            </a:r>
          </a:p>
          <a:p>
            <a:pPr marL="342900" indent="-342900" algn="r" eaLnBrk="1" hangingPunct="1">
              <a:defRPr/>
            </a:pPr>
            <a:r>
              <a:rPr lang="ar-JO" altLang="zh-CN" sz="2800" b="1" dirty="0">
                <a:solidFill>
                  <a:srgbClr val="FFFFFF"/>
                </a:solidFill>
                <a:effectLst>
                  <a:glow rad="101600">
                    <a:srgbClr val="000000"/>
                  </a:glow>
                </a:effectLst>
                <a:ea typeface="Arial" charset="0"/>
                <a:cs typeface="Arial" panose="020B0604020202020204" pitchFamily="34" charset="0"/>
              </a:rPr>
              <a:t>  العقيدة السليمة </a:t>
            </a:r>
            <a:r>
              <a:rPr lang="ar-JO" altLang="zh-CN" b="1" dirty="0">
                <a:solidFill>
                  <a:srgbClr val="FFFFFF"/>
                </a:solidFill>
                <a:effectLst>
                  <a:glow rad="101600">
                    <a:srgbClr val="000000"/>
                  </a:glow>
                </a:effectLst>
                <a:ea typeface="Arial" charset="0"/>
                <a:cs typeface="Arial" panose="020B0604020202020204" pitchFamily="34" charset="0"/>
              </a:rPr>
              <a:t>(4: 3-4)</a:t>
            </a:r>
            <a:endParaRPr lang="en-US" altLang="zh-CN" b="1" dirty="0">
              <a:solidFill>
                <a:srgbClr val="FFFFFF"/>
              </a:solidFill>
              <a:effectLst>
                <a:glow rad="101600">
                  <a:srgbClr val="000000"/>
                </a:glow>
              </a:effectLst>
              <a:ea typeface="Arial" charset="0"/>
              <a:cs typeface="Arial" panose="020B0604020202020204" pitchFamily="34" charset="0"/>
            </a:endParaRPr>
          </a:p>
          <a:p>
            <a:pPr marL="342900" indent="-342900" eaLnBrk="1" hangingPunct="1">
              <a:defRPr/>
            </a:pPr>
            <a:endParaRPr lang="en-US" altLang="zh-CN" sz="1000" b="1" dirty="0">
              <a:solidFill>
                <a:srgbClr val="FFFFFF"/>
              </a:solidFill>
              <a:effectLst>
                <a:glow rad="101600">
                  <a:srgbClr val="000000"/>
                </a:glow>
              </a:effectLst>
              <a:ea typeface="Arial" charset="0"/>
              <a:cs typeface="Arial" panose="020B0604020202020204" pitchFamily="34" charset="0"/>
            </a:endParaRPr>
          </a:p>
          <a:p>
            <a:pPr marL="342900" indent="-342900" algn="r" eaLnBrk="1" hangingPunct="1">
              <a:defRPr/>
            </a:pPr>
            <a:r>
              <a:rPr lang="ar-JO" altLang="zh-CN" sz="2800" b="1" dirty="0">
                <a:solidFill>
                  <a:srgbClr val="FFFFFF"/>
                </a:solidFill>
                <a:effectLst>
                  <a:glow rad="101600">
                    <a:srgbClr val="000000"/>
                  </a:glow>
                </a:effectLst>
                <a:ea typeface="Arial" charset="0"/>
                <a:cs typeface="Arial" panose="020B0604020202020204" pitchFamily="34" charset="0"/>
              </a:rPr>
              <a:t>- نصح بولس تيموثاوس أن يبقى بعيداً عن </a:t>
            </a:r>
          </a:p>
          <a:p>
            <a:pPr marL="342900" indent="-342900" algn="r" eaLnBrk="1" hangingPunct="1">
              <a:defRPr/>
            </a:pPr>
            <a:r>
              <a:rPr lang="ar-JO" altLang="zh-CN" sz="2800" b="1" dirty="0">
                <a:solidFill>
                  <a:srgbClr val="FFFFFF"/>
                </a:solidFill>
                <a:effectLst>
                  <a:glow rad="101600">
                    <a:srgbClr val="000000"/>
                  </a:glow>
                </a:effectLst>
                <a:ea typeface="Arial" charset="0"/>
                <a:cs typeface="Arial" panose="020B0604020202020204" pitchFamily="34" charset="0"/>
              </a:rPr>
              <a:t>  هؤلاء الناس </a:t>
            </a:r>
            <a:r>
              <a:rPr lang="ar-JO" altLang="zh-CN" b="1" dirty="0">
                <a:solidFill>
                  <a:srgbClr val="FFFFFF"/>
                </a:solidFill>
                <a:effectLst>
                  <a:glow rad="101600">
                    <a:srgbClr val="000000"/>
                  </a:glow>
                </a:effectLst>
                <a:ea typeface="Arial" charset="0"/>
                <a:cs typeface="Arial" panose="020B0604020202020204" pitchFamily="34" charset="0"/>
              </a:rPr>
              <a:t>(3: 5-8)</a:t>
            </a:r>
            <a:endParaRPr lang="en-US" altLang="zh-CN" b="1" dirty="0">
              <a:solidFill>
                <a:srgbClr val="FFFFFF"/>
              </a:solidFill>
              <a:effectLst>
                <a:glow rad="101600">
                  <a:srgbClr val="000000"/>
                </a:glow>
              </a:effectLst>
              <a:ea typeface="Arial" charset="0"/>
              <a:cs typeface="Arial" panose="020B0604020202020204" pitchFamily="34" charset="0"/>
            </a:endParaRPr>
          </a:p>
        </p:txBody>
      </p:sp>
      <p:pic>
        <p:nvPicPr>
          <p:cNvPr id="400388" name="Picture 4" descr="j0299171">
            <a:hlinkClick r:id="rId3" action="ppaction://hlinksldjump"/>
            <a:extLst>
              <a:ext uri="{FF2B5EF4-FFF2-40B4-BE49-F238E27FC236}">
                <a16:creationId xmlns:a16="http://schemas.microsoft.com/office/drawing/2014/main" id="{92525D74-4C3E-D415-CF8B-7FAB83783219}"/>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6113463" y="2060575"/>
            <a:ext cx="2943225" cy="3455988"/>
          </a:xfrm>
        </p:spPr>
      </p:pic>
      <p:sp>
        <p:nvSpPr>
          <p:cNvPr id="400389" name="WordArt 7">
            <a:extLst>
              <a:ext uri="{FF2B5EF4-FFF2-40B4-BE49-F238E27FC236}">
                <a16:creationId xmlns:a16="http://schemas.microsoft.com/office/drawing/2014/main" id="{B2D6911C-E897-DF19-BB5B-368579200CF5}"/>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5475">
                                            <p:txEl>
                                              <p:pRg st="0" end="0"/>
                                            </p:txEl>
                                          </p:spTgt>
                                        </p:tgtEl>
                                        <p:attrNameLst>
                                          <p:attrName>style.visibility</p:attrName>
                                        </p:attrNameLst>
                                      </p:cBhvr>
                                      <p:to>
                                        <p:strVal val="visible"/>
                                      </p:to>
                                    </p:set>
                                    <p:animEffect transition="in" filter="checkerboard(across)">
                                      <p:cBhvr>
                                        <p:cTn id="7" dur="500"/>
                                        <p:tgtEl>
                                          <p:spTgt spid="105475">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5475">
                                            <p:txEl>
                                              <p:pRg st="1" end="1"/>
                                            </p:txEl>
                                          </p:spTgt>
                                        </p:tgtEl>
                                        <p:attrNameLst>
                                          <p:attrName>style.visibility</p:attrName>
                                        </p:attrNameLst>
                                      </p:cBhvr>
                                      <p:to>
                                        <p:strVal val="visible"/>
                                      </p:to>
                                    </p:set>
                                    <p:animEffect transition="in" filter="checkerboard(across)">
                                      <p:cBhvr>
                                        <p:cTn id="10" dur="500"/>
                                        <p:tgtEl>
                                          <p:spTgt spid="105475">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05475">
                                            <p:txEl>
                                              <p:pRg st="3" end="3"/>
                                            </p:txEl>
                                          </p:spTgt>
                                        </p:tgtEl>
                                        <p:attrNameLst>
                                          <p:attrName>style.visibility</p:attrName>
                                        </p:attrNameLst>
                                      </p:cBhvr>
                                      <p:to>
                                        <p:strVal val="visible"/>
                                      </p:to>
                                    </p:set>
                                    <p:animEffect transition="in" filter="checkerboard(across)">
                                      <p:cBhvr>
                                        <p:cTn id="15" dur="500"/>
                                        <p:tgtEl>
                                          <p:spTgt spid="105475">
                                            <p:txEl>
                                              <p:pRg st="3" end="3"/>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05475">
                                            <p:txEl>
                                              <p:pRg st="4" end="4"/>
                                            </p:txEl>
                                          </p:spTgt>
                                        </p:tgtEl>
                                        <p:attrNameLst>
                                          <p:attrName>style.visibility</p:attrName>
                                        </p:attrNameLst>
                                      </p:cBhvr>
                                      <p:to>
                                        <p:strVal val="visible"/>
                                      </p:to>
                                    </p:set>
                                    <p:animEffect transition="in" filter="checkerboard(across)">
                                      <p:cBhvr>
                                        <p:cTn id="18" dur="500"/>
                                        <p:tgtEl>
                                          <p:spTgt spid="105475">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05475">
                                            <p:txEl>
                                              <p:pRg st="6" end="6"/>
                                            </p:txEl>
                                          </p:spTgt>
                                        </p:tgtEl>
                                        <p:attrNameLst>
                                          <p:attrName>style.visibility</p:attrName>
                                        </p:attrNameLst>
                                      </p:cBhvr>
                                      <p:to>
                                        <p:strVal val="visible"/>
                                      </p:to>
                                    </p:set>
                                    <p:animEffect transition="in" filter="checkerboard(across)">
                                      <p:cBhvr>
                                        <p:cTn id="23" dur="500"/>
                                        <p:tgtEl>
                                          <p:spTgt spid="105475">
                                            <p:txEl>
                                              <p:pRg st="6" end="6"/>
                                            </p:txEl>
                                          </p:spTgt>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05475">
                                            <p:txEl>
                                              <p:pRg st="7" end="7"/>
                                            </p:txEl>
                                          </p:spTgt>
                                        </p:tgtEl>
                                        <p:attrNameLst>
                                          <p:attrName>style.visibility</p:attrName>
                                        </p:attrNameLst>
                                      </p:cBhvr>
                                      <p:to>
                                        <p:strVal val="visible"/>
                                      </p:to>
                                    </p:set>
                                    <p:animEffect transition="in" filter="checkerboard(across)">
                                      <p:cBhvr>
                                        <p:cTn id="26" dur="500"/>
                                        <p:tgtEl>
                                          <p:spTgt spid="10547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uiExpand="1" build="p"/>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10" name="Picture 1">
            <a:extLst>
              <a:ext uri="{FF2B5EF4-FFF2-40B4-BE49-F238E27FC236}">
                <a16:creationId xmlns:a16="http://schemas.microsoft.com/office/drawing/2014/main" id="{559EACEC-C5DA-AC42-7F2A-B53E4A2A70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0"/>
            <a:ext cx="664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411" name="Picture 1">
            <a:extLst>
              <a:ext uri="{FF2B5EF4-FFF2-40B4-BE49-F238E27FC236}">
                <a16:creationId xmlns:a16="http://schemas.microsoft.com/office/drawing/2014/main" id="{219A1327-0DC8-9D82-6BE1-F91D9EF60CA3}"/>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sp>
        <p:nvSpPr>
          <p:cNvPr id="900098" name="Rectangle 2">
            <a:extLst>
              <a:ext uri="{FF2B5EF4-FFF2-40B4-BE49-F238E27FC236}">
                <a16:creationId xmlns:a16="http://schemas.microsoft.com/office/drawing/2014/main" id="{3631FB6D-8404-33B5-3122-FDF64F1B377F}"/>
              </a:ext>
            </a:extLst>
          </p:cNvPr>
          <p:cNvSpPr>
            <a:spLocks noGrp="1" noChangeArrowheads="1"/>
          </p:cNvSpPr>
          <p:nvPr>
            <p:ph type="ctrTitle"/>
          </p:nvPr>
        </p:nvSpPr>
        <p:spPr>
          <a:xfrm>
            <a:off x="6099206" y="116632"/>
            <a:ext cx="3044793" cy="6741368"/>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SA" sz="4800" dirty="0">
                <a:effectLst>
                  <a:glow rad="127000">
                    <a:schemeClr val="tx1"/>
                  </a:glow>
                </a:effectLst>
                <a:ea typeface="ＭＳ Ｐゴシック" charset="0"/>
              </a:rPr>
              <a:t>٢ تيموثاوس ٣ : ١</a:t>
            </a:r>
            <a:br>
              <a:rPr lang="ar-SA" sz="4800" dirty="0">
                <a:effectLst>
                  <a:glow rad="127000">
                    <a:schemeClr val="tx1"/>
                  </a:glow>
                </a:effectLst>
                <a:ea typeface="ＭＳ Ｐゴシック" charset="0"/>
              </a:rPr>
            </a:br>
            <a:br>
              <a:rPr lang="en-US" sz="4800" dirty="0">
                <a:effectLst>
                  <a:glow rad="127000">
                    <a:schemeClr val="tx1"/>
                  </a:glow>
                </a:effectLst>
                <a:ea typeface="ＭＳ Ｐゴシック" charset="0"/>
              </a:rPr>
            </a:br>
            <a:r>
              <a:rPr lang="ar-SA" sz="4800" dirty="0">
                <a:effectLst>
                  <a:glow rad="127000">
                    <a:schemeClr val="tx1"/>
                  </a:glow>
                </a:effectLst>
                <a:ea typeface="ＭＳ Ｐゴシック" charset="0"/>
              </a:rPr>
              <a:t>ولكن اعلم هذا أنه في الأيام الأخيرة ستأتي أزمنة صعبة</a:t>
            </a:r>
          </a:p>
        </p:txBody>
      </p:sp>
    </p:spTree>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4" name="Picture 1">
            <a:extLst>
              <a:ext uri="{FF2B5EF4-FFF2-40B4-BE49-F238E27FC236}">
                <a16:creationId xmlns:a16="http://schemas.microsoft.com/office/drawing/2014/main" id="{3E95D016-0EBF-FE94-1B7D-92ED5105D0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BA75D083-100D-D122-F818-DAD77ED42260}"/>
              </a:ext>
            </a:extLst>
          </p:cNvPr>
          <p:cNvSpPr>
            <a:spLocks noGrp="1" noChangeArrowheads="1"/>
          </p:cNvSpPr>
          <p:nvPr>
            <p:ph type="ctrTitle"/>
          </p:nvPr>
        </p:nvSpPr>
        <p:spPr>
          <a:xfrm>
            <a:off x="0" y="34354"/>
            <a:ext cx="9144000" cy="1299872"/>
          </a:xfrm>
          <a:ln>
            <a:miter lim="800000"/>
            <a:headEnd/>
            <a:tailEnd/>
          </a:ln>
          <a:extLst>
            <a:ext uri="{909E8E84-426E-40dd-AFC4-6F175D3DCCD1}"/>
            <a:ext uri="{91240B29-F687-4f45-9708-019B960494DF}"/>
            <a:ext uri="{FAA26D3D-D897-4be2-8F04-BA451C77F1D7}"/>
          </a:extLst>
        </p:spPr>
        <p:txBody>
          <a:bodyPr/>
          <a:lstStyle/>
          <a:p>
            <a:pPr>
              <a:defRPr/>
            </a:pPr>
            <a:r>
              <a:rPr lang="ar-JO" dirty="0">
                <a:solidFill>
                  <a:schemeClr val="tx1"/>
                </a:solidFill>
                <a:ea typeface="ＭＳ Ｐゴシック" pitchFamily="-108" charset="-128"/>
              </a:rPr>
              <a:t>ستكون الحياة صعبة لأن الأشرار يخدعون الآخرين (3: 2-5أ)</a:t>
            </a:r>
            <a:endParaRPr lang="en-US" dirty="0">
              <a:solidFill>
                <a:schemeClr val="tx1"/>
              </a:solidFill>
              <a:effectLst>
                <a:glow rad="127000">
                  <a:schemeClr val="tx1"/>
                </a:glow>
              </a:effectLst>
              <a:ea typeface="ＭＳ Ｐゴシック" charset="0"/>
              <a:cs typeface="ＭＳ Ｐゴシック" charset="0"/>
            </a:endParaRPr>
          </a:p>
        </p:txBody>
      </p:sp>
    </p:spTree>
  </p:cSld>
  <p:clrMapOvr>
    <a:masterClrMapping/>
  </p:clrMapOvr>
  <p:transition spd="slow"/>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8" name="Picture 7">
            <a:extLst>
              <a:ext uri="{FF2B5EF4-FFF2-40B4-BE49-F238E27FC236}">
                <a16:creationId xmlns:a16="http://schemas.microsoft.com/office/drawing/2014/main" id="{0D8D3E6B-6451-D352-8C15-588D2FDDBD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11650" y="914400"/>
            <a:ext cx="2047875"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89E250B-DCC9-1C8F-5939-58DC7E3BB529}"/>
              </a:ext>
            </a:extLst>
          </p:cNvPr>
          <p:cNvSpPr>
            <a:spLocks noGrp="1"/>
          </p:cNvSpPr>
          <p:nvPr>
            <p:ph type="title" idx="4294967295"/>
          </p:nvPr>
        </p:nvSpPr>
        <p:spPr>
          <a:xfrm>
            <a:off x="2090738" y="277813"/>
            <a:ext cx="7053262" cy="703262"/>
          </a:xfrm>
          <a:solidFill>
            <a:srgbClr val="000000"/>
          </a:solidFill>
        </p:spPr>
        <p:txBody>
          <a:bodyPr/>
          <a:lstStyle/>
          <a:p>
            <a:pPr eaLnBrk="1" hangingPunct="1">
              <a:defRPr/>
            </a:pPr>
            <a:r>
              <a:rPr lang="ar-JO" sz="3600" kern="1200" dirty="0">
                <a:solidFill>
                  <a:srgbClr val="FFFFFF"/>
                </a:solidFill>
                <a:effectLst/>
                <a:ea typeface="ＭＳ Ｐゴシック"/>
                <a:cs typeface="Arial" panose="020B0604020202020204" pitchFamily="34" charset="0"/>
              </a:rPr>
              <a:t>19 صفة للمرتدين (3: 1-5)</a:t>
            </a:r>
            <a:endParaRPr lang="en-US" sz="4800" dirty="0">
              <a:ea typeface="ＭＳ Ｐゴシック" charset="-128"/>
              <a:cs typeface="Arial" panose="020B0604020202020204" pitchFamily="34" charset="0"/>
            </a:endParaRPr>
          </a:p>
        </p:txBody>
      </p:sp>
      <p:sp>
        <p:nvSpPr>
          <p:cNvPr id="107523" name="Text Box 3">
            <a:extLst>
              <a:ext uri="{FF2B5EF4-FFF2-40B4-BE49-F238E27FC236}">
                <a16:creationId xmlns:a16="http://schemas.microsoft.com/office/drawing/2014/main" id="{18B0A200-C612-C1E8-D664-7FA4241ACDAA}"/>
              </a:ext>
            </a:extLst>
          </p:cNvPr>
          <p:cNvSpPr txBox="1">
            <a:spLocks noChangeArrowheads="1"/>
          </p:cNvSpPr>
          <p:nvPr/>
        </p:nvSpPr>
        <p:spPr bwMode="auto">
          <a:xfrm>
            <a:off x="442913" y="1474788"/>
            <a:ext cx="3409007" cy="3970337"/>
          </a:xfrm>
          <a:prstGeom prst="rect">
            <a:avLst/>
          </a:prstGeom>
          <a:noFill/>
          <a:ln w="9525">
            <a:noFill/>
            <a:miter lim="800000"/>
            <a:headEnd/>
            <a:tailEnd/>
          </a:ln>
          <a:effectLst/>
        </p:spPr>
        <p:txBody>
          <a:bodyPr wrap="square">
            <a:spAutoFit/>
          </a:bodyPr>
          <a:lstStyle/>
          <a:p>
            <a:pPr algn="r" eaLnBrk="1" hangingPunct="1">
              <a:defRPr/>
            </a:pPr>
            <a:r>
              <a:rPr lang="ar-JO" sz="2800" b="1" dirty="0">
                <a:solidFill>
                  <a:srgbClr val="FFFFFF"/>
                </a:solidFill>
                <a:effectLst>
                  <a:outerShdw blurRad="50800" dist="63500" dir="2700000" algn="tl" rotWithShape="0">
                    <a:srgbClr val="000000"/>
                  </a:outerShdw>
                </a:effectLst>
                <a:ea typeface="Arial" charset="0"/>
                <a:cs typeface="Arial" panose="020B0604020202020204" pitchFamily="34" charset="0"/>
              </a:rPr>
              <a:t>محبين لأنفسهم</a:t>
            </a:r>
            <a:endParaRPr lang="en-US" sz="2800" b="1" dirty="0">
              <a:solidFill>
                <a:srgbClr val="FFFFFF"/>
              </a:solidFill>
              <a:effectLst>
                <a:outerShdw blurRad="50800" dist="63500" dir="2700000" algn="tl" rotWithShape="0">
                  <a:srgbClr val="000000"/>
                </a:outerShdw>
              </a:effectLst>
              <a:ea typeface="Arial" charset="0"/>
              <a:cs typeface="Arial" panose="020B0604020202020204" pitchFamily="34" charset="0"/>
            </a:endParaRPr>
          </a:p>
          <a:p>
            <a:pPr algn="r" eaLnBrk="1" hangingPunct="1">
              <a:defRPr/>
            </a:pPr>
            <a:r>
              <a:rPr lang="ar-JO" sz="2800" b="1" dirty="0">
                <a:solidFill>
                  <a:srgbClr val="FFFFFF"/>
                </a:solidFill>
                <a:effectLst>
                  <a:outerShdw blurRad="50800" dist="63500" dir="2700000" algn="tl" rotWithShape="0">
                    <a:srgbClr val="000000"/>
                  </a:outerShdw>
                </a:effectLst>
                <a:ea typeface="Arial" charset="0"/>
                <a:cs typeface="Arial" panose="020B0604020202020204" pitchFamily="34" charset="0"/>
              </a:rPr>
              <a:t>محبين للمال</a:t>
            </a:r>
            <a:endParaRPr lang="en-US" sz="2800" b="1" dirty="0">
              <a:solidFill>
                <a:srgbClr val="FFFFFF"/>
              </a:solidFill>
              <a:effectLst>
                <a:outerShdw blurRad="50800" dist="63500" dir="2700000" algn="tl" rotWithShape="0">
                  <a:srgbClr val="000000"/>
                </a:outerShdw>
              </a:effectLst>
              <a:ea typeface="Arial" charset="0"/>
              <a:cs typeface="Arial" panose="020B0604020202020204" pitchFamily="34" charset="0"/>
            </a:endParaRPr>
          </a:p>
          <a:p>
            <a:pPr algn="r" eaLnBrk="1" hangingPunct="1">
              <a:defRPr/>
            </a:pPr>
            <a:r>
              <a:rPr lang="ar-JO" sz="2800" b="1" dirty="0">
                <a:solidFill>
                  <a:srgbClr val="FFFFFF"/>
                </a:solidFill>
                <a:effectLst>
                  <a:outerShdw blurRad="50800" dist="63500" dir="2700000" algn="tl" rotWithShape="0">
                    <a:srgbClr val="000000"/>
                  </a:outerShdw>
                </a:effectLst>
                <a:ea typeface="Arial" charset="0"/>
                <a:cs typeface="Arial" panose="020B0604020202020204" pitchFamily="34" charset="0"/>
              </a:rPr>
              <a:t>متعظمين</a:t>
            </a:r>
            <a:endParaRPr lang="en-US" sz="2800" b="1" dirty="0">
              <a:solidFill>
                <a:srgbClr val="FFFFFF"/>
              </a:solidFill>
              <a:effectLst>
                <a:outerShdw blurRad="50800" dist="63500" dir="2700000" algn="tl" rotWithShape="0">
                  <a:srgbClr val="000000"/>
                </a:outerShdw>
              </a:effectLst>
              <a:ea typeface="Arial" charset="0"/>
              <a:cs typeface="Arial" panose="020B0604020202020204" pitchFamily="34" charset="0"/>
            </a:endParaRPr>
          </a:p>
          <a:p>
            <a:pPr algn="r" eaLnBrk="1" hangingPunct="1">
              <a:defRPr/>
            </a:pPr>
            <a:r>
              <a:rPr lang="ar-JO" sz="2800" b="1" dirty="0">
                <a:solidFill>
                  <a:srgbClr val="FFFFFF"/>
                </a:solidFill>
                <a:effectLst>
                  <a:outerShdw blurRad="50800" dist="63500" dir="2700000" algn="tl" rotWithShape="0">
                    <a:srgbClr val="000000"/>
                  </a:outerShdw>
                </a:effectLst>
                <a:ea typeface="Arial" charset="0"/>
                <a:cs typeface="Arial" panose="020B0604020202020204" pitchFamily="34" charset="0"/>
              </a:rPr>
              <a:t>مستكبرين</a:t>
            </a:r>
            <a:endParaRPr lang="en-US" sz="2800" b="1" dirty="0">
              <a:solidFill>
                <a:srgbClr val="FFFFFF"/>
              </a:solidFill>
              <a:effectLst>
                <a:outerShdw blurRad="50800" dist="63500" dir="2700000" algn="tl" rotWithShape="0">
                  <a:srgbClr val="000000"/>
                </a:outerShdw>
              </a:effectLst>
              <a:ea typeface="Arial" charset="0"/>
              <a:cs typeface="Arial" panose="020B0604020202020204" pitchFamily="34" charset="0"/>
            </a:endParaRPr>
          </a:p>
          <a:p>
            <a:pPr algn="r" eaLnBrk="1" hangingPunct="1">
              <a:defRPr/>
            </a:pPr>
            <a:r>
              <a:rPr lang="ar-JO" sz="2800" b="1" dirty="0">
                <a:solidFill>
                  <a:srgbClr val="FFFFFF"/>
                </a:solidFill>
                <a:effectLst>
                  <a:outerShdw blurRad="50800" dist="63500" dir="2700000" algn="tl" rotWithShape="0">
                    <a:srgbClr val="000000"/>
                  </a:outerShdw>
                </a:effectLst>
                <a:ea typeface="Arial" charset="0"/>
                <a:cs typeface="Arial" panose="020B0604020202020204" pitchFamily="34" charset="0"/>
              </a:rPr>
              <a:t>مجدفين</a:t>
            </a:r>
            <a:endParaRPr lang="en-US" sz="2800" b="1" dirty="0">
              <a:solidFill>
                <a:srgbClr val="FFFFFF"/>
              </a:solidFill>
              <a:effectLst>
                <a:outerShdw blurRad="50800" dist="63500" dir="2700000" algn="tl" rotWithShape="0">
                  <a:srgbClr val="000000"/>
                </a:outerShdw>
              </a:effectLst>
              <a:ea typeface="Arial" charset="0"/>
              <a:cs typeface="Arial" panose="020B0604020202020204" pitchFamily="34" charset="0"/>
            </a:endParaRPr>
          </a:p>
          <a:p>
            <a:pPr algn="r" eaLnBrk="1" hangingPunct="1">
              <a:defRPr/>
            </a:pPr>
            <a:r>
              <a:rPr lang="ar-JO" sz="2800" b="1" dirty="0">
                <a:solidFill>
                  <a:srgbClr val="FFFFFF"/>
                </a:solidFill>
                <a:effectLst>
                  <a:outerShdw blurRad="50800" dist="63500" dir="2700000" algn="tl" rotWithShape="0">
                    <a:srgbClr val="000000"/>
                  </a:outerShdw>
                </a:effectLst>
                <a:ea typeface="Arial" charset="0"/>
                <a:cs typeface="Arial" panose="020B0604020202020204" pitchFamily="34" charset="0"/>
              </a:rPr>
              <a:t>غير طائعين لوالديهم</a:t>
            </a:r>
            <a:endParaRPr lang="en-US" sz="2800" b="1" dirty="0">
              <a:solidFill>
                <a:srgbClr val="FFFFFF"/>
              </a:solidFill>
              <a:effectLst>
                <a:outerShdw blurRad="50800" dist="63500" dir="2700000" algn="tl" rotWithShape="0">
                  <a:srgbClr val="000000"/>
                </a:outerShdw>
              </a:effectLst>
              <a:ea typeface="Arial" charset="0"/>
              <a:cs typeface="Arial" panose="020B0604020202020204" pitchFamily="34" charset="0"/>
            </a:endParaRPr>
          </a:p>
          <a:p>
            <a:pPr algn="r" eaLnBrk="1" hangingPunct="1">
              <a:defRPr/>
            </a:pPr>
            <a:r>
              <a:rPr lang="ar-JO" sz="2800" b="1" dirty="0">
                <a:solidFill>
                  <a:srgbClr val="FFFFFF"/>
                </a:solidFill>
                <a:effectLst>
                  <a:outerShdw blurRad="50800" dist="63500" dir="2700000" algn="tl" rotWithShape="0">
                    <a:srgbClr val="000000"/>
                  </a:outerShdw>
                </a:effectLst>
                <a:ea typeface="Arial" charset="0"/>
                <a:cs typeface="Arial" panose="020B0604020202020204" pitchFamily="34" charset="0"/>
              </a:rPr>
              <a:t>غير شاكرين</a:t>
            </a:r>
            <a:endParaRPr lang="en-US" sz="2800" b="1" dirty="0">
              <a:solidFill>
                <a:srgbClr val="FFFFFF"/>
              </a:solidFill>
              <a:effectLst>
                <a:outerShdw blurRad="50800" dist="63500" dir="2700000" algn="tl" rotWithShape="0">
                  <a:srgbClr val="000000"/>
                </a:outerShdw>
              </a:effectLst>
              <a:ea typeface="Arial" charset="0"/>
              <a:cs typeface="Arial" panose="020B0604020202020204" pitchFamily="34" charset="0"/>
            </a:endParaRPr>
          </a:p>
          <a:p>
            <a:pPr algn="r" eaLnBrk="1" hangingPunct="1">
              <a:defRPr/>
            </a:pPr>
            <a:r>
              <a:rPr lang="ar-JO" sz="2800" b="1" dirty="0">
                <a:solidFill>
                  <a:srgbClr val="FFFFFF"/>
                </a:solidFill>
                <a:effectLst>
                  <a:outerShdw blurRad="50800" dist="63500" dir="2700000" algn="tl" rotWithShape="0">
                    <a:srgbClr val="000000"/>
                  </a:outerShdw>
                </a:effectLst>
                <a:ea typeface="Arial" charset="0"/>
                <a:cs typeface="Arial" panose="020B0604020202020204" pitchFamily="34" charset="0"/>
              </a:rPr>
              <a:t>دنسين</a:t>
            </a:r>
            <a:endParaRPr lang="en-US" sz="2800" b="1" dirty="0">
              <a:solidFill>
                <a:srgbClr val="FFFFFF"/>
              </a:solidFill>
              <a:effectLst>
                <a:outerShdw blurRad="50800" dist="63500" dir="2700000" algn="tl" rotWithShape="0">
                  <a:srgbClr val="000000"/>
                </a:outerShdw>
              </a:effectLst>
              <a:ea typeface="Arial" charset="0"/>
              <a:cs typeface="Arial" panose="020B0604020202020204" pitchFamily="34" charset="0"/>
            </a:endParaRPr>
          </a:p>
          <a:p>
            <a:pPr algn="r" eaLnBrk="1" hangingPunct="1">
              <a:defRPr/>
            </a:pPr>
            <a:r>
              <a:rPr lang="ar-JO" sz="2800" b="1" dirty="0">
                <a:solidFill>
                  <a:srgbClr val="FFFFFF"/>
                </a:solidFill>
                <a:effectLst>
                  <a:outerShdw blurRad="50800" dist="63500" dir="2700000" algn="tl" rotWithShape="0">
                    <a:srgbClr val="000000"/>
                  </a:outerShdw>
                </a:effectLst>
                <a:ea typeface="Arial" charset="0"/>
                <a:cs typeface="Arial" panose="020B0604020202020204" pitchFamily="34" charset="0"/>
              </a:rPr>
              <a:t>بلا حنو</a:t>
            </a:r>
            <a:endParaRPr lang="en-US" sz="2800" b="1" dirty="0">
              <a:solidFill>
                <a:srgbClr val="FFFFFF"/>
              </a:solidFill>
              <a:effectLst>
                <a:outerShdw blurRad="50800" dist="63500" dir="2700000" algn="tl" rotWithShape="0">
                  <a:srgbClr val="000000"/>
                </a:outerShdw>
              </a:effectLst>
              <a:ea typeface="Arial" charset="0"/>
              <a:cs typeface="Arial" panose="020B0604020202020204" pitchFamily="34" charset="0"/>
            </a:endParaRPr>
          </a:p>
        </p:txBody>
      </p:sp>
      <p:sp>
        <p:nvSpPr>
          <p:cNvPr id="107524" name="Text Box 4">
            <a:hlinkClick r:id="rId4" action="ppaction://hlinksldjump"/>
            <a:extLst>
              <a:ext uri="{FF2B5EF4-FFF2-40B4-BE49-F238E27FC236}">
                <a16:creationId xmlns:a16="http://schemas.microsoft.com/office/drawing/2014/main" id="{7C8651CE-5DFC-19B9-2582-206DBDE60137}"/>
              </a:ext>
            </a:extLst>
          </p:cNvPr>
          <p:cNvSpPr txBox="1">
            <a:spLocks noChangeArrowheads="1"/>
          </p:cNvSpPr>
          <p:nvPr/>
        </p:nvSpPr>
        <p:spPr bwMode="auto">
          <a:xfrm>
            <a:off x="4071938" y="2143125"/>
            <a:ext cx="5072062" cy="4400550"/>
          </a:xfrm>
          <a:prstGeom prst="rect">
            <a:avLst/>
          </a:prstGeom>
          <a:noFill/>
          <a:ln w="9525">
            <a:noFill/>
            <a:miter lim="800000"/>
            <a:headEnd/>
            <a:tailEnd/>
          </a:ln>
          <a:effectLst/>
        </p:spPr>
        <p:txBody>
          <a:bodyPr wrap="square">
            <a:spAutoFit/>
          </a:bodyPr>
          <a:lstStyle/>
          <a:p>
            <a:pPr algn="r" eaLnBrk="1" hangingPunct="1">
              <a:defRPr/>
            </a:pPr>
            <a:r>
              <a:rPr lang="ar-JO"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rPr>
              <a:t>بلا رضى</a:t>
            </a:r>
            <a:endParaRPr lang="en-US"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endParaRPr>
          </a:p>
          <a:p>
            <a:pPr algn="r" eaLnBrk="1" hangingPunct="1">
              <a:defRPr/>
            </a:pPr>
            <a:r>
              <a:rPr lang="ar-JO"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rPr>
              <a:t>ثالبين</a:t>
            </a:r>
            <a:endParaRPr lang="en-US"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endParaRPr>
          </a:p>
          <a:p>
            <a:pPr algn="r" eaLnBrk="1" hangingPunct="1">
              <a:defRPr/>
            </a:pPr>
            <a:r>
              <a:rPr lang="ar-JO"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rPr>
              <a:t>عديمي النزاهة</a:t>
            </a:r>
            <a:endParaRPr lang="en-US"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endParaRPr>
          </a:p>
          <a:p>
            <a:pPr algn="r" eaLnBrk="1" hangingPunct="1">
              <a:defRPr/>
            </a:pPr>
            <a:r>
              <a:rPr lang="ar-JO"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rPr>
              <a:t>شرسين</a:t>
            </a:r>
            <a:endParaRPr lang="en-US"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endParaRPr>
          </a:p>
          <a:p>
            <a:pPr algn="r" eaLnBrk="1" hangingPunct="1">
              <a:defRPr/>
            </a:pPr>
            <a:r>
              <a:rPr lang="ar-JO"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rPr>
              <a:t>غير محبين للصلاح</a:t>
            </a:r>
            <a:endParaRPr lang="en-US"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endParaRPr>
          </a:p>
          <a:p>
            <a:pPr algn="r" eaLnBrk="1" hangingPunct="1">
              <a:defRPr/>
            </a:pPr>
            <a:r>
              <a:rPr lang="ar-JO"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rPr>
              <a:t>خائنين</a:t>
            </a:r>
            <a:endParaRPr lang="en-US"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endParaRPr>
          </a:p>
          <a:p>
            <a:pPr algn="r" eaLnBrk="1" hangingPunct="1">
              <a:defRPr/>
            </a:pPr>
            <a:r>
              <a:rPr lang="ar-JO"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rPr>
              <a:t>مقتحمين</a:t>
            </a:r>
            <a:endParaRPr lang="en-US"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endParaRPr>
          </a:p>
          <a:p>
            <a:pPr algn="r" eaLnBrk="1" hangingPunct="1">
              <a:defRPr/>
            </a:pPr>
            <a:r>
              <a:rPr lang="ar-JO"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rPr>
              <a:t>متصلفين</a:t>
            </a:r>
            <a:endParaRPr lang="en-US"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endParaRPr>
          </a:p>
          <a:p>
            <a:pPr algn="r" eaLnBrk="1" hangingPunct="1">
              <a:defRPr/>
            </a:pPr>
            <a:r>
              <a:rPr lang="ar-JO"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rPr>
              <a:t>محبين للذات دون محبة الله</a:t>
            </a:r>
            <a:endParaRPr lang="en-US"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endParaRPr>
          </a:p>
          <a:p>
            <a:pPr algn="r" eaLnBrk="1" hangingPunct="1">
              <a:defRPr/>
            </a:pPr>
            <a:r>
              <a:rPr lang="ar-JO"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rPr>
              <a:t>لهم صورة التّقوى ولكنهم منكرون قوتها</a:t>
            </a:r>
            <a:endParaRPr lang="en-US"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endParaRPr>
          </a:p>
        </p:txBody>
      </p:sp>
      <p:sp>
        <p:nvSpPr>
          <p:cNvPr id="403462" name="WordArt 7">
            <a:extLst>
              <a:ext uri="{FF2B5EF4-FFF2-40B4-BE49-F238E27FC236}">
                <a16:creationId xmlns:a16="http://schemas.microsoft.com/office/drawing/2014/main" id="{2AA4C80B-B73A-2FDD-E66F-10F0D05C59C2}"/>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7523">
                                            <p:txEl>
                                              <p:pRg st="0" end="0"/>
                                            </p:txEl>
                                          </p:spTgt>
                                        </p:tgtEl>
                                        <p:attrNameLst>
                                          <p:attrName>style.visibility</p:attrName>
                                        </p:attrNameLst>
                                      </p:cBhvr>
                                      <p:to>
                                        <p:strVal val="visible"/>
                                      </p:to>
                                    </p:set>
                                    <p:anim calcmode="lin" valueType="num">
                                      <p:cBhvr additive="base">
                                        <p:cTn id="7" dur="500" fill="hold"/>
                                        <p:tgtEl>
                                          <p:spTgt spid="1075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7523">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07523">
                                            <p:txEl>
                                              <p:pRg st="1" end="1"/>
                                            </p:txEl>
                                          </p:spTgt>
                                        </p:tgtEl>
                                        <p:attrNameLst>
                                          <p:attrName>style.visibility</p:attrName>
                                        </p:attrNameLst>
                                      </p:cBhvr>
                                      <p:to>
                                        <p:strVal val="visible"/>
                                      </p:to>
                                    </p:set>
                                    <p:anim calcmode="lin" valueType="num">
                                      <p:cBhvr additive="base">
                                        <p:cTn id="12" dur="500" fill="hold"/>
                                        <p:tgtEl>
                                          <p:spTgt spid="107523">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075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07523">
                                            <p:txEl>
                                              <p:pRg st="2" end="2"/>
                                            </p:txEl>
                                          </p:spTgt>
                                        </p:tgtEl>
                                        <p:attrNameLst>
                                          <p:attrName>style.visibility</p:attrName>
                                        </p:attrNameLst>
                                      </p:cBhvr>
                                      <p:to>
                                        <p:strVal val="visible"/>
                                      </p:to>
                                    </p:set>
                                    <p:anim calcmode="lin" valueType="num">
                                      <p:cBhvr additive="base">
                                        <p:cTn id="18" dur="500" fill="hold"/>
                                        <p:tgtEl>
                                          <p:spTgt spid="107523">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075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07523">
                                            <p:txEl>
                                              <p:pRg st="3" end="3"/>
                                            </p:txEl>
                                          </p:spTgt>
                                        </p:tgtEl>
                                        <p:attrNameLst>
                                          <p:attrName>style.visibility</p:attrName>
                                        </p:attrNameLst>
                                      </p:cBhvr>
                                      <p:to>
                                        <p:strVal val="visible"/>
                                      </p:to>
                                    </p:set>
                                    <p:anim calcmode="lin" valueType="num">
                                      <p:cBhvr additive="base">
                                        <p:cTn id="24" dur="500" fill="hold"/>
                                        <p:tgtEl>
                                          <p:spTgt spid="107523">
                                            <p:txEl>
                                              <p:pRg st="3" end="3"/>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752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07523">
                                            <p:txEl>
                                              <p:pRg st="4" end="4"/>
                                            </p:txEl>
                                          </p:spTgt>
                                        </p:tgtEl>
                                        <p:attrNameLst>
                                          <p:attrName>style.visibility</p:attrName>
                                        </p:attrNameLst>
                                      </p:cBhvr>
                                      <p:to>
                                        <p:strVal val="visible"/>
                                      </p:to>
                                    </p:set>
                                    <p:anim calcmode="lin" valueType="num">
                                      <p:cBhvr additive="base">
                                        <p:cTn id="30" dur="500" fill="hold"/>
                                        <p:tgtEl>
                                          <p:spTgt spid="107523">
                                            <p:txEl>
                                              <p:pRg st="4" end="4"/>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0752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07523">
                                            <p:txEl>
                                              <p:pRg st="5" end="5"/>
                                            </p:txEl>
                                          </p:spTgt>
                                        </p:tgtEl>
                                        <p:attrNameLst>
                                          <p:attrName>style.visibility</p:attrName>
                                        </p:attrNameLst>
                                      </p:cBhvr>
                                      <p:to>
                                        <p:strVal val="visible"/>
                                      </p:to>
                                    </p:set>
                                    <p:anim calcmode="lin" valueType="num">
                                      <p:cBhvr additive="base">
                                        <p:cTn id="36" dur="500" fill="hold"/>
                                        <p:tgtEl>
                                          <p:spTgt spid="107523">
                                            <p:txEl>
                                              <p:pRg st="5" end="5"/>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0752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07523">
                                            <p:txEl>
                                              <p:pRg st="6" end="6"/>
                                            </p:txEl>
                                          </p:spTgt>
                                        </p:tgtEl>
                                        <p:attrNameLst>
                                          <p:attrName>style.visibility</p:attrName>
                                        </p:attrNameLst>
                                      </p:cBhvr>
                                      <p:to>
                                        <p:strVal val="visible"/>
                                      </p:to>
                                    </p:set>
                                    <p:anim calcmode="lin" valueType="num">
                                      <p:cBhvr additive="base">
                                        <p:cTn id="42" dur="500" fill="hold"/>
                                        <p:tgtEl>
                                          <p:spTgt spid="107523">
                                            <p:txEl>
                                              <p:pRg st="6" end="6"/>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0752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07523">
                                            <p:txEl>
                                              <p:pRg st="7" end="7"/>
                                            </p:txEl>
                                          </p:spTgt>
                                        </p:tgtEl>
                                        <p:attrNameLst>
                                          <p:attrName>style.visibility</p:attrName>
                                        </p:attrNameLst>
                                      </p:cBhvr>
                                      <p:to>
                                        <p:strVal val="visible"/>
                                      </p:to>
                                    </p:set>
                                    <p:anim calcmode="lin" valueType="num">
                                      <p:cBhvr additive="base">
                                        <p:cTn id="48" dur="500" fill="hold"/>
                                        <p:tgtEl>
                                          <p:spTgt spid="107523">
                                            <p:txEl>
                                              <p:pRg st="7" end="7"/>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10752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107523">
                                            <p:txEl>
                                              <p:pRg st="8" end="8"/>
                                            </p:txEl>
                                          </p:spTgt>
                                        </p:tgtEl>
                                        <p:attrNameLst>
                                          <p:attrName>style.visibility</p:attrName>
                                        </p:attrNameLst>
                                      </p:cBhvr>
                                      <p:to>
                                        <p:strVal val="visible"/>
                                      </p:to>
                                    </p:set>
                                    <p:anim calcmode="lin" valueType="num">
                                      <p:cBhvr additive="base">
                                        <p:cTn id="54" dur="500" fill="hold"/>
                                        <p:tgtEl>
                                          <p:spTgt spid="107523">
                                            <p:txEl>
                                              <p:pRg st="8" end="8"/>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107523">
                                            <p:txEl>
                                              <p:pRg st="8" end="8"/>
                                            </p:txEl>
                                          </p:spTgt>
                                        </p:tgtEl>
                                        <p:attrNameLst>
                                          <p:attrName>ppt_y</p:attrName>
                                        </p:attrNameLst>
                                      </p:cBhvr>
                                      <p:tavLst>
                                        <p:tav tm="0">
                                          <p:val>
                                            <p:strVal val="#ppt_y"/>
                                          </p:val>
                                        </p:tav>
                                        <p:tav tm="100000">
                                          <p:val>
                                            <p:strVal val="#ppt_y"/>
                                          </p:val>
                                        </p:tav>
                                      </p:tavLst>
                                    </p:anim>
                                  </p:childTnLst>
                                </p:cTn>
                              </p:par>
                            </p:childTnLst>
                          </p:cTn>
                        </p:par>
                        <p:par>
                          <p:cTn id="56" fill="hold" nodeType="afterGroup">
                            <p:stCondLst>
                              <p:cond delay="500"/>
                            </p:stCondLst>
                            <p:childTnLst>
                              <p:par>
                                <p:cTn id="57" presetID="2" presetClass="entr" presetSubtype="2" fill="hold" grpId="0" nodeType="afterEffect">
                                  <p:stCondLst>
                                    <p:cond delay="0"/>
                                  </p:stCondLst>
                                  <p:childTnLst>
                                    <p:set>
                                      <p:cBhvr>
                                        <p:cTn id="58" dur="1" fill="hold">
                                          <p:stCondLst>
                                            <p:cond delay="0"/>
                                          </p:stCondLst>
                                        </p:cTn>
                                        <p:tgtEl>
                                          <p:spTgt spid="107524">
                                            <p:txEl>
                                              <p:pRg st="0" end="0"/>
                                            </p:txEl>
                                          </p:spTgt>
                                        </p:tgtEl>
                                        <p:attrNameLst>
                                          <p:attrName>style.visibility</p:attrName>
                                        </p:attrNameLst>
                                      </p:cBhvr>
                                      <p:to>
                                        <p:strVal val="visible"/>
                                      </p:to>
                                    </p:set>
                                    <p:anim calcmode="lin" valueType="num">
                                      <p:cBhvr additive="base">
                                        <p:cTn id="59" dur="500" fill="hold"/>
                                        <p:tgtEl>
                                          <p:spTgt spid="107524">
                                            <p:txEl>
                                              <p:pRg st="0" end="0"/>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10752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107524">
                                            <p:txEl>
                                              <p:pRg st="1" end="1"/>
                                            </p:txEl>
                                          </p:spTgt>
                                        </p:tgtEl>
                                        <p:attrNameLst>
                                          <p:attrName>style.visibility</p:attrName>
                                        </p:attrNameLst>
                                      </p:cBhvr>
                                      <p:to>
                                        <p:strVal val="visible"/>
                                      </p:to>
                                    </p:set>
                                    <p:anim calcmode="lin" valueType="num">
                                      <p:cBhvr additive="base">
                                        <p:cTn id="65" dur="500" fill="hold"/>
                                        <p:tgtEl>
                                          <p:spTgt spid="107524">
                                            <p:txEl>
                                              <p:pRg st="1" end="1"/>
                                            </p:txEl>
                                          </p:spTgt>
                                        </p:tgtEl>
                                        <p:attrNameLst>
                                          <p:attrName>ppt_x</p:attrName>
                                        </p:attrNameLst>
                                      </p:cBhvr>
                                      <p:tavLst>
                                        <p:tav tm="0">
                                          <p:val>
                                            <p:strVal val="1+#ppt_w/2"/>
                                          </p:val>
                                        </p:tav>
                                        <p:tav tm="100000">
                                          <p:val>
                                            <p:strVal val="#ppt_x"/>
                                          </p:val>
                                        </p:tav>
                                      </p:tavLst>
                                    </p:anim>
                                    <p:anim calcmode="lin" valueType="num">
                                      <p:cBhvr additive="base">
                                        <p:cTn id="66" dur="500" fill="hold"/>
                                        <p:tgtEl>
                                          <p:spTgt spid="107524">
                                            <p:txEl>
                                              <p:pRg st="1" end="1"/>
                                            </p:txEl>
                                          </p:spTgt>
                                        </p:tgtEl>
                                        <p:attrNameLst>
                                          <p:attrName>ppt_y</p:attrName>
                                        </p:attrNameLst>
                                      </p:cBhvr>
                                      <p:tavLst>
                                        <p:tav tm="0">
                                          <p:val>
                                            <p:strVal val="#ppt_y"/>
                                          </p:val>
                                        </p:tav>
                                        <p:tav tm="100000">
                                          <p:val>
                                            <p:strVal val="#ppt_y"/>
                                          </p:val>
                                        </p:tav>
                                      </p:tavLst>
                                    </p:anim>
                                  </p:childTnLst>
                                </p:cTn>
                              </p:par>
                            </p:childTnLst>
                          </p:cTn>
                        </p:par>
                        <p:par>
                          <p:cTn id="67" fill="hold" nodeType="afterGroup">
                            <p:stCondLst>
                              <p:cond delay="500"/>
                            </p:stCondLst>
                            <p:childTnLst>
                              <p:par>
                                <p:cTn id="68" presetID="2" presetClass="entr" presetSubtype="2" fill="hold" grpId="0" nodeType="afterEffect">
                                  <p:stCondLst>
                                    <p:cond delay="0"/>
                                  </p:stCondLst>
                                  <p:childTnLst>
                                    <p:set>
                                      <p:cBhvr>
                                        <p:cTn id="69" dur="1" fill="hold">
                                          <p:stCondLst>
                                            <p:cond delay="0"/>
                                          </p:stCondLst>
                                        </p:cTn>
                                        <p:tgtEl>
                                          <p:spTgt spid="107524">
                                            <p:txEl>
                                              <p:pRg st="2" end="2"/>
                                            </p:txEl>
                                          </p:spTgt>
                                        </p:tgtEl>
                                        <p:attrNameLst>
                                          <p:attrName>style.visibility</p:attrName>
                                        </p:attrNameLst>
                                      </p:cBhvr>
                                      <p:to>
                                        <p:strVal val="visible"/>
                                      </p:to>
                                    </p:set>
                                    <p:anim calcmode="lin" valueType="num">
                                      <p:cBhvr additive="base">
                                        <p:cTn id="70" dur="500" fill="hold"/>
                                        <p:tgtEl>
                                          <p:spTgt spid="107524">
                                            <p:txEl>
                                              <p:pRg st="2" end="2"/>
                                            </p:txEl>
                                          </p:spTgt>
                                        </p:tgtEl>
                                        <p:attrNameLst>
                                          <p:attrName>ppt_x</p:attrName>
                                        </p:attrNameLst>
                                      </p:cBhvr>
                                      <p:tavLst>
                                        <p:tav tm="0">
                                          <p:val>
                                            <p:strVal val="1+#ppt_w/2"/>
                                          </p:val>
                                        </p:tav>
                                        <p:tav tm="100000">
                                          <p:val>
                                            <p:strVal val="#ppt_x"/>
                                          </p:val>
                                        </p:tav>
                                      </p:tavLst>
                                    </p:anim>
                                    <p:anim calcmode="lin" valueType="num">
                                      <p:cBhvr additive="base">
                                        <p:cTn id="71" dur="500" fill="hold"/>
                                        <p:tgtEl>
                                          <p:spTgt spid="107524">
                                            <p:txEl>
                                              <p:pRg st="2" end="2"/>
                                            </p:txEl>
                                          </p:spTgt>
                                        </p:tgtEl>
                                        <p:attrNameLst>
                                          <p:attrName>ppt_y</p:attrName>
                                        </p:attrNameLst>
                                      </p:cBhvr>
                                      <p:tavLst>
                                        <p:tav tm="0">
                                          <p:val>
                                            <p:strVal val="#ppt_y"/>
                                          </p:val>
                                        </p:tav>
                                        <p:tav tm="100000">
                                          <p:val>
                                            <p:strVal val="#ppt_y"/>
                                          </p:val>
                                        </p:tav>
                                      </p:tavLst>
                                    </p:anim>
                                  </p:childTnLst>
                                </p:cTn>
                              </p:par>
                            </p:childTnLst>
                          </p:cTn>
                        </p:par>
                        <p:par>
                          <p:cTn id="72" fill="hold" nodeType="afterGroup">
                            <p:stCondLst>
                              <p:cond delay="1000"/>
                            </p:stCondLst>
                            <p:childTnLst>
                              <p:par>
                                <p:cTn id="73" presetID="2" presetClass="entr" presetSubtype="2" fill="hold" grpId="0" nodeType="afterEffect">
                                  <p:stCondLst>
                                    <p:cond delay="0"/>
                                  </p:stCondLst>
                                  <p:childTnLst>
                                    <p:set>
                                      <p:cBhvr>
                                        <p:cTn id="74" dur="1" fill="hold">
                                          <p:stCondLst>
                                            <p:cond delay="0"/>
                                          </p:stCondLst>
                                        </p:cTn>
                                        <p:tgtEl>
                                          <p:spTgt spid="107524">
                                            <p:txEl>
                                              <p:pRg st="3" end="3"/>
                                            </p:txEl>
                                          </p:spTgt>
                                        </p:tgtEl>
                                        <p:attrNameLst>
                                          <p:attrName>style.visibility</p:attrName>
                                        </p:attrNameLst>
                                      </p:cBhvr>
                                      <p:to>
                                        <p:strVal val="visible"/>
                                      </p:to>
                                    </p:set>
                                    <p:anim calcmode="lin" valueType="num">
                                      <p:cBhvr additive="base">
                                        <p:cTn id="75" dur="500" fill="hold"/>
                                        <p:tgtEl>
                                          <p:spTgt spid="107524">
                                            <p:txEl>
                                              <p:pRg st="3" end="3"/>
                                            </p:txEl>
                                          </p:spTgt>
                                        </p:tgtEl>
                                        <p:attrNameLst>
                                          <p:attrName>ppt_x</p:attrName>
                                        </p:attrNameLst>
                                      </p:cBhvr>
                                      <p:tavLst>
                                        <p:tav tm="0">
                                          <p:val>
                                            <p:strVal val="1+#ppt_w/2"/>
                                          </p:val>
                                        </p:tav>
                                        <p:tav tm="100000">
                                          <p:val>
                                            <p:strVal val="#ppt_x"/>
                                          </p:val>
                                        </p:tav>
                                      </p:tavLst>
                                    </p:anim>
                                    <p:anim calcmode="lin" valueType="num">
                                      <p:cBhvr additive="base">
                                        <p:cTn id="76" dur="500" fill="hold"/>
                                        <p:tgtEl>
                                          <p:spTgt spid="107524">
                                            <p:txEl>
                                              <p:pRg st="3" end="3"/>
                                            </p:txEl>
                                          </p:spTgt>
                                        </p:tgtEl>
                                        <p:attrNameLst>
                                          <p:attrName>ppt_y</p:attrName>
                                        </p:attrNameLst>
                                      </p:cBhvr>
                                      <p:tavLst>
                                        <p:tav tm="0">
                                          <p:val>
                                            <p:strVal val="#ppt_y"/>
                                          </p:val>
                                        </p:tav>
                                        <p:tav tm="100000">
                                          <p:val>
                                            <p:strVal val="#ppt_y"/>
                                          </p:val>
                                        </p:tav>
                                      </p:tavLst>
                                    </p:anim>
                                  </p:childTnLst>
                                </p:cTn>
                              </p:par>
                            </p:childTnLst>
                          </p:cTn>
                        </p:par>
                        <p:par>
                          <p:cTn id="77" fill="hold" nodeType="afterGroup">
                            <p:stCondLst>
                              <p:cond delay="1500"/>
                            </p:stCondLst>
                            <p:childTnLst>
                              <p:par>
                                <p:cTn id="78" presetID="2" presetClass="entr" presetSubtype="2" fill="hold" grpId="0" nodeType="afterEffect">
                                  <p:stCondLst>
                                    <p:cond delay="0"/>
                                  </p:stCondLst>
                                  <p:childTnLst>
                                    <p:set>
                                      <p:cBhvr>
                                        <p:cTn id="79" dur="1" fill="hold">
                                          <p:stCondLst>
                                            <p:cond delay="0"/>
                                          </p:stCondLst>
                                        </p:cTn>
                                        <p:tgtEl>
                                          <p:spTgt spid="107524">
                                            <p:txEl>
                                              <p:pRg st="4" end="4"/>
                                            </p:txEl>
                                          </p:spTgt>
                                        </p:tgtEl>
                                        <p:attrNameLst>
                                          <p:attrName>style.visibility</p:attrName>
                                        </p:attrNameLst>
                                      </p:cBhvr>
                                      <p:to>
                                        <p:strVal val="visible"/>
                                      </p:to>
                                    </p:set>
                                    <p:anim calcmode="lin" valueType="num">
                                      <p:cBhvr additive="base">
                                        <p:cTn id="80" dur="500" fill="hold"/>
                                        <p:tgtEl>
                                          <p:spTgt spid="107524">
                                            <p:txEl>
                                              <p:pRg st="4" end="4"/>
                                            </p:txEl>
                                          </p:spTgt>
                                        </p:tgtEl>
                                        <p:attrNameLst>
                                          <p:attrName>ppt_x</p:attrName>
                                        </p:attrNameLst>
                                      </p:cBhvr>
                                      <p:tavLst>
                                        <p:tav tm="0">
                                          <p:val>
                                            <p:strVal val="1+#ppt_w/2"/>
                                          </p:val>
                                        </p:tav>
                                        <p:tav tm="100000">
                                          <p:val>
                                            <p:strVal val="#ppt_x"/>
                                          </p:val>
                                        </p:tav>
                                      </p:tavLst>
                                    </p:anim>
                                    <p:anim calcmode="lin" valueType="num">
                                      <p:cBhvr additive="base">
                                        <p:cTn id="81" dur="500" fill="hold"/>
                                        <p:tgtEl>
                                          <p:spTgt spid="107524">
                                            <p:txEl>
                                              <p:pRg st="4" end="4"/>
                                            </p:txEl>
                                          </p:spTgt>
                                        </p:tgtEl>
                                        <p:attrNameLst>
                                          <p:attrName>ppt_y</p:attrName>
                                        </p:attrNameLst>
                                      </p:cBhvr>
                                      <p:tavLst>
                                        <p:tav tm="0">
                                          <p:val>
                                            <p:strVal val="#ppt_y"/>
                                          </p:val>
                                        </p:tav>
                                        <p:tav tm="100000">
                                          <p:val>
                                            <p:strVal val="#ppt_y"/>
                                          </p:val>
                                        </p:tav>
                                      </p:tavLst>
                                    </p:anim>
                                  </p:childTnLst>
                                </p:cTn>
                              </p:par>
                            </p:childTnLst>
                          </p:cTn>
                        </p:par>
                        <p:par>
                          <p:cTn id="82" fill="hold" nodeType="afterGroup">
                            <p:stCondLst>
                              <p:cond delay="2000"/>
                            </p:stCondLst>
                            <p:childTnLst>
                              <p:par>
                                <p:cTn id="83" presetID="2" presetClass="entr" presetSubtype="2" fill="hold" grpId="0" nodeType="afterEffect">
                                  <p:stCondLst>
                                    <p:cond delay="0"/>
                                  </p:stCondLst>
                                  <p:childTnLst>
                                    <p:set>
                                      <p:cBhvr>
                                        <p:cTn id="84" dur="1" fill="hold">
                                          <p:stCondLst>
                                            <p:cond delay="0"/>
                                          </p:stCondLst>
                                        </p:cTn>
                                        <p:tgtEl>
                                          <p:spTgt spid="107524">
                                            <p:txEl>
                                              <p:pRg st="5" end="5"/>
                                            </p:txEl>
                                          </p:spTgt>
                                        </p:tgtEl>
                                        <p:attrNameLst>
                                          <p:attrName>style.visibility</p:attrName>
                                        </p:attrNameLst>
                                      </p:cBhvr>
                                      <p:to>
                                        <p:strVal val="visible"/>
                                      </p:to>
                                    </p:set>
                                    <p:anim calcmode="lin" valueType="num">
                                      <p:cBhvr additive="base">
                                        <p:cTn id="85" dur="500" fill="hold"/>
                                        <p:tgtEl>
                                          <p:spTgt spid="107524">
                                            <p:txEl>
                                              <p:pRg st="5" end="5"/>
                                            </p:txEl>
                                          </p:spTgt>
                                        </p:tgtEl>
                                        <p:attrNameLst>
                                          <p:attrName>ppt_x</p:attrName>
                                        </p:attrNameLst>
                                      </p:cBhvr>
                                      <p:tavLst>
                                        <p:tav tm="0">
                                          <p:val>
                                            <p:strVal val="1+#ppt_w/2"/>
                                          </p:val>
                                        </p:tav>
                                        <p:tav tm="100000">
                                          <p:val>
                                            <p:strVal val="#ppt_x"/>
                                          </p:val>
                                        </p:tav>
                                      </p:tavLst>
                                    </p:anim>
                                    <p:anim calcmode="lin" valueType="num">
                                      <p:cBhvr additive="base">
                                        <p:cTn id="86" dur="500" fill="hold"/>
                                        <p:tgtEl>
                                          <p:spTgt spid="107524">
                                            <p:txEl>
                                              <p:pRg st="5" end="5"/>
                                            </p:txEl>
                                          </p:spTgt>
                                        </p:tgtEl>
                                        <p:attrNameLst>
                                          <p:attrName>ppt_y</p:attrName>
                                        </p:attrNameLst>
                                      </p:cBhvr>
                                      <p:tavLst>
                                        <p:tav tm="0">
                                          <p:val>
                                            <p:strVal val="#ppt_y"/>
                                          </p:val>
                                        </p:tav>
                                        <p:tav tm="100000">
                                          <p:val>
                                            <p:strVal val="#ppt_y"/>
                                          </p:val>
                                        </p:tav>
                                      </p:tavLst>
                                    </p:anim>
                                  </p:childTnLst>
                                </p:cTn>
                              </p:par>
                            </p:childTnLst>
                          </p:cTn>
                        </p:par>
                        <p:par>
                          <p:cTn id="87" fill="hold" nodeType="afterGroup">
                            <p:stCondLst>
                              <p:cond delay="2500"/>
                            </p:stCondLst>
                            <p:childTnLst>
                              <p:par>
                                <p:cTn id="88" presetID="2" presetClass="entr" presetSubtype="2" fill="hold" grpId="0" nodeType="afterEffect">
                                  <p:stCondLst>
                                    <p:cond delay="0"/>
                                  </p:stCondLst>
                                  <p:childTnLst>
                                    <p:set>
                                      <p:cBhvr>
                                        <p:cTn id="89" dur="1" fill="hold">
                                          <p:stCondLst>
                                            <p:cond delay="0"/>
                                          </p:stCondLst>
                                        </p:cTn>
                                        <p:tgtEl>
                                          <p:spTgt spid="107524">
                                            <p:txEl>
                                              <p:pRg st="6" end="6"/>
                                            </p:txEl>
                                          </p:spTgt>
                                        </p:tgtEl>
                                        <p:attrNameLst>
                                          <p:attrName>style.visibility</p:attrName>
                                        </p:attrNameLst>
                                      </p:cBhvr>
                                      <p:to>
                                        <p:strVal val="visible"/>
                                      </p:to>
                                    </p:set>
                                    <p:anim calcmode="lin" valueType="num">
                                      <p:cBhvr additive="base">
                                        <p:cTn id="90" dur="500" fill="hold"/>
                                        <p:tgtEl>
                                          <p:spTgt spid="107524">
                                            <p:txEl>
                                              <p:pRg st="6" end="6"/>
                                            </p:txEl>
                                          </p:spTgt>
                                        </p:tgtEl>
                                        <p:attrNameLst>
                                          <p:attrName>ppt_x</p:attrName>
                                        </p:attrNameLst>
                                      </p:cBhvr>
                                      <p:tavLst>
                                        <p:tav tm="0">
                                          <p:val>
                                            <p:strVal val="1+#ppt_w/2"/>
                                          </p:val>
                                        </p:tav>
                                        <p:tav tm="100000">
                                          <p:val>
                                            <p:strVal val="#ppt_x"/>
                                          </p:val>
                                        </p:tav>
                                      </p:tavLst>
                                    </p:anim>
                                    <p:anim calcmode="lin" valueType="num">
                                      <p:cBhvr additive="base">
                                        <p:cTn id="91" dur="500" fill="hold"/>
                                        <p:tgtEl>
                                          <p:spTgt spid="107524">
                                            <p:txEl>
                                              <p:pRg st="6" end="6"/>
                                            </p:txEl>
                                          </p:spTgt>
                                        </p:tgtEl>
                                        <p:attrNameLst>
                                          <p:attrName>ppt_y</p:attrName>
                                        </p:attrNameLst>
                                      </p:cBhvr>
                                      <p:tavLst>
                                        <p:tav tm="0">
                                          <p:val>
                                            <p:strVal val="#ppt_y"/>
                                          </p:val>
                                        </p:tav>
                                        <p:tav tm="100000">
                                          <p:val>
                                            <p:strVal val="#ppt_y"/>
                                          </p:val>
                                        </p:tav>
                                      </p:tavLst>
                                    </p:anim>
                                  </p:childTnLst>
                                </p:cTn>
                              </p:par>
                            </p:childTnLst>
                          </p:cTn>
                        </p:par>
                        <p:par>
                          <p:cTn id="92" fill="hold" nodeType="afterGroup">
                            <p:stCondLst>
                              <p:cond delay="3000"/>
                            </p:stCondLst>
                            <p:childTnLst>
                              <p:par>
                                <p:cTn id="93" presetID="2" presetClass="entr" presetSubtype="2" fill="hold" grpId="0" nodeType="afterEffect">
                                  <p:stCondLst>
                                    <p:cond delay="0"/>
                                  </p:stCondLst>
                                  <p:childTnLst>
                                    <p:set>
                                      <p:cBhvr>
                                        <p:cTn id="94" dur="1" fill="hold">
                                          <p:stCondLst>
                                            <p:cond delay="0"/>
                                          </p:stCondLst>
                                        </p:cTn>
                                        <p:tgtEl>
                                          <p:spTgt spid="107524">
                                            <p:txEl>
                                              <p:pRg st="7" end="7"/>
                                            </p:txEl>
                                          </p:spTgt>
                                        </p:tgtEl>
                                        <p:attrNameLst>
                                          <p:attrName>style.visibility</p:attrName>
                                        </p:attrNameLst>
                                      </p:cBhvr>
                                      <p:to>
                                        <p:strVal val="visible"/>
                                      </p:to>
                                    </p:set>
                                    <p:anim calcmode="lin" valueType="num">
                                      <p:cBhvr additive="base">
                                        <p:cTn id="95" dur="500" fill="hold"/>
                                        <p:tgtEl>
                                          <p:spTgt spid="107524">
                                            <p:txEl>
                                              <p:pRg st="7" end="7"/>
                                            </p:txEl>
                                          </p:spTgt>
                                        </p:tgtEl>
                                        <p:attrNameLst>
                                          <p:attrName>ppt_x</p:attrName>
                                        </p:attrNameLst>
                                      </p:cBhvr>
                                      <p:tavLst>
                                        <p:tav tm="0">
                                          <p:val>
                                            <p:strVal val="1+#ppt_w/2"/>
                                          </p:val>
                                        </p:tav>
                                        <p:tav tm="100000">
                                          <p:val>
                                            <p:strVal val="#ppt_x"/>
                                          </p:val>
                                        </p:tav>
                                      </p:tavLst>
                                    </p:anim>
                                    <p:anim calcmode="lin" valueType="num">
                                      <p:cBhvr additive="base">
                                        <p:cTn id="96" dur="500" fill="hold"/>
                                        <p:tgtEl>
                                          <p:spTgt spid="107524">
                                            <p:txEl>
                                              <p:pRg st="7" end="7"/>
                                            </p:txEl>
                                          </p:spTgt>
                                        </p:tgtEl>
                                        <p:attrNameLst>
                                          <p:attrName>ppt_y</p:attrName>
                                        </p:attrNameLst>
                                      </p:cBhvr>
                                      <p:tavLst>
                                        <p:tav tm="0">
                                          <p:val>
                                            <p:strVal val="#ppt_y"/>
                                          </p:val>
                                        </p:tav>
                                        <p:tav tm="100000">
                                          <p:val>
                                            <p:strVal val="#ppt_y"/>
                                          </p:val>
                                        </p:tav>
                                      </p:tavLst>
                                    </p:anim>
                                  </p:childTnLst>
                                </p:cTn>
                              </p:par>
                            </p:childTnLst>
                          </p:cTn>
                        </p:par>
                        <p:par>
                          <p:cTn id="97" fill="hold" nodeType="afterGroup">
                            <p:stCondLst>
                              <p:cond delay="3500"/>
                            </p:stCondLst>
                            <p:childTnLst>
                              <p:par>
                                <p:cTn id="98" presetID="2" presetClass="entr" presetSubtype="2" fill="hold" grpId="0" nodeType="afterEffect">
                                  <p:stCondLst>
                                    <p:cond delay="0"/>
                                  </p:stCondLst>
                                  <p:childTnLst>
                                    <p:set>
                                      <p:cBhvr>
                                        <p:cTn id="99" dur="1" fill="hold">
                                          <p:stCondLst>
                                            <p:cond delay="0"/>
                                          </p:stCondLst>
                                        </p:cTn>
                                        <p:tgtEl>
                                          <p:spTgt spid="107524">
                                            <p:txEl>
                                              <p:pRg st="8" end="8"/>
                                            </p:txEl>
                                          </p:spTgt>
                                        </p:tgtEl>
                                        <p:attrNameLst>
                                          <p:attrName>style.visibility</p:attrName>
                                        </p:attrNameLst>
                                      </p:cBhvr>
                                      <p:to>
                                        <p:strVal val="visible"/>
                                      </p:to>
                                    </p:set>
                                    <p:anim calcmode="lin" valueType="num">
                                      <p:cBhvr additive="base">
                                        <p:cTn id="100" dur="500" fill="hold"/>
                                        <p:tgtEl>
                                          <p:spTgt spid="107524">
                                            <p:txEl>
                                              <p:pRg st="8" end="8"/>
                                            </p:txEl>
                                          </p:spTgt>
                                        </p:tgtEl>
                                        <p:attrNameLst>
                                          <p:attrName>ppt_x</p:attrName>
                                        </p:attrNameLst>
                                      </p:cBhvr>
                                      <p:tavLst>
                                        <p:tav tm="0">
                                          <p:val>
                                            <p:strVal val="1+#ppt_w/2"/>
                                          </p:val>
                                        </p:tav>
                                        <p:tav tm="100000">
                                          <p:val>
                                            <p:strVal val="#ppt_x"/>
                                          </p:val>
                                        </p:tav>
                                      </p:tavLst>
                                    </p:anim>
                                    <p:anim calcmode="lin" valueType="num">
                                      <p:cBhvr additive="base">
                                        <p:cTn id="101" dur="500" fill="hold"/>
                                        <p:tgtEl>
                                          <p:spTgt spid="107524">
                                            <p:txEl>
                                              <p:pRg st="8" end="8"/>
                                            </p:txEl>
                                          </p:spTgt>
                                        </p:tgtEl>
                                        <p:attrNameLst>
                                          <p:attrName>ppt_y</p:attrName>
                                        </p:attrNameLst>
                                      </p:cBhvr>
                                      <p:tavLst>
                                        <p:tav tm="0">
                                          <p:val>
                                            <p:strVal val="#ppt_y"/>
                                          </p:val>
                                        </p:tav>
                                        <p:tav tm="100000">
                                          <p:val>
                                            <p:strVal val="#ppt_y"/>
                                          </p:val>
                                        </p:tav>
                                      </p:tavLst>
                                    </p:anim>
                                  </p:childTnLst>
                                </p:cTn>
                              </p:par>
                            </p:childTnLst>
                          </p:cTn>
                        </p:par>
                        <p:par>
                          <p:cTn id="102" fill="hold" nodeType="afterGroup">
                            <p:stCondLst>
                              <p:cond delay="4000"/>
                            </p:stCondLst>
                            <p:childTnLst>
                              <p:par>
                                <p:cTn id="103" presetID="2" presetClass="entr" presetSubtype="2" fill="hold" grpId="0" nodeType="afterEffect">
                                  <p:stCondLst>
                                    <p:cond delay="0"/>
                                  </p:stCondLst>
                                  <p:childTnLst>
                                    <p:set>
                                      <p:cBhvr>
                                        <p:cTn id="104" dur="1" fill="hold">
                                          <p:stCondLst>
                                            <p:cond delay="0"/>
                                          </p:stCondLst>
                                        </p:cTn>
                                        <p:tgtEl>
                                          <p:spTgt spid="107524">
                                            <p:txEl>
                                              <p:pRg st="9" end="9"/>
                                            </p:txEl>
                                          </p:spTgt>
                                        </p:tgtEl>
                                        <p:attrNameLst>
                                          <p:attrName>style.visibility</p:attrName>
                                        </p:attrNameLst>
                                      </p:cBhvr>
                                      <p:to>
                                        <p:strVal val="visible"/>
                                      </p:to>
                                    </p:set>
                                    <p:anim calcmode="lin" valueType="num">
                                      <p:cBhvr additive="base">
                                        <p:cTn id="105" dur="500" fill="hold"/>
                                        <p:tgtEl>
                                          <p:spTgt spid="107524">
                                            <p:txEl>
                                              <p:pRg st="9" end="9"/>
                                            </p:txEl>
                                          </p:spTgt>
                                        </p:tgtEl>
                                        <p:attrNameLst>
                                          <p:attrName>ppt_x</p:attrName>
                                        </p:attrNameLst>
                                      </p:cBhvr>
                                      <p:tavLst>
                                        <p:tav tm="0">
                                          <p:val>
                                            <p:strVal val="1+#ppt_w/2"/>
                                          </p:val>
                                        </p:tav>
                                        <p:tav tm="100000">
                                          <p:val>
                                            <p:strVal val="#ppt_x"/>
                                          </p:val>
                                        </p:tav>
                                      </p:tavLst>
                                    </p:anim>
                                    <p:anim calcmode="lin" valueType="num">
                                      <p:cBhvr additive="base">
                                        <p:cTn id="106" dur="500" fill="hold"/>
                                        <p:tgtEl>
                                          <p:spTgt spid="107524">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build="p"/>
      <p:bldP spid="107524" grpId="0" build="p"/>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3761" name="Group 2"/>
          <p:cNvGrpSpPr>
            <a:grpSpLocks/>
          </p:cNvGrpSpPr>
          <p:nvPr/>
        </p:nvGrpSpPr>
        <p:grpSpPr bwMode="auto">
          <a:xfrm>
            <a:off x="0" y="0"/>
            <a:ext cx="9144000" cy="6858000"/>
            <a:chOff x="0" y="0"/>
            <a:chExt cx="9144000" cy="6858000"/>
          </a:xfrm>
        </p:grpSpPr>
        <p:pic>
          <p:nvPicPr>
            <p:cNvPr id="37376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3765" name="Rectangle 1"/>
            <p:cNvSpPr>
              <a:spLocks noChangeArrowheads="1"/>
            </p:cNvSpPr>
            <p:nvPr/>
          </p:nvSpPr>
          <p:spPr bwMode="auto">
            <a:xfrm rot="921667">
              <a:off x="980430" y="2075308"/>
              <a:ext cx="6964617" cy="2088198"/>
            </a:xfrm>
            <a:prstGeom prst="rect">
              <a:avLst/>
            </a:prstGeom>
            <a:solidFill>
              <a:srgbClr val="F4F2F4"/>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grpSp>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ماذا يجب أن نفعل؟</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rot="719963">
            <a:off x="1296194" y="2515288"/>
            <a:ext cx="6551613" cy="96837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11500" b="1" dirty="0">
                <a:solidFill>
                  <a:srgbClr val="FF0000"/>
                </a:solidFill>
                <a:latin typeface="Arial" panose="020B0604020202020204" pitchFamily="34" charset="0"/>
                <a:ea typeface="ＭＳ Ｐゴシック" charset="0"/>
                <a:cs typeface="Arial" panose="020B0604020202020204" pitchFamily="34" charset="0"/>
              </a:rPr>
              <a:t>خطر</a:t>
            </a:r>
            <a:endParaRPr lang="en-US" sz="11500" b="1" dirty="0">
              <a:solidFill>
                <a:srgbClr val="FF0000"/>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1">
            <a:extLst>
              <a:ext uri="{FF2B5EF4-FFF2-40B4-BE49-F238E27FC236}">
                <a16:creationId xmlns:a16="http://schemas.microsoft.com/office/drawing/2014/main" id="{03D7614F-494D-9794-B0CB-A1F38EA8A9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EBE2E93B-686C-9790-77EE-E02906200164}"/>
              </a:ext>
            </a:extLst>
          </p:cNvPr>
          <p:cNvSpPr>
            <a:spLocks noGrp="1" noChangeArrowheads="1"/>
          </p:cNvSpPr>
          <p:nvPr>
            <p:ph type="ctrTitle"/>
          </p:nvPr>
        </p:nvSpPr>
        <p:spPr>
          <a:xfrm>
            <a:off x="0" y="5773132"/>
            <a:ext cx="9144000" cy="96739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تجنب القادة الكذبة</a:t>
            </a:r>
            <a:endParaRPr lang="en-US" sz="54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F27DF1D9-94AD-D625-DFF6-22E882D8DF1C}"/>
              </a:ext>
            </a:extLst>
          </p:cNvPr>
          <p:cNvSpPr txBox="1">
            <a:spLocks noChangeArrowheads="1"/>
          </p:cNvSpPr>
          <p:nvPr/>
        </p:nvSpPr>
        <p:spPr bwMode="auto">
          <a:xfrm>
            <a:off x="0" y="96450"/>
            <a:ext cx="9144000" cy="967393"/>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فأعرض عن هؤلاء</a:t>
            </a:r>
            <a:br>
              <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br>
            <a:r>
              <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تي 3: 5ب فاندايك</a:t>
            </a:r>
            <a:r>
              <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p>
        </p:txBody>
      </p:sp>
      <p:sp>
        <p:nvSpPr>
          <p:cNvPr id="5" name="Rectangle 2">
            <a:extLst>
              <a:ext uri="{FF2B5EF4-FFF2-40B4-BE49-F238E27FC236}">
                <a16:creationId xmlns:a16="http://schemas.microsoft.com/office/drawing/2014/main" id="{7CDDAAA4-38C0-C958-E706-33D83F9B8F97}"/>
              </a:ext>
            </a:extLst>
          </p:cNvPr>
          <p:cNvSpPr txBox="1">
            <a:spLocks noChangeArrowheads="1"/>
          </p:cNvSpPr>
          <p:nvPr/>
        </p:nvSpPr>
        <p:spPr bwMode="auto">
          <a:xfrm>
            <a:off x="0" y="1414601"/>
            <a:ext cx="9144000" cy="967393"/>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فابتعد عن هؤلاء</a:t>
            </a:r>
            <a:br>
              <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br>
            <a:r>
              <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تي 3: 5ب المبسطة</a:t>
            </a:r>
            <a:r>
              <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413624A2-40A5-DA46-D528-F5FF700115CA}"/>
              </a:ext>
            </a:extLst>
          </p:cNvPr>
          <p:cNvSpPr>
            <a:spLocks noGrp="1" noChangeArrowheads="1"/>
          </p:cNvSpPr>
          <p:nvPr>
            <p:ph type="ctrTitle"/>
          </p:nvPr>
        </p:nvSpPr>
        <p:spPr>
          <a:xfrm>
            <a:off x="0" y="5773132"/>
            <a:ext cx="9144000" cy="96739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تجنب القادة الملحدين</a:t>
            </a:r>
            <a:endParaRPr lang="en-US" sz="5400" dirty="0">
              <a:effectLst>
                <a:glow rad="127000">
                  <a:schemeClr val="tx1"/>
                </a:glow>
              </a:effectLst>
              <a:ea typeface="ＭＳ Ｐゴシック" charset="0"/>
            </a:endParaRPr>
          </a:p>
        </p:txBody>
      </p:sp>
      <p:pic>
        <p:nvPicPr>
          <p:cNvPr id="406531" name="Picture 2">
            <a:extLst>
              <a:ext uri="{FF2B5EF4-FFF2-40B4-BE49-F238E27FC236}">
                <a16:creationId xmlns:a16="http://schemas.microsoft.com/office/drawing/2014/main" id="{431BAE9C-20B2-87B7-C019-76CBFB55DE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08898" name="Picture 1">
            <a:extLst>
              <a:ext uri="{FF2B5EF4-FFF2-40B4-BE49-F238E27FC236}">
                <a16:creationId xmlns:a16="http://schemas.microsoft.com/office/drawing/2014/main" id="{E68C70A8-DB0C-617C-BADD-9CEC5EFE9B1E}"/>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900098" name="Rectangle 2">
            <a:extLst>
              <a:ext uri="{FF2B5EF4-FFF2-40B4-BE49-F238E27FC236}">
                <a16:creationId xmlns:a16="http://schemas.microsoft.com/office/drawing/2014/main" id="{986928B6-311F-0953-CC10-9F857E67C008}"/>
              </a:ext>
            </a:extLst>
          </p:cNvPr>
          <p:cNvSpPr>
            <a:spLocks noGrp="1" noChangeArrowheads="1"/>
          </p:cNvSpPr>
          <p:nvPr>
            <p:ph type="ctrTitle"/>
          </p:nvPr>
        </p:nvSpPr>
        <p:spPr>
          <a:xfrm>
            <a:off x="0" y="21563"/>
            <a:ext cx="9144000" cy="909772"/>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608D4A8E-2B90-208D-DE1C-E96E4B1AC559}"/>
              </a:ext>
            </a:extLst>
          </p:cNvPr>
          <p:cNvSpPr txBox="1">
            <a:spLocks noChangeArrowheads="1"/>
          </p:cNvSpPr>
          <p:nvPr/>
        </p:nvSpPr>
        <p:spPr bwMode="auto">
          <a:xfrm>
            <a:off x="0" y="2423317"/>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8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العقيدة</a:t>
            </a:r>
            <a:endParaRPr kumimoji="0" lang="en-US" sz="8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77A93622-EA5E-7085-30FE-3DAF0C6C810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تيموثاوس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a:extLst>
              <a:ext uri="{FF2B5EF4-FFF2-40B4-BE49-F238E27FC236}">
                <a16:creationId xmlns:a16="http://schemas.microsoft.com/office/drawing/2014/main" id="{9357D2CA-CBEE-DF98-55E4-A5F8727F7F80}"/>
              </a:ext>
            </a:extLst>
          </p:cNvPr>
          <p:cNvSpPr txBox="1">
            <a:spLocks noChangeArrowheads="1"/>
          </p:cNvSpPr>
          <p:nvPr/>
        </p:nvSpPr>
        <p:spPr bwMode="auto">
          <a:xfrm>
            <a:off x="8362950" y="65088"/>
            <a:ext cx="703263" cy="461962"/>
          </a:xfrm>
          <a:prstGeom prst="rect">
            <a:avLst/>
          </a:prstGeom>
          <a:noFill/>
          <a:ln>
            <a:noFill/>
          </a:ln>
          <a:extLst>
            <a:ext uri="{909E8E84-426E-40dd-AFC4-6F175D3DCCD1}"/>
            <a:ext uri="{91240B29-F687-4f45-9708-019B960494DF}"/>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237</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itle 1">
            <a:extLst>
              <a:ext uri="{FF2B5EF4-FFF2-40B4-BE49-F238E27FC236}">
                <a16:creationId xmlns:a16="http://schemas.microsoft.com/office/drawing/2014/main" id="{EFEFFA54-AA66-8D5E-A3CA-5AA798B07A0C}"/>
              </a:ext>
            </a:extLst>
          </p:cNvPr>
          <p:cNvSpPr>
            <a:spLocks noGrp="1"/>
          </p:cNvSpPr>
          <p:nvPr>
            <p:ph type="title" idx="4294967295"/>
          </p:nvPr>
        </p:nvSpPr>
        <p:spPr>
          <a:xfrm>
            <a:off x="1574800" y="0"/>
            <a:ext cx="9070975" cy="1143000"/>
          </a:xfrm>
        </p:spPr>
        <p:txBody>
          <a:bodyPr/>
          <a:lstStyle/>
          <a:p>
            <a:pPr algn="r"/>
            <a:r>
              <a:rPr lang="en-US" altLang="en-US" dirty="0">
                <a:solidFill>
                  <a:schemeClr val="tx1"/>
                </a:solidFill>
              </a:rPr>
              <a:t>Black</a:t>
            </a:r>
          </a:p>
        </p:txBody>
      </p:sp>
    </p:spTree>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4" name="Picture 1">
            <a:extLst>
              <a:ext uri="{FF2B5EF4-FFF2-40B4-BE49-F238E27FC236}">
                <a16:creationId xmlns:a16="http://schemas.microsoft.com/office/drawing/2014/main" id="{E139CE91-651B-FFD7-62FE-7E774F7C2B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17850" y="0"/>
            <a:ext cx="6026150"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7555" name="Picture 1">
            <a:extLst>
              <a:ext uri="{FF2B5EF4-FFF2-40B4-BE49-F238E27FC236}">
                <a16:creationId xmlns:a16="http://schemas.microsoft.com/office/drawing/2014/main" id="{D1E1965E-58D7-53C5-FABC-7CB14D96A89E}"/>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sp>
        <p:nvSpPr>
          <p:cNvPr id="900098" name="Rectangle 2">
            <a:extLst>
              <a:ext uri="{FF2B5EF4-FFF2-40B4-BE49-F238E27FC236}">
                <a16:creationId xmlns:a16="http://schemas.microsoft.com/office/drawing/2014/main" id="{37818D88-1779-C698-FBDF-545D13180495}"/>
              </a:ext>
            </a:extLst>
          </p:cNvPr>
          <p:cNvSpPr>
            <a:spLocks noGrp="1" noChangeArrowheads="1"/>
          </p:cNvSpPr>
          <p:nvPr>
            <p:ph type="ctrTitle"/>
          </p:nvPr>
        </p:nvSpPr>
        <p:spPr>
          <a:xfrm>
            <a:off x="107504" y="116632"/>
            <a:ext cx="6902226" cy="6741368"/>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defTabSz="457200">
              <a:defRPr/>
            </a:pPr>
            <a:r>
              <a:rPr lang="ar-SA" sz="4000" kern="1200" dirty="0">
                <a:solidFill>
                  <a:srgbClr val="FFFFFF"/>
                </a:solidFill>
                <a:effectLst>
                  <a:glow rad="127000">
                    <a:srgbClr val="000000"/>
                  </a:glow>
                </a:effectLst>
                <a:ea typeface="ＭＳ Ｐゴシック" charset="0"/>
              </a:rPr>
              <a:t>6 فإنه من هؤلاء هم الذين يدخلون البيوت، ويسبون نسيات محملات خطايا، منساقات بشهوات مختلفة.</a:t>
            </a:r>
            <a:br>
              <a:rPr lang="ar-SA" sz="4000" kern="1200" dirty="0">
                <a:solidFill>
                  <a:srgbClr val="FFFFFF"/>
                </a:solidFill>
                <a:effectLst>
                  <a:glow rad="127000">
                    <a:srgbClr val="000000"/>
                  </a:glow>
                </a:effectLst>
                <a:ea typeface="ＭＳ Ｐゴシック" charset="0"/>
              </a:rPr>
            </a:br>
            <a:r>
              <a:rPr lang="ar-SA" sz="4000" kern="1200" dirty="0">
                <a:solidFill>
                  <a:srgbClr val="FFFFFF"/>
                </a:solidFill>
                <a:effectLst>
                  <a:glow rad="127000">
                    <a:srgbClr val="000000"/>
                  </a:glow>
                </a:effectLst>
                <a:ea typeface="ＭＳ Ｐゴシック" charset="0"/>
              </a:rPr>
              <a:t>7 يتعلمن في كل حين، ولا يستطعن أن يقبلن إلى معرفة الحق أبدا</a:t>
            </a:r>
            <a:r>
              <a:rPr lang="ar-JO" sz="4000" kern="1200" dirty="0">
                <a:solidFill>
                  <a:srgbClr val="FFFFFF"/>
                </a:solidFill>
                <a:effectLst>
                  <a:glow rad="127000">
                    <a:srgbClr val="000000"/>
                  </a:glow>
                </a:effectLst>
                <a:ea typeface="ＭＳ Ｐゴシック" charset="0"/>
              </a:rPr>
              <a:t>ً</a:t>
            </a:r>
            <a:r>
              <a:rPr lang="ar-SA" sz="4000" kern="1200" dirty="0">
                <a:solidFill>
                  <a:srgbClr val="FFFFFF"/>
                </a:solidFill>
                <a:effectLst>
                  <a:glow rad="127000">
                    <a:srgbClr val="000000"/>
                  </a:glow>
                </a:effectLst>
                <a:ea typeface="ＭＳ Ｐゴシック" charset="0"/>
              </a:rPr>
              <a:t>.</a:t>
            </a:r>
            <a:br>
              <a:rPr lang="en-US" sz="4000" kern="1200" dirty="0">
                <a:solidFill>
                  <a:srgbClr val="FFFFFF"/>
                </a:solidFill>
                <a:effectLst>
                  <a:glow rad="127000">
                    <a:srgbClr val="000000"/>
                  </a:glow>
                </a:effectLst>
                <a:ea typeface="ＭＳ Ｐゴシック" charset="0"/>
              </a:rPr>
            </a:br>
            <a:r>
              <a:rPr lang="ar-JO" sz="4000" kern="1200" dirty="0">
                <a:solidFill>
                  <a:srgbClr val="FFFFFF"/>
                </a:solidFill>
                <a:effectLst>
                  <a:glow rad="127000">
                    <a:srgbClr val="000000"/>
                  </a:glow>
                </a:effectLst>
                <a:ea typeface="ＭＳ Ｐゴシック" charset="0"/>
              </a:rPr>
              <a:t>(2 تي 3: 6-7)</a:t>
            </a:r>
            <a:endParaRPr lang="en-US" sz="4000" kern="1200" dirty="0">
              <a:solidFill>
                <a:srgbClr val="FFFFFF"/>
              </a:solidFill>
              <a:effectLst>
                <a:glow rad="127000">
                  <a:srgbClr val="000000"/>
                </a:glow>
              </a:effectLst>
              <a:ea typeface="ＭＳ Ｐゴシック" charset="0"/>
            </a:endParaRPr>
          </a:p>
        </p:txBody>
      </p:sp>
    </p:spTree>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8" name="Picture 3">
            <a:extLst>
              <a:ext uri="{FF2B5EF4-FFF2-40B4-BE49-F238E27FC236}">
                <a16:creationId xmlns:a16="http://schemas.microsoft.com/office/drawing/2014/main" id="{FEB580B8-9371-43B6-ABA1-1AC070FB9B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8300" y="603250"/>
            <a:ext cx="8383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BE9F524-388C-6082-8D2D-C9123A6C0F41}"/>
              </a:ext>
            </a:extLst>
          </p:cNvPr>
          <p:cNvSpPr>
            <a:spLocks noGrp="1"/>
          </p:cNvSpPr>
          <p:nvPr>
            <p:ph type="title"/>
          </p:nvPr>
        </p:nvSpPr>
        <p:spPr>
          <a:xfrm>
            <a:off x="0" y="-9525"/>
            <a:ext cx="9144000" cy="917575"/>
          </a:xfrm>
          <a:solidFill>
            <a:srgbClr val="000000"/>
          </a:solidFill>
        </p:spPr>
        <p:txBody>
          <a:bodyPr/>
          <a:lstStyle/>
          <a:p>
            <a:r>
              <a:rPr lang="ar-JO" altLang="en-US" dirty="0">
                <a:cs typeface="Arial" panose="020B0604020202020204" pitchFamily="34" charset="0"/>
              </a:rPr>
              <a:t>الوعط المسر للناس</a:t>
            </a:r>
            <a:endParaRPr lang="en-US" altLang="en-US" dirty="0">
              <a:cs typeface="Arial" panose="020B0604020202020204" pitchFamily="34" charset="0"/>
            </a:endParaRPr>
          </a:p>
        </p:txBody>
      </p:sp>
    </p:spTree>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Picture 1">
            <a:extLst>
              <a:ext uri="{FF2B5EF4-FFF2-40B4-BE49-F238E27FC236}">
                <a16:creationId xmlns:a16="http://schemas.microsoft.com/office/drawing/2014/main" id="{2C24A99F-6EC6-96AF-A033-FD52570D7030}"/>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sp>
        <p:nvSpPr>
          <p:cNvPr id="900098" name="Rectangle 2">
            <a:extLst>
              <a:ext uri="{FF2B5EF4-FFF2-40B4-BE49-F238E27FC236}">
                <a16:creationId xmlns:a16="http://schemas.microsoft.com/office/drawing/2014/main" id="{0DA0BCB4-EF05-2AF2-5A32-9BD6CEE658AD}"/>
              </a:ext>
            </a:extLst>
          </p:cNvPr>
          <p:cNvSpPr>
            <a:spLocks noGrp="1" noChangeArrowheads="1"/>
          </p:cNvSpPr>
          <p:nvPr>
            <p:ph type="ctrTitle"/>
          </p:nvPr>
        </p:nvSpPr>
        <p:spPr>
          <a:xfrm>
            <a:off x="3365500" y="115888"/>
            <a:ext cx="5778500" cy="6570662"/>
          </a:xfrm>
          <a:effectLst>
            <a:outerShdw blurRad="63500" dist="35921" dir="2700000" algn="ctr" rotWithShape="0">
              <a:schemeClr val="tx2">
                <a:alpha val="74998"/>
              </a:schemeClr>
            </a:outerShdw>
          </a:effectLst>
        </p:spPr>
        <p:txBody>
          <a:bodyPr anchor="t"/>
          <a:lstStyle/>
          <a:p>
            <a:pPr rtl="1">
              <a:defRPr/>
            </a:pPr>
            <a:r>
              <a:rPr lang="ar-JO" sz="3600" dirty="0">
                <a:ea typeface="ＭＳ Ｐゴシック" pitchFamily="-108" charset="-128"/>
              </a:rPr>
              <a:t>8 وكما قاوم ينيس ويمبريس موسى، كذلك هؤلاء أيضا يقاومون الحق. أناس فاسدة أذهانهم ومن جهة الإيمان مرفوضون 9 لكنهم لا يتقدمون أكثر، لأن حمقهم سيكون واضحاً للجميع، كما كان حمق ذينك أيضاً.</a:t>
            </a:r>
            <a:br>
              <a:rPr lang="en-US" sz="3600" dirty="0">
                <a:ea typeface="ＭＳ Ｐゴシック" pitchFamily="-108" charset="-128"/>
              </a:rPr>
            </a:br>
            <a:r>
              <a:rPr lang="ar-JO" sz="3600" dirty="0">
                <a:ea typeface="ＭＳ Ｐゴシック" pitchFamily="-108" charset="-128"/>
              </a:rPr>
              <a:t>(3: 8-9)</a:t>
            </a:r>
            <a:endParaRPr lang="en-US" sz="3600" dirty="0">
              <a:ea typeface="ＭＳ Ｐゴシック" pitchFamily="-108" charset="-128"/>
            </a:endParaRPr>
          </a:p>
        </p:txBody>
      </p:sp>
      <p:pic>
        <p:nvPicPr>
          <p:cNvPr id="409604" name="Picture 1">
            <a:extLst>
              <a:ext uri="{FF2B5EF4-FFF2-40B4-BE49-F238E27FC236}">
                <a16:creationId xmlns:a16="http://schemas.microsoft.com/office/drawing/2014/main" id="{85DB79CA-FBF3-7190-35FA-FE98D5F7BA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837" y="1582738"/>
            <a:ext cx="3462338" cy="357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626" name="Picture 1">
            <a:extLst>
              <a:ext uri="{FF2B5EF4-FFF2-40B4-BE49-F238E27FC236}">
                <a16:creationId xmlns:a16="http://schemas.microsoft.com/office/drawing/2014/main" id="{6A97C6D0-F2D6-B240-331C-6EC05BB86128}"/>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grpSp>
        <p:nvGrpSpPr>
          <p:cNvPr id="410627" name="Group 4">
            <a:extLst>
              <a:ext uri="{FF2B5EF4-FFF2-40B4-BE49-F238E27FC236}">
                <a16:creationId xmlns:a16="http://schemas.microsoft.com/office/drawing/2014/main" id="{6C7D54EF-E593-FBA1-1D48-60C53455FD76}"/>
              </a:ext>
            </a:extLst>
          </p:cNvPr>
          <p:cNvGrpSpPr>
            <a:grpSpLocks/>
          </p:cNvGrpSpPr>
          <p:nvPr/>
        </p:nvGrpSpPr>
        <p:grpSpPr bwMode="auto">
          <a:xfrm>
            <a:off x="0" y="0"/>
            <a:ext cx="4306888" cy="6856413"/>
            <a:chOff x="0" y="0"/>
            <a:chExt cx="4306494" cy="6856110"/>
          </a:xfrm>
        </p:grpSpPr>
        <p:pic>
          <p:nvPicPr>
            <p:cNvPr id="410630" name="Picture 2">
              <a:extLst>
                <a:ext uri="{FF2B5EF4-FFF2-40B4-BE49-F238E27FC236}">
                  <a16:creationId xmlns:a16="http://schemas.microsoft.com/office/drawing/2014/main" id="{EB7D2B22-5321-0054-BA14-3B59B27A3C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306494" cy="6856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AFCE7AD4-EFDC-CA1D-4347-FEC141340C1B}"/>
                </a:ext>
              </a:extLst>
            </p:cNvPr>
            <p:cNvSpPr/>
            <p:nvPr/>
          </p:nvSpPr>
          <p:spPr bwMode="auto">
            <a:xfrm>
              <a:off x="101591" y="5095650"/>
              <a:ext cx="3985848" cy="176046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a typeface="+mn-ea"/>
              </a:endParaRPr>
            </a:p>
          </p:txBody>
        </p:sp>
      </p:grpSp>
      <p:sp>
        <p:nvSpPr>
          <p:cNvPr id="410628" name="Rectangle 2">
            <a:extLst>
              <a:ext uri="{FF2B5EF4-FFF2-40B4-BE49-F238E27FC236}">
                <a16:creationId xmlns:a16="http://schemas.microsoft.com/office/drawing/2014/main" id="{B7EBE41A-E50D-2EF9-682B-402BE3913A16}"/>
              </a:ext>
            </a:extLst>
          </p:cNvPr>
          <p:cNvSpPr>
            <a:spLocks noGrp="1" noChangeArrowheads="1"/>
          </p:cNvSpPr>
          <p:nvPr>
            <p:ph type="ctrTitle"/>
          </p:nvPr>
        </p:nvSpPr>
        <p:spPr>
          <a:xfrm>
            <a:off x="0" y="5095875"/>
            <a:ext cx="4384675" cy="1760538"/>
          </a:xfrm>
        </p:spPr>
        <p:txBody>
          <a:bodyPr/>
          <a:lstStyle/>
          <a:p>
            <a:r>
              <a:rPr lang="ar-JO" altLang="en-US" sz="3200" dirty="0"/>
              <a:t>شكراً لك على                  عدم تشويش عقلك</a:t>
            </a:r>
            <a:endParaRPr lang="en-US" altLang="en-US" sz="3200" dirty="0"/>
          </a:p>
        </p:txBody>
      </p:sp>
      <p:sp>
        <p:nvSpPr>
          <p:cNvPr id="410629" name="Rectangle 2">
            <a:extLst>
              <a:ext uri="{FF2B5EF4-FFF2-40B4-BE49-F238E27FC236}">
                <a16:creationId xmlns:a16="http://schemas.microsoft.com/office/drawing/2014/main" id="{4269E599-96E2-1F91-F898-AFB2817E5C77}"/>
              </a:ext>
            </a:extLst>
          </p:cNvPr>
          <p:cNvSpPr txBox="1">
            <a:spLocks noChangeArrowheads="1"/>
          </p:cNvSpPr>
          <p:nvPr/>
        </p:nvSpPr>
        <p:spPr bwMode="auto">
          <a:xfrm>
            <a:off x="4381500" y="530225"/>
            <a:ext cx="4384675" cy="45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3600" b="1" dirty="0">
                <a:solidFill>
                  <a:srgbClr val="000000"/>
                </a:solidFill>
                <a:cs typeface="Arial" panose="020B0604020202020204" pitchFamily="34" charset="0"/>
              </a:rPr>
              <a:t>يتم الكشف عن قيمنا من خلال ما نعتبره قمامة.    يريد الله منا اليوم أن نستثمر طاقاتنا في جهود تدوم.</a:t>
            </a:r>
            <a:endParaRPr lang="en-US" altLang="en-US" sz="3600" b="1" dirty="0">
              <a:solidFill>
                <a:srgbClr val="000000"/>
              </a:solidFill>
              <a:cs typeface="Arial" panose="020B0604020202020204" pitchFamily="34" charset="0"/>
            </a:endParaRPr>
          </a:p>
        </p:txBody>
      </p:sp>
    </p:spTree>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50" name="Picture 2">
            <a:extLst>
              <a:ext uri="{FF2B5EF4-FFF2-40B4-BE49-F238E27FC236}">
                <a16:creationId xmlns:a16="http://schemas.microsoft.com/office/drawing/2014/main" id="{7E5A1545-C47F-B994-3861-B929137A52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4AE3BDF3-301E-95B4-B55E-2C505F3354BF}"/>
              </a:ext>
            </a:extLst>
          </p:cNvPr>
          <p:cNvSpPr>
            <a:spLocks noGrp="1" noChangeArrowheads="1"/>
          </p:cNvSpPr>
          <p:nvPr>
            <p:ph type="ctrTitle"/>
          </p:nvPr>
        </p:nvSpPr>
        <p:spPr>
          <a:xfrm>
            <a:off x="604041" y="638370"/>
            <a:ext cx="4400007" cy="4562295"/>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br>
              <a:rPr lang="en-US" sz="5400" dirty="0">
                <a:effectLst>
                  <a:glow rad="127000">
                    <a:schemeClr val="tx1"/>
                  </a:glow>
                </a:effectLst>
                <a:ea typeface="ＭＳ Ｐゴシック" charset="0"/>
              </a:rPr>
            </a:br>
            <a:r>
              <a:rPr lang="ar-JO" sz="5400" dirty="0">
                <a:solidFill>
                  <a:srgbClr val="FFFF00"/>
                </a:solidFill>
                <a:effectLst>
                  <a:glow rad="127000">
                    <a:schemeClr val="tx1"/>
                  </a:glow>
                </a:effectLst>
                <a:ea typeface="ＭＳ Ｐゴシック" charset="0"/>
              </a:rPr>
              <a:t>تجنب</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المعلمين</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الكذبة</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(3: 1-9)</a:t>
            </a:r>
            <a:endParaRPr lang="en-US" sz="5400" dirty="0">
              <a:effectLst>
                <a:glow rad="127000">
                  <a:schemeClr val="tx1"/>
                </a:glow>
              </a:effectLst>
              <a:ea typeface="ＭＳ Ｐゴシック" charset="0"/>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E8338E50-1886-37E3-AA7C-6C15FC2FE42E}"/>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اقبل وعظ كلمة الله كما يجب أن تتمم كل مسؤوليات الخدمة (3: 10-4: 5)</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8" name="Picture 1">
            <a:extLst>
              <a:ext uri="{FF2B5EF4-FFF2-40B4-BE49-F238E27FC236}">
                <a16:creationId xmlns:a16="http://schemas.microsoft.com/office/drawing/2014/main" id="{8905AB47-E553-5AE6-A0FE-AEE248BA64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73188"/>
            <a:ext cx="9144000"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41FE5EE2-5D99-5AEF-C3A5-4A6EC23E2DAC}"/>
              </a:ext>
            </a:extLst>
          </p:cNvPr>
          <p:cNvSpPr>
            <a:spLocks noGrp="1" noChangeArrowheads="1"/>
          </p:cNvSpPr>
          <p:nvPr>
            <p:ph type="ctrTitle"/>
          </p:nvPr>
        </p:nvSpPr>
        <p:spPr>
          <a:xfrm>
            <a:off x="0" y="214290"/>
            <a:ext cx="9144000" cy="96739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solidFill>
                  <a:srgbClr val="FFFF00"/>
                </a:solidFill>
                <a:effectLst>
                  <a:glow rad="127000">
                    <a:schemeClr val="tx1"/>
                  </a:glow>
                </a:effectLst>
                <a:ea typeface="ＭＳ Ｐゴシック" charset="0"/>
              </a:rPr>
              <a:t>اقبل</a:t>
            </a:r>
            <a:r>
              <a:rPr lang="ar-JO" sz="5400" dirty="0">
                <a:effectLst>
                  <a:glow rad="127000">
                    <a:schemeClr val="tx1"/>
                  </a:glow>
                </a:effectLst>
                <a:ea typeface="ＭＳ Ｐゴシック" charset="0"/>
              </a:rPr>
              <a:t> الحق (3: 10-17)</a:t>
            </a:r>
            <a:r>
              <a:rPr lang="en-US" sz="5400" dirty="0">
                <a:effectLst>
                  <a:glow rad="127000">
                    <a:schemeClr val="tx1"/>
                  </a:glow>
                </a:effectLst>
                <a:ea typeface="ＭＳ Ｐゴシック" charset="0"/>
              </a:rPr>
              <a:t>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387E72-13A2-846D-52A5-D470D47A7708}"/>
              </a:ext>
            </a:extLst>
          </p:cNvPr>
          <p:cNvPicPr>
            <a:picLocks noChangeAspect="1"/>
          </p:cNvPicPr>
          <p:nvPr/>
        </p:nvPicPr>
        <p:blipFill>
          <a:blip r:embed="rId2" cstate="screen"/>
          <a:stretch>
            <a:fillRect/>
          </a:stretch>
        </p:blipFill>
        <p:spPr>
          <a:xfrm>
            <a:off x="0" y="0"/>
            <a:ext cx="9144000" cy="6858000"/>
          </a:xfrm>
          <a:prstGeom prst="rect">
            <a:avLst/>
          </a:prstGeom>
          <a:effectLst>
            <a:glow>
              <a:schemeClr val="accent1">
                <a:alpha val="40000"/>
              </a:schemeClr>
            </a:glow>
            <a:outerShdw sx="1000" sy="1000" algn="ctr" rotWithShape="0">
              <a:srgbClr val="000000"/>
            </a:outerShdw>
            <a:reflection endPos="0" dir="5400000" sy="-100000" algn="bl" rotWithShape="0"/>
          </a:effectLst>
        </p:spPr>
      </p:pic>
      <p:sp>
        <p:nvSpPr>
          <p:cNvPr id="5" name="Rectangle 4">
            <a:extLst>
              <a:ext uri="{FF2B5EF4-FFF2-40B4-BE49-F238E27FC236}">
                <a16:creationId xmlns:a16="http://schemas.microsoft.com/office/drawing/2014/main" id="{AF757927-4E9D-C616-4154-BE97B73C5242}"/>
              </a:ext>
            </a:extLst>
          </p:cNvPr>
          <p:cNvSpPr/>
          <p:nvPr/>
        </p:nvSpPr>
        <p:spPr>
          <a:xfrm>
            <a:off x="182563" y="2161552"/>
            <a:ext cx="8704262" cy="3477875"/>
          </a:xfrm>
          <a:prstGeom prst="rect">
            <a:avLst/>
          </a:prstGeom>
          <a:noFill/>
          <a:ln>
            <a:noFill/>
          </a:ln>
        </p:spPr>
        <p:txBody>
          <a:bodyPr anchor="ctr">
            <a:spAutoFit/>
          </a:bodyPr>
          <a:lstStyle/>
          <a:p>
            <a:pPr algn="ctr" defTabSz="457177" eaLnBrk="1" fontAlgn="auto" hangingPunct="1">
              <a:spcBef>
                <a:spcPts val="0"/>
              </a:spcBef>
              <a:spcAft>
                <a:spcPts val="0"/>
              </a:spcAft>
              <a:defRPr/>
            </a:pPr>
            <a:r>
              <a:rPr lang="ar-JO" sz="4400" b="1" dirty="0">
                <a:solidFill>
                  <a:srgbClr val="000000"/>
                </a:solidFill>
                <a:ea typeface="+mn-ea"/>
                <a:cs typeface="Arial" panose="020B0604020202020204" pitchFamily="34" charset="0"/>
              </a:rPr>
              <a:t>10 وأما أنت فقد تبعت تعليمي، وسيرتي، وقصدي، وإيماني، وأناتي، ومحبتي، وصبري،</a:t>
            </a:r>
          </a:p>
          <a:p>
            <a:pPr algn="ctr" defTabSz="457177" eaLnBrk="1" fontAlgn="auto" hangingPunct="1">
              <a:spcBef>
                <a:spcPts val="0"/>
              </a:spcBef>
              <a:spcAft>
                <a:spcPts val="0"/>
              </a:spcAft>
              <a:defRPr/>
            </a:pPr>
            <a:r>
              <a:rPr lang="ar-JO" sz="4400" b="1" dirty="0">
                <a:solidFill>
                  <a:srgbClr val="000000"/>
                </a:solidFill>
                <a:ea typeface="+mn-ea"/>
                <a:cs typeface="Arial" panose="020B0604020202020204" pitchFamily="34" charset="0"/>
              </a:rPr>
              <a:t>11 واضطهاداتي، وآلامي، مثل ما أصابني في أنطاكية وإيقونية ولسترة، أية اضطهادات احتملت ومن الجميع أنقذني الرب.</a:t>
            </a:r>
            <a:endParaRPr lang="en-SG" sz="4400" b="1" dirty="0">
              <a:solidFill>
                <a:srgbClr val="000000"/>
              </a:solidFill>
              <a:ea typeface="+mn-ea"/>
              <a:cs typeface="Arial" panose="020B0604020202020204" pitchFamily="34" charset="0"/>
            </a:endParaRPr>
          </a:p>
        </p:txBody>
      </p:sp>
      <p:sp>
        <p:nvSpPr>
          <p:cNvPr id="2" name="Rectangle 1">
            <a:extLst>
              <a:ext uri="{FF2B5EF4-FFF2-40B4-BE49-F238E27FC236}">
                <a16:creationId xmlns:a16="http://schemas.microsoft.com/office/drawing/2014/main" id="{98C4FC2A-12EC-B676-CA91-8729E78499EA}"/>
              </a:ext>
            </a:extLst>
          </p:cNvPr>
          <p:cNvSpPr/>
          <p:nvPr/>
        </p:nvSpPr>
        <p:spPr>
          <a:xfrm>
            <a:off x="0" y="597377"/>
            <a:ext cx="9143999" cy="646331"/>
          </a:xfrm>
          <a:prstGeom prst="rect">
            <a:avLst/>
          </a:prstGeom>
          <a:solidFill>
            <a:srgbClr val="002060"/>
          </a:solidFill>
        </p:spPr>
        <p:txBody>
          <a:bodyPr>
            <a:spAutoFit/>
          </a:bodyPr>
          <a:lstStyle/>
          <a:p>
            <a:pPr algn="ctr" defTabSz="457177" rtl="1" eaLnBrk="1" fontAlgn="auto" hangingPunct="1">
              <a:spcBef>
                <a:spcPts val="0"/>
              </a:spcBef>
              <a:spcAft>
                <a:spcPts val="0"/>
              </a:spcAft>
              <a:defRPr/>
            </a:pPr>
            <a:r>
              <a:rPr lang="ar-SA" sz="3600" b="1" dirty="0">
                <a:solidFill>
                  <a:srgbClr val="FFFFFF"/>
                </a:solidFill>
                <a:effectLst>
                  <a:glow rad="228600">
                    <a:srgbClr val="000000">
                      <a:satMod val="175000"/>
                    </a:srgbClr>
                  </a:glow>
                </a:effectLst>
                <a:ea typeface="ＭＳ Ｐゴシック" charset="0"/>
              </a:rPr>
              <a:t>٢ تيموثاوس ٣ : ١٠-١٧</a:t>
            </a:r>
          </a:p>
        </p:txBody>
      </p:sp>
    </p:spTree>
  </p:cSld>
  <p:clrMapOvr>
    <a:masterClrMapping/>
  </p:clrMapOvr>
  <p:transition spd="med">
    <p:randomBar dir="vert"/>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67EBC4-82EB-E80E-0F87-9554FB7CE7A5}"/>
              </a:ext>
            </a:extLst>
          </p:cNvPr>
          <p:cNvPicPr>
            <a:picLocks noChangeAspect="1"/>
          </p:cNvPicPr>
          <p:nvPr/>
        </p:nvPicPr>
        <p:blipFill>
          <a:blip r:embed="rId2" cstate="screen"/>
          <a:stretch>
            <a:fillRect/>
          </a:stretch>
        </p:blipFill>
        <p:spPr>
          <a:xfrm>
            <a:off x="0" y="0"/>
            <a:ext cx="9144000" cy="6858000"/>
          </a:xfrm>
          <a:prstGeom prst="rect">
            <a:avLst/>
          </a:prstGeom>
          <a:effectLst>
            <a:glow>
              <a:schemeClr val="accent1">
                <a:alpha val="40000"/>
              </a:schemeClr>
            </a:glow>
            <a:outerShdw sx="1000" sy="1000" algn="ctr" rotWithShape="0">
              <a:srgbClr val="000000"/>
            </a:outerShdw>
            <a:reflection endPos="0" dir="5400000" sy="-100000" algn="bl" rotWithShape="0"/>
          </a:effectLst>
        </p:spPr>
      </p:pic>
      <p:sp>
        <p:nvSpPr>
          <p:cNvPr id="5" name="Rectangle 4">
            <a:extLst>
              <a:ext uri="{FF2B5EF4-FFF2-40B4-BE49-F238E27FC236}">
                <a16:creationId xmlns:a16="http://schemas.microsoft.com/office/drawing/2014/main" id="{82319E67-57E1-B844-B0E2-33C0878E4C96}"/>
              </a:ext>
            </a:extLst>
          </p:cNvPr>
          <p:cNvSpPr/>
          <p:nvPr/>
        </p:nvSpPr>
        <p:spPr>
          <a:xfrm>
            <a:off x="219075" y="2140401"/>
            <a:ext cx="8705850" cy="2800767"/>
          </a:xfrm>
          <a:prstGeom prst="rect">
            <a:avLst/>
          </a:prstGeom>
          <a:noFill/>
          <a:ln>
            <a:noFill/>
          </a:ln>
        </p:spPr>
        <p:txBody>
          <a:bodyPr anchor="ctr">
            <a:spAutoFit/>
          </a:bodyPr>
          <a:lstStyle/>
          <a:p>
            <a:pPr algn="ctr" defTabSz="457177" eaLnBrk="1" fontAlgn="auto" hangingPunct="1">
              <a:spcBef>
                <a:spcPts val="0"/>
              </a:spcBef>
              <a:spcAft>
                <a:spcPts val="0"/>
              </a:spcAft>
            </a:pPr>
            <a:r>
              <a:rPr lang="ar-SA" sz="4400" b="1" dirty="0"/>
              <a:t>12 وجميع الذين يريدون أن يعيشوا بالتقوى في المسيح يسوع يضطهدون</a:t>
            </a:r>
            <a:r>
              <a:rPr lang="ar-JO" sz="4400" b="1" dirty="0"/>
              <a:t> 13 </a:t>
            </a:r>
            <a:r>
              <a:rPr lang="ar-SA" sz="4400" b="1" dirty="0"/>
              <a:t>ولكن الناس الأشرار المزورين سيتقدمون إلى أردأ، مضلين ومضلين.</a:t>
            </a:r>
            <a:endParaRPr lang="en-SG" sz="4400" b="1" dirty="0"/>
          </a:p>
        </p:txBody>
      </p:sp>
      <p:sp>
        <p:nvSpPr>
          <p:cNvPr id="2" name="Rectangle 1">
            <a:extLst>
              <a:ext uri="{FF2B5EF4-FFF2-40B4-BE49-F238E27FC236}">
                <a16:creationId xmlns:a16="http://schemas.microsoft.com/office/drawing/2014/main" id="{B803F502-8FDC-39EA-C714-5924217D00EF}"/>
              </a:ext>
            </a:extLst>
          </p:cNvPr>
          <p:cNvSpPr/>
          <p:nvPr/>
        </p:nvSpPr>
        <p:spPr>
          <a:xfrm>
            <a:off x="0" y="597377"/>
            <a:ext cx="9143999" cy="640306"/>
          </a:xfrm>
          <a:prstGeom prst="rect">
            <a:avLst/>
          </a:prstGeom>
          <a:solidFill>
            <a:srgbClr val="002060"/>
          </a:solidFill>
        </p:spPr>
        <p:txBody>
          <a:bodyPr>
            <a:spAutoFit/>
          </a:bodyPr>
          <a:lstStyle/>
          <a:p>
            <a:pPr algn="ctr" defTabSz="457177" rtl="1" eaLnBrk="1" fontAlgn="auto" hangingPunct="1">
              <a:spcBef>
                <a:spcPts val="0"/>
              </a:spcBef>
              <a:spcAft>
                <a:spcPts val="0"/>
              </a:spcAft>
              <a:defRPr/>
            </a:pPr>
            <a:r>
              <a:rPr lang="ar-SA" sz="3600" b="1" dirty="0">
                <a:solidFill>
                  <a:srgbClr val="FFFFFF"/>
                </a:solidFill>
                <a:effectLst>
                  <a:glow rad="228600">
                    <a:srgbClr val="000000">
                      <a:satMod val="175000"/>
                    </a:srgbClr>
                  </a:glow>
                </a:effectLst>
                <a:ea typeface="ＭＳ Ｐゴシック" charset="0"/>
              </a:rPr>
              <a:t>٢ تيموثاوس ٣ : ١٠-١٧</a:t>
            </a:r>
          </a:p>
        </p:txBody>
      </p:sp>
    </p:spTree>
  </p:cSld>
  <p:clrMapOvr>
    <a:masterClrMapping/>
  </p:clrMapOvr>
  <p:transition spd="med">
    <p:randomBar dir="vert"/>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09D678-7982-7B89-3028-669163087DF8}"/>
              </a:ext>
            </a:extLst>
          </p:cNvPr>
          <p:cNvPicPr>
            <a:picLocks noChangeAspect="1"/>
          </p:cNvPicPr>
          <p:nvPr/>
        </p:nvPicPr>
        <p:blipFill>
          <a:blip r:embed="rId2" cstate="screen"/>
          <a:stretch>
            <a:fillRect/>
          </a:stretch>
        </p:blipFill>
        <p:spPr>
          <a:xfrm>
            <a:off x="0" y="0"/>
            <a:ext cx="9144000" cy="6858000"/>
          </a:xfrm>
          <a:prstGeom prst="rect">
            <a:avLst/>
          </a:prstGeom>
          <a:effectLst>
            <a:glow>
              <a:schemeClr val="accent1">
                <a:alpha val="40000"/>
              </a:schemeClr>
            </a:glow>
            <a:outerShdw sx="1000" sy="1000" algn="ctr" rotWithShape="0">
              <a:srgbClr val="000000"/>
            </a:outerShdw>
            <a:reflection endPos="0" dir="5400000" sy="-100000" algn="bl" rotWithShape="0"/>
          </a:effectLst>
        </p:spPr>
      </p:pic>
      <p:sp>
        <p:nvSpPr>
          <p:cNvPr id="5" name="Rectangle 4">
            <a:extLst>
              <a:ext uri="{FF2B5EF4-FFF2-40B4-BE49-F238E27FC236}">
                <a16:creationId xmlns:a16="http://schemas.microsoft.com/office/drawing/2014/main" id="{6F7BAA95-D4D4-60E2-7F8B-909D1B8E01E1}"/>
              </a:ext>
            </a:extLst>
          </p:cNvPr>
          <p:cNvSpPr/>
          <p:nvPr/>
        </p:nvSpPr>
        <p:spPr>
          <a:xfrm>
            <a:off x="347663" y="2598530"/>
            <a:ext cx="8448675" cy="2800767"/>
          </a:xfrm>
          <a:prstGeom prst="rect">
            <a:avLst/>
          </a:prstGeom>
          <a:noFill/>
          <a:ln>
            <a:noFill/>
          </a:ln>
        </p:spPr>
        <p:txBody>
          <a:bodyPr anchor="ctr">
            <a:spAutoFit/>
          </a:bodyPr>
          <a:lstStyle/>
          <a:p>
            <a:pPr algn="ctr" defTabSz="457177" eaLnBrk="1" fontAlgn="auto" hangingPunct="1">
              <a:spcBef>
                <a:spcPts val="0"/>
              </a:spcBef>
              <a:spcAft>
                <a:spcPts val="0"/>
              </a:spcAft>
            </a:pPr>
            <a:r>
              <a:rPr lang="ar-JO" sz="4400" b="1" dirty="0"/>
              <a:t>14 وأما أنت فاثبت على ما تعلمت وأيقنت، عارفاً ممن تعلمت 15 وأنك منذ الطفولية تعرف الكتب المقدسة، القادرة أن تحكمك للخلاص، بالإيمان الذي في المسيح يسوع.</a:t>
            </a:r>
            <a:endParaRPr lang="en-SG" sz="4400" b="1" dirty="0"/>
          </a:p>
        </p:txBody>
      </p:sp>
      <p:sp>
        <p:nvSpPr>
          <p:cNvPr id="2" name="Rectangle 1">
            <a:extLst>
              <a:ext uri="{FF2B5EF4-FFF2-40B4-BE49-F238E27FC236}">
                <a16:creationId xmlns:a16="http://schemas.microsoft.com/office/drawing/2014/main" id="{C89D6CB0-3682-1286-CD92-8FDD1716372F}"/>
              </a:ext>
            </a:extLst>
          </p:cNvPr>
          <p:cNvSpPr/>
          <p:nvPr/>
        </p:nvSpPr>
        <p:spPr>
          <a:xfrm>
            <a:off x="0" y="597377"/>
            <a:ext cx="9143999" cy="640306"/>
          </a:xfrm>
          <a:prstGeom prst="rect">
            <a:avLst/>
          </a:prstGeom>
          <a:solidFill>
            <a:srgbClr val="002060"/>
          </a:solidFill>
        </p:spPr>
        <p:txBody>
          <a:bodyPr>
            <a:spAutoFit/>
          </a:bodyPr>
          <a:lstStyle/>
          <a:p>
            <a:pPr algn="ctr" defTabSz="457177" rtl="1" eaLnBrk="1" fontAlgn="auto" hangingPunct="1">
              <a:spcBef>
                <a:spcPts val="0"/>
              </a:spcBef>
              <a:spcAft>
                <a:spcPts val="0"/>
              </a:spcAft>
              <a:defRPr/>
            </a:pPr>
            <a:r>
              <a:rPr lang="ar-SA" sz="3600" b="1" dirty="0">
                <a:solidFill>
                  <a:srgbClr val="FFFFFF"/>
                </a:solidFill>
                <a:effectLst>
                  <a:glow rad="228600">
                    <a:srgbClr val="000000">
                      <a:satMod val="175000"/>
                    </a:srgbClr>
                  </a:glow>
                </a:effectLst>
                <a:ea typeface="ＭＳ Ｐゴシック" charset="0"/>
              </a:rPr>
              <a:t>٢ تيموثاوس ٣ : ١٠-١٧</a:t>
            </a:r>
          </a:p>
        </p:txBody>
      </p:sp>
    </p:spTree>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18A84870-49F4-1880-16FC-01E84CDCB931}"/>
              </a:ext>
            </a:extLst>
          </p:cNvPr>
          <p:cNvSpPr>
            <a:spLocks noGrp="1" noChangeArrowheads="1"/>
          </p:cNvSpPr>
          <p:nvPr>
            <p:ph type="ctrTitle"/>
          </p:nvPr>
        </p:nvSpPr>
        <p:spPr>
          <a:xfrm>
            <a:off x="0" y="5773132"/>
            <a:ext cx="9144000" cy="96739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المستقبل</a:t>
            </a:r>
            <a:endParaRPr lang="en-US" sz="5400" dirty="0">
              <a:effectLst>
                <a:glow rad="127000">
                  <a:schemeClr val="tx1"/>
                </a:glow>
              </a:effectLst>
              <a:ea typeface="ＭＳ Ｐゴシック" charset="0"/>
            </a:endParaRPr>
          </a:p>
        </p:txBody>
      </p:sp>
      <p:sp>
        <p:nvSpPr>
          <p:cNvPr id="228355" name="Title 3">
            <a:extLst>
              <a:ext uri="{FF2B5EF4-FFF2-40B4-BE49-F238E27FC236}">
                <a16:creationId xmlns:a16="http://schemas.microsoft.com/office/drawing/2014/main" id="{149EF89D-C383-70FF-80F8-5A67751197D3}"/>
              </a:ext>
            </a:extLst>
          </p:cNvPr>
          <p:cNvSpPr txBox="1">
            <a:spLocks/>
          </p:cNvSpPr>
          <p:nvPr/>
        </p:nvSpPr>
        <p:spPr bwMode="auto">
          <a:xfrm>
            <a:off x="685800" y="2130425"/>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4400" b="1" dirty="0">
                <a:solidFill>
                  <a:srgbClr val="FFFFFF"/>
                </a:solidFill>
                <a:cs typeface="Arial" panose="020B0604020202020204" pitchFamily="34" charset="0"/>
              </a:rPr>
              <a:t>Nephew</a:t>
            </a:r>
          </a:p>
        </p:txBody>
      </p:sp>
      <p:grpSp>
        <p:nvGrpSpPr>
          <p:cNvPr id="228356" name="Group 3">
            <a:extLst>
              <a:ext uri="{FF2B5EF4-FFF2-40B4-BE49-F238E27FC236}">
                <a16:creationId xmlns:a16="http://schemas.microsoft.com/office/drawing/2014/main" id="{9E9DFE9F-69DA-E53C-933B-5A24C1963E56}"/>
              </a:ext>
            </a:extLst>
          </p:cNvPr>
          <p:cNvGrpSpPr>
            <a:grpSpLocks/>
          </p:cNvGrpSpPr>
          <p:nvPr/>
        </p:nvGrpSpPr>
        <p:grpSpPr bwMode="auto">
          <a:xfrm>
            <a:off x="0" y="1481138"/>
            <a:ext cx="9172575" cy="2867025"/>
            <a:chOff x="-1" y="1481670"/>
            <a:chExt cx="9173027" cy="2866571"/>
          </a:xfrm>
        </p:grpSpPr>
        <p:pic>
          <p:nvPicPr>
            <p:cNvPr id="228362" name="Picture 4">
              <a:extLst>
                <a:ext uri="{FF2B5EF4-FFF2-40B4-BE49-F238E27FC236}">
                  <a16:creationId xmlns:a16="http://schemas.microsoft.com/office/drawing/2014/main" id="{C69B48E9-CEA9-7FC7-0CCE-190A64195B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1481670"/>
              <a:ext cx="9173027" cy="2866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8363" name="Group 5">
              <a:extLst>
                <a:ext uri="{FF2B5EF4-FFF2-40B4-BE49-F238E27FC236}">
                  <a16:creationId xmlns:a16="http://schemas.microsoft.com/office/drawing/2014/main" id="{53B253C0-35B3-1813-4338-34FDFFEF9122}"/>
                </a:ext>
              </a:extLst>
            </p:cNvPr>
            <p:cNvGrpSpPr>
              <a:grpSpLocks/>
            </p:cNvGrpSpPr>
            <p:nvPr/>
          </p:nvGrpSpPr>
          <p:grpSpPr bwMode="auto">
            <a:xfrm>
              <a:off x="119068" y="1626109"/>
              <a:ext cx="7552109" cy="1076451"/>
              <a:chOff x="119068" y="1668764"/>
              <a:chExt cx="7552109" cy="1076451"/>
            </a:xfrm>
          </p:grpSpPr>
          <p:sp>
            <p:nvSpPr>
              <p:cNvPr id="7" name="Rectangle 6">
                <a:extLst>
                  <a:ext uri="{FF2B5EF4-FFF2-40B4-BE49-F238E27FC236}">
                    <a16:creationId xmlns:a16="http://schemas.microsoft.com/office/drawing/2014/main" id="{C4C9DE87-DD77-BCBA-5EDB-805C37C41564}"/>
                  </a:ext>
                </a:extLst>
              </p:cNvPr>
              <p:cNvSpPr/>
              <p:nvPr/>
            </p:nvSpPr>
            <p:spPr bwMode="auto">
              <a:xfrm>
                <a:off x="119068" y="1668764"/>
                <a:ext cx="2932256" cy="463773"/>
              </a:xfrm>
              <a:prstGeom prst="rect">
                <a:avLst/>
              </a:prstGeom>
              <a:solidFill>
                <a:srgbClr val="FFFFFF"/>
              </a:solidFill>
              <a:ln w="9525" cap="flat" cmpd="sng" algn="ctr">
                <a:solidFill>
                  <a:srgbClr val="FFFFFF"/>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ea typeface="+mn-ea"/>
                  <a:cs typeface="Arial" panose="020B0604020202020204" pitchFamily="34" charset="0"/>
                </a:endParaRPr>
              </a:p>
            </p:txBody>
          </p:sp>
          <p:sp>
            <p:nvSpPr>
              <p:cNvPr id="8" name="Rectangle 7">
                <a:extLst>
                  <a:ext uri="{FF2B5EF4-FFF2-40B4-BE49-F238E27FC236}">
                    <a16:creationId xmlns:a16="http://schemas.microsoft.com/office/drawing/2014/main" id="{1FD42F09-341E-FF5B-E750-5E2CD4F28835}"/>
                  </a:ext>
                </a:extLst>
              </p:cNvPr>
              <p:cNvSpPr/>
              <p:nvPr/>
            </p:nvSpPr>
            <p:spPr bwMode="auto">
              <a:xfrm>
                <a:off x="3302162" y="1668764"/>
                <a:ext cx="2294051" cy="463773"/>
              </a:xfrm>
              <a:prstGeom prst="rect">
                <a:avLst/>
              </a:prstGeom>
              <a:solidFill>
                <a:srgbClr val="FFFFFF"/>
              </a:solidFill>
              <a:ln w="9525" cap="flat" cmpd="sng" algn="ctr">
                <a:solidFill>
                  <a:srgbClr val="FFFFFF"/>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ea typeface="+mn-ea"/>
                  <a:cs typeface="Arial" panose="020B0604020202020204" pitchFamily="34" charset="0"/>
                </a:endParaRPr>
              </a:p>
            </p:txBody>
          </p:sp>
          <p:sp>
            <p:nvSpPr>
              <p:cNvPr id="9" name="Rectangle 8">
                <a:extLst>
                  <a:ext uri="{FF2B5EF4-FFF2-40B4-BE49-F238E27FC236}">
                    <a16:creationId xmlns:a16="http://schemas.microsoft.com/office/drawing/2014/main" id="{CDEF9EA1-8CA6-3F1D-9225-DBC5689D48E2}"/>
                  </a:ext>
                </a:extLst>
              </p:cNvPr>
              <p:cNvSpPr/>
              <p:nvPr/>
            </p:nvSpPr>
            <p:spPr bwMode="auto">
              <a:xfrm>
                <a:off x="3302162" y="2105258"/>
                <a:ext cx="1862230" cy="463773"/>
              </a:xfrm>
              <a:prstGeom prst="rect">
                <a:avLst/>
              </a:prstGeom>
              <a:solidFill>
                <a:srgbClr val="FFFFFF"/>
              </a:solidFill>
              <a:ln w="9525" cap="flat" cmpd="sng" algn="ctr">
                <a:solidFill>
                  <a:srgbClr val="FFFFFF"/>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ea typeface="+mn-ea"/>
                  <a:cs typeface="Arial" panose="020B0604020202020204" pitchFamily="34" charset="0"/>
                </a:endParaRPr>
              </a:p>
            </p:txBody>
          </p:sp>
          <p:sp>
            <p:nvSpPr>
              <p:cNvPr id="10" name="Rectangle 9">
                <a:extLst>
                  <a:ext uri="{FF2B5EF4-FFF2-40B4-BE49-F238E27FC236}">
                    <a16:creationId xmlns:a16="http://schemas.microsoft.com/office/drawing/2014/main" id="{14B48E0B-42AC-6532-2B22-D33D0F189DC8}"/>
                  </a:ext>
                </a:extLst>
              </p:cNvPr>
              <p:cNvSpPr/>
              <p:nvPr/>
            </p:nvSpPr>
            <p:spPr bwMode="auto">
              <a:xfrm>
                <a:off x="6604324" y="1711620"/>
                <a:ext cx="1066853" cy="463773"/>
              </a:xfrm>
              <a:prstGeom prst="rect">
                <a:avLst/>
              </a:prstGeom>
              <a:solidFill>
                <a:srgbClr val="FFFFFF"/>
              </a:solidFill>
              <a:ln w="9525" cap="flat" cmpd="sng" algn="ctr">
                <a:solidFill>
                  <a:srgbClr val="FFFFFF"/>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ea typeface="+mn-ea"/>
                  <a:cs typeface="Arial" panose="020B0604020202020204" pitchFamily="34" charset="0"/>
                </a:endParaRPr>
              </a:p>
            </p:txBody>
          </p:sp>
          <p:sp>
            <p:nvSpPr>
              <p:cNvPr id="11" name="Rectangle 10">
                <a:extLst>
                  <a:ext uri="{FF2B5EF4-FFF2-40B4-BE49-F238E27FC236}">
                    <a16:creationId xmlns:a16="http://schemas.microsoft.com/office/drawing/2014/main" id="{01ED45CA-8F72-76DC-86C6-822FEDD1E054}"/>
                  </a:ext>
                </a:extLst>
              </p:cNvPr>
              <p:cNvSpPr/>
              <p:nvPr/>
            </p:nvSpPr>
            <p:spPr bwMode="auto">
              <a:xfrm>
                <a:off x="5291398" y="2281442"/>
                <a:ext cx="787439" cy="463773"/>
              </a:xfrm>
              <a:prstGeom prst="rect">
                <a:avLst/>
              </a:prstGeom>
              <a:solidFill>
                <a:srgbClr val="FFFFFF"/>
              </a:solidFill>
              <a:ln w="9525" cap="flat" cmpd="sng" algn="ctr">
                <a:solidFill>
                  <a:srgbClr val="FFFFFF"/>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ea typeface="+mn-ea"/>
                  <a:cs typeface="Arial" panose="020B0604020202020204" pitchFamily="34" charset="0"/>
                </a:endParaRPr>
              </a:p>
            </p:txBody>
          </p:sp>
          <p:sp>
            <p:nvSpPr>
              <p:cNvPr id="12" name="Rectangle 11">
                <a:extLst>
                  <a:ext uri="{FF2B5EF4-FFF2-40B4-BE49-F238E27FC236}">
                    <a16:creationId xmlns:a16="http://schemas.microsoft.com/office/drawing/2014/main" id="{9D8F7E2E-CA80-D7D4-1A0D-DF0677132D22}"/>
                  </a:ext>
                </a:extLst>
              </p:cNvPr>
              <p:cNvSpPr/>
              <p:nvPr/>
            </p:nvSpPr>
            <p:spPr bwMode="auto">
              <a:xfrm>
                <a:off x="4767497" y="1770348"/>
                <a:ext cx="482624" cy="463773"/>
              </a:xfrm>
              <a:prstGeom prst="rect">
                <a:avLst/>
              </a:prstGeom>
              <a:solidFill>
                <a:srgbClr val="FFFFFF"/>
              </a:solidFill>
              <a:ln w="9525" cap="flat" cmpd="sng" algn="ctr">
                <a:solidFill>
                  <a:srgbClr val="FFFFFF"/>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ea typeface="+mn-ea"/>
                  <a:cs typeface="Arial" panose="020B0604020202020204" pitchFamily="34" charset="0"/>
                </a:endParaRPr>
              </a:p>
            </p:txBody>
          </p:sp>
          <p:sp>
            <p:nvSpPr>
              <p:cNvPr id="13" name="Rectangle 12">
                <a:extLst>
                  <a:ext uri="{FF2B5EF4-FFF2-40B4-BE49-F238E27FC236}">
                    <a16:creationId xmlns:a16="http://schemas.microsoft.com/office/drawing/2014/main" id="{636DC576-0AF9-2088-D59F-DC7DE85FA4F8}"/>
                  </a:ext>
                </a:extLst>
              </p:cNvPr>
              <p:cNvSpPr/>
              <p:nvPr/>
            </p:nvSpPr>
            <p:spPr bwMode="auto">
              <a:xfrm>
                <a:off x="990648" y="2222714"/>
                <a:ext cx="644557" cy="463773"/>
              </a:xfrm>
              <a:prstGeom prst="rect">
                <a:avLst/>
              </a:prstGeom>
              <a:solidFill>
                <a:srgbClr val="FFFFFF"/>
              </a:solidFill>
              <a:ln w="9525" cap="flat" cmpd="sng" algn="ctr">
                <a:solidFill>
                  <a:srgbClr val="FFFFFF"/>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ea typeface="+mn-ea"/>
                  <a:cs typeface="Arial" panose="020B0604020202020204" pitchFamily="34" charset="0"/>
                </a:endParaRPr>
              </a:p>
            </p:txBody>
          </p:sp>
        </p:grpSp>
      </p:grpSp>
      <p:sp>
        <p:nvSpPr>
          <p:cNvPr id="14" name="TextBox 2">
            <a:extLst>
              <a:ext uri="{FF2B5EF4-FFF2-40B4-BE49-F238E27FC236}">
                <a16:creationId xmlns:a16="http://schemas.microsoft.com/office/drawing/2014/main" id="{78C503B5-3453-81DB-0384-1FDAEE101FC2}"/>
              </a:ext>
            </a:extLst>
          </p:cNvPr>
          <p:cNvSpPr txBox="1">
            <a:spLocks noChangeArrowheads="1"/>
          </p:cNvSpPr>
          <p:nvPr/>
        </p:nvSpPr>
        <p:spPr bwMode="auto">
          <a:xfrm>
            <a:off x="152400" y="1497013"/>
            <a:ext cx="2805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1800" b="1" dirty="0">
                <a:solidFill>
                  <a:srgbClr val="000000"/>
                </a:solidFill>
                <a:cs typeface="Arial" panose="020B0604020202020204" pitchFamily="34" charset="0"/>
              </a:rPr>
              <a:t>يا سوامي العظيم ، هل تستطيع أن تخبرني عن مستقبلي؟</a:t>
            </a:r>
            <a:endParaRPr lang="en-US" altLang="en-US" b="1" dirty="0">
              <a:solidFill>
                <a:srgbClr val="000000"/>
              </a:solidFill>
              <a:cs typeface="Arial" panose="020B0604020202020204" pitchFamily="34" charset="0"/>
            </a:endParaRPr>
          </a:p>
        </p:txBody>
      </p:sp>
      <p:sp>
        <p:nvSpPr>
          <p:cNvPr id="15" name="TextBox 2">
            <a:extLst>
              <a:ext uri="{FF2B5EF4-FFF2-40B4-BE49-F238E27FC236}">
                <a16:creationId xmlns:a16="http://schemas.microsoft.com/office/drawing/2014/main" id="{679279F4-CDBE-30AB-44AB-24D6FF51DB80}"/>
              </a:ext>
            </a:extLst>
          </p:cNvPr>
          <p:cNvSpPr txBox="1">
            <a:spLocks noChangeArrowheads="1"/>
          </p:cNvSpPr>
          <p:nvPr/>
        </p:nvSpPr>
        <p:spPr bwMode="auto">
          <a:xfrm>
            <a:off x="3302000" y="1497013"/>
            <a:ext cx="2489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ar-JO" altLang="en-US" sz="1800" b="1" dirty="0">
                <a:solidFill>
                  <a:srgbClr val="000000"/>
                </a:solidFill>
                <a:cs typeface="Arial" panose="020B0604020202020204" pitchFamily="34" charset="0"/>
              </a:rPr>
              <a:t>هل حصلت على مبلغ من أجل تقاعد طويل وصحي؟</a:t>
            </a:r>
            <a:endParaRPr lang="en-US" altLang="en-US" b="1" dirty="0">
              <a:solidFill>
                <a:srgbClr val="000000"/>
              </a:solidFill>
              <a:cs typeface="Arial" panose="020B0604020202020204" pitchFamily="34" charset="0"/>
            </a:endParaRPr>
          </a:p>
        </p:txBody>
      </p:sp>
      <p:sp>
        <p:nvSpPr>
          <p:cNvPr id="16" name="TextBox 2">
            <a:extLst>
              <a:ext uri="{FF2B5EF4-FFF2-40B4-BE49-F238E27FC236}">
                <a16:creationId xmlns:a16="http://schemas.microsoft.com/office/drawing/2014/main" id="{FA127DAC-B1AC-9C24-CC64-B2A2FCEAE9B9}"/>
              </a:ext>
            </a:extLst>
          </p:cNvPr>
          <p:cNvSpPr txBox="1">
            <a:spLocks noChangeArrowheads="1"/>
          </p:cNvSpPr>
          <p:nvPr/>
        </p:nvSpPr>
        <p:spPr bwMode="auto">
          <a:xfrm>
            <a:off x="896938" y="2187575"/>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ar-JO" altLang="en-US" sz="1800" b="1" dirty="0">
                <a:solidFill>
                  <a:srgbClr val="000000"/>
                </a:solidFill>
                <a:cs typeface="Arial" panose="020B0604020202020204" pitchFamily="34" charset="0"/>
              </a:rPr>
              <a:t>أستطيع</a:t>
            </a:r>
            <a:endParaRPr lang="en-US" altLang="en-US" b="1" dirty="0">
              <a:solidFill>
                <a:srgbClr val="000000"/>
              </a:solidFill>
              <a:cs typeface="Arial" panose="020B0604020202020204" pitchFamily="34" charset="0"/>
            </a:endParaRPr>
          </a:p>
        </p:txBody>
      </p:sp>
      <p:sp>
        <p:nvSpPr>
          <p:cNvPr id="17" name="TextBox 2">
            <a:extLst>
              <a:ext uri="{FF2B5EF4-FFF2-40B4-BE49-F238E27FC236}">
                <a16:creationId xmlns:a16="http://schemas.microsoft.com/office/drawing/2014/main" id="{7A486CBC-7F90-4620-879C-33DD2FC4898B}"/>
              </a:ext>
            </a:extLst>
          </p:cNvPr>
          <p:cNvSpPr txBox="1">
            <a:spLocks noChangeArrowheads="1"/>
          </p:cNvSpPr>
          <p:nvPr/>
        </p:nvSpPr>
        <p:spPr bwMode="auto">
          <a:xfrm>
            <a:off x="5283200" y="2185988"/>
            <a:ext cx="91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ar-JO" altLang="en-US" sz="1800" b="1" dirty="0">
                <a:solidFill>
                  <a:srgbClr val="000000"/>
                </a:solidFill>
                <a:cs typeface="Arial" panose="020B0604020202020204" pitchFamily="34" charset="0"/>
              </a:rPr>
              <a:t>نعم، </a:t>
            </a:r>
            <a:r>
              <a:rPr lang="en-US" altLang="en-US" sz="1800" b="1" dirty="0">
                <a:solidFill>
                  <a:srgbClr val="000000"/>
                </a:solidFill>
                <a:cs typeface="Arial" panose="020B0604020202020204" pitchFamily="34" charset="0"/>
              </a:rPr>
              <a:t> </a:t>
            </a:r>
            <a:br>
              <a:rPr lang="en-US" altLang="en-US" sz="1800" b="1" dirty="0">
                <a:solidFill>
                  <a:srgbClr val="000000"/>
                </a:solidFill>
                <a:cs typeface="Arial" panose="020B0604020202020204" pitchFamily="34" charset="0"/>
              </a:rPr>
            </a:br>
            <a:r>
              <a:rPr lang="ar-JO" altLang="en-US" sz="1800" b="1" dirty="0">
                <a:solidFill>
                  <a:srgbClr val="000000"/>
                </a:solidFill>
                <a:cs typeface="Arial" panose="020B0604020202020204" pitchFamily="34" charset="0"/>
              </a:rPr>
              <a:t>عندي </a:t>
            </a:r>
            <a:endParaRPr lang="en-US" altLang="en-US" b="1" dirty="0">
              <a:solidFill>
                <a:srgbClr val="000000"/>
              </a:solidFill>
              <a:cs typeface="Arial" panose="020B0604020202020204" pitchFamily="34" charset="0"/>
            </a:endParaRPr>
          </a:p>
        </p:txBody>
      </p:sp>
      <p:sp>
        <p:nvSpPr>
          <p:cNvPr id="18" name="TextBox 2">
            <a:extLst>
              <a:ext uri="{FF2B5EF4-FFF2-40B4-BE49-F238E27FC236}">
                <a16:creationId xmlns:a16="http://schemas.microsoft.com/office/drawing/2014/main" id="{E3A4BE0E-0EDB-CD06-DBC8-47EE9D9E8DCC}"/>
              </a:ext>
            </a:extLst>
          </p:cNvPr>
          <p:cNvSpPr txBox="1">
            <a:spLocks noChangeArrowheads="1"/>
          </p:cNvSpPr>
          <p:nvPr/>
        </p:nvSpPr>
        <p:spPr bwMode="auto">
          <a:xfrm>
            <a:off x="6553200" y="1719263"/>
            <a:ext cx="1201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1800" b="1" dirty="0">
                <a:solidFill>
                  <a:srgbClr val="000000"/>
                </a:solidFill>
                <a:cs typeface="Arial" panose="020B0604020202020204" pitchFamily="34" charset="0"/>
              </a:rPr>
              <a:t>أصرفه</a:t>
            </a:r>
            <a:endParaRPr lang="en-US" altLang="en-US" b="1" dirty="0">
              <a:solidFill>
                <a:srgbClr val="000000"/>
              </a:solidFill>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6AD320-5940-5617-A0C2-DD27BB55C384}"/>
              </a:ext>
            </a:extLst>
          </p:cNvPr>
          <p:cNvPicPr>
            <a:picLocks noChangeAspect="1"/>
          </p:cNvPicPr>
          <p:nvPr/>
        </p:nvPicPr>
        <p:blipFill>
          <a:blip r:embed="rId2" cstate="screen"/>
          <a:stretch>
            <a:fillRect/>
          </a:stretch>
        </p:blipFill>
        <p:spPr>
          <a:xfrm>
            <a:off x="0" y="0"/>
            <a:ext cx="9144000" cy="6858000"/>
          </a:xfrm>
          <a:prstGeom prst="rect">
            <a:avLst/>
          </a:prstGeom>
          <a:effectLst>
            <a:glow>
              <a:schemeClr val="accent1">
                <a:alpha val="40000"/>
              </a:schemeClr>
            </a:glow>
            <a:outerShdw sx="1000" sy="1000" algn="ctr" rotWithShape="0">
              <a:srgbClr val="000000"/>
            </a:outerShdw>
            <a:reflection endPos="0" dir="5400000" sy="-100000" algn="bl" rotWithShape="0"/>
          </a:effectLst>
        </p:spPr>
      </p:pic>
      <p:sp>
        <p:nvSpPr>
          <p:cNvPr id="5" name="Rectangle 4">
            <a:extLst>
              <a:ext uri="{FF2B5EF4-FFF2-40B4-BE49-F238E27FC236}">
                <a16:creationId xmlns:a16="http://schemas.microsoft.com/office/drawing/2014/main" id="{06DDDFF7-3BFF-9868-00FE-73C0B8AA9395}"/>
              </a:ext>
            </a:extLst>
          </p:cNvPr>
          <p:cNvSpPr/>
          <p:nvPr/>
        </p:nvSpPr>
        <p:spPr>
          <a:xfrm>
            <a:off x="347661" y="2154341"/>
            <a:ext cx="8448675" cy="3477875"/>
          </a:xfrm>
          <a:prstGeom prst="rect">
            <a:avLst/>
          </a:prstGeom>
          <a:noFill/>
          <a:ln>
            <a:noFill/>
          </a:ln>
        </p:spPr>
        <p:txBody>
          <a:bodyPr anchor="ctr">
            <a:spAutoFit/>
          </a:bodyPr>
          <a:lstStyle/>
          <a:p>
            <a:pPr algn="ctr" defTabSz="457177" eaLnBrk="1" fontAlgn="auto" hangingPunct="1">
              <a:spcBef>
                <a:spcPts val="0"/>
              </a:spcBef>
              <a:spcAft>
                <a:spcPts val="0"/>
              </a:spcAft>
            </a:pPr>
            <a:r>
              <a:rPr lang="ar-JO" sz="4400" b="1" dirty="0"/>
              <a:t>16 كل الكتاب هو موحى به من الله، ونافع للتعليم والتوبيخ، للتقويم والتأديب الذي في البر 17 لكي يكون إنسان الله كاملاً، متأهباً لكل عمل صالح.</a:t>
            </a:r>
          </a:p>
          <a:p>
            <a:pPr algn="ctr" defTabSz="457177" eaLnBrk="1" fontAlgn="auto" hangingPunct="1">
              <a:spcBef>
                <a:spcPts val="0"/>
              </a:spcBef>
              <a:spcAft>
                <a:spcPts val="0"/>
              </a:spcAft>
            </a:pPr>
            <a:endParaRPr lang="en-SG" sz="4400" b="1" dirty="0"/>
          </a:p>
        </p:txBody>
      </p:sp>
      <p:sp>
        <p:nvSpPr>
          <p:cNvPr id="2" name="Rectangle 1">
            <a:extLst>
              <a:ext uri="{FF2B5EF4-FFF2-40B4-BE49-F238E27FC236}">
                <a16:creationId xmlns:a16="http://schemas.microsoft.com/office/drawing/2014/main" id="{31E62AD0-138E-2162-E35C-78460B11A066}"/>
              </a:ext>
            </a:extLst>
          </p:cNvPr>
          <p:cNvSpPr/>
          <p:nvPr/>
        </p:nvSpPr>
        <p:spPr>
          <a:xfrm>
            <a:off x="0" y="597377"/>
            <a:ext cx="9143999" cy="640306"/>
          </a:xfrm>
          <a:prstGeom prst="rect">
            <a:avLst/>
          </a:prstGeom>
          <a:solidFill>
            <a:srgbClr val="002060"/>
          </a:solidFill>
        </p:spPr>
        <p:txBody>
          <a:bodyPr>
            <a:spAutoFit/>
          </a:bodyPr>
          <a:lstStyle/>
          <a:p>
            <a:pPr algn="ctr" defTabSz="457177" rtl="1" eaLnBrk="1" fontAlgn="auto" hangingPunct="1">
              <a:spcBef>
                <a:spcPts val="0"/>
              </a:spcBef>
              <a:spcAft>
                <a:spcPts val="0"/>
              </a:spcAft>
              <a:defRPr/>
            </a:pPr>
            <a:r>
              <a:rPr lang="ar-SA" sz="3600" b="1" dirty="0">
                <a:solidFill>
                  <a:srgbClr val="FFFFFF"/>
                </a:solidFill>
                <a:effectLst>
                  <a:glow rad="228600">
                    <a:srgbClr val="000000">
                      <a:satMod val="175000"/>
                    </a:srgbClr>
                  </a:glow>
                </a:effectLst>
                <a:ea typeface="ＭＳ Ｐゴシック" charset="0"/>
              </a:rPr>
              <a:t>٢ تيموثاوس ٣ : ١٠-١٧</a:t>
            </a:r>
          </a:p>
        </p:txBody>
      </p:sp>
    </p:spTree>
  </p:cSld>
  <p:clrMapOvr>
    <a:masterClrMapping/>
  </p:clrMapOvr>
  <p:transition spd="med">
    <p:randomBar dir="vert"/>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8" name="Picture 1">
            <a:extLst>
              <a:ext uri="{FF2B5EF4-FFF2-40B4-BE49-F238E27FC236}">
                <a16:creationId xmlns:a16="http://schemas.microsoft.com/office/drawing/2014/main" id="{6631730D-2362-1187-CF62-30CB30EF9B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771525"/>
            <a:ext cx="9151938"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15CCD50E-F082-4F3A-5E48-19E1ED979A4A}"/>
              </a:ext>
            </a:extLst>
          </p:cNvPr>
          <p:cNvSpPr>
            <a:spLocks noGrp="1" noChangeArrowheads="1"/>
          </p:cNvSpPr>
          <p:nvPr>
            <p:ph type="ctrTitle"/>
          </p:nvPr>
        </p:nvSpPr>
        <p:spPr>
          <a:xfrm>
            <a:off x="0" y="1"/>
            <a:ext cx="9144000" cy="77160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4000" dirty="0">
                <a:effectLst>
                  <a:glow rad="127000">
                    <a:schemeClr val="tx1"/>
                  </a:glow>
                </a:effectLst>
                <a:ea typeface="ＭＳ Ｐゴシック" charset="0"/>
              </a:rPr>
              <a:t>أ. اتبع </a:t>
            </a:r>
            <a:r>
              <a:rPr lang="ar-JO" sz="4000" dirty="0">
                <a:solidFill>
                  <a:srgbClr val="FFFF00"/>
                </a:solidFill>
                <a:effectLst>
                  <a:glow rad="127000">
                    <a:schemeClr val="tx1"/>
                  </a:glow>
                </a:effectLst>
                <a:ea typeface="ＭＳ Ｐゴシック" charset="0"/>
              </a:rPr>
              <a:t>خدام</a:t>
            </a:r>
            <a:r>
              <a:rPr lang="ar-JO" sz="4000" dirty="0">
                <a:effectLst>
                  <a:glow rad="127000">
                    <a:schemeClr val="tx1"/>
                  </a:glow>
                </a:effectLst>
                <a:ea typeface="ＭＳ Ｐゴシック" charset="0"/>
              </a:rPr>
              <a:t> الله (3: 10-13)</a:t>
            </a:r>
            <a:endParaRPr lang="en-US" sz="4000" dirty="0">
              <a:effectLst>
                <a:glow rad="127000">
                  <a:schemeClr val="tx1"/>
                </a:glow>
              </a:effectLst>
              <a:ea typeface="ＭＳ Ｐゴシック" charset="0"/>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2" name="Picture 1">
            <a:extLst>
              <a:ext uri="{FF2B5EF4-FFF2-40B4-BE49-F238E27FC236}">
                <a16:creationId xmlns:a16="http://schemas.microsoft.com/office/drawing/2014/main" id="{ECCAD0B6-18A3-8A89-3B7C-9DC6279373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0700" y="3530600"/>
            <a:ext cx="73533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43" name="Picture 1">
            <a:extLst>
              <a:ext uri="{FF2B5EF4-FFF2-40B4-BE49-F238E27FC236}">
                <a16:creationId xmlns:a16="http://schemas.microsoft.com/office/drawing/2014/main" id="{9606A7DC-7665-C4B2-4DC8-6482332CE8DD}"/>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sp>
        <p:nvSpPr>
          <p:cNvPr id="900098" name="Rectangle 2">
            <a:extLst>
              <a:ext uri="{FF2B5EF4-FFF2-40B4-BE49-F238E27FC236}">
                <a16:creationId xmlns:a16="http://schemas.microsoft.com/office/drawing/2014/main" id="{91DF74DD-30A7-6B4E-509B-E046E0DAAC27}"/>
              </a:ext>
            </a:extLst>
          </p:cNvPr>
          <p:cNvSpPr>
            <a:spLocks noGrp="1" noChangeArrowheads="1"/>
          </p:cNvSpPr>
          <p:nvPr>
            <p:ph type="ctrTitle"/>
          </p:nvPr>
        </p:nvSpPr>
        <p:spPr>
          <a:xfrm>
            <a:off x="27119" y="20181"/>
            <a:ext cx="9036496" cy="5300645"/>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JO" sz="3200" dirty="0">
                <a:ea typeface="ＭＳ Ｐゴシック" pitchFamily="-108" charset="-128"/>
              </a:rPr>
              <a:t>10 وأما أنت فقد تبعت تعليمي، وسيرتي، وقصدي، وإيماني، وأناتي، ومحبتي، وصبري 11 واضطهاداتي، وآلامي، مثل ما أصابني في أنطاكية وإيقونية ولسترة، أية اضطهادات احتملت ومن الجميع أنقذني الرب.</a:t>
            </a:r>
            <a:br>
              <a:rPr lang="ar-JO" sz="3200" dirty="0">
                <a:ea typeface="ＭＳ Ｐゴシック" pitchFamily="-108" charset="-128"/>
              </a:rPr>
            </a:br>
            <a:r>
              <a:rPr lang="ar-JO" sz="3200" dirty="0">
                <a:ea typeface="ＭＳ Ｐゴシック" pitchFamily="-108" charset="-128"/>
              </a:rPr>
              <a:t>(3 : 10-11)</a:t>
            </a:r>
            <a:endParaRPr lang="en-US" sz="32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6" name="Picture 1">
            <a:extLst>
              <a:ext uri="{FF2B5EF4-FFF2-40B4-BE49-F238E27FC236}">
                <a16:creationId xmlns:a16="http://schemas.microsoft.com/office/drawing/2014/main" id="{373F90E8-F971-E502-0C48-200BFE230F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44B6ED19-5248-4916-7FCC-5755027C64A8}"/>
              </a:ext>
            </a:extLst>
          </p:cNvPr>
          <p:cNvSpPr>
            <a:spLocks noGrp="1" noChangeArrowheads="1"/>
          </p:cNvSpPr>
          <p:nvPr>
            <p:ph type="ctrTitle"/>
          </p:nvPr>
        </p:nvSpPr>
        <p:spPr>
          <a:xfrm>
            <a:off x="0" y="16075"/>
            <a:ext cx="9144000" cy="166082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4800" dirty="0">
                <a:effectLst>
                  <a:glow rad="127000">
                    <a:schemeClr val="tx1"/>
                  </a:glow>
                </a:effectLst>
                <a:ea typeface="ＭＳ Ｐゴシック" charset="0"/>
              </a:rPr>
              <a:t>توقع أن تتألم بسبب التقوى كما حدث مع بولس (2 تيموثاوس 3: 12)</a:t>
            </a:r>
            <a:endParaRPr lang="en-US" sz="4800" dirty="0">
              <a:effectLst>
                <a:glow rad="127000">
                  <a:schemeClr val="tx1"/>
                </a:glow>
              </a:effectLst>
              <a:ea typeface="ＭＳ Ｐゴシック" charset="0"/>
            </a:endParaRPr>
          </a:p>
        </p:txBody>
      </p:sp>
    </p:spTree>
  </p:cSld>
  <p:clrMapOvr>
    <a:masterClrMapping/>
  </p:clrMapOvr>
  <p:transition spd="slow"/>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90" name="Picture 1" descr="MerryChristmas-Theme-Blank.jpg">
            <a:extLst>
              <a:ext uri="{FF2B5EF4-FFF2-40B4-BE49-F238E27FC236}">
                <a16:creationId xmlns:a16="http://schemas.microsoft.com/office/drawing/2014/main" id="{23F2812F-6175-492B-2E32-F290D0F49C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075" y="-9525"/>
            <a:ext cx="9245600" cy="6938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B5883EFA-F899-4F18-570C-CE96A56B40C7}"/>
              </a:ext>
            </a:extLst>
          </p:cNvPr>
          <p:cNvSpPr/>
          <p:nvPr/>
        </p:nvSpPr>
        <p:spPr>
          <a:xfrm>
            <a:off x="4763" y="278205"/>
            <a:ext cx="9144001" cy="4401205"/>
          </a:xfrm>
          <a:prstGeom prst="rect">
            <a:avLst/>
          </a:prstGeom>
          <a:effectLst>
            <a:glow rad="127000">
              <a:schemeClr val="tx1"/>
            </a:glow>
          </a:effectLst>
        </p:spPr>
        <p:txBody>
          <a:bodyPr>
            <a:spAutoFit/>
          </a:bodyPr>
          <a:lstStyle/>
          <a:p>
            <a:pPr algn="ctr"/>
            <a:r>
              <a:rPr lang="ar-SA" sz="4000" b="1" dirty="0">
                <a:solidFill>
                  <a:schemeClr val="bg1"/>
                </a:solidFill>
                <a:effectLst>
                  <a:glow rad="127000">
                    <a:schemeClr val="tx1"/>
                  </a:glow>
                </a:effectLst>
                <a:ea typeface="ＭＳ Ｐゴシック" charset="0"/>
                <a:cs typeface="Arial" panose="020B0604020202020204" pitchFamily="34" charset="0"/>
              </a:rPr>
              <a:t>12 وجميع الذين يريدون أن يعيشوا بالتقوى في المسيح يسوع يضطهدون</a:t>
            </a:r>
            <a:r>
              <a:rPr lang="ar-JO" sz="4000" b="1" dirty="0">
                <a:solidFill>
                  <a:schemeClr val="bg1"/>
                </a:solidFill>
                <a:effectLst>
                  <a:glow rad="127000">
                    <a:schemeClr val="tx1"/>
                  </a:glow>
                </a:effectLst>
                <a:ea typeface="ＭＳ Ｐゴシック" charset="0"/>
                <a:cs typeface="Arial" panose="020B0604020202020204" pitchFamily="34" charset="0"/>
              </a:rPr>
              <a:t> 13 </a:t>
            </a:r>
            <a:r>
              <a:rPr lang="ar-SA" sz="4000" b="1" dirty="0">
                <a:solidFill>
                  <a:schemeClr val="bg1"/>
                </a:solidFill>
                <a:effectLst>
                  <a:glow rad="127000">
                    <a:schemeClr val="tx1"/>
                  </a:glow>
                </a:effectLst>
                <a:ea typeface="ＭＳ Ｐゴシック" charset="0"/>
                <a:cs typeface="Arial" panose="020B0604020202020204" pitchFamily="34" charset="0"/>
              </a:rPr>
              <a:t>ولكن الناس الأشرار المزورين سيتقدمون إلى أردأ مضلين ومضلين.</a:t>
            </a:r>
          </a:p>
          <a:p>
            <a:pPr algn="ctr"/>
            <a:r>
              <a:rPr lang="ar-SA" sz="4000" b="1" dirty="0">
                <a:solidFill>
                  <a:schemeClr val="bg1"/>
                </a:solidFill>
                <a:effectLst>
                  <a:glow rad="127000">
                    <a:schemeClr val="tx1"/>
                  </a:glow>
                </a:effectLst>
                <a:ea typeface="ＭＳ Ｐゴシック" charset="0"/>
                <a:cs typeface="Arial" panose="020B0604020202020204" pitchFamily="34" charset="0"/>
              </a:rPr>
              <a:t>14 وأما أنت فاثبت على ما تعلمت وأيقنت، عارفا</a:t>
            </a:r>
            <a:r>
              <a:rPr lang="ar-JO" sz="4000" b="1" dirty="0">
                <a:solidFill>
                  <a:schemeClr val="bg1"/>
                </a:solidFill>
                <a:effectLst>
                  <a:glow rad="127000">
                    <a:schemeClr val="tx1"/>
                  </a:glow>
                </a:effectLst>
                <a:ea typeface="ＭＳ Ｐゴシック" charset="0"/>
                <a:cs typeface="Arial" panose="020B0604020202020204" pitchFamily="34" charset="0"/>
              </a:rPr>
              <a:t>ً</a:t>
            </a:r>
            <a:r>
              <a:rPr lang="ar-SA" sz="4000" b="1" dirty="0">
                <a:solidFill>
                  <a:schemeClr val="bg1"/>
                </a:solidFill>
                <a:effectLst>
                  <a:glow rad="127000">
                    <a:schemeClr val="tx1"/>
                  </a:glow>
                </a:effectLst>
                <a:ea typeface="ＭＳ Ｐゴシック" charset="0"/>
                <a:cs typeface="Arial" panose="020B0604020202020204" pitchFamily="34" charset="0"/>
              </a:rPr>
              <a:t> ممن تعلمت</a:t>
            </a:r>
            <a:r>
              <a:rPr lang="ar-JO" sz="4000" b="1" dirty="0">
                <a:solidFill>
                  <a:schemeClr val="bg1"/>
                </a:solidFill>
                <a:effectLst>
                  <a:glow rad="127000">
                    <a:schemeClr val="tx1"/>
                  </a:glow>
                </a:effectLst>
                <a:ea typeface="ＭＳ Ｐゴシック" charset="0"/>
                <a:cs typeface="Arial" panose="020B0604020202020204" pitchFamily="34" charset="0"/>
              </a:rPr>
              <a:t> 15 </a:t>
            </a:r>
            <a:r>
              <a:rPr lang="ar-SA" sz="4000" b="1" dirty="0">
                <a:solidFill>
                  <a:schemeClr val="bg1"/>
                </a:solidFill>
                <a:effectLst>
                  <a:glow rad="127000">
                    <a:schemeClr val="tx1"/>
                  </a:glow>
                </a:effectLst>
                <a:ea typeface="ＭＳ Ｐゴシック" charset="0"/>
                <a:cs typeface="Arial" panose="020B0604020202020204" pitchFamily="34" charset="0"/>
              </a:rPr>
              <a:t>وأنك منذ الطفولية تعرف الكتب المقدسة، القادرة أن تحكمك للخلاص، بالإيمان الذي في المسيح يسوع.</a:t>
            </a:r>
            <a:endParaRPr lang="en-SG" sz="4000" b="1" dirty="0">
              <a:solidFill>
                <a:schemeClr val="bg1"/>
              </a:solidFill>
              <a:effectLst>
                <a:glow rad="127000">
                  <a:schemeClr val="tx1"/>
                </a:glow>
              </a:effectLst>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B0004F83-F166-A115-13E2-F63353B6BC57}"/>
              </a:ext>
            </a:extLst>
          </p:cNvPr>
          <p:cNvSpPr>
            <a:spLocks noChangeArrowheads="1"/>
          </p:cNvSpPr>
          <p:nvPr/>
        </p:nvSpPr>
        <p:spPr bwMode="auto">
          <a:xfrm>
            <a:off x="1259632" y="6127750"/>
            <a:ext cx="655272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SA" altLang="en-US" sz="4400" b="1" dirty="0">
                <a:solidFill>
                  <a:schemeClr val="bg1"/>
                </a:solidFill>
                <a:cs typeface="Arial" panose="020B0604020202020204" pitchFamily="34" charset="0"/>
              </a:rPr>
              <a:t>٢ تيموثاوس ٣ : ١٢-١٧</a:t>
            </a:r>
          </a:p>
        </p:txBody>
      </p:sp>
    </p:spTree>
  </p:cSld>
  <p:clrMapOvr>
    <a:masterClrMapping/>
  </p:clrMapOvr>
  <p:transition spd="slow"/>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914" name="Picture 1" descr="MerryChristmas-Theme-Blank.jpg">
            <a:extLst>
              <a:ext uri="{FF2B5EF4-FFF2-40B4-BE49-F238E27FC236}">
                <a16:creationId xmlns:a16="http://schemas.microsoft.com/office/drawing/2014/main" id="{3A82046B-14AD-A6E9-A371-51745928398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075" y="-9525"/>
            <a:ext cx="9245600" cy="6938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F9E300A-EAFF-C87C-2C61-7BE93A02AAB4}"/>
              </a:ext>
            </a:extLst>
          </p:cNvPr>
          <p:cNvSpPr/>
          <p:nvPr/>
        </p:nvSpPr>
        <p:spPr>
          <a:xfrm>
            <a:off x="89020" y="382012"/>
            <a:ext cx="8731452" cy="3046988"/>
          </a:xfrm>
          <a:prstGeom prst="rect">
            <a:avLst/>
          </a:prstGeom>
          <a:effectLst>
            <a:glow rad="127000">
              <a:schemeClr val="tx1"/>
            </a:glow>
          </a:effectLst>
        </p:spPr>
        <p:txBody>
          <a:bodyPr wrap="square">
            <a:spAutoFit/>
          </a:bodyPr>
          <a:lstStyle/>
          <a:p>
            <a:pPr algn="ctr">
              <a:defRPr/>
            </a:pPr>
            <a:r>
              <a:rPr lang="ar-SA" sz="4800" b="1" dirty="0">
                <a:solidFill>
                  <a:schemeClr val="bg1"/>
                </a:solidFill>
                <a:effectLst>
                  <a:glow rad="127000">
                    <a:schemeClr val="tx1"/>
                  </a:glow>
                </a:effectLst>
                <a:ea typeface="ＭＳ Ｐゴシック" charset="0"/>
                <a:cs typeface="Arial" panose="020B0604020202020204" pitchFamily="34" charset="0"/>
              </a:rPr>
              <a:t>16 كل الكتاب هو موحى به من الله، ونافع للتعليم والتوبيخ، للتقويم والتأديب الذي في البر</a:t>
            </a:r>
            <a:r>
              <a:rPr lang="ar-JO" sz="4800" b="1" dirty="0">
                <a:solidFill>
                  <a:schemeClr val="bg1"/>
                </a:solidFill>
                <a:effectLst>
                  <a:glow rad="127000">
                    <a:schemeClr val="tx1"/>
                  </a:glow>
                </a:effectLst>
                <a:ea typeface="ＭＳ Ｐゴシック" charset="0"/>
                <a:cs typeface="Arial" panose="020B0604020202020204" pitchFamily="34" charset="0"/>
              </a:rPr>
              <a:t> 17 </a:t>
            </a:r>
            <a:r>
              <a:rPr lang="ar-SA" sz="4800" b="1" dirty="0">
                <a:solidFill>
                  <a:schemeClr val="bg1"/>
                </a:solidFill>
                <a:effectLst>
                  <a:glow rad="127000">
                    <a:schemeClr val="tx1"/>
                  </a:glow>
                </a:effectLst>
                <a:ea typeface="ＭＳ Ｐゴシック" charset="0"/>
                <a:cs typeface="Arial" panose="020B0604020202020204" pitchFamily="34" charset="0"/>
              </a:rPr>
              <a:t>لكي يكون إنسان الله كاملا</a:t>
            </a:r>
            <a:r>
              <a:rPr lang="ar-JO" sz="4800" b="1" dirty="0">
                <a:solidFill>
                  <a:schemeClr val="bg1"/>
                </a:solidFill>
                <a:effectLst>
                  <a:glow rad="127000">
                    <a:schemeClr val="tx1"/>
                  </a:glow>
                </a:effectLst>
                <a:ea typeface="ＭＳ Ｐゴシック" charset="0"/>
                <a:cs typeface="Arial" panose="020B0604020202020204" pitchFamily="34" charset="0"/>
              </a:rPr>
              <a:t>ً</a:t>
            </a:r>
            <a:r>
              <a:rPr lang="ar-SA" sz="4800" b="1" dirty="0">
                <a:solidFill>
                  <a:schemeClr val="bg1"/>
                </a:solidFill>
                <a:effectLst>
                  <a:glow rad="127000">
                    <a:schemeClr val="tx1"/>
                  </a:glow>
                </a:effectLst>
                <a:ea typeface="ＭＳ Ｐゴシック" charset="0"/>
                <a:cs typeface="Arial" panose="020B0604020202020204" pitchFamily="34" charset="0"/>
              </a:rPr>
              <a:t> متأهبا</a:t>
            </a:r>
            <a:r>
              <a:rPr lang="ar-JO" sz="4800" b="1" dirty="0">
                <a:solidFill>
                  <a:schemeClr val="bg1"/>
                </a:solidFill>
                <a:effectLst>
                  <a:glow rad="127000">
                    <a:schemeClr val="tx1"/>
                  </a:glow>
                </a:effectLst>
                <a:ea typeface="ＭＳ Ｐゴシック" charset="0"/>
                <a:cs typeface="Arial" panose="020B0604020202020204" pitchFamily="34" charset="0"/>
              </a:rPr>
              <a:t>ً</a:t>
            </a:r>
            <a:r>
              <a:rPr lang="ar-SA" sz="4800" b="1" dirty="0">
                <a:solidFill>
                  <a:schemeClr val="bg1"/>
                </a:solidFill>
                <a:effectLst>
                  <a:glow rad="127000">
                    <a:schemeClr val="tx1"/>
                  </a:glow>
                </a:effectLst>
                <a:ea typeface="ＭＳ Ｐゴシック" charset="0"/>
                <a:cs typeface="Arial" panose="020B0604020202020204" pitchFamily="34" charset="0"/>
              </a:rPr>
              <a:t> لكل عمل صالح.</a:t>
            </a:r>
          </a:p>
        </p:txBody>
      </p:sp>
      <p:sp>
        <p:nvSpPr>
          <p:cNvPr id="422916" name="Rectangle 4">
            <a:extLst>
              <a:ext uri="{FF2B5EF4-FFF2-40B4-BE49-F238E27FC236}">
                <a16:creationId xmlns:a16="http://schemas.microsoft.com/office/drawing/2014/main" id="{CB9CA06E-4405-4D91-B790-602885000377}"/>
              </a:ext>
            </a:extLst>
          </p:cNvPr>
          <p:cNvSpPr>
            <a:spLocks noChangeArrowheads="1"/>
          </p:cNvSpPr>
          <p:nvPr/>
        </p:nvSpPr>
        <p:spPr bwMode="auto">
          <a:xfrm>
            <a:off x="1259632" y="6127750"/>
            <a:ext cx="655272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SA" altLang="en-US" sz="4400" b="1" dirty="0">
                <a:solidFill>
                  <a:schemeClr val="bg1"/>
                </a:solidFill>
                <a:cs typeface="Arial" panose="020B0604020202020204" pitchFamily="34" charset="0"/>
              </a:rPr>
              <a:t>٢ تيموثاوس ٣ : ١٢-١٧</a:t>
            </a:r>
          </a:p>
        </p:txBody>
      </p:sp>
    </p:spTree>
  </p:cSld>
  <p:clrMapOvr>
    <a:masterClrMapping/>
  </p:clrMapOvr>
  <p:transition spd="slow"/>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Picture 1">
            <a:extLst>
              <a:ext uri="{FF2B5EF4-FFF2-40B4-BE49-F238E27FC236}">
                <a16:creationId xmlns:a16="http://schemas.microsoft.com/office/drawing/2014/main" id="{3796D277-4238-9FA6-85EE-61AEA6F1791E}"/>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sp>
        <p:nvSpPr>
          <p:cNvPr id="900098" name="Rectangle 2">
            <a:extLst>
              <a:ext uri="{FF2B5EF4-FFF2-40B4-BE49-F238E27FC236}">
                <a16:creationId xmlns:a16="http://schemas.microsoft.com/office/drawing/2014/main" id="{A6C891B5-3A97-5CCF-3C2A-894B38BF8FAC}"/>
              </a:ext>
            </a:extLst>
          </p:cNvPr>
          <p:cNvSpPr>
            <a:spLocks noGrp="1" noChangeArrowheads="1"/>
          </p:cNvSpPr>
          <p:nvPr>
            <p:ph type="ctrTitle"/>
          </p:nvPr>
        </p:nvSpPr>
        <p:spPr>
          <a:xfrm>
            <a:off x="59273" y="116632"/>
            <a:ext cx="9036496" cy="3950345"/>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JO" sz="3600" dirty="0">
                <a:ea typeface="ＭＳ Ｐゴシック" pitchFamily="-108" charset="-128"/>
              </a:rPr>
              <a:t> 12 وجميع الذين يريدون أن يعيشوا بالتقوى في المسيح يسوع يضطهدون 13 ولكن الناس الأشرار المزورين سيتقدمون إلى أردأ مضلين ومضلين.</a:t>
            </a:r>
            <a:br>
              <a:rPr lang="ar-JO" sz="3600" dirty="0">
                <a:ea typeface="ＭＳ Ｐゴシック" pitchFamily="-108" charset="-128"/>
              </a:rPr>
            </a:br>
            <a:r>
              <a:rPr lang="ar-JO" sz="3600" dirty="0">
                <a:ea typeface="ＭＳ Ｐゴシック" pitchFamily="-108" charset="-128"/>
              </a:rPr>
              <a:t>(2 تي 3: 12-13)</a:t>
            </a:r>
            <a:endParaRPr lang="en-US" sz="3600" dirty="0">
              <a:effectLst>
                <a:glow rad="127000">
                  <a:schemeClr val="tx1"/>
                </a:glow>
              </a:effectLst>
              <a:ea typeface="ＭＳ Ｐゴシック" charset="0"/>
              <a:cs typeface="ＭＳ Ｐゴシック" charset="0"/>
            </a:endParaRPr>
          </a:p>
        </p:txBody>
      </p:sp>
      <p:pic>
        <p:nvPicPr>
          <p:cNvPr id="423940" name="Picture 1">
            <a:extLst>
              <a:ext uri="{FF2B5EF4-FFF2-40B4-BE49-F238E27FC236}">
                <a16:creationId xmlns:a16="http://schemas.microsoft.com/office/drawing/2014/main" id="{A781224E-F403-AA6B-FF52-700183A74A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381500"/>
            <a:ext cx="90170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Picture 1">
            <a:extLst>
              <a:ext uri="{FF2B5EF4-FFF2-40B4-BE49-F238E27FC236}">
                <a16:creationId xmlns:a16="http://schemas.microsoft.com/office/drawing/2014/main" id="{68595607-3FDD-FE7D-2A35-2673FAA0B6E2}"/>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sp>
        <p:nvSpPr>
          <p:cNvPr id="900098" name="Rectangle 2">
            <a:extLst>
              <a:ext uri="{FF2B5EF4-FFF2-40B4-BE49-F238E27FC236}">
                <a16:creationId xmlns:a16="http://schemas.microsoft.com/office/drawing/2014/main" id="{8D4524AB-1FC5-E714-518A-D70532A43515}"/>
              </a:ext>
            </a:extLst>
          </p:cNvPr>
          <p:cNvSpPr>
            <a:spLocks noGrp="1" noChangeArrowheads="1"/>
          </p:cNvSpPr>
          <p:nvPr>
            <p:ph type="ctrTitle"/>
          </p:nvPr>
        </p:nvSpPr>
        <p:spPr>
          <a:xfrm>
            <a:off x="59273" y="116632"/>
            <a:ext cx="9036496" cy="2133869"/>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JO" sz="3600" dirty="0">
                <a:ea typeface="ＭＳ Ｐゴシック" pitchFamily="-108" charset="-128"/>
              </a:rPr>
              <a:t>وجميع الذين يريدون أن يعيشوا بالتقوى في المسيح يسوع يضطهدون </a:t>
            </a:r>
            <a:br>
              <a:rPr lang="ar-JO" sz="3600" dirty="0">
                <a:ea typeface="ＭＳ Ｐゴシック" pitchFamily="-108" charset="-128"/>
              </a:rPr>
            </a:br>
            <a:r>
              <a:rPr lang="ar-JO" sz="3600" dirty="0">
                <a:ea typeface="ＭＳ Ｐゴシック" pitchFamily="-108" charset="-128"/>
              </a:rPr>
              <a:t>(2 تي 3: 12)</a:t>
            </a:r>
            <a:endParaRPr lang="en-US" sz="3600" dirty="0">
              <a:effectLst>
                <a:glow rad="127000">
                  <a:schemeClr val="tx1"/>
                </a:glow>
              </a:effectLst>
              <a:ea typeface="ＭＳ Ｐゴシック" charset="0"/>
              <a:cs typeface="ＭＳ Ｐゴシック" charset="0"/>
            </a:endParaRPr>
          </a:p>
        </p:txBody>
      </p:sp>
      <p:pic>
        <p:nvPicPr>
          <p:cNvPr id="424964" name="Picture 4">
            <a:extLst>
              <a:ext uri="{FF2B5EF4-FFF2-40B4-BE49-F238E27FC236}">
                <a16:creationId xmlns:a16="http://schemas.microsoft.com/office/drawing/2014/main" id="{EB7C1480-35A7-9CB1-B62C-3F2016700A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00388" y="2146300"/>
            <a:ext cx="2862262"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E6B234B6-25CA-F921-42A8-85A714C95754}"/>
              </a:ext>
            </a:extLst>
          </p:cNvPr>
          <p:cNvSpPr>
            <a:spLocks noGrp="1" noChangeArrowheads="1"/>
          </p:cNvSpPr>
          <p:nvPr>
            <p:ph type="ctrTitle"/>
          </p:nvPr>
        </p:nvSpPr>
        <p:spPr>
          <a:xfrm>
            <a:off x="0" y="5773132"/>
            <a:ext cx="9144000" cy="96739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4800" dirty="0">
                <a:effectLst>
                  <a:glow rad="127000">
                    <a:schemeClr val="tx1"/>
                  </a:glow>
                </a:effectLst>
                <a:ea typeface="ＭＳ Ｐゴシック" charset="0"/>
              </a:rPr>
              <a:t>اضطهاد الأطفال</a:t>
            </a:r>
            <a:endParaRPr lang="en-US" sz="4800" dirty="0">
              <a:effectLst>
                <a:glow rad="127000">
                  <a:schemeClr val="tx1"/>
                </a:glow>
              </a:effectLst>
              <a:ea typeface="ＭＳ Ｐゴシック" charset="0"/>
            </a:endParaRPr>
          </a:p>
        </p:txBody>
      </p:sp>
      <p:pic>
        <p:nvPicPr>
          <p:cNvPr id="425987" name="Picture 1">
            <a:extLst>
              <a:ext uri="{FF2B5EF4-FFF2-40B4-BE49-F238E27FC236}">
                <a16:creationId xmlns:a16="http://schemas.microsoft.com/office/drawing/2014/main" id="{556B58B4-30DA-E23A-6E92-B6D622AB2D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Picture 1">
            <a:extLst>
              <a:ext uri="{FF2B5EF4-FFF2-40B4-BE49-F238E27FC236}">
                <a16:creationId xmlns:a16="http://schemas.microsoft.com/office/drawing/2014/main" id="{0F16C8E4-4B16-8C2B-C146-ED99A3730C66}"/>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sp>
        <p:nvSpPr>
          <p:cNvPr id="900098" name="Rectangle 2">
            <a:extLst>
              <a:ext uri="{FF2B5EF4-FFF2-40B4-BE49-F238E27FC236}">
                <a16:creationId xmlns:a16="http://schemas.microsoft.com/office/drawing/2014/main" id="{4E7998C2-1DD4-7414-F8BC-AA2609D19713}"/>
              </a:ext>
            </a:extLst>
          </p:cNvPr>
          <p:cNvSpPr>
            <a:spLocks noGrp="1" noChangeArrowheads="1"/>
          </p:cNvSpPr>
          <p:nvPr>
            <p:ph type="ctrTitle"/>
          </p:nvPr>
        </p:nvSpPr>
        <p:spPr>
          <a:xfrm>
            <a:off x="59273" y="116632"/>
            <a:ext cx="9036496" cy="3950345"/>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rtl="1"/>
            <a:r>
              <a:rPr lang="ar-SA" sz="3600" dirty="0"/>
              <a:t>٢ تيموثاوس ٣ : ١٣</a:t>
            </a:r>
            <a:br>
              <a:rPr lang="ar-SA" sz="3600" dirty="0"/>
            </a:br>
            <a:r>
              <a:rPr lang="ar-SA" dirty="0"/>
              <a:t>ولكن الناس الأشرار المزورين سيتقدمون إلى أردأ، مض</a:t>
            </a:r>
            <a:r>
              <a:rPr lang="ar-JO" dirty="0"/>
              <a:t>ِ</a:t>
            </a:r>
            <a:r>
              <a:rPr lang="ar-SA" dirty="0"/>
              <a:t>لين ومض</a:t>
            </a:r>
            <a:r>
              <a:rPr lang="ar-JO" dirty="0"/>
              <a:t>َ</a:t>
            </a:r>
            <a:r>
              <a:rPr lang="ar-SA" dirty="0"/>
              <a:t>لين.</a:t>
            </a:r>
            <a:endParaRPr lang="ar-SA" sz="3600" dirty="0"/>
          </a:p>
        </p:txBody>
      </p:sp>
      <p:pic>
        <p:nvPicPr>
          <p:cNvPr id="427012" name="Picture 2">
            <a:extLst>
              <a:ext uri="{FF2B5EF4-FFF2-40B4-BE49-F238E27FC236}">
                <a16:creationId xmlns:a16="http://schemas.microsoft.com/office/drawing/2014/main" id="{3844DA14-BAA8-BCAF-D2E3-D540C90F1D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106613"/>
            <a:ext cx="9144000"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1">
            <a:extLst>
              <a:ext uri="{FF2B5EF4-FFF2-40B4-BE49-F238E27FC236}">
                <a16:creationId xmlns:a16="http://schemas.microsoft.com/office/drawing/2014/main" id="{179F65B1-90BA-020B-2138-22BEB902E82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96888"/>
            <a:ext cx="9144000" cy="601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2E0F5193-6F64-34E6-AFEE-2D3C1ACC677F}"/>
              </a:ext>
            </a:extLst>
          </p:cNvPr>
          <p:cNvSpPr>
            <a:spLocks noGrp="1" noChangeArrowheads="1"/>
          </p:cNvSpPr>
          <p:nvPr>
            <p:ph type="ctrTitle"/>
          </p:nvPr>
        </p:nvSpPr>
        <p:spPr>
          <a:xfrm>
            <a:off x="0" y="5517232"/>
            <a:ext cx="9144000" cy="133022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ffectLst>
                  <a:glow rad="127000">
                    <a:schemeClr val="tx1"/>
                  </a:glow>
                </a:effectLst>
                <a:ea typeface="ＭＳ Ｐゴシック" charset="0"/>
              </a:rPr>
              <a:t>كمسيحي، هل يجب أن تكون متفائلاً بخصوص المستقبل؟</a:t>
            </a:r>
            <a:endParaRPr lang="en-US" dirty="0">
              <a:effectLst>
                <a:glow rad="127000">
                  <a:schemeClr val="tx1"/>
                </a:glow>
              </a:effectLst>
              <a:ea typeface="ＭＳ Ｐゴシック" charset="0"/>
            </a:endParaRPr>
          </a:p>
        </p:txBody>
      </p:sp>
    </p:spTree>
  </p:cSld>
  <p:clrMapOvr>
    <a:masterClrMapping/>
  </p:clrMapOvr>
  <p:transition spd="slow"/>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A43D71EA-F1B1-733D-7A3B-21B528DFFABF}"/>
              </a:ext>
            </a:extLst>
          </p:cNvPr>
          <p:cNvSpPr>
            <a:spLocks noGrp="1" noChangeArrowheads="1"/>
          </p:cNvSpPr>
          <p:nvPr>
            <p:ph type="ctrTitle"/>
          </p:nvPr>
        </p:nvSpPr>
        <p:spPr>
          <a:xfrm>
            <a:off x="0" y="160750"/>
            <a:ext cx="9144000" cy="182157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كيف نقبل الحق بدلاً من الكذب؟</a:t>
            </a:r>
            <a:endParaRPr lang="en-US" sz="54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5672F9F0-3E92-8645-5915-78FA5C4EBED8}"/>
              </a:ext>
            </a:extLst>
          </p:cNvPr>
          <p:cNvSpPr txBox="1">
            <a:spLocks noChangeArrowheads="1"/>
          </p:cNvSpPr>
          <p:nvPr/>
        </p:nvSpPr>
        <p:spPr bwMode="auto">
          <a:xfrm>
            <a:off x="0" y="2411251"/>
            <a:ext cx="9144000" cy="1821573"/>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115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الحق</a:t>
            </a:r>
            <a:endParaRPr lang="en-US" sz="115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E313E263-A1CE-E14F-F48E-E12AFC4607B5}"/>
              </a:ext>
            </a:extLst>
          </p:cNvPr>
          <p:cNvSpPr txBox="1">
            <a:spLocks noChangeArrowheads="1"/>
          </p:cNvSpPr>
          <p:nvPr/>
        </p:nvSpPr>
        <p:spPr bwMode="auto">
          <a:xfrm>
            <a:off x="0" y="4468852"/>
            <a:ext cx="9144000" cy="1821573"/>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115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الأكاذيب</a:t>
            </a:r>
            <a:endParaRPr lang="en-US" sz="115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3" name="Freeform 2">
            <a:extLst>
              <a:ext uri="{FF2B5EF4-FFF2-40B4-BE49-F238E27FC236}">
                <a16:creationId xmlns:a16="http://schemas.microsoft.com/office/drawing/2014/main" id="{C5E51580-D034-F59B-4191-F0C96C9CC88E}"/>
              </a:ext>
            </a:extLst>
          </p:cNvPr>
          <p:cNvSpPr>
            <a:spLocks noChangeArrowheads="1"/>
          </p:cNvSpPr>
          <p:nvPr/>
        </p:nvSpPr>
        <p:spPr bwMode="auto">
          <a:xfrm>
            <a:off x="1768475" y="4484688"/>
            <a:ext cx="4614863" cy="463846"/>
          </a:xfrm>
          <a:custGeom>
            <a:avLst/>
            <a:gdLst>
              <a:gd name="T0" fmla="*/ 0 w 3665639"/>
              <a:gd name="T1" fmla="*/ 0 h 2395176"/>
              <a:gd name="T2" fmla="*/ 513290 w 3665639"/>
              <a:gd name="T3" fmla="*/ 48246 h 2395176"/>
              <a:gd name="T4" fmla="*/ 802016 w 3665639"/>
              <a:gd name="T5" fmla="*/ 80411 h 2395176"/>
              <a:gd name="T6" fmla="*/ 1636112 w 3665639"/>
              <a:gd name="T7" fmla="*/ 112576 h 2395176"/>
              <a:gd name="T8" fmla="*/ 1892757 w 3665639"/>
              <a:gd name="T9" fmla="*/ 160822 h 2395176"/>
              <a:gd name="T10" fmla="*/ 2117321 w 3665639"/>
              <a:gd name="T11" fmla="*/ 192987 h 2395176"/>
              <a:gd name="T12" fmla="*/ 2277723 w 3665639"/>
              <a:gd name="T13" fmla="*/ 241233 h 2395176"/>
              <a:gd name="T14" fmla="*/ 2726851 w 3665639"/>
              <a:gd name="T15" fmla="*/ 466385 h 2395176"/>
              <a:gd name="T16" fmla="*/ 2855176 w 3665639"/>
              <a:gd name="T17" fmla="*/ 530715 h 2395176"/>
              <a:gd name="T18" fmla="*/ 3111818 w 3665639"/>
              <a:gd name="T19" fmla="*/ 611126 h 2395176"/>
              <a:gd name="T20" fmla="*/ 3240140 w 3665639"/>
              <a:gd name="T21" fmla="*/ 627208 h 2395176"/>
              <a:gd name="T22" fmla="*/ 3689269 w 3665639"/>
              <a:gd name="T23" fmla="*/ 659372 h 2395176"/>
              <a:gd name="T24" fmla="*/ 3785511 w 3665639"/>
              <a:gd name="T25" fmla="*/ 675456 h 2395176"/>
              <a:gd name="T26" fmla="*/ 3977995 w 3665639"/>
              <a:gd name="T27" fmla="*/ 739783 h 2395176"/>
              <a:gd name="T28" fmla="*/ 4042156 w 3665639"/>
              <a:gd name="T29" fmla="*/ 788032 h 2395176"/>
              <a:gd name="T30" fmla="*/ 4170478 w 3665639"/>
              <a:gd name="T31" fmla="*/ 852359 h 2395176"/>
              <a:gd name="T32" fmla="*/ 4234639 w 3665639"/>
              <a:gd name="T33" fmla="*/ 948854 h 2395176"/>
              <a:gd name="T34" fmla="*/ 4298801 w 3665639"/>
              <a:gd name="T35" fmla="*/ 997100 h 2395176"/>
              <a:gd name="T36" fmla="*/ 4330884 w 3665639"/>
              <a:gd name="T37" fmla="*/ 1045346 h 2395176"/>
              <a:gd name="T38" fmla="*/ 4362962 w 3665639"/>
              <a:gd name="T39" fmla="*/ 1109677 h 2395176"/>
              <a:gd name="T40" fmla="*/ 4523362 w 3665639"/>
              <a:gd name="T41" fmla="*/ 1174007 h 2395176"/>
              <a:gd name="T42" fmla="*/ 4715846 w 3665639"/>
              <a:gd name="T43" fmla="*/ 1286583 h 2395176"/>
              <a:gd name="T44" fmla="*/ 4844171 w 3665639"/>
              <a:gd name="T45" fmla="*/ 1334829 h 2395176"/>
              <a:gd name="T46" fmla="*/ 5389535 w 3665639"/>
              <a:gd name="T47" fmla="*/ 1350911 h 2395176"/>
              <a:gd name="T48" fmla="*/ 5614102 w 3665639"/>
              <a:gd name="T49" fmla="*/ 1415240 h 2395176"/>
              <a:gd name="T50" fmla="*/ 5774507 w 3665639"/>
              <a:gd name="T51" fmla="*/ 1463486 h 2395176"/>
              <a:gd name="T52" fmla="*/ 6255719 w 3665639"/>
              <a:gd name="T53" fmla="*/ 1720803 h 2395176"/>
              <a:gd name="T54" fmla="*/ 6384037 w 3665639"/>
              <a:gd name="T55" fmla="*/ 1785133 h 2395176"/>
              <a:gd name="T56" fmla="*/ 6512359 w 3665639"/>
              <a:gd name="T57" fmla="*/ 1865544 h 2395176"/>
              <a:gd name="T58" fmla="*/ 6704838 w 3665639"/>
              <a:gd name="T59" fmla="*/ 1962036 h 2395176"/>
              <a:gd name="T60" fmla="*/ 6897326 w 3665639"/>
              <a:gd name="T61" fmla="*/ 2090696 h 2395176"/>
              <a:gd name="T62" fmla="*/ 6961488 w 3665639"/>
              <a:gd name="T63" fmla="*/ 2171105 h 2395176"/>
              <a:gd name="T64" fmla="*/ 7057727 w 3665639"/>
              <a:gd name="T65" fmla="*/ 2203272 h 2395176"/>
              <a:gd name="T66" fmla="*/ 7121888 w 3665639"/>
              <a:gd name="T67" fmla="*/ 2251515 h 2395176"/>
              <a:gd name="T68" fmla="*/ 7250211 w 3665639"/>
              <a:gd name="T69" fmla="*/ 2364094 h 2395176"/>
              <a:gd name="T70" fmla="*/ 7314372 w 3665639"/>
              <a:gd name="T71" fmla="*/ 2396257 h 239517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665639"/>
              <a:gd name="T109" fmla="*/ 0 h 2395176"/>
              <a:gd name="T110" fmla="*/ 3665639 w 3665639"/>
              <a:gd name="T111" fmla="*/ 2395176 h 239517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665639" h="2395176">
                <a:moveTo>
                  <a:pt x="0" y="0"/>
                </a:moveTo>
                <a:lnTo>
                  <a:pt x="257238" y="48225"/>
                </a:lnTo>
                <a:cubicBezTo>
                  <a:pt x="305687" y="57913"/>
                  <a:pt x="352845" y="74766"/>
                  <a:pt x="401934" y="80375"/>
                </a:cubicBezTo>
                <a:cubicBezTo>
                  <a:pt x="540779" y="96241"/>
                  <a:pt x="680609" y="101808"/>
                  <a:pt x="819946" y="112525"/>
                </a:cubicBezTo>
                <a:cubicBezTo>
                  <a:pt x="862819" y="128600"/>
                  <a:pt x="905126" y="146273"/>
                  <a:pt x="948565" y="160750"/>
                </a:cubicBezTo>
                <a:cubicBezTo>
                  <a:pt x="985578" y="173086"/>
                  <a:pt x="1025092" y="177896"/>
                  <a:pt x="1061106" y="192900"/>
                </a:cubicBezTo>
                <a:cubicBezTo>
                  <a:pt x="1089951" y="204917"/>
                  <a:pt x="1114697" y="225050"/>
                  <a:pt x="1141493" y="241125"/>
                </a:cubicBezTo>
                <a:cubicBezTo>
                  <a:pt x="1286877" y="459170"/>
                  <a:pt x="1099252" y="198893"/>
                  <a:pt x="1366576" y="466175"/>
                </a:cubicBezTo>
                <a:cubicBezTo>
                  <a:pt x="1388013" y="487608"/>
                  <a:pt x="1408071" y="510515"/>
                  <a:pt x="1430886" y="530475"/>
                </a:cubicBezTo>
                <a:cubicBezTo>
                  <a:pt x="1468825" y="563667"/>
                  <a:pt x="1511965" y="593026"/>
                  <a:pt x="1559504" y="610850"/>
                </a:cubicBezTo>
                <a:cubicBezTo>
                  <a:pt x="1580194" y="618607"/>
                  <a:pt x="1602568" y="620856"/>
                  <a:pt x="1623814" y="626925"/>
                </a:cubicBezTo>
                <a:cubicBezTo>
                  <a:pt x="1753721" y="664036"/>
                  <a:pt x="1566036" y="633364"/>
                  <a:pt x="1848897" y="659075"/>
                </a:cubicBezTo>
                <a:cubicBezTo>
                  <a:pt x="1864974" y="664433"/>
                  <a:pt x="1882314" y="666921"/>
                  <a:pt x="1897129" y="675150"/>
                </a:cubicBezTo>
                <a:cubicBezTo>
                  <a:pt x="1930911" y="693915"/>
                  <a:pt x="1993593" y="739450"/>
                  <a:pt x="1993593" y="739450"/>
                </a:cubicBezTo>
                <a:cubicBezTo>
                  <a:pt x="2004311" y="755525"/>
                  <a:pt x="2013173" y="773007"/>
                  <a:pt x="2025748" y="787675"/>
                </a:cubicBezTo>
                <a:cubicBezTo>
                  <a:pt x="2045477" y="810689"/>
                  <a:pt x="2074459" y="825982"/>
                  <a:pt x="2090057" y="851975"/>
                </a:cubicBezTo>
                <a:cubicBezTo>
                  <a:pt x="2107495" y="881034"/>
                  <a:pt x="2111494" y="916275"/>
                  <a:pt x="2122212" y="948425"/>
                </a:cubicBezTo>
                <a:cubicBezTo>
                  <a:pt x="2128323" y="966754"/>
                  <a:pt x="2143649" y="980575"/>
                  <a:pt x="2154367" y="996650"/>
                </a:cubicBezTo>
                <a:cubicBezTo>
                  <a:pt x="2159726" y="1012725"/>
                  <a:pt x="2165788" y="1028582"/>
                  <a:pt x="2170444" y="1044875"/>
                </a:cubicBezTo>
                <a:cubicBezTo>
                  <a:pt x="2176514" y="1066118"/>
                  <a:pt x="2173265" y="1091502"/>
                  <a:pt x="2186522" y="1109176"/>
                </a:cubicBezTo>
                <a:cubicBezTo>
                  <a:pt x="2207112" y="1136625"/>
                  <a:pt x="2242643" y="1149215"/>
                  <a:pt x="2266908" y="1173476"/>
                </a:cubicBezTo>
                <a:cubicBezTo>
                  <a:pt x="2393988" y="1300538"/>
                  <a:pt x="2240863" y="1181008"/>
                  <a:pt x="2363373" y="1286001"/>
                </a:cubicBezTo>
                <a:cubicBezTo>
                  <a:pt x="2383718" y="1303437"/>
                  <a:pt x="2401361" y="1329213"/>
                  <a:pt x="2427682" y="1334226"/>
                </a:cubicBezTo>
                <a:cubicBezTo>
                  <a:pt x="2517333" y="1351300"/>
                  <a:pt x="2609892" y="1344943"/>
                  <a:pt x="2700997" y="1350301"/>
                </a:cubicBezTo>
                <a:cubicBezTo>
                  <a:pt x="2818395" y="1379646"/>
                  <a:pt x="2717753" y="1342772"/>
                  <a:pt x="2813539" y="1414601"/>
                </a:cubicBezTo>
                <a:cubicBezTo>
                  <a:pt x="2838538" y="1433348"/>
                  <a:pt x="2870311" y="1442363"/>
                  <a:pt x="2893926" y="1462826"/>
                </a:cubicBezTo>
                <a:cubicBezTo>
                  <a:pt x="3065330" y="1611354"/>
                  <a:pt x="3016653" y="1588453"/>
                  <a:pt x="3135086" y="1720026"/>
                </a:cubicBezTo>
                <a:cubicBezTo>
                  <a:pt x="3155366" y="1742556"/>
                  <a:pt x="3179254" y="1761671"/>
                  <a:pt x="3199395" y="1784326"/>
                </a:cubicBezTo>
                <a:cubicBezTo>
                  <a:pt x="3222193" y="1809970"/>
                  <a:pt x="3240622" y="1839314"/>
                  <a:pt x="3263705" y="1864701"/>
                </a:cubicBezTo>
                <a:cubicBezTo>
                  <a:pt x="3294294" y="1898344"/>
                  <a:pt x="3332884" y="1924777"/>
                  <a:pt x="3360169" y="1961151"/>
                </a:cubicBezTo>
                <a:cubicBezTo>
                  <a:pt x="3392324" y="2004018"/>
                  <a:pt x="3436729" y="2039999"/>
                  <a:pt x="3456633" y="2089751"/>
                </a:cubicBezTo>
                <a:cubicBezTo>
                  <a:pt x="3467351" y="2116543"/>
                  <a:pt x="3472014" y="2146646"/>
                  <a:pt x="3488788" y="2170126"/>
                </a:cubicBezTo>
                <a:cubicBezTo>
                  <a:pt x="3500020" y="2185848"/>
                  <a:pt x="3520943" y="2191559"/>
                  <a:pt x="3537020" y="2202276"/>
                </a:cubicBezTo>
                <a:cubicBezTo>
                  <a:pt x="3547738" y="2218351"/>
                  <a:pt x="3559588" y="2233727"/>
                  <a:pt x="3569175" y="2250501"/>
                </a:cubicBezTo>
                <a:cubicBezTo>
                  <a:pt x="3602186" y="2308261"/>
                  <a:pt x="3594311" y="2314068"/>
                  <a:pt x="3633484" y="2363026"/>
                </a:cubicBezTo>
                <a:cubicBezTo>
                  <a:pt x="3642953" y="2374861"/>
                  <a:pt x="3654921" y="2384459"/>
                  <a:pt x="3665639" y="2395176"/>
                </a:cubicBezTo>
              </a:path>
            </a:pathLst>
          </a:cu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b="1" dirty="0">
              <a:cs typeface="Arial" panose="020B0604020202020204" pitchFamily="34" charset="0"/>
            </a:endParaRPr>
          </a:p>
        </p:txBody>
      </p:sp>
      <p:sp>
        <p:nvSpPr>
          <p:cNvPr id="7" name="Freeform 6">
            <a:extLst>
              <a:ext uri="{FF2B5EF4-FFF2-40B4-BE49-F238E27FC236}">
                <a16:creationId xmlns:a16="http://schemas.microsoft.com/office/drawing/2014/main" id="{66ADBD70-61BF-390B-EA0B-519C261F0F3C}"/>
              </a:ext>
            </a:extLst>
          </p:cNvPr>
          <p:cNvSpPr>
            <a:spLocks noChangeArrowheads="1"/>
          </p:cNvSpPr>
          <p:nvPr/>
        </p:nvSpPr>
        <p:spPr bwMode="auto">
          <a:xfrm rot="7503072">
            <a:off x="1767681" y="4911578"/>
            <a:ext cx="4613275" cy="463846"/>
          </a:xfrm>
          <a:custGeom>
            <a:avLst/>
            <a:gdLst>
              <a:gd name="T0" fmla="*/ 0 w 3665639"/>
              <a:gd name="T1" fmla="*/ 0 h 2395176"/>
              <a:gd name="T2" fmla="*/ 512761 w 3665639"/>
              <a:gd name="T3" fmla="*/ 48246 h 2395176"/>
              <a:gd name="T4" fmla="*/ 801188 w 3665639"/>
              <a:gd name="T5" fmla="*/ 80411 h 2395176"/>
              <a:gd name="T6" fmla="*/ 1634424 w 3665639"/>
              <a:gd name="T7" fmla="*/ 112576 h 2395176"/>
              <a:gd name="T8" fmla="*/ 1890804 w 3665639"/>
              <a:gd name="T9" fmla="*/ 160822 h 2395176"/>
              <a:gd name="T10" fmla="*/ 2115135 w 3665639"/>
              <a:gd name="T11" fmla="*/ 192987 h 2395176"/>
              <a:gd name="T12" fmla="*/ 2275373 w 3665639"/>
              <a:gd name="T13" fmla="*/ 241233 h 2395176"/>
              <a:gd name="T14" fmla="*/ 2724037 w 3665639"/>
              <a:gd name="T15" fmla="*/ 466385 h 2395176"/>
              <a:gd name="T16" fmla="*/ 2852227 w 3665639"/>
              <a:gd name="T17" fmla="*/ 530715 h 2395176"/>
              <a:gd name="T18" fmla="*/ 3108605 w 3665639"/>
              <a:gd name="T19" fmla="*/ 611126 h 2395176"/>
              <a:gd name="T20" fmla="*/ 3236798 w 3665639"/>
              <a:gd name="T21" fmla="*/ 627210 h 2395176"/>
              <a:gd name="T22" fmla="*/ 3685462 w 3665639"/>
              <a:gd name="T23" fmla="*/ 659375 h 2395176"/>
              <a:gd name="T24" fmla="*/ 3781603 w 3665639"/>
              <a:gd name="T25" fmla="*/ 675456 h 2395176"/>
              <a:gd name="T26" fmla="*/ 3973890 w 3665639"/>
              <a:gd name="T27" fmla="*/ 739786 h 2395176"/>
              <a:gd name="T28" fmla="*/ 4037986 w 3665639"/>
              <a:gd name="T29" fmla="*/ 788032 h 2395176"/>
              <a:gd name="T30" fmla="*/ 4166174 w 3665639"/>
              <a:gd name="T31" fmla="*/ 852362 h 2395176"/>
              <a:gd name="T32" fmla="*/ 4230270 w 3665639"/>
              <a:gd name="T33" fmla="*/ 948854 h 2395176"/>
              <a:gd name="T34" fmla="*/ 4294361 w 3665639"/>
              <a:gd name="T35" fmla="*/ 997101 h 2395176"/>
              <a:gd name="T36" fmla="*/ 4326411 w 3665639"/>
              <a:gd name="T37" fmla="*/ 1045349 h 2395176"/>
              <a:gd name="T38" fmla="*/ 4358463 w 3665639"/>
              <a:gd name="T39" fmla="*/ 1109680 h 2395176"/>
              <a:gd name="T40" fmla="*/ 4518695 w 3665639"/>
              <a:gd name="T41" fmla="*/ 1174007 h 2395176"/>
              <a:gd name="T42" fmla="*/ 4710981 w 3665639"/>
              <a:gd name="T43" fmla="*/ 1286583 h 2395176"/>
              <a:gd name="T44" fmla="*/ 4839172 w 3665639"/>
              <a:gd name="T45" fmla="*/ 1334832 h 2395176"/>
              <a:gd name="T46" fmla="*/ 5383975 w 3665639"/>
              <a:gd name="T47" fmla="*/ 1350913 h 2395176"/>
              <a:gd name="T48" fmla="*/ 5608309 w 3665639"/>
              <a:gd name="T49" fmla="*/ 1415243 h 2395176"/>
              <a:gd name="T50" fmla="*/ 5768549 w 3665639"/>
              <a:gd name="T51" fmla="*/ 1463489 h 2395176"/>
              <a:gd name="T52" fmla="*/ 6249257 w 3665639"/>
              <a:gd name="T53" fmla="*/ 1720806 h 2395176"/>
              <a:gd name="T54" fmla="*/ 6377450 w 3665639"/>
              <a:gd name="T55" fmla="*/ 1785134 h 2395176"/>
              <a:gd name="T56" fmla="*/ 6505638 w 3665639"/>
              <a:gd name="T57" fmla="*/ 1865547 h 2395176"/>
              <a:gd name="T58" fmla="*/ 6697919 w 3665639"/>
              <a:gd name="T59" fmla="*/ 1962039 h 2395176"/>
              <a:gd name="T60" fmla="*/ 6890211 w 3665639"/>
              <a:gd name="T61" fmla="*/ 2090698 h 2395176"/>
              <a:gd name="T62" fmla="*/ 6954305 w 3665639"/>
              <a:gd name="T63" fmla="*/ 2171110 h 2395176"/>
              <a:gd name="T64" fmla="*/ 7050445 w 3665639"/>
              <a:gd name="T65" fmla="*/ 2203273 h 2395176"/>
              <a:gd name="T66" fmla="*/ 7114539 w 3665639"/>
              <a:gd name="T67" fmla="*/ 2251520 h 2395176"/>
              <a:gd name="T68" fmla="*/ 7242732 w 3665639"/>
              <a:gd name="T69" fmla="*/ 2364095 h 2395176"/>
              <a:gd name="T70" fmla="*/ 7306821 w 3665639"/>
              <a:gd name="T71" fmla="*/ 2396262 h 239517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665639"/>
              <a:gd name="T109" fmla="*/ 0 h 2395176"/>
              <a:gd name="T110" fmla="*/ 3665639 w 3665639"/>
              <a:gd name="T111" fmla="*/ 2395176 h 239517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665639" h="2395176">
                <a:moveTo>
                  <a:pt x="0" y="0"/>
                </a:moveTo>
                <a:lnTo>
                  <a:pt x="257238" y="48225"/>
                </a:lnTo>
                <a:cubicBezTo>
                  <a:pt x="305687" y="57913"/>
                  <a:pt x="352845" y="74766"/>
                  <a:pt x="401934" y="80375"/>
                </a:cubicBezTo>
                <a:cubicBezTo>
                  <a:pt x="540779" y="96241"/>
                  <a:pt x="680609" y="101808"/>
                  <a:pt x="819946" y="112525"/>
                </a:cubicBezTo>
                <a:cubicBezTo>
                  <a:pt x="862819" y="128600"/>
                  <a:pt x="905126" y="146273"/>
                  <a:pt x="948565" y="160750"/>
                </a:cubicBezTo>
                <a:cubicBezTo>
                  <a:pt x="985578" y="173086"/>
                  <a:pt x="1025092" y="177896"/>
                  <a:pt x="1061106" y="192900"/>
                </a:cubicBezTo>
                <a:cubicBezTo>
                  <a:pt x="1089951" y="204917"/>
                  <a:pt x="1114697" y="225050"/>
                  <a:pt x="1141493" y="241125"/>
                </a:cubicBezTo>
                <a:cubicBezTo>
                  <a:pt x="1286877" y="459170"/>
                  <a:pt x="1099252" y="198893"/>
                  <a:pt x="1366576" y="466175"/>
                </a:cubicBezTo>
                <a:cubicBezTo>
                  <a:pt x="1388013" y="487608"/>
                  <a:pt x="1408071" y="510515"/>
                  <a:pt x="1430886" y="530475"/>
                </a:cubicBezTo>
                <a:cubicBezTo>
                  <a:pt x="1468825" y="563667"/>
                  <a:pt x="1511965" y="593026"/>
                  <a:pt x="1559504" y="610850"/>
                </a:cubicBezTo>
                <a:cubicBezTo>
                  <a:pt x="1580194" y="618607"/>
                  <a:pt x="1602568" y="620856"/>
                  <a:pt x="1623814" y="626925"/>
                </a:cubicBezTo>
                <a:cubicBezTo>
                  <a:pt x="1753721" y="664036"/>
                  <a:pt x="1566036" y="633364"/>
                  <a:pt x="1848897" y="659075"/>
                </a:cubicBezTo>
                <a:cubicBezTo>
                  <a:pt x="1864974" y="664433"/>
                  <a:pt x="1882314" y="666921"/>
                  <a:pt x="1897129" y="675150"/>
                </a:cubicBezTo>
                <a:cubicBezTo>
                  <a:pt x="1930911" y="693915"/>
                  <a:pt x="1993593" y="739450"/>
                  <a:pt x="1993593" y="739450"/>
                </a:cubicBezTo>
                <a:cubicBezTo>
                  <a:pt x="2004311" y="755525"/>
                  <a:pt x="2013173" y="773007"/>
                  <a:pt x="2025748" y="787675"/>
                </a:cubicBezTo>
                <a:cubicBezTo>
                  <a:pt x="2045477" y="810689"/>
                  <a:pt x="2074459" y="825982"/>
                  <a:pt x="2090057" y="851975"/>
                </a:cubicBezTo>
                <a:cubicBezTo>
                  <a:pt x="2107495" y="881034"/>
                  <a:pt x="2111494" y="916275"/>
                  <a:pt x="2122212" y="948425"/>
                </a:cubicBezTo>
                <a:cubicBezTo>
                  <a:pt x="2128323" y="966754"/>
                  <a:pt x="2143649" y="980575"/>
                  <a:pt x="2154367" y="996650"/>
                </a:cubicBezTo>
                <a:cubicBezTo>
                  <a:pt x="2159726" y="1012725"/>
                  <a:pt x="2165788" y="1028582"/>
                  <a:pt x="2170444" y="1044875"/>
                </a:cubicBezTo>
                <a:cubicBezTo>
                  <a:pt x="2176514" y="1066118"/>
                  <a:pt x="2173265" y="1091502"/>
                  <a:pt x="2186522" y="1109176"/>
                </a:cubicBezTo>
                <a:cubicBezTo>
                  <a:pt x="2207112" y="1136625"/>
                  <a:pt x="2242643" y="1149215"/>
                  <a:pt x="2266908" y="1173476"/>
                </a:cubicBezTo>
                <a:cubicBezTo>
                  <a:pt x="2393988" y="1300538"/>
                  <a:pt x="2240863" y="1181008"/>
                  <a:pt x="2363373" y="1286001"/>
                </a:cubicBezTo>
                <a:cubicBezTo>
                  <a:pt x="2383718" y="1303437"/>
                  <a:pt x="2401361" y="1329213"/>
                  <a:pt x="2427682" y="1334226"/>
                </a:cubicBezTo>
                <a:cubicBezTo>
                  <a:pt x="2517333" y="1351300"/>
                  <a:pt x="2609892" y="1344943"/>
                  <a:pt x="2700997" y="1350301"/>
                </a:cubicBezTo>
                <a:cubicBezTo>
                  <a:pt x="2818395" y="1379646"/>
                  <a:pt x="2717753" y="1342772"/>
                  <a:pt x="2813539" y="1414601"/>
                </a:cubicBezTo>
                <a:cubicBezTo>
                  <a:pt x="2838538" y="1433348"/>
                  <a:pt x="2870311" y="1442363"/>
                  <a:pt x="2893926" y="1462826"/>
                </a:cubicBezTo>
                <a:cubicBezTo>
                  <a:pt x="3065330" y="1611354"/>
                  <a:pt x="3016653" y="1588453"/>
                  <a:pt x="3135086" y="1720026"/>
                </a:cubicBezTo>
                <a:cubicBezTo>
                  <a:pt x="3155366" y="1742556"/>
                  <a:pt x="3179254" y="1761671"/>
                  <a:pt x="3199395" y="1784326"/>
                </a:cubicBezTo>
                <a:cubicBezTo>
                  <a:pt x="3222193" y="1809970"/>
                  <a:pt x="3240622" y="1839314"/>
                  <a:pt x="3263705" y="1864701"/>
                </a:cubicBezTo>
                <a:cubicBezTo>
                  <a:pt x="3294294" y="1898344"/>
                  <a:pt x="3332884" y="1924777"/>
                  <a:pt x="3360169" y="1961151"/>
                </a:cubicBezTo>
                <a:cubicBezTo>
                  <a:pt x="3392324" y="2004018"/>
                  <a:pt x="3436729" y="2039999"/>
                  <a:pt x="3456633" y="2089751"/>
                </a:cubicBezTo>
                <a:cubicBezTo>
                  <a:pt x="3467351" y="2116543"/>
                  <a:pt x="3472014" y="2146646"/>
                  <a:pt x="3488788" y="2170126"/>
                </a:cubicBezTo>
                <a:cubicBezTo>
                  <a:pt x="3500020" y="2185848"/>
                  <a:pt x="3520943" y="2191559"/>
                  <a:pt x="3537020" y="2202276"/>
                </a:cubicBezTo>
                <a:cubicBezTo>
                  <a:pt x="3547738" y="2218351"/>
                  <a:pt x="3559588" y="2233727"/>
                  <a:pt x="3569175" y="2250501"/>
                </a:cubicBezTo>
                <a:cubicBezTo>
                  <a:pt x="3602186" y="2308261"/>
                  <a:pt x="3594311" y="2314068"/>
                  <a:pt x="3633484" y="2363026"/>
                </a:cubicBezTo>
                <a:cubicBezTo>
                  <a:pt x="3642953" y="2374861"/>
                  <a:pt x="3654921" y="2384459"/>
                  <a:pt x="3665639" y="2395176"/>
                </a:cubicBezTo>
              </a:path>
            </a:pathLst>
          </a:cu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b="1" dirty="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8" name="Picture 1">
            <a:extLst>
              <a:ext uri="{FF2B5EF4-FFF2-40B4-BE49-F238E27FC236}">
                <a16:creationId xmlns:a16="http://schemas.microsoft.com/office/drawing/2014/main" id="{9E5F2070-D78F-7B01-ECA2-1F2061BE73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771525"/>
            <a:ext cx="9151938"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43034397-7696-97D9-0D8B-3C70B16A122E}"/>
              </a:ext>
            </a:extLst>
          </p:cNvPr>
          <p:cNvSpPr>
            <a:spLocks noGrp="1" noChangeArrowheads="1"/>
          </p:cNvSpPr>
          <p:nvPr>
            <p:ph type="ctrTitle"/>
          </p:nvPr>
        </p:nvSpPr>
        <p:spPr>
          <a:xfrm>
            <a:off x="0" y="1"/>
            <a:ext cx="9144000" cy="77160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4000" dirty="0">
                <a:effectLst>
                  <a:glow rad="127000">
                    <a:schemeClr val="tx1"/>
                  </a:glow>
                </a:effectLst>
                <a:ea typeface="ＭＳ Ｐゴシック" charset="0"/>
              </a:rPr>
              <a:t>أ. اتبع </a:t>
            </a:r>
            <a:r>
              <a:rPr lang="ar-JO" sz="4000" dirty="0">
                <a:solidFill>
                  <a:srgbClr val="FFFF00"/>
                </a:solidFill>
                <a:effectLst>
                  <a:glow rad="127000">
                    <a:schemeClr val="tx1"/>
                  </a:glow>
                </a:effectLst>
                <a:ea typeface="ＭＳ Ｐゴシック" charset="0"/>
              </a:rPr>
              <a:t>خدام</a:t>
            </a:r>
            <a:r>
              <a:rPr lang="ar-JO" sz="4000" dirty="0">
                <a:effectLst>
                  <a:glow rad="127000">
                    <a:schemeClr val="tx1"/>
                  </a:glow>
                </a:effectLst>
                <a:ea typeface="ＭＳ Ｐゴシック" charset="0"/>
              </a:rPr>
              <a:t> الله (3: 10-13)</a:t>
            </a:r>
            <a:endParaRPr lang="en-US" sz="4000" dirty="0">
              <a:effectLst>
                <a:glow rad="127000">
                  <a:schemeClr val="tx1"/>
                </a:glow>
              </a:effectLst>
              <a:ea typeface="ＭＳ Ｐゴシック" charset="0"/>
            </a:endParaRPr>
          </a:p>
        </p:txBody>
      </p:sp>
    </p:spTree>
  </p:cSld>
  <p:clrMapOvr>
    <a:masterClrMapping/>
  </p:clrMapOvr>
  <p:transition spd="slow"/>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2" name="Picture 4">
            <a:extLst>
              <a:ext uri="{FF2B5EF4-FFF2-40B4-BE49-F238E27FC236}">
                <a16:creationId xmlns:a16="http://schemas.microsoft.com/office/drawing/2014/main" id="{CB5875FE-6198-7FA0-BF2D-967E5F0BE8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15875"/>
            <a:ext cx="9113838"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9C619B0C-4380-1513-59D6-FB3055E088DB}"/>
              </a:ext>
            </a:extLst>
          </p:cNvPr>
          <p:cNvSpPr>
            <a:spLocks noGrp="1" noChangeArrowheads="1"/>
          </p:cNvSpPr>
          <p:nvPr>
            <p:ph type="ctrTitle"/>
          </p:nvPr>
        </p:nvSpPr>
        <p:spPr>
          <a:xfrm>
            <a:off x="0" y="1"/>
            <a:ext cx="9144000" cy="77160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br>
              <a:rPr lang="en-US" sz="4000" dirty="0">
                <a:effectLst>
                  <a:glow rad="127000">
                    <a:schemeClr val="tx1"/>
                  </a:glow>
                </a:effectLst>
                <a:ea typeface="ＭＳ Ｐゴシック" charset="0"/>
              </a:rPr>
            </a:br>
            <a:r>
              <a:rPr lang="ar-JO" sz="4000" dirty="0">
                <a:effectLst>
                  <a:glow rad="127000">
                    <a:schemeClr val="tx1"/>
                  </a:glow>
                </a:effectLst>
                <a:ea typeface="ＭＳ Ｐゴシック" charset="0"/>
              </a:rPr>
              <a:t>ب. اتبع </a:t>
            </a:r>
            <a:r>
              <a:rPr lang="ar-JO" sz="4000" dirty="0">
                <a:solidFill>
                  <a:srgbClr val="FFFF00"/>
                </a:solidFill>
                <a:effectLst>
                  <a:glow rad="127000">
                    <a:schemeClr val="tx1"/>
                  </a:glow>
                </a:effectLst>
                <a:ea typeface="ＭＳ Ｐゴシック" charset="0"/>
              </a:rPr>
              <a:t>كلمة</a:t>
            </a:r>
            <a:r>
              <a:rPr lang="ar-JO" sz="4000" dirty="0">
                <a:effectLst>
                  <a:glow rad="127000">
                    <a:schemeClr val="tx1"/>
                  </a:glow>
                </a:effectLst>
                <a:ea typeface="ＭＳ Ｐゴシック" charset="0"/>
              </a:rPr>
              <a:t> الله (3: 14-17)</a:t>
            </a:r>
            <a:endParaRPr lang="en-US" sz="4000" dirty="0">
              <a:effectLst>
                <a:glow rad="127000">
                  <a:schemeClr val="tx1"/>
                </a:glow>
              </a:effectLst>
              <a:ea typeface="ＭＳ Ｐゴシック" charset="0"/>
            </a:endParaRP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6" name="Picture 5">
            <a:extLst>
              <a:ext uri="{FF2B5EF4-FFF2-40B4-BE49-F238E27FC236}">
                <a16:creationId xmlns:a16="http://schemas.microsoft.com/office/drawing/2014/main" id="{902E69DC-F41D-3940-B1AF-936A2C0D31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78313" y="2616200"/>
            <a:ext cx="4865687"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1107" name="Picture 1">
            <a:extLst>
              <a:ext uri="{FF2B5EF4-FFF2-40B4-BE49-F238E27FC236}">
                <a16:creationId xmlns:a16="http://schemas.microsoft.com/office/drawing/2014/main" id="{53879054-E54C-90AF-07E5-7EA9135CF7C1}"/>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sp>
        <p:nvSpPr>
          <p:cNvPr id="900098" name="Rectangle 2">
            <a:extLst>
              <a:ext uri="{FF2B5EF4-FFF2-40B4-BE49-F238E27FC236}">
                <a16:creationId xmlns:a16="http://schemas.microsoft.com/office/drawing/2014/main" id="{A851AA2D-9323-7789-2B3E-D4F3628DFF2B}"/>
              </a:ext>
            </a:extLst>
          </p:cNvPr>
          <p:cNvSpPr>
            <a:spLocks noGrp="1" noChangeArrowheads="1"/>
          </p:cNvSpPr>
          <p:nvPr>
            <p:ph type="ctrTitle"/>
          </p:nvPr>
        </p:nvSpPr>
        <p:spPr>
          <a:xfrm>
            <a:off x="107504" y="52332"/>
            <a:ext cx="5544616" cy="6741368"/>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rtl="1"/>
            <a:r>
              <a:rPr lang="ar-SA" dirty="0"/>
              <a:t>٢ تيموثاوس ٣ : ١٤-١٥</a:t>
            </a:r>
            <a:br>
              <a:rPr lang="ar-SA" dirty="0"/>
            </a:br>
            <a:br>
              <a:rPr lang="en-US" dirty="0"/>
            </a:br>
            <a:r>
              <a:rPr lang="ar-JO" dirty="0"/>
              <a:t>14 وأما أنت فاثبت على ما تعلمت وأيقنت، عارفاً ممن تعلمت 15 وأنك منذ الطفولية تعرف الكتب المقدسة، القادرة أن تحكمك للخلاص ...</a:t>
            </a:r>
            <a:r>
              <a:rPr lang="ar-SA" dirty="0"/>
              <a:t> </a:t>
            </a:r>
          </a:p>
        </p:txBody>
      </p:sp>
    </p:spTree>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30" name="Picture 3">
            <a:extLst>
              <a:ext uri="{FF2B5EF4-FFF2-40B4-BE49-F238E27FC236}">
                <a16:creationId xmlns:a16="http://schemas.microsoft.com/office/drawing/2014/main" id="{E9AAE97C-2767-FAD8-C103-41DCB60B23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98438"/>
            <a:ext cx="8878888" cy="665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27EA5875-EE5E-F855-F94A-4D81EB8C1223}"/>
              </a:ext>
            </a:extLst>
          </p:cNvPr>
          <p:cNvSpPr>
            <a:spLocks noGrp="1" noChangeArrowheads="1"/>
          </p:cNvSpPr>
          <p:nvPr>
            <p:ph type="ctrTitle"/>
          </p:nvPr>
        </p:nvSpPr>
        <p:spPr>
          <a:xfrm>
            <a:off x="0" y="1"/>
            <a:ext cx="9144000" cy="318285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6600" dirty="0">
                <a:effectLst>
                  <a:glow rad="127000">
                    <a:schemeClr val="tx1"/>
                  </a:glow>
                </a:effectLst>
                <a:ea typeface="ＭＳ Ｐゴシック" charset="0"/>
              </a:rPr>
              <a:t>بركات كلمة الله                  (3: 15ب – 17)</a:t>
            </a:r>
            <a:endParaRPr lang="en-US" sz="6600" dirty="0">
              <a:effectLst>
                <a:glow rad="127000">
                  <a:schemeClr val="tx1"/>
                </a:glow>
              </a:effectLst>
              <a:ea typeface="ＭＳ Ｐゴシック" charset="0"/>
            </a:endParaRPr>
          </a:p>
        </p:txBody>
      </p:sp>
    </p:spTree>
  </p:cSld>
  <p:clrMapOvr>
    <a:masterClrMapping/>
  </p:clrMapOvr>
  <p:transition spd="slow"/>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4" name="Picture 1">
            <a:extLst>
              <a:ext uri="{FF2B5EF4-FFF2-40B4-BE49-F238E27FC236}">
                <a16:creationId xmlns:a16="http://schemas.microsoft.com/office/drawing/2014/main" id="{13F2FCD0-B812-751D-C3BD-45BA7B961F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58825"/>
            <a:ext cx="9158288"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3155" name="Picture 1">
            <a:extLst>
              <a:ext uri="{FF2B5EF4-FFF2-40B4-BE49-F238E27FC236}">
                <a16:creationId xmlns:a16="http://schemas.microsoft.com/office/drawing/2014/main" id="{59654267-9DD1-3EBF-E4AF-A0AD3E6B49A2}"/>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sp>
        <p:nvSpPr>
          <p:cNvPr id="900098" name="Rectangle 2">
            <a:extLst>
              <a:ext uri="{FF2B5EF4-FFF2-40B4-BE49-F238E27FC236}">
                <a16:creationId xmlns:a16="http://schemas.microsoft.com/office/drawing/2014/main" id="{ADECA402-7057-A732-3F30-4369C0DD9769}"/>
              </a:ext>
            </a:extLst>
          </p:cNvPr>
          <p:cNvSpPr>
            <a:spLocks noGrp="1" noChangeArrowheads="1"/>
          </p:cNvSpPr>
          <p:nvPr>
            <p:ph type="ctrTitle"/>
          </p:nvPr>
        </p:nvSpPr>
        <p:spPr>
          <a:xfrm>
            <a:off x="0" y="-27384"/>
            <a:ext cx="9144000" cy="288032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r>
              <a:rPr lang="ar-SA" dirty="0"/>
              <a:t>٢ تيموثاوس ٣ : ١٥</a:t>
            </a:r>
            <a:br>
              <a:rPr lang="ar-SA" dirty="0"/>
            </a:br>
            <a:br>
              <a:rPr lang="en-US" dirty="0"/>
            </a:br>
            <a:r>
              <a:rPr lang="ar-JO" dirty="0"/>
              <a:t>الكتب المقدسة القادرة أن تحكمك للخلاص بالإيمان الذي في المسيح يسوع.</a:t>
            </a:r>
            <a:endParaRPr lang="ar-SA" dirty="0"/>
          </a:p>
        </p:txBody>
      </p:sp>
    </p:spTree>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Picture 1">
            <a:extLst>
              <a:ext uri="{FF2B5EF4-FFF2-40B4-BE49-F238E27FC236}">
                <a16:creationId xmlns:a16="http://schemas.microsoft.com/office/drawing/2014/main" id="{8B5E3FE6-90E9-1F99-6EDF-BA27327295F8}"/>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pic>
        <p:nvPicPr>
          <p:cNvPr id="434180" name="Picture 5">
            <a:extLst>
              <a:ext uri="{FF2B5EF4-FFF2-40B4-BE49-F238E27FC236}">
                <a16:creationId xmlns:a16="http://schemas.microsoft.com/office/drawing/2014/main" id="{690B75BD-0F5B-1661-8AAC-9F90679B43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84363" y="1412875"/>
            <a:ext cx="7259637"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50978D4E-9ABB-DE15-F625-1D5E0BB0CB5B}"/>
              </a:ext>
            </a:extLst>
          </p:cNvPr>
          <p:cNvSpPr>
            <a:spLocks noGrp="1" noChangeArrowheads="1"/>
          </p:cNvSpPr>
          <p:nvPr>
            <p:ph type="ctrTitle"/>
          </p:nvPr>
        </p:nvSpPr>
        <p:spPr>
          <a:xfrm>
            <a:off x="0" y="116632"/>
            <a:ext cx="9144000" cy="2232247"/>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rtl="1"/>
            <a:r>
              <a:rPr lang="ar-SA" sz="4800" dirty="0"/>
              <a:t>٢ تيموثاوس ٣ : ١٦</a:t>
            </a:r>
            <a:br>
              <a:rPr lang="ar-JO" sz="4800" dirty="0"/>
            </a:br>
            <a:r>
              <a:rPr lang="ar-JO" sz="4800" dirty="0"/>
              <a:t>كل الكتاب هو موحى به من الله</a:t>
            </a:r>
            <a:endParaRPr lang="ar-SA" sz="4800" dirty="0"/>
          </a:p>
        </p:txBody>
      </p:sp>
    </p:spTree>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2" name="Picture 1">
            <a:extLst>
              <a:ext uri="{FF2B5EF4-FFF2-40B4-BE49-F238E27FC236}">
                <a16:creationId xmlns:a16="http://schemas.microsoft.com/office/drawing/2014/main" id="{A742B29E-D0FC-9B0B-455A-B3AD4B0DB4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08225" y="533400"/>
            <a:ext cx="6816725"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5B575349-F39A-CED0-D433-D849E4073C28}"/>
              </a:ext>
            </a:extLst>
          </p:cNvPr>
          <p:cNvSpPr>
            <a:spLocks noGrp="1" noChangeArrowheads="1"/>
          </p:cNvSpPr>
          <p:nvPr>
            <p:ph type="ctrTitle"/>
          </p:nvPr>
        </p:nvSpPr>
        <p:spPr>
          <a:xfrm>
            <a:off x="0" y="116632"/>
            <a:ext cx="9144000" cy="2232247"/>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JO" sz="4800" dirty="0">
                <a:effectLst>
                  <a:glow rad="127000">
                    <a:schemeClr val="tx1"/>
                  </a:glow>
                </a:effectLst>
                <a:ea typeface="ＭＳ Ｐゴシック" charset="0"/>
              </a:rPr>
              <a:t>كل الكتاب هو موحى به</a:t>
            </a:r>
            <a:br>
              <a:rPr lang="en-US" sz="4800" dirty="0">
                <a:effectLst>
                  <a:glow rad="127000">
                    <a:schemeClr val="tx1"/>
                  </a:glow>
                </a:effectLst>
                <a:ea typeface="ＭＳ Ｐゴシック" charset="0"/>
              </a:rPr>
            </a:br>
            <a:r>
              <a:rPr lang="en-US" sz="4800" dirty="0">
                <a:effectLst>
                  <a:glow rad="127000">
                    <a:schemeClr val="tx1"/>
                  </a:glow>
                </a:effectLst>
                <a:ea typeface="ＭＳ Ｐゴシック" charset="0"/>
              </a:rPr>
              <a:t>(</a:t>
            </a:r>
            <a:r>
              <a:rPr lang="ar-JO" sz="4800" dirty="0">
                <a:effectLst>
                  <a:glow rad="127000">
                    <a:schemeClr val="tx1"/>
                  </a:glow>
                </a:effectLst>
                <a:ea typeface="ＭＳ Ｐゴシック" charset="0"/>
              </a:rPr>
              <a:t>2 تيموثاوس 3: 16أ</a:t>
            </a:r>
            <a:r>
              <a:rPr lang="en-US" sz="4800" dirty="0">
                <a:effectLst>
                  <a:glow rad="127000">
                    <a:schemeClr val="tx1"/>
                  </a:glow>
                </a:effectLst>
                <a:ea typeface="ＭＳ Ｐゴシック" charset="0"/>
              </a:rPr>
              <a:t>)</a:t>
            </a:r>
          </a:p>
        </p:txBody>
      </p:sp>
    </p:spTree>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6" name="Picture 2">
            <a:extLst>
              <a:ext uri="{FF2B5EF4-FFF2-40B4-BE49-F238E27FC236}">
                <a16:creationId xmlns:a16="http://schemas.microsoft.com/office/drawing/2014/main" id="{176B2370-B864-B250-37DF-B6C5629B82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50" y="0"/>
            <a:ext cx="9188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6227" name="Picture 1">
            <a:extLst>
              <a:ext uri="{FF2B5EF4-FFF2-40B4-BE49-F238E27FC236}">
                <a16:creationId xmlns:a16="http://schemas.microsoft.com/office/drawing/2014/main" id="{D2C50526-C6C8-2252-BB82-203FBEF6BDBC}"/>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cs typeface="Arial" panose="020B0604020202020204" pitchFamily="34" charset="0"/>
            </a:endParaRPr>
          </a:p>
        </p:txBody>
      </p:sp>
      <p:sp>
        <p:nvSpPr>
          <p:cNvPr id="900098" name="Rectangle 2">
            <a:extLst>
              <a:ext uri="{FF2B5EF4-FFF2-40B4-BE49-F238E27FC236}">
                <a16:creationId xmlns:a16="http://schemas.microsoft.com/office/drawing/2014/main" id="{A1A2CACD-73E1-2301-E329-1D64E5D6B56E}"/>
              </a:ext>
            </a:extLst>
          </p:cNvPr>
          <p:cNvSpPr>
            <a:spLocks noGrp="1" noChangeArrowheads="1"/>
          </p:cNvSpPr>
          <p:nvPr>
            <p:ph type="ctrTitle"/>
          </p:nvPr>
        </p:nvSpPr>
        <p:spPr>
          <a:xfrm>
            <a:off x="0" y="116632"/>
            <a:ext cx="9144000" cy="2232247"/>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JO" dirty="0">
                <a:effectLst>
                  <a:glow rad="127000">
                    <a:schemeClr val="tx1"/>
                  </a:glow>
                </a:effectLst>
                <a:ea typeface="ＭＳ Ｐゴシック" charset="0"/>
              </a:rPr>
              <a:t>كل الكتاب هو موحى به</a:t>
            </a:r>
            <a:br>
              <a:rPr lang="en-US" dirty="0">
                <a:effectLst>
                  <a:glow rad="127000">
                    <a:schemeClr val="tx1"/>
                  </a:glow>
                </a:effectLst>
                <a:ea typeface="ＭＳ Ｐゴシック" charset="0"/>
              </a:rPr>
            </a:br>
            <a:r>
              <a:rPr lang="en-US" dirty="0">
                <a:effectLst>
                  <a:glow rad="127000">
                    <a:schemeClr val="tx1"/>
                  </a:glow>
                </a:effectLst>
                <a:ea typeface="ＭＳ Ｐゴシック" charset="0"/>
              </a:rPr>
              <a:t>(</a:t>
            </a:r>
            <a:r>
              <a:rPr lang="ar-JO" dirty="0">
                <a:effectLst>
                  <a:glow rad="127000">
                    <a:schemeClr val="tx1"/>
                  </a:glow>
                </a:effectLst>
                <a:ea typeface="ＭＳ Ｐゴシック" charset="0"/>
              </a:rPr>
              <a:t>2 تيموثاوس 3: 16أ</a:t>
            </a:r>
            <a:r>
              <a:rPr lang="en-US" dirty="0">
                <a:effectLst>
                  <a:glow rad="127000">
                    <a:schemeClr val="tx1"/>
                  </a:glow>
                </a:effectLst>
                <a:ea typeface="ＭＳ Ｐゴシック" charset="0"/>
              </a:rPr>
              <a:t>)</a:t>
            </a:r>
          </a:p>
        </p:txBody>
      </p:sp>
    </p:spTree>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7250" name="Rectangle 2" descr="Purple mesh">
            <a:extLst>
              <a:ext uri="{FF2B5EF4-FFF2-40B4-BE49-F238E27FC236}">
                <a16:creationId xmlns:a16="http://schemas.microsoft.com/office/drawing/2014/main" id="{9A1F6436-A3F1-BCF1-4073-09095467762E}"/>
              </a:ext>
            </a:extLst>
          </p:cNvP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solidFill>
                <a:srgbClr val="000000"/>
              </a:solidFill>
              <a:cs typeface="Arial" panose="020B0604020202020204" pitchFamily="34" charset="0"/>
            </a:endParaRPr>
          </a:p>
        </p:txBody>
      </p:sp>
      <p:sp>
        <p:nvSpPr>
          <p:cNvPr id="97283" name="Text Box 3">
            <a:extLst>
              <a:ext uri="{FF2B5EF4-FFF2-40B4-BE49-F238E27FC236}">
                <a16:creationId xmlns:a16="http://schemas.microsoft.com/office/drawing/2014/main" id="{873DD0FF-838A-3977-BAAB-F444B8E30172}"/>
              </a:ext>
            </a:extLst>
          </p:cNvPr>
          <p:cNvSpPr txBox="1">
            <a:spLocks noChangeArrowheads="1"/>
          </p:cNvSpPr>
          <p:nvPr/>
        </p:nvSpPr>
        <p:spPr bwMode="auto">
          <a:xfrm>
            <a:off x="609600" y="1524000"/>
            <a:ext cx="8001000" cy="4154984"/>
          </a:xfrm>
          <a:prstGeom prst="rect">
            <a:avLst/>
          </a:prstGeom>
          <a:noFill/>
          <a:ln>
            <a:noFill/>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SA" sz="4800" b="1" dirty="0">
                <a:solidFill>
                  <a:srgbClr val="FFFFFF"/>
                </a:solidFill>
                <a:ea typeface="ＭＳ Ｐゴシック" charset="0"/>
                <a:cs typeface="Arial" panose="020B0604020202020204" pitchFamily="34" charset="0"/>
              </a:rPr>
              <a:t>16 كل الكتاب هو موحى به من الله، ونافع للتعليم والتوبيخ، للتقويم والتأديب الذي في البر</a:t>
            </a:r>
            <a:r>
              <a:rPr lang="ar-JO" sz="4800" b="1" dirty="0">
                <a:solidFill>
                  <a:srgbClr val="FFFFFF"/>
                </a:solidFill>
                <a:ea typeface="ＭＳ Ｐゴシック" charset="0"/>
                <a:cs typeface="Arial" panose="020B0604020202020204" pitchFamily="34" charset="0"/>
              </a:rPr>
              <a:t> 17 </a:t>
            </a:r>
            <a:r>
              <a:rPr lang="ar-SA" sz="4800" b="1" dirty="0">
                <a:solidFill>
                  <a:srgbClr val="FFFFFF"/>
                </a:solidFill>
                <a:ea typeface="ＭＳ Ｐゴシック" charset="0"/>
                <a:cs typeface="Arial" panose="020B0604020202020204" pitchFamily="34" charset="0"/>
              </a:rPr>
              <a:t>لكي يكون إنسان الله كاملا</a:t>
            </a:r>
            <a:r>
              <a:rPr lang="ar-JO" sz="4800" b="1" dirty="0">
                <a:solidFill>
                  <a:srgbClr val="FFFFFF"/>
                </a:solidFill>
                <a:ea typeface="ＭＳ Ｐゴシック" charset="0"/>
                <a:cs typeface="Arial" panose="020B0604020202020204" pitchFamily="34" charset="0"/>
              </a:rPr>
              <a:t>ً</a:t>
            </a:r>
            <a:r>
              <a:rPr lang="ar-SA" sz="4800" b="1" dirty="0">
                <a:solidFill>
                  <a:srgbClr val="FFFFFF"/>
                </a:solidFill>
                <a:ea typeface="ＭＳ Ｐゴシック" charset="0"/>
                <a:cs typeface="Arial" panose="020B0604020202020204" pitchFamily="34" charset="0"/>
              </a:rPr>
              <a:t> متأهبا</a:t>
            </a:r>
            <a:r>
              <a:rPr lang="ar-JO" sz="4800" b="1" dirty="0">
                <a:solidFill>
                  <a:srgbClr val="FFFFFF"/>
                </a:solidFill>
                <a:ea typeface="ＭＳ Ｐゴシック" charset="0"/>
                <a:cs typeface="Arial" panose="020B0604020202020204" pitchFamily="34" charset="0"/>
              </a:rPr>
              <a:t>ً</a:t>
            </a:r>
            <a:r>
              <a:rPr lang="ar-SA" sz="4800" b="1" dirty="0">
                <a:solidFill>
                  <a:srgbClr val="FFFFFF"/>
                </a:solidFill>
                <a:ea typeface="ＭＳ Ｐゴシック" charset="0"/>
                <a:cs typeface="Arial" panose="020B0604020202020204" pitchFamily="34" charset="0"/>
              </a:rPr>
              <a:t> لكل عمل صالح.</a:t>
            </a:r>
          </a:p>
          <a:p>
            <a:pPr algn="ctr" eaLnBrk="1" hangingPunct="1">
              <a:spcBef>
                <a:spcPct val="50000"/>
              </a:spcBef>
              <a:defRPr/>
            </a:pPr>
            <a:endParaRPr lang="ar-SA" sz="4800" b="1" dirty="0">
              <a:solidFill>
                <a:srgbClr val="FFFFFF"/>
              </a:solidFill>
              <a:ea typeface="ＭＳ Ｐゴシック" charset="0"/>
              <a:cs typeface="Arial" panose="020B0604020202020204" pitchFamily="34" charset="0"/>
            </a:endParaRPr>
          </a:p>
        </p:txBody>
      </p:sp>
      <p:sp>
        <p:nvSpPr>
          <p:cNvPr id="97284" name="Text Box 4">
            <a:extLst>
              <a:ext uri="{FF2B5EF4-FFF2-40B4-BE49-F238E27FC236}">
                <a16:creationId xmlns:a16="http://schemas.microsoft.com/office/drawing/2014/main" id="{3B5FB8EC-2B5C-C711-237D-EAEB114738CB}"/>
              </a:ext>
            </a:extLst>
          </p:cNvPr>
          <p:cNvSpPr txBox="1">
            <a:spLocks noChangeArrowheads="1"/>
          </p:cNvSpPr>
          <p:nvPr/>
        </p:nvSpPr>
        <p:spPr bwMode="auto">
          <a:xfrm>
            <a:off x="4067175" y="5943600"/>
            <a:ext cx="4924425" cy="707886"/>
          </a:xfrm>
          <a:prstGeom prst="rect">
            <a:avLst/>
          </a:prstGeom>
          <a:noFill/>
          <a:ln>
            <a:noFill/>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SA" sz="4000" b="1" dirty="0">
                <a:solidFill>
                  <a:srgbClr val="FFFFFF"/>
                </a:solidFill>
                <a:ea typeface="ＭＳ Ｐゴシック" charset="0"/>
                <a:cs typeface="Arial" panose="020B0604020202020204" pitchFamily="34" charset="0"/>
              </a:rPr>
              <a:t>٢ تيموثاوس ٣ : ١٦-١٧</a:t>
            </a:r>
          </a:p>
        </p:txBody>
      </p:sp>
      <p:sp>
        <p:nvSpPr>
          <p:cNvPr id="97285" name="Rectangle 5">
            <a:extLst>
              <a:ext uri="{FF2B5EF4-FFF2-40B4-BE49-F238E27FC236}">
                <a16:creationId xmlns:a16="http://schemas.microsoft.com/office/drawing/2014/main" id="{6E05BC17-76FE-33B8-65C4-BC6AFDFAB666}"/>
              </a:ext>
            </a:extLst>
          </p:cNvPr>
          <p:cNvSpPr>
            <a:spLocks noGrp="1" noChangeArrowheads="1"/>
          </p:cNvSpPr>
          <p:nvPr>
            <p:ph type="title" idx="4294967295"/>
          </p:nvPr>
        </p:nvSpPr>
        <p:spPr>
          <a:xfrm>
            <a:off x="0" y="279400"/>
            <a:ext cx="9144000" cy="701675"/>
          </a:xfrm>
          <a:solidFill>
            <a:srgbClr val="FF0000"/>
          </a:solidFill>
          <a:effectLst>
            <a:outerShdw blurRad="63500" dist="107763" dir="2700000" algn="ctr" rotWithShape="0">
              <a:schemeClr val="tx1">
                <a:alpha val="74998"/>
              </a:schemeClr>
            </a:outerShdw>
          </a:effectLst>
        </p:spPr>
        <p:txBody>
          <a:bodyPr anchor="t">
            <a:spAutoFit/>
          </a:bodyPr>
          <a:lstStyle/>
          <a:p>
            <a:pPr marL="400050" algn="r" rtl="1" eaLnBrk="1" hangingPunct="1">
              <a:spcBef>
                <a:spcPct val="50000"/>
              </a:spcBef>
              <a:defRPr/>
            </a:pPr>
            <a:r>
              <a:rPr lang="ar-JO" sz="4000" dirty="0">
                <a:solidFill>
                  <a:schemeClr val="bg1"/>
                </a:solidFill>
                <a:effectLst>
                  <a:outerShdw blurRad="38100" dist="38100" dir="2700000" algn="tl">
                    <a:srgbClr val="000000"/>
                  </a:outerShdw>
                </a:effectLst>
                <a:ea typeface="ＭＳ Ｐゴシック" charset="0"/>
                <a:cs typeface="Arial" panose="020B0604020202020204" pitchFamily="34" charset="0"/>
              </a:rPr>
              <a:t>لماذا كلمة الله مفعمة بالحيوية جداً؟</a:t>
            </a:r>
            <a:endParaRPr lang="en-US" sz="4000" dirty="0">
              <a:solidFill>
                <a:schemeClr val="bg1"/>
              </a:solidFill>
              <a:effectLst>
                <a:outerShdw blurRad="38100" dist="38100" dir="2700000" algn="tl">
                  <a:srgbClr val="000000"/>
                </a:outerShdw>
              </a:effectLst>
              <a:cs typeface="Arial" panose="020B0604020202020204" pitchFamily="34" charset="0"/>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01C1EEA3-1103-3BA1-20C1-DA05B42A1A93}"/>
              </a:ext>
            </a:extLst>
          </p:cNvPr>
          <p:cNvSpPr>
            <a:spLocks noGrp="1" noChangeArrowheads="1"/>
          </p:cNvSpPr>
          <p:nvPr>
            <p:ph type="ctrTitle"/>
          </p:nvPr>
        </p:nvSpPr>
        <p:spPr>
          <a:xfrm>
            <a:off x="0" y="5773132"/>
            <a:ext cx="9144000" cy="96739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المستقبل</a:t>
            </a:r>
            <a:endParaRPr lang="en-US" sz="5400" dirty="0">
              <a:effectLst>
                <a:glow rad="127000">
                  <a:schemeClr val="tx1"/>
                </a:glow>
              </a:effectLst>
              <a:ea typeface="ＭＳ Ｐゴシック" charset="0"/>
            </a:endParaRPr>
          </a:p>
        </p:txBody>
      </p:sp>
      <p:pic>
        <p:nvPicPr>
          <p:cNvPr id="230403" name="Picture 1">
            <a:extLst>
              <a:ext uri="{FF2B5EF4-FFF2-40B4-BE49-F238E27FC236}">
                <a16:creationId xmlns:a16="http://schemas.microsoft.com/office/drawing/2014/main" id="{923F50FC-BFB0-14CE-3557-FF3B8C14A1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86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331" name="AutoShape 3" descr="Cork">
            <a:extLst>
              <a:ext uri="{FF2B5EF4-FFF2-40B4-BE49-F238E27FC236}">
                <a16:creationId xmlns:a16="http://schemas.microsoft.com/office/drawing/2014/main" id="{98976E8E-198D-D994-EA17-3EE91A359619}"/>
              </a:ext>
            </a:extLst>
          </p:cNvPr>
          <p:cNvSpPr>
            <a:spLocks noChangeArrowheads="1"/>
          </p:cNvSpPr>
          <p:nvPr/>
        </p:nvSpPr>
        <p:spPr bwMode="auto">
          <a:xfrm>
            <a:off x="606425" y="1774825"/>
            <a:ext cx="6629400" cy="5181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lnTo>
                  <a:pt x="5400" y="10800"/>
                </a:ln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b="1" dirty="0">
              <a:cs typeface="Arial" panose="020B0604020202020204" pitchFamily="34" charset="0"/>
            </a:endParaRPr>
          </a:p>
        </p:txBody>
      </p:sp>
      <p:sp>
        <p:nvSpPr>
          <p:cNvPr id="438275" name="Rectangle 4">
            <a:extLst>
              <a:ext uri="{FF2B5EF4-FFF2-40B4-BE49-F238E27FC236}">
                <a16:creationId xmlns:a16="http://schemas.microsoft.com/office/drawing/2014/main" id="{B2F9433A-168C-8B5C-3E52-5423D0BF208A}"/>
              </a:ext>
            </a:extLst>
          </p:cNvPr>
          <p:cNvSpPr>
            <a:spLocks noChangeArrowheads="1"/>
          </p:cNvSpPr>
          <p:nvPr/>
        </p:nvSpPr>
        <p:spPr bwMode="auto">
          <a:xfrm>
            <a:off x="4067175" y="1546225"/>
            <a:ext cx="3962400" cy="3048000"/>
          </a:xfrm>
          <a:prstGeom prst="rect">
            <a:avLst/>
          </a:prstGeom>
          <a:solidFill>
            <a:schemeClr val="tx2"/>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solidFill>
                <a:srgbClr val="000000"/>
              </a:solidFill>
              <a:ea typeface="Osaka" panose="020B0600000000000000" pitchFamily="34" charset="-128"/>
              <a:cs typeface="Arial" panose="020B0604020202020204" pitchFamily="34" charset="0"/>
            </a:endParaRPr>
          </a:p>
        </p:txBody>
      </p:sp>
      <p:sp>
        <p:nvSpPr>
          <p:cNvPr id="11" name="AutoShape 3" descr="Cork">
            <a:extLst>
              <a:ext uri="{FF2B5EF4-FFF2-40B4-BE49-F238E27FC236}">
                <a16:creationId xmlns:a16="http://schemas.microsoft.com/office/drawing/2014/main" id="{4F433FF6-F1D4-ED3C-3028-2F0668D5984D}"/>
              </a:ext>
            </a:extLst>
          </p:cNvPr>
          <p:cNvSpPr>
            <a:spLocks noChangeArrowheads="1"/>
          </p:cNvSpPr>
          <p:nvPr/>
        </p:nvSpPr>
        <p:spPr bwMode="auto">
          <a:xfrm>
            <a:off x="611188" y="1773238"/>
            <a:ext cx="6629400" cy="5181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lnTo>
                  <a:pt x="5400" y="10800"/>
                </a:ln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b="1" dirty="0">
              <a:cs typeface="Arial" panose="020B0604020202020204" pitchFamily="34" charset="0"/>
            </a:endParaRPr>
          </a:p>
        </p:txBody>
      </p:sp>
      <p:sp>
        <p:nvSpPr>
          <p:cNvPr id="438277" name="Rectangle 2">
            <a:extLst>
              <a:ext uri="{FF2B5EF4-FFF2-40B4-BE49-F238E27FC236}">
                <a16:creationId xmlns:a16="http://schemas.microsoft.com/office/drawing/2014/main" id="{10B727F2-BA99-880A-0229-A3EA714C4220}"/>
              </a:ext>
            </a:extLst>
          </p:cNvPr>
          <p:cNvSpPr>
            <a:spLocks noGrp="1" noChangeArrowheads="1"/>
          </p:cNvSpPr>
          <p:nvPr>
            <p:ph type="title"/>
          </p:nvPr>
        </p:nvSpPr>
        <p:spPr>
          <a:xfrm>
            <a:off x="0" y="333375"/>
            <a:ext cx="9144000" cy="762000"/>
          </a:xfrm>
        </p:spPr>
        <p:txBody>
          <a:bodyPr/>
          <a:lstStyle/>
          <a:p>
            <a:pPr eaLnBrk="1" hangingPunct="1"/>
            <a:r>
              <a:rPr lang="ar-JO" altLang="en-US" sz="4800" b="1" dirty="0">
                <a:solidFill>
                  <a:schemeClr val="bg1"/>
                </a:solidFill>
                <a:cs typeface="Arial" panose="020B0604020202020204" pitchFamily="34" charset="0"/>
              </a:rPr>
              <a:t>أربع نتائج لكلمة الله</a:t>
            </a:r>
            <a:endParaRPr lang="en-US" altLang="en-US" sz="4800" dirty="0">
              <a:cs typeface="Arial" panose="020B0604020202020204" pitchFamily="34" charset="0"/>
            </a:endParaRPr>
          </a:p>
        </p:txBody>
      </p:sp>
      <p:sp>
        <p:nvSpPr>
          <p:cNvPr id="99333" name="Rectangle 5" descr="Cork">
            <a:extLst>
              <a:ext uri="{FF2B5EF4-FFF2-40B4-BE49-F238E27FC236}">
                <a16:creationId xmlns:a16="http://schemas.microsoft.com/office/drawing/2014/main" id="{2BCC0135-FECF-90EE-E660-0DF20E7D0556}"/>
              </a:ext>
            </a:extLst>
          </p:cNvPr>
          <p:cNvSpPr>
            <a:spLocks noChangeArrowheads="1"/>
          </p:cNvSpPr>
          <p:nvPr/>
        </p:nvSpPr>
        <p:spPr bwMode="auto">
          <a:xfrm>
            <a:off x="0" y="4038600"/>
            <a:ext cx="9144000" cy="17526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ea typeface="Osaka" panose="020B0600000000000000" pitchFamily="34" charset="-128"/>
              <a:cs typeface="Arial" panose="020B0604020202020204" pitchFamily="34" charset="0"/>
            </a:endParaRPr>
          </a:p>
        </p:txBody>
      </p:sp>
      <p:sp>
        <p:nvSpPr>
          <p:cNvPr id="99335" name="Text Box 7">
            <a:extLst>
              <a:ext uri="{FF2B5EF4-FFF2-40B4-BE49-F238E27FC236}">
                <a16:creationId xmlns:a16="http://schemas.microsoft.com/office/drawing/2014/main" id="{A6710C2B-921B-F346-2CFD-C0218E810410}"/>
              </a:ext>
            </a:extLst>
          </p:cNvPr>
          <p:cNvSpPr txBox="1">
            <a:spLocks noChangeArrowheads="1"/>
          </p:cNvSpPr>
          <p:nvPr/>
        </p:nvSpPr>
        <p:spPr bwMode="auto">
          <a:xfrm>
            <a:off x="368289" y="4314030"/>
            <a:ext cx="2186817" cy="1323439"/>
          </a:xfrm>
          <a:prstGeom prst="rect">
            <a:avLst/>
          </a:prstGeom>
          <a:noFill/>
          <a:ln>
            <a:noFill/>
          </a:ln>
          <a:extLst>
            <a:ext uri="{909E8E84-426E-40dd-AFC4-6F175D3DCCD1}"/>
            <a:ext uri="{91240B29-F687-4f45-9708-019B960494DF}"/>
          </a:extLst>
        </p:spPr>
        <p:txBody>
          <a:bodyPr wrap="none">
            <a:spAutoFit/>
          </a:bodyPr>
          <a:lstStyle>
            <a:defPPr>
              <a:defRPr lang="en-US"/>
            </a:defPPr>
            <a:lvl1pPr algn="r">
              <a:defRPr sz="6600" b="1">
                <a:solidFill>
                  <a:srgbClr val="000000"/>
                </a:solidFill>
                <a:effectLst>
                  <a:glow rad="139700">
                    <a:srgbClr val="FFFFFF">
                      <a:alpha val="97000"/>
                    </a:srgbClr>
                  </a:glow>
                </a:effectLst>
                <a:latin typeface="Arial Black"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ar-JO" sz="8000" dirty="0">
                <a:latin typeface="Arial" panose="020B0604020202020204" pitchFamily="34" charset="0"/>
                <a:ea typeface="ＭＳ Ｐゴシック" charset="0"/>
                <a:cs typeface="Arial" panose="020B0604020202020204" pitchFamily="34" charset="0"/>
              </a:rPr>
              <a:t>التعليم</a:t>
            </a:r>
            <a:endParaRPr lang="en-US" sz="8000" dirty="0">
              <a:latin typeface="Arial" panose="020B0604020202020204" pitchFamily="34" charset="0"/>
              <a:ea typeface="ＭＳ Ｐゴシック" charset="0"/>
              <a:cs typeface="Arial" panose="020B0604020202020204" pitchFamily="34" charset="0"/>
            </a:endParaRPr>
          </a:p>
        </p:txBody>
      </p:sp>
      <p:sp>
        <p:nvSpPr>
          <p:cNvPr id="99337" name="WordArt 9">
            <a:extLst>
              <a:ext uri="{FF2B5EF4-FFF2-40B4-BE49-F238E27FC236}">
                <a16:creationId xmlns:a16="http://schemas.microsoft.com/office/drawing/2014/main" id="{7817A0E2-2C39-92BE-6B64-361D8501ED6D}"/>
              </a:ext>
            </a:extLst>
          </p:cNvPr>
          <p:cNvSpPr>
            <a:spLocks noChangeArrowheads="1" noChangeShapeType="1" noTextEdit="1"/>
          </p:cNvSpPr>
          <p:nvPr/>
        </p:nvSpPr>
        <p:spPr bwMode="auto">
          <a:xfrm rot="-2488043">
            <a:off x="1590150" y="3006931"/>
            <a:ext cx="1929914" cy="446032"/>
          </a:xfrm>
          <a:prstGeom prst="rect">
            <a:avLst/>
          </a:prstGeom>
        </p:spPr>
        <p:txBody>
          <a:bodyPr spcFirstLastPara="1" wrap="none" fromWordArt="1">
            <a:prstTxWarp prst="textArchUp">
              <a:avLst>
                <a:gd name="adj" fmla="val 10800000"/>
              </a:avLst>
            </a:prstTxWarp>
          </a:bodyPr>
          <a:lstStyle/>
          <a:p>
            <a:pPr algn="ctr">
              <a:defRPr/>
            </a:pPr>
            <a:r>
              <a:rPr lang="ar-JO" sz="2000" kern="10" dirty="0">
                <a:ln w="9525">
                  <a:solidFill>
                    <a:srgbClr val="000000"/>
                  </a:solidFill>
                  <a:round/>
                  <a:headEnd/>
                  <a:tailEnd/>
                </a:ln>
                <a:solidFill>
                  <a:srgbClr val="000000"/>
                </a:solidFill>
                <a:effectLst>
                  <a:glow rad="139700">
                    <a:srgbClr val="FFFFFF">
                      <a:alpha val="97000"/>
                    </a:srgbClr>
                  </a:glow>
                </a:effectLst>
                <a:latin typeface="Arial Black"/>
                <a:ea typeface="Arial Black"/>
                <a:cs typeface="Arial Black"/>
              </a:rPr>
              <a:t>التوبيخ</a:t>
            </a:r>
            <a:endParaRPr lang="en-US" sz="2000" kern="10" dirty="0">
              <a:ln w="9525">
                <a:solidFill>
                  <a:srgbClr val="000000"/>
                </a:solidFill>
                <a:round/>
                <a:headEnd/>
                <a:tailEnd/>
              </a:ln>
              <a:solidFill>
                <a:srgbClr val="000000"/>
              </a:solidFill>
              <a:effectLst>
                <a:glow rad="139700">
                  <a:srgbClr val="FFFFFF">
                    <a:alpha val="97000"/>
                  </a:srgbClr>
                </a:glow>
              </a:effectLst>
              <a:latin typeface="Arial Black"/>
              <a:ea typeface="Arial Black"/>
              <a:cs typeface="Arial Black"/>
            </a:endParaRPr>
          </a:p>
        </p:txBody>
      </p:sp>
      <p:sp>
        <p:nvSpPr>
          <p:cNvPr id="99338" name="Text Box 10">
            <a:extLst>
              <a:ext uri="{FF2B5EF4-FFF2-40B4-BE49-F238E27FC236}">
                <a16:creationId xmlns:a16="http://schemas.microsoft.com/office/drawing/2014/main" id="{9FF57DE3-3156-01A7-3F81-26FB72BC5782}"/>
              </a:ext>
            </a:extLst>
          </p:cNvPr>
          <p:cNvSpPr txBox="1">
            <a:spLocks noChangeArrowheads="1"/>
          </p:cNvSpPr>
          <p:nvPr/>
        </p:nvSpPr>
        <p:spPr bwMode="auto">
          <a:xfrm>
            <a:off x="6734484" y="4005064"/>
            <a:ext cx="2233304" cy="1938992"/>
          </a:xfrm>
          <a:prstGeom prst="rect">
            <a:avLst/>
          </a:prstGeom>
          <a:noFill/>
          <a:ln>
            <a:noFill/>
          </a:ln>
          <a:extLst>
            <a:ext uri="{909E8E84-426E-40dd-AFC4-6F175D3DCCD1}"/>
            <a:ext uri="{91240B29-F687-4f45-9708-019B960494DF}"/>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sz="7200" b="1" dirty="0">
                <a:solidFill>
                  <a:srgbClr val="000000"/>
                </a:solidFill>
                <a:effectLst>
                  <a:glow rad="139700">
                    <a:srgbClr val="FFFFFF">
                      <a:alpha val="97000"/>
                    </a:srgbClr>
                  </a:glow>
                </a:effectLst>
                <a:latin typeface="Arial" panose="020B0604020202020204" pitchFamily="34" charset="0"/>
                <a:cs typeface="Arial" panose="020B0604020202020204" pitchFamily="34" charset="0"/>
              </a:rPr>
              <a:t>التأديب</a:t>
            </a:r>
            <a:br>
              <a:rPr lang="en-US" sz="7200" b="1" dirty="0">
                <a:solidFill>
                  <a:srgbClr val="000000"/>
                </a:solidFill>
                <a:effectLst>
                  <a:glow rad="139700">
                    <a:srgbClr val="FFFFFF">
                      <a:alpha val="97000"/>
                    </a:srgbClr>
                  </a:glow>
                </a:effectLst>
                <a:latin typeface="Arial" panose="020B0604020202020204" pitchFamily="34" charset="0"/>
                <a:cs typeface="Arial" panose="020B0604020202020204" pitchFamily="34" charset="0"/>
              </a:rPr>
            </a:br>
            <a:r>
              <a:rPr lang="en-US" sz="4800" b="1" dirty="0">
                <a:solidFill>
                  <a:srgbClr val="000000"/>
                </a:solidFill>
                <a:effectLst>
                  <a:glow rad="139700">
                    <a:srgbClr val="FFFFFF">
                      <a:alpha val="97000"/>
                    </a:srgbClr>
                  </a:glow>
                </a:effectLst>
                <a:latin typeface="Arial" panose="020B0604020202020204" pitchFamily="34" charset="0"/>
                <a:cs typeface="Arial" panose="020B0604020202020204" pitchFamily="34" charset="0"/>
              </a:rPr>
              <a:t>(</a:t>
            </a:r>
            <a:r>
              <a:rPr lang="ar-JO" sz="4800" b="1" dirty="0">
                <a:solidFill>
                  <a:srgbClr val="000000"/>
                </a:solidFill>
                <a:effectLst>
                  <a:glow rad="139700">
                    <a:srgbClr val="FFFFFF">
                      <a:alpha val="97000"/>
                    </a:srgbClr>
                  </a:glow>
                </a:effectLst>
                <a:latin typeface="Arial" panose="020B0604020202020204" pitchFamily="34" charset="0"/>
                <a:cs typeface="Arial" panose="020B0604020202020204" pitchFamily="34" charset="0"/>
              </a:rPr>
              <a:t>في البر</a:t>
            </a:r>
            <a:r>
              <a:rPr lang="en-US" sz="4800" b="1" dirty="0">
                <a:solidFill>
                  <a:srgbClr val="000000"/>
                </a:solidFill>
                <a:effectLst>
                  <a:glow rad="139700">
                    <a:srgbClr val="FFFFFF">
                      <a:alpha val="97000"/>
                    </a:srgbClr>
                  </a:glow>
                </a:effectLst>
                <a:latin typeface="Arial" panose="020B0604020202020204" pitchFamily="34" charset="0"/>
                <a:cs typeface="Arial" panose="020B0604020202020204" pitchFamily="34" charset="0"/>
              </a:rPr>
              <a:t>)</a:t>
            </a:r>
          </a:p>
        </p:txBody>
      </p:sp>
      <p:sp>
        <p:nvSpPr>
          <p:cNvPr id="438282" name="Text Box 11">
            <a:extLst>
              <a:ext uri="{FF2B5EF4-FFF2-40B4-BE49-F238E27FC236}">
                <a16:creationId xmlns:a16="http://schemas.microsoft.com/office/drawing/2014/main" id="{7D9CE7B5-2B44-F59B-D3F6-591BBD34CB0C}"/>
              </a:ext>
            </a:extLst>
          </p:cNvPr>
          <p:cNvSpPr txBox="1">
            <a:spLocks noChangeArrowheads="1"/>
          </p:cNvSpPr>
          <p:nvPr/>
        </p:nvSpPr>
        <p:spPr bwMode="auto">
          <a:xfrm>
            <a:off x="2727325" y="6096000"/>
            <a:ext cx="35269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ar-JO" altLang="en-US" sz="3200" b="1" dirty="0">
                <a:solidFill>
                  <a:srgbClr val="FFFFFF"/>
                </a:solidFill>
                <a:ea typeface="Osaka" panose="020B0600000000000000" pitchFamily="34" charset="-128"/>
                <a:cs typeface="Arial" panose="020B0604020202020204" pitchFamily="34" charset="0"/>
              </a:rPr>
              <a:t>2 تيموثاوس 3: 16-17</a:t>
            </a:r>
            <a:endParaRPr lang="en-US" altLang="en-US" sz="3200" b="1" dirty="0">
              <a:solidFill>
                <a:srgbClr val="FFFFFF"/>
              </a:solidFill>
              <a:ea typeface="Osaka" panose="020B0600000000000000" pitchFamily="34" charset="-128"/>
              <a:cs typeface="Arial" panose="020B0604020202020204" pitchFamily="34" charset="0"/>
            </a:endParaRPr>
          </a:p>
        </p:txBody>
      </p:sp>
      <p:sp>
        <p:nvSpPr>
          <p:cNvPr id="99336" name="WordArt 8">
            <a:extLst>
              <a:ext uri="{FF2B5EF4-FFF2-40B4-BE49-F238E27FC236}">
                <a16:creationId xmlns:a16="http://schemas.microsoft.com/office/drawing/2014/main" id="{BDDEBD31-A247-E3C6-7BF6-6E05D9A0A0A9}"/>
              </a:ext>
            </a:extLst>
          </p:cNvPr>
          <p:cNvSpPr>
            <a:spLocks noChangeArrowheads="1" noChangeShapeType="1" noTextEdit="1"/>
          </p:cNvSpPr>
          <p:nvPr/>
        </p:nvSpPr>
        <p:spPr bwMode="auto">
          <a:xfrm rot="2422233">
            <a:off x="4071267" y="2845219"/>
            <a:ext cx="2171965" cy="529689"/>
          </a:xfrm>
          <a:prstGeom prst="rect">
            <a:avLst/>
          </a:prstGeom>
        </p:spPr>
        <p:txBody>
          <a:bodyPr spcFirstLastPara="1" wrap="none" fromWordArt="1">
            <a:prstTxWarp prst="textArchUp">
              <a:avLst>
                <a:gd name="adj" fmla="val 10800000"/>
              </a:avLst>
            </a:prstTxWarp>
          </a:bodyPr>
          <a:lstStyle/>
          <a:p>
            <a:pPr algn="ctr">
              <a:defRPr/>
            </a:pPr>
            <a:r>
              <a:rPr lang="ar-JO" sz="2000" kern="10" dirty="0">
                <a:ln w="9525">
                  <a:solidFill>
                    <a:srgbClr val="000000"/>
                  </a:solidFill>
                  <a:round/>
                  <a:headEnd/>
                  <a:tailEnd/>
                </a:ln>
                <a:solidFill>
                  <a:srgbClr val="000000"/>
                </a:solidFill>
                <a:effectLst>
                  <a:glow rad="139700">
                    <a:srgbClr val="FFFFFF">
                      <a:alpha val="97000"/>
                    </a:srgbClr>
                  </a:glow>
                </a:effectLst>
                <a:latin typeface="Arial Black"/>
                <a:ea typeface="Arial Black"/>
                <a:cs typeface="Arial Black"/>
              </a:rPr>
              <a:t>التقويم</a:t>
            </a:r>
            <a:endParaRPr lang="en-US" sz="2000" kern="10" dirty="0">
              <a:ln w="9525">
                <a:solidFill>
                  <a:srgbClr val="000000"/>
                </a:solidFill>
                <a:round/>
                <a:headEnd/>
                <a:tailEnd/>
              </a:ln>
              <a:solidFill>
                <a:srgbClr val="000000"/>
              </a:solidFill>
              <a:effectLst>
                <a:glow rad="139700">
                  <a:srgbClr val="FFFFFF">
                    <a:alpha val="97000"/>
                  </a:srgbClr>
                </a:glow>
              </a:effectLst>
              <a:latin typeface="Arial Black"/>
              <a:ea typeface="Arial Black"/>
              <a:cs typeface="Arial Black"/>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animEffect transition="in" filter="dissolve">
                                      <p:cBhvr>
                                        <p:cTn id="7" dur="500"/>
                                        <p:tgtEl>
                                          <p:spTgt spid="993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9335"/>
                                        </p:tgtEl>
                                        <p:attrNameLst>
                                          <p:attrName>style.visibility</p:attrName>
                                        </p:attrNameLst>
                                      </p:cBhvr>
                                      <p:to>
                                        <p:strVal val="visible"/>
                                      </p:to>
                                    </p:set>
                                    <p:animEffect transition="in" filter="dissolve">
                                      <p:cBhvr>
                                        <p:cTn id="12" dur="500"/>
                                        <p:tgtEl>
                                          <p:spTgt spid="9933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9331"/>
                                        </p:tgtEl>
                                        <p:attrNameLst>
                                          <p:attrName>style.visibility</p:attrName>
                                        </p:attrNameLst>
                                      </p:cBhvr>
                                      <p:to>
                                        <p:strVal val="visible"/>
                                      </p:to>
                                    </p:set>
                                    <p:animEffect transition="in" filter="wipe(left)">
                                      <p:cBhvr>
                                        <p:cTn id="17" dur="500"/>
                                        <p:tgtEl>
                                          <p:spTgt spid="9933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9337"/>
                                        </p:tgtEl>
                                        <p:attrNameLst>
                                          <p:attrName>style.visibility</p:attrName>
                                        </p:attrNameLst>
                                      </p:cBhvr>
                                      <p:to>
                                        <p:strVal val="visible"/>
                                      </p:to>
                                    </p:set>
                                    <p:animEffect transition="in" filter="dissolve">
                                      <p:cBhvr>
                                        <p:cTn id="22" dur="500"/>
                                        <p:tgtEl>
                                          <p:spTgt spid="9933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99336"/>
                                        </p:tgtEl>
                                        <p:attrNameLst>
                                          <p:attrName>style.visibility</p:attrName>
                                        </p:attrNameLst>
                                      </p:cBhvr>
                                      <p:to>
                                        <p:strVal val="visible"/>
                                      </p:to>
                                    </p:set>
                                    <p:animEffect transition="in" filter="dissolve">
                                      <p:cBhvr>
                                        <p:cTn id="32" dur="500"/>
                                        <p:tgtEl>
                                          <p:spTgt spid="9933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99338"/>
                                        </p:tgtEl>
                                        <p:attrNameLst>
                                          <p:attrName>style.visibility</p:attrName>
                                        </p:attrNameLst>
                                      </p:cBhvr>
                                      <p:to>
                                        <p:strVal val="visible"/>
                                      </p:to>
                                    </p:set>
                                    <p:animEffect transition="in" filter="dissolve">
                                      <p:cBhvr>
                                        <p:cTn id="37" dur="500"/>
                                        <p:tgtEl>
                                          <p:spTgt spid="99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animBg="1"/>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2">
            <a:extLst>
              <a:ext uri="{FF2B5EF4-FFF2-40B4-BE49-F238E27FC236}">
                <a16:creationId xmlns:a16="http://schemas.microsoft.com/office/drawing/2014/main" id="{E98F8866-DF15-A9AD-C2CE-7D6CAEC91283}"/>
              </a:ext>
            </a:extLst>
          </p:cNvPr>
          <p:cNvSpPr txBox="1">
            <a:spLocks noChangeArrowheads="1"/>
          </p:cNvSpPr>
          <p:nvPr/>
        </p:nvSpPr>
        <p:spPr bwMode="auto">
          <a:xfrm>
            <a:off x="114300" y="1479550"/>
            <a:ext cx="9029700" cy="4862870"/>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lvl1pPr marL="371475" indent="-371475">
              <a:defRPr sz="2400">
                <a:solidFill>
                  <a:schemeClr val="tx1"/>
                </a:solidFill>
                <a:latin typeface="Arial" charset="0"/>
                <a:ea typeface="ＭＳ Ｐゴシック" charset="0"/>
                <a:cs typeface="ＭＳ Ｐゴシック" charset="0"/>
              </a:defRPr>
            </a:lvl1pPr>
            <a:lvl2pPr marL="828675" indent="-37147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ar-JO" sz="2800" b="1" u="sng" dirty="0">
                <a:solidFill>
                  <a:srgbClr val="FFFFFF"/>
                </a:solidFill>
                <a:latin typeface="Arial" panose="020B0604020202020204" pitchFamily="34" charset="0"/>
                <a:cs typeface="Arial" panose="020B0604020202020204" pitchFamily="34" charset="0"/>
              </a:rPr>
              <a:t>نظرة بولس للكتاب المقدس</a:t>
            </a:r>
            <a:endParaRPr lang="en-GB" altLang="zh-CN" sz="2800" b="1" u="sng" dirty="0">
              <a:solidFill>
                <a:srgbClr val="FFFFFF"/>
              </a:solidFill>
              <a:latin typeface="Arial" panose="020B0604020202020204" pitchFamily="34" charset="0"/>
              <a:cs typeface="Arial" panose="020B0604020202020204" pitchFamily="34" charset="0"/>
            </a:endParaRPr>
          </a:p>
          <a:p>
            <a:pPr eaLnBrk="1" hangingPunct="1">
              <a:defRPr/>
            </a:pPr>
            <a:endParaRPr lang="en-GB" b="1" u="sng" dirty="0">
              <a:solidFill>
                <a:srgbClr val="FFFFFF"/>
              </a:solidFill>
              <a:latin typeface="Arial" panose="020B0604020202020204" pitchFamily="34" charset="0"/>
              <a:cs typeface="Arial" panose="020B0604020202020204" pitchFamily="34" charset="0"/>
            </a:endParaRPr>
          </a:p>
          <a:p>
            <a:pPr marL="457200" lvl="1" indent="0" algn="r" rtl="1" eaLnBrk="1" hangingPunct="1">
              <a:defRPr/>
            </a:pPr>
            <a:r>
              <a:rPr lang="ar-JO" sz="2800" b="1" dirty="0">
                <a:solidFill>
                  <a:srgbClr val="FFFFFF"/>
                </a:solidFill>
                <a:latin typeface="Arial" panose="020B0604020202020204" pitchFamily="34" charset="0"/>
                <a:cs typeface="Arial" panose="020B0604020202020204" pitchFamily="34" charset="0"/>
              </a:rPr>
              <a:t>أ. وحي / أنفاس الله </a:t>
            </a:r>
            <a:r>
              <a:rPr lang="ar-JO" b="1" dirty="0">
                <a:solidFill>
                  <a:srgbClr val="FFFFFF"/>
                </a:solidFill>
                <a:latin typeface="Arial" panose="020B0604020202020204" pitchFamily="34" charset="0"/>
                <a:cs typeface="Arial" panose="020B0604020202020204" pitchFamily="34" charset="0"/>
              </a:rPr>
              <a:t>(3: 16، 2 بط 1: 21)</a:t>
            </a:r>
            <a:endParaRPr lang="en-US" b="1" dirty="0">
              <a:solidFill>
                <a:srgbClr val="FFFFFF"/>
              </a:solidFill>
              <a:latin typeface="Arial" panose="020B0604020202020204" pitchFamily="34" charset="0"/>
              <a:cs typeface="Arial" panose="020B0604020202020204" pitchFamily="34" charset="0"/>
            </a:endParaRPr>
          </a:p>
          <a:p>
            <a:pPr lvl="1" eaLnBrk="1" hangingPunct="1">
              <a:defRPr/>
            </a:pPr>
            <a:endParaRPr lang="en-US" altLang="zh-CN" b="1" dirty="0">
              <a:solidFill>
                <a:srgbClr val="FFFFFF"/>
              </a:solidFill>
              <a:latin typeface="Arial" panose="020B0604020202020204" pitchFamily="34" charset="0"/>
              <a:cs typeface="Arial" panose="020B0604020202020204" pitchFamily="34" charset="0"/>
            </a:endParaRPr>
          </a:p>
          <a:p>
            <a:pPr lvl="1" algn="r" rtl="1" eaLnBrk="1" hangingPunct="1">
              <a:defRPr/>
            </a:pPr>
            <a:r>
              <a:rPr lang="ar-JO" altLang="zh-CN" sz="2800" b="1" dirty="0">
                <a:solidFill>
                  <a:srgbClr val="FFFFFF"/>
                </a:solidFill>
                <a:latin typeface="Arial" panose="020B0604020202020204" pitchFamily="34" charset="0"/>
                <a:cs typeface="Arial" panose="020B0604020202020204" pitchFamily="34" charset="0"/>
              </a:rPr>
              <a:t>ب. نافعة </a:t>
            </a:r>
            <a:r>
              <a:rPr lang="ar-JO" altLang="zh-CN" b="1" dirty="0">
                <a:solidFill>
                  <a:srgbClr val="FFFFFF"/>
                </a:solidFill>
                <a:latin typeface="Arial" panose="020B0604020202020204" pitchFamily="34" charset="0"/>
                <a:cs typeface="Arial" panose="020B0604020202020204" pitchFamily="34" charset="0"/>
              </a:rPr>
              <a:t>(3: 17)</a:t>
            </a:r>
            <a:endParaRPr lang="en-US" altLang="zh-CN" b="1" dirty="0">
              <a:solidFill>
                <a:srgbClr val="FFFFFF"/>
              </a:solidFill>
              <a:latin typeface="Arial" panose="020B0604020202020204" pitchFamily="34" charset="0"/>
              <a:cs typeface="Arial" panose="020B0604020202020204" pitchFamily="34" charset="0"/>
            </a:endParaRPr>
          </a:p>
          <a:p>
            <a:pPr lvl="1" algn="r" rtl="1" eaLnBrk="1" hangingPunct="1">
              <a:defRPr/>
            </a:pPr>
            <a:r>
              <a:rPr lang="en-US" altLang="zh-CN" sz="2800" b="1" dirty="0">
                <a:solidFill>
                  <a:srgbClr val="FFFFFF"/>
                </a:solidFill>
                <a:latin typeface="Arial" panose="020B0604020202020204" pitchFamily="34" charset="0"/>
                <a:cs typeface="Arial" panose="020B0604020202020204" pitchFamily="34" charset="0"/>
              </a:rPr>
              <a:t>- 	</a:t>
            </a:r>
            <a:r>
              <a:rPr lang="ar-JO" altLang="zh-CN" sz="2800" b="1" dirty="0">
                <a:solidFill>
                  <a:srgbClr val="FFFFFF"/>
                </a:solidFill>
                <a:latin typeface="Arial" panose="020B0604020202020204" pitchFamily="34" charset="0"/>
                <a:cs typeface="Arial" panose="020B0604020202020204" pitchFamily="34" charset="0"/>
              </a:rPr>
              <a:t>التعليم</a:t>
            </a:r>
            <a:endParaRPr lang="en-US" altLang="zh-CN" sz="2800" b="1" dirty="0">
              <a:solidFill>
                <a:srgbClr val="FFFFFF"/>
              </a:solidFill>
              <a:latin typeface="Arial" panose="020B0604020202020204" pitchFamily="34" charset="0"/>
              <a:cs typeface="Arial" panose="020B0604020202020204" pitchFamily="34" charset="0"/>
            </a:endParaRPr>
          </a:p>
          <a:p>
            <a:pPr lvl="1" algn="r" rtl="1" eaLnBrk="1" hangingPunct="1">
              <a:buFontTx/>
              <a:buChar char="-"/>
              <a:defRPr/>
            </a:pPr>
            <a:r>
              <a:rPr lang="ar-JO" altLang="zh-CN" sz="2800" b="1" dirty="0">
                <a:solidFill>
                  <a:srgbClr val="FFFFFF"/>
                </a:solidFill>
                <a:latin typeface="Arial" panose="020B0604020202020204" pitchFamily="34" charset="0"/>
                <a:cs typeface="Arial" panose="020B0604020202020204" pitchFamily="34" charset="0"/>
              </a:rPr>
              <a:t>التوبيخ</a:t>
            </a:r>
            <a:endParaRPr lang="en-US" altLang="zh-CN" sz="2800" b="1" dirty="0">
              <a:solidFill>
                <a:srgbClr val="FFFFFF"/>
              </a:solidFill>
              <a:latin typeface="Arial" panose="020B0604020202020204" pitchFamily="34" charset="0"/>
              <a:cs typeface="Arial" panose="020B0604020202020204" pitchFamily="34" charset="0"/>
            </a:endParaRPr>
          </a:p>
          <a:p>
            <a:pPr lvl="1" algn="r" rtl="1" eaLnBrk="1" hangingPunct="1">
              <a:buFontTx/>
              <a:buChar char="-"/>
              <a:defRPr/>
            </a:pPr>
            <a:r>
              <a:rPr lang="ar-JO" altLang="zh-CN" sz="2800" b="1" dirty="0">
                <a:solidFill>
                  <a:srgbClr val="FFFFFF"/>
                </a:solidFill>
                <a:latin typeface="Arial" panose="020B0604020202020204" pitchFamily="34" charset="0"/>
                <a:cs typeface="Arial" panose="020B0604020202020204" pitchFamily="34" charset="0"/>
              </a:rPr>
              <a:t>التقويم</a:t>
            </a:r>
            <a:endParaRPr lang="en-US" altLang="zh-CN" sz="2800" b="1" dirty="0">
              <a:solidFill>
                <a:srgbClr val="FFFFFF"/>
              </a:solidFill>
              <a:latin typeface="Arial" panose="020B0604020202020204" pitchFamily="34" charset="0"/>
              <a:cs typeface="Arial" panose="020B0604020202020204" pitchFamily="34" charset="0"/>
            </a:endParaRPr>
          </a:p>
          <a:p>
            <a:pPr lvl="1" algn="r" rtl="1" eaLnBrk="1" hangingPunct="1">
              <a:buFontTx/>
              <a:buChar char="-"/>
              <a:defRPr/>
            </a:pPr>
            <a:r>
              <a:rPr lang="ar-JO" altLang="zh-CN" sz="2800" b="1" dirty="0">
                <a:solidFill>
                  <a:srgbClr val="FFFFFF"/>
                </a:solidFill>
                <a:latin typeface="Arial" panose="020B0604020202020204" pitchFamily="34" charset="0"/>
                <a:cs typeface="Arial" panose="020B0604020202020204" pitchFamily="34" charset="0"/>
              </a:rPr>
              <a:t>التأديب الذي في البر</a:t>
            </a:r>
            <a:endParaRPr lang="en-US" sz="2800" b="1" dirty="0">
              <a:solidFill>
                <a:srgbClr val="FFFFFF"/>
              </a:solidFill>
              <a:latin typeface="Arial" panose="020B0604020202020204" pitchFamily="34" charset="0"/>
              <a:cs typeface="Arial" panose="020B0604020202020204" pitchFamily="34" charset="0"/>
            </a:endParaRPr>
          </a:p>
          <a:p>
            <a:pPr eaLnBrk="1" hangingPunct="1">
              <a:defRPr/>
            </a:pPr>
            <a:endParaRPr lang="en-US" altLang="zh-CN" sz="1000" b="1" dirty="0">
              <a:solidFill>
                <a:srgbClr val="FFFFFF"/>
              </a:solidFill>
              <a:latin typeface="Arial" panose="020B0604020202020204" pitchFamily="34" charset="0"/>
              <a:cs typeface="Arial" panose="020B0604020202020204" pitchFamily="34" charset="0"/>
            </a:endParaRPr>
          </a:p>
          <a:p>
            <a:pPr algn="r" rtl="1" eaLnBrk="1" hangingPunct="1">
              <a:defRPr/>
            </a:pPr>
            <a:r>
              <a:rPr lang="en-US" altLang="zh-CN" b="1" dirty="0">
                <a:solidFill>
                  <a:srgbClr val="FFFFFF"/>
                </a:solidFill>
                <a:latin typeface="Arial" panose="020B0604020202020204" pitchFamily="34" charset="0"/>
                <a:cs typeface="Arial" panose="020B0604020202020204" pitchFamily="34" charset="0"/>
              </a:rPr>
              <a:t>	</a:t>
            </a:r>
            <a:r>
              <a:rPr lang="ar-JO" altLang="zh-CN" sz="2800" b="1" dirty="0">
                <a:solidFill>
                  <a:srgbClr val="FFFFFF"/>
                </a:solidFill>
                <a:latin typeface="Arial" panose="020B0604020202020204" pitchFamily="34" charset="0"/>
                <a:cs typeface="Arial" panose="020B0604020202020204" pitchFamily="34" charset="0"/>
              </a:rPr>
              <a:t>الغرض من ذلك هو تجهيزنا لنكون كاملين وقادرين وأكفاء... لتلبية جميع المطالب ضد التعاليم الكاذبة والقيام بالأعمال الصالحة.</a:t>
            </a:r>
            <a:r>
              <a:rPr lang="en-US" altLang="zh-CN" sz="2800" b="1" dirty="0">
                <a:solidFill>
                  <a:srgbClr val="FFFFFF"/>
                </a:solidFill>
                <a:latin typeface="Arial" panose="020B0604020202020204" pitchFamily="34" charset="0"/>
                <a:cs typeface="Arial" panose="020B0604020202020204" pitchFamily="34" charset="0"/>
              </a:rPr>
              <a:t> </a:t>
            </a:r>
            <a:endParaRPr lang="en-US" sz="2800" b="1" dirty="0">
              <a:solidFill>
                <a:srgbClr val="FFFFFF"/>
              </a:solidFill>
              <a:latin typeface="Arial" panose="020B0604020202020204" pitchFamily="34" charset="0"/>
              <a:cs typeface="Arial" panose="020B0604020202020204" pitchFamily="34" charset="0"/>
            </a:endParaRPr>
          </a:p>
        </p:txBody>
      </p:sp>
      <p:sp>
        <p:nvSpPr>
          <p:cNvPr id="111619" name="Rectangle 3">
            <a:extLst>
              <a:ext uri="{FF2B5EF4-FFF2-40B4-BE49-F238E27FC236}">
                <a16:creationId xmlns:a16="http://schemas.microsoft.com/office/drawing/2014/main" id="{DFF01C0E-8A91-4422-73DE-CD6B55A591C8}"/>
              </a:ext>
            </a:extLst>
          </p:cNvPr>
          <p:cNvSpPr>
            <a:spLocks noGrp="1" noChangeArrowheads="1"/>
          </p:cNvSpPr>
          <p:nvPr>
            <p:ph type="title"/>
          </p:nvPr>
        </p:nvSpPr>
        <p:spPr>
          <a:xfrm>
            <a:off x="0" y="439738"/>
            <a:ext cx="9144000" cy="1139825"/>
          </a:xfrm>
        </p:spPr>
        <p:txBody>
          <a:bodyPr anchorCtr="0"/>
          <a:lstStyle/>
          <a:p>
            <a:pPr eaLnBrk="1" hangingPunct="1">
              <a:defRPr/>
            </a:pPr>
            <a:r>
              <a:rPr lang="ar-JO" altLang="zh-CN" dirty="0">
                <a:ea typeface="宋体" charset="0"/>
                <a:cs typeface="宋体" charset="0"/>
              </a:rPr>
              <a:t>الموضوع الرئيسي الثالث: الكتاب المقدس</a:t>
            </a:r>
            <a:endParaRPr lang="en-US" dirty="0">
              <a:ea typeface="ＭＳ Ｐゴシック" charset="0"/>
              <a:cs typeface="ＭＳ Ｐゴシック" charset="0"/>
            </a:endParaRPr>
          </a:p>
        </p:txBody>
      </p:sp>
      <p:pic>
        <p:nvPicPr>
          <p:cNvPr id="439300" name="Picture 4" descr="j0300904">
            <a:extLst>
              <a:ext uri="{FF2B5EF4-FFF2-40B4-BE49-F238E27FC236}">
                <a16:creationId xmlns:a16="http://schemas.microsoft.com/office/drawing/2014/main" id="{CF2DAA11-A2E6-26DD-3833-9DC4F0A2113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 y="2967038"/>
            <a:ext cx="3347863" cy="2284412"/>
          </a:xfrm>
        </p:spPr>
      </p:pic>
      <p:sp>
        <p:nvSpPr>
          <p:cNvPr id="439301" name="WordArt 7">
            <a:extLst>
              <a:ext uri="{FF2B5EF4-FFF2-40B4-BE49-F238E27FC236}">
                <a16:creationId xmlns:a16="http://schemas.microsoft.com/office/drawing/2014/main" id="{19038739-0E9F-327B-BDA4-4DE5CFD2AAF4}"/>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ransition spd="slow"/>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0322" name="Picture 1">
            <a:extLst>
              <a:ext uri="{FF2B5EF4-FFF2-40B4-BE49-F238E27FC236}">
                <a16:creationId xmlns:a16="http://schemas.microsoft.com/office/drawing/2014/main" id="{43271A78-2A73-E652-0158-0C5BFC7793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368300"/>
            <a:ext cx="9153525" cy="610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23" name="Picture 1">
            <a:extLst>
              <a:ext uri="{FF2B5EF4-FFF2-40B4-BE49-F238E27FC236}">
                <a16:creationId xmlns:a16="http://schemas.microsoft.com/office/drawing/2014/main" id="{1EC2D45B-F6CB-3A19-8C22-EDD030494441}"/>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sp>
        <p:nvSpPr>
          <p:cNvPr id="900098" name="Rectangle 2">
            <a:extLst>
              <a:ext uri="{FF2B5EF4-FFF2-40B4-BE49-F238E27FC236}">
                <a16:creationId xmlns:a16="http://schemas.microsoft.com/office/drawing/2014/main" id="{BACEDD0B-DD8E-D776-CD99-9C7BC4EBA9AE}"/>
              </a:ext>
            </a:extLst>
          </p:cNvPr>
          <p:cNvSpPr>
            <a:spLocks noGrp="1" noChangeArrowheads="1"/>
          </p:cNvSpPr>
          <p:nvPr>
            <p:ph type="ctrTitle"/>
          </p:nvPr>
        </p:nvSpPr>
        <p:spPr>
          <a:xfrm>
            <a:off x="514475" y="368299"/>
            <a:ext cx="8119069" cy="4309527"/>
          </a:xfrm>
          <a:solidFill>
            <a:srgbClr val="FFFFFF"/>
          </a:solidFill>
          <a:ln>
            <a:miter lim="800000"/>
            <a:headEnd/>
            <a:tailEnd/>
          </a:ln>
          <a:extLst>
            <a:ext uri="{909E8E84-426E-40dd-AFC4-6F175D3DCCD1}"/>
            <a:ext uri="{91240B29-F687-4f45-9708-019B960494DF}"/>
            <a:ext uri="{FAA26D3D-D897-4be2-8F04-BA451C77F1D7}"/>
          </a:extLst>
        </p:spPr>
        <p:txBody>
          <a:bodyPr/>
          <a:lstStyle/>
          <a:p>
            <a:pPr>
              <a:defRPr/>
            </a:pPr>
            <a:r>
              <a:rPr lang="ar-JO" sz="11500" dirty="0">
                <a:solidFill>
                  <a:schemeClr val="tx2"/>
                </a:solidFill>
                <a:effectLst>
                  <a:glow rad="127000">
                    <a:schemeClr val="bg1"/>
                  </a:glow>
                </a:effectLst>
                <a:ea typeface="ＭＳ Ｐゴシック" charset="0"/>
              </a:rPr>
              <a:t>كيف تكون</a:t>
            </a:r>
            <a:br>
              <a:rPr lang="ar-JO" sz="11500" dirty="0">
                <a:solidFill>
                  <a:schemeClr val="tx2"/>
                </a:solidFill>
                <a:effectLst>
                  <a:glow rad="127000">
                    <a:schemeClr val="bg1"/>
                  </a:glow>
                </a:effectLst>
                <a:ea typeface="ＭＳ Ｐゴシック" charset="0"/>
              </a:rPr>
            </a:br>
            <a:r>
              <a:rPr lang="ar-JO" sz="11500" dirty="0">
                <a:solidFill>
                  <a:schemeClr val="tx2"/>
                </a:solidFill>
                <a:effectLst>
                  <a:glow rad="127000">
                    <a:schemeClr val="bg1"/>
                  </a:glow>
                </a:effectLst>
                <a:ea typeface="ＭＳ Ｐゴシック" charset="0"/>
              </a:rPr>
              <a:t>علمانياً؟</a:t>
            </a:r>
            <a:endParaRPr lang="en-US" sz="11500" dirty="0">
              <a:solidFill>
                <a:schemeClr val="tx2"/>
              </a:solidFill>
              <a:effectLst>
                <a:glow rad="127000">
                  <a:schemeClr val="bg1"/>
                </a:glow>
              </a:effectLst>
              <a:ea typeface="ＭＳ Ｐゴシック" charset="0"/>
            </a:endParaRPr>
          </a:p>
        </p:txBody>
      </p:sp>
    </p:spTree>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1346" name="Picture 2">
            <a:extLst>
              <a:ext uri="{FF2B5EF4-FFF2-40B4-BE49-F238E27FC236}">
                <a16:creationId xmlns:a16="http://schemas.microsoft.com/office/drawing/2014/main" id="{E218008D-BDE1-6027-ECB8-00DDCDC326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0838" y="765175"/>
            <a:ext cx="6232525"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1347" name="Picture 1">
            <a:extLst>
              <a:ext uri="{FF2B5EF4-FFF2-40B4-BE49-F238E27FC236}">
                <a16:creationId xmlns:a16="http://schemas.microsoft.com/office/drawing/2014/main" id="{4D210F0B-EC00-F947-9D62-C7F5321FAF09}"/>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sp>
        <p:nvSpPr>
          <p:cNvPr id="900098" name="Rectangle 2">
            <a:extLst>
              <a:ext uri="{FF2B5EF4-FFF2-40B4-BE49-F238E27FC236}">
                <a16:creationId xmlns:a16="http://schemas.microsoft.com/office/drawing/2014/main" id="{90703020-5F06-EA41-9E5C-7F42A7F96FB3}"/>
              </a:ext>
            </a:extLst>
          </p:cNvPr>
          <p:cNvSpPr>
            <a:spLocks noGrp="1" noChangeArrowheads="1"/>
          </p:cNvSpPr>
          <p:nvPr>
            <p:ph type="ctrTitle"/>
          </p:nvPr>
        </p:nvSpPr>
        <p:spPr>
          <a:xfrm>
            <a:off x="0" y="32523"/>
            <a:ext cx="9143999" cy="1080120"/>
          </a:xfrm>
          <a:ln>
            <a:miter lim="800000"/>
            <a:headEnd/>
            <a:tailEnd/>
          </a:ln>
          <a:extLst>
            <a:ext uri="{909E8E84-426E-40dd-AFC4-6F175D3DCCD1}"/>
            <a:ext uri="{91240B29-F687-4f45-9708-019B960494DF}"/>
            <a:ext uri="{FAA26D3D-D897-4be2-8F04-BA451C77F1D7}"/>
          </a:extLst>
        </p:spPr>
        <p:txBody>
          <a:bodyPr/>
          <a:lstStyle/>
          <a:p>
            <a:pPr>
              <a:defRPr/>
            </a:pPr>
            <a:r>
              <a:rPr lang="ar-JO" dirty="0">
                <a:solidFill>
                  <a:schemeClr val="tx2"/>
                </a:solidFill>
                <a:effectLst>
                  <a:glow rad="127000">
                    <a:schemeClr val="bg1"/>
                  </a:glow>
                </a:effectLst>
                <a:ea typeface="ＭＳ Ｐゴシック" charset="0"/>
              </a:rPr>
              <a:t>كل الديانات متساوية</a:t>
            </a:r>
            <a:endParaRPr lang="en-US" dirty="0">
              <a:solidFill>
                <a:schemeClr val="tx2"/>
              </a:solidFill>
              <a:effectLst>
                <a:glow rad="127000">
                  <a:schemeClr val="bg1"/>
                </a:glow>
              </a:effectLst>
              <a:ea typeface="ＭＳ Ｐゴシック" charset="0"/>
            </a:endParaRPr>
          </a:p>
        </p:txBody>
      </p:sp>
    </p:spTree>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2370" name="Picture 1">
            <a:extLst>
              <a:ext uri="{FF2B5EF4-FFF2-40B4-BE49-F238E27FC236}">
                <a16:creationId xmlns:a16="http://schemas.microsoft.com/office/drawing/2014/main" id="{9EBCE90F-D7F5-1579-E39A-9A6AB7C914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7988" y="977900"/>
            <a:ext cx="10096501"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2371" name="Picture 1">
            <a:extLst>
              <a:ext uri="{FF2B5EF4-FFF2-40B4-BE49-F238E27FC236}">
                <a16:creationId xmlns:a16="http://schemas.microsoft.com/office/drawing/2014/main" id="{7C98B4E1-E58F-CDB3-977F-3131C4DE34BF}"/>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sp>
        <p:nvSpPr>
          <p:cNvPr id="900098" name="Rectangle 2">
            <a:extLst>
              <a:ext uri="{FF2B5EF4-FFF2-40B4-BE49-F238E27FC236}">
                <a16:creationId xmlns:a16="http://schemas.microsoft.com/office/drawing/2014/main" id="{CAD97B8E-230C-BF14-AA55-D73A427A5D17}"/>
              </a:ext>
            </a:extLst>
          </p:cNvPr>
          <p:cNvSpPr>
            <a:spLocks noGrp="1" noChangeArrowheads="1"/>
          </p:cNvSpPr>
          <p:nvPr>
            <p:ph type="ctrTitle"/>
          </p:nvPr>
        </p:nvSpPr>
        <p:spPr>
          <a:xfrm>
            <a:off x="0" y="32523"/>
            <a:ext cx="9143999" cy="1080120"/>
          </a:xfrm>
          <a:ln>
            <a:miter lim="800000"/>
            <a:headEnd/>
            <a:tailEnd/>
          </a:ln>
          <a:extLst>
            <a:ext uri="{909E8E84-426E-40dd-AFC4-6F175D3DCCD1}"/>
            <a:ext uri="{91240B29-F687-4f45-9708-019B960494DF}"/>
            <a:ext uri="{FAA26D3D-D897-4be2-8F04-BA451C77F1D7}"/>
          </a:extLst>
        </p:spPr>
        <p:txBody>
          <a:bodyPr/>
          <a:lstStyle/>
          <a:p>
            <a:pPr>
              <a:defRPr/>
            </a:pPr>
            <a:r>
              <a:rPr lang="ar-JO" dirty="0">
                <a:solidFill>
                  <a:schemeClr val="tx2"/>
                </a:solidFill>
                <a:effectLst>
                  <a:glow rad="127000">
                    <a:schemeClr val="bg1"/>
                  </a:glow>
                </a:effectLst>
                <a:ea typeface="ＭＳ Ｐゴシック" charset="0"/>
              </a:rPr>
              <a:t>كل الديانات متساوية</a:t>
            </a:r>
            <a:endParaRPr lang="en-US" dirty="0">
              <a:solidFill>
                <a:schemeClr val="tx2"/>
              </a:solidFill>
              <a:effectLst>
                <a:glow rad="127000">
                  <a:schemeClr val="bg1"/>
                </a:glow>
              </a:effectLst>
              <a:ea typeface="ＭＳ Ｐゴシック" charset="0"/>
            </a:endParaRPr>
          </a:p>
        </p:txBody>
      </p:sp>
    </p:spTree>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3394" name="Picture 1">
            <a:extLst>
              <a:ext uri="{FF2B5EF4-FFF2-40B4-BE49-F238E27FC236}">
                <a16:creationId xmlns:a16="http://schemas.microsoft.com/office/drawing/2014/main" id="{E94ECC2F-7C4B-DF1C-47F9-B8DB18643E8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77875"/>
            <a:ext cx="9144000"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3395" name="Picture 1">
            <a:extLst>
              <a:ext uri="{FF2B5EF4-FFF2-40B4-BE49-F238E27FC236}">
                <a16:creationId xmlns:a16="http://schemas.microsoft.com/office/drawing/2014/main" id="{58A3B9A1-B015-A039-F4A3-215CC3B131DE}"/>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sp>
        <p:nvSpPr>
          <p:cNvPr id="443396" name="Rectangle 2">
            <a:extLst>
              <a:ext uri="{FF2B5EF4-FFF2-40B4-BE49-F238E27FC236}">
                <a16:creationId xmlns:a16="http://schemas.microsoft.com/office/drawing/2014/main" id="{E05359AF-CD18-55CD-D457-53AF34CFC66D}"/>
              </a:ext>
            </a:extLst>
          </p:cNvPr>
          <p:cNvSpPr>
            <a:spLocks noGrp="1" noChangeArrowheads="1"/>
          </p:cNvSpPr>
          <p:nvPr>
            <p:ph type="ctrTitle"/>
          </p:nvPr>
        </p:nvSpPr>
        <p:spPr>
          <a:xfrm>
            <a:off x="0" y="31750"/>
            <a:ext cx="9144000" cy="746125"/>
          </a:xfrm>
        </p:spPr>
        <p:txBody>
          <a:bodyPr/>
          <a:lstStyle/>
          <a:p>
            <a:r>
              <a:rPr lang="ar-JO" altLang="en-US" sz="5400" dirty="0">
                <a:solidFill>
                  <a:schemeClr val="tx2"/>
                </a:solidFill>
              </a:rPr>
              <a:t>ليس هناك إله</a:t>
            </a:r>
            <a:endParaRPr lang="en-US" altLang="en-US" sz="5400" dirty="0">
              <a:solidFill>
                <a:schemeClr val="tx2"/>
              </a:solidFill>
            </a:endParaRPr>
          </a:p>
        </p:txBody>
      </p:sp>
      <p:sp>
        <p:nvSpPr>
          <p:cNvPr id="443397" name="Rectangle 2">
            <a:extLst>
              <a:ext uri="{FF2B5EF4-FFF2-40B4-BE49-F238E27FC236}">
                <a16:creationId xmlns:a16="http://schemas.microsoft.com/office/drawing/2014/main" id="{7B124F64-16F9-CC1F-836C-500EFB9F7DFC}"/>
              </a:ext>
            </a:extLst>
          </p:cNvPr>
          <p:cNvSpPr txBox="1">
            <a:spLocks noChangeArrowheads="1"/>
          </p:cNvSpPr>
          <p:nvPr/>
        </p:nvSpPr>
        <p:spPr bwMode="auto">
          <a:xfrm>
            <a:off x="0" y="1225550"/>
            <a:ext cx="9144000"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4400" b="1" dirty="0">
                <a:solidFill>
                  <a:srgbClr val="FFFFFF"/>
                </a:solidFill>
                <a:cs typeface="Arial" panose="020B0604020202020204" pitchFamily="34" charset="0"/>
              </a:rPr>
              <a:t>كيف يجب أن تتعامل مع </a:t>
            </a:r>
            <a:r>
              <a:rPr lang="ar-JO" altLang="en-US" sz="4400" b="1" dirty="0">
                <a:solidFill>
                  <a:srgbClr val="FFFF00"/>
                </a:solidFill>
                <a:cs typeface="Arial" panose="020B0604020202020204" pitchFamily="34" charset="0"/>
              </a:rPr>
              <a:t>العلمانية</a:t>
            </a:r>
            <a:r>
              <a:rPr lang="ar-JO" altLang="en-US" sz="4400" b="1" dirty="0">
                <a:solidFill>
                  <a:srgbClr val="FFFFFF"/>
                </a:solidFill>
                <a:cs typeface="Arial" panose="020B0604020202020204" pitchFamily="34" charset="0"/>
              </a:rPr>
              <a:t>؟</a:t>
            </a:r>
            <a:endParaRPr lang="en-US" altLang="en-US" sz="4400" b="1" dirty="0">
              <a:solidFill>
                <a:srgbClr val="FFFFFF"/>
              </a:solidFill>
              <a:cs typeface="Arial" panose="020B0604020202020204" pitchFamily="34" charset="0"/>
            </a:endParaRPr>
          </a:p>
        </p:txBody>
      </p:sp>
    </p:spTree>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18" name="Picture 2">
            <a:extLst>
              <a:ext uri="{FF2B5EF4-FFF2-40B4-BE49-F238E27FC236}">
                <a16:creationId xmlns:a16="http://schemas.microsoft.com/office/drawing/2014/main" id="{D87BFB31-EEFE-830B-396A-5D690E6143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0225" y="3651250"/>
            <a:ext cx="4803775"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72BB00A0-C185-52B3-BA81-A4E77915883F}"/>
              </a:ext>
            </a:extLst>
          </p:cNvPr>
          <p:cNvSpPr>
            <a:spLocks noGrp="1" noChangeArrowheads="1"/>
          </p:cNvSpPr>
          <p:nvPr>
            <p:ph type="ctrTitle"/>
          </p:nvPr>
        </p:nvSpPr>
        <p:spPr>
          <a:xfrm>
            <a:off x="0" y="5773132"/>
            <a:ext cx="9144000" cy="96739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6000" dirty="0">
                <a:effectLst>
                  <a:glow rad="127000">
                    <a:schemeClr val="tx1"/>
                  </a:glow>
                </a:effectLst>
                <a:ea typeface="ＭＳ Ｐゴシック" charset="0"/>
              </a:rPr>
              <a:t>الفكرة الرئيسية</a:t>
            </a:r>
            <a:endParaRPr lang="en-US" sz="60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F482EF45-92BE-0226-1216-822318AB75AE}"/>
              </a:ext>
            </a:extLst>
          </p:cNvPr>
          <p:cNvSpPr txBox="1">
            <a:spLocks noChangeArrowheads="1"/>
          </p:cNvSpPr>
          <p:nvPr/>
        </p:nvSpPr>
        <p:spPr bwMode="auto">
          <a:xfrm>
            <a:off x="0" y="757729"/>
            <a:ext cx="9144000" cy="967393"/>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7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استبدل </a:t>
            </a:r>
            <a:r>
              <a:rPr lang="ar-JO" sz="72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الأكاذيب</a:t>
            </a:r>
            <a:r>
              <a:rPr lang="ar-JO" sz="7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ب</a:t>
            </a:r>
            <a:r>
              <a:rPr lang="ar-JO" sz="72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الحق</a:t>
            </a:r>
            <a:endParaRPr lang="en-US" sz="72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slow"/>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2" name="Picture 2">
            <a:extLst>
              <a:ext uri="{FF2B5EF4-FFF2-40B4-BE49-F238E27FC236}">
                <a16:creationId xmlns:a16="http://schemas.microsoft.com/office/drawing/2014/main" id="{3F5FCCAC-4FEF-DDFA-4CED-EED3E50F39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97A5CFE4-E8B6-4063-3C4E-06BD39FD366F}"/>
              </a:ext>
            </a:extLst>
          </p:cNvPr>
          <p:cNvSpPr>
            <a:spLocks noGrp="1" noChangeArrowheads="1"/>
          </p:cNvSpPr>
          <p:nvPr>
            <p:ph type="ctrTitle"/>
          </p:nvPr>
        </p:nvSpPr>
        <p:spPr>
          <a:xfrm>
            <a:off x="604041" y="638370"/>
            <a:ext cx="4400007" cy="4562295"/>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br>
              <a:rPr lang="en-US" sz="5400" dirty="0">
                <a:effectLst>
                  <a:glow rad="127000">
                    <a:schemeClr val="tx1"/>
                  </a:glow>
                </a:effectLst>
                <a:ea typeface="ＭＳ Ｐゴシック" charset="0"/>
              </a:rPr>
            </a:br>
            <a:r>
              <a:rPr lang="ar-JO" sz="5400" dirty="0">
                <a:solidFill>
                  <a:srgbClr val="FFFF00"/>
                </a:solidFill>
                <a:effectLst>
                  <a:glow rad="127000">
                    <a:schemeClr val="tx1"/>
                  </a:glow>
                </a:effectLst>
                <a:ea typeface="ＭＳ Ｐゴシック" charset="0"/>
              </a:rPr>
              <a:t>تجنب</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المعلمين</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الكذبة</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(3: 1-9)</a:t>
            </a:r>
            <a:endParaRPr lang="en-US" sz="5400" dirty="0">
              <a:effectLst>
                <a:glow rad="127000">
                  <a:schemeClr val="tx1"/>
                </a:glow>
              </a:effectLst>
              <a:ea typeface="ＭＳ Ｐゴシック" charset="0"/>
            </a:endParaRP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466" name="Picture 1">
            <a:extLst>
              <a:ext uri="{FF2B5EF4-FFF2-40B4-BE49-F238E27FC236}">
                <a16:creationId xmlns:a16="http://schemas.microsoft.com/office/drawing/2014/main" id="{CE21B27A-875F-DAAE-7EB6-E18E840F61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73188"/>
            <a:ext cx="9144000"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9548D994-EDDA-F1BD-D511-ED7930AE8B4F}"/>
              </a:ext>
            </a:extLst>
          </p:cNvPr>
          <p:cNvSpPr>
            <a:spLocks noGrp="1" noChangeArrowheads="1"/>
          </p:cNvSpPr>
          <p:nvPr>
            <p:ph type="ctrTitle"/>
          </p:nvPr>
        </p:nvSpPr>
        <p:spPr>
          <a:xfrm>
            <a:off x="0" y="214290"/>
            <a:ext cx="9144000" cy="96739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solidFill>
                  <a:srgbClr val="FFFF00"/>
                </a:solidFill>
                <a:effectLst>
                  <a:glow rad="127000">
                    <a:schemeClr val="tx1"/>
                  </a:glow>
                </a:effectLst>
                <a:ea typeface="ＭＳ Ｐゴシック" charset="0"/>
              </a:rPr>
              <a:t>اقبل</a:t>
            </a:r>
            <a:r>
              <a:rPr lang="ar-JO" sz="5400" dirty="0">
                <a:effectLst>
                  <a:glow rad="127000">
                    <a:schemeClr val="tx1"/>
                  </a:glow>
                </a:effectLst>
                <a:ea typeface="ＭＳ Ｐゴシック" charset="0"/>
              </a:rPr>
              <a:t> الحق (3: 10-17)</a:t>
            </a:r>
            <a:r>
              <a:rPr lang="en-US" sz="5400" dirty="0">
                <a:effectLst>
                  <a:glow rad="127000">
                    <a:schemeClr val="tx1"/>
                  </a:glow>
                </a:effectLst>
                <a:ea typeface="ＭＳ Ｐゴシック" charset="0"/>
              </a:rPr>
              <a:t>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Picture 1">
            <a:extLst>
              <a:ext uri="{FF2B5EF4-FFF2-40B4-BE49-F238E27FC236}">
                <a16:creationId xmlns:a16="http://schemas.microsoft.com/office/drawing/2014/main" id="{11FCFA80-9514-0738-DD67-579B02C2A384}"/>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hangingPunct="1"/>
            <a:endParaRPr lang="ar-JO" altLang="en-US" b="1" dirty="0">
              <a:solidFill>
                <a:srgbClr val="000000"/>
              </a:solidFill>
              <a:latin typeface="Times New Roman" panose="02020603050405020304" pitchFamily="18" charset="0"/>
              <a:cs typeface="Arial" panose="020B0604020202020204" pitchFamily="34" charset="0"/>
              <a:sym typeface="Times New Roman Bold" pitchFamily="18" charset="0"/>
            </a:endParaRPr>
          </a:p>
        </p:txBody>
      </p:sp>
      <p:sp>
        <p:nvSpPr>
          <p:cNvPr id="900098" name="Rectangle 2">
            <a:extLst>
              <a:ext uri="{FF2B5EF4-FFF2-40B4-BE49-F238E27FC236}">
                <a16:creationId xmlns:a16="http://schemas.microsoft.com/office/drawing/2014/main" id="{603B7572-B1B7-ECAE-9CA9-855CC5443657}"/>
              </a:ext>
            </a:extLst>
          </p:cNvPr>
          <p:cNvSpPr>
            <a:spLocks noGrp="1" noChangeArrowheads="1"/>
          </p:cNvSpPr>
          <p:nvPr>
            <p:ph type="ctrTitle"/>
          </p:nvPr>
        </p:nvSpPr>
        <p:spPr>
          <a:xfrm>
            <a:off x="107504" y="116632"/>
            <a:ext cx="9036496" cy="2232247"/>
          </a:xfrm>
          <a:ln>
            <a:miter lim="800000"/>
            <a:headEnd/>
            <a:tailEnd/>
          </a:ln>
          <a:effectLst>
            <a:outerShdw blurRad="63500" dist="35921" dir="2700000" algn="ctr" rotWithShape="0">
              <a:schemeClr val="tx2">
                <a:alpha val="74998"/>
              </a:schemeClr>
            </a:outerShdw>
          </a:effectLst>
          <a:extLst>
            <a:ext uri="{FAA26D3D-D897-4be2-8F04-BA451C77F1D7}"/>
          </a:extLst>
        </p:spPr>
        <p:txBody>
          <a:bodyPr rtlCol="0" anchor="t">
            <a:normAutofit/>
          </a:bodyPr>
          <a:lstStyle/>
          <a:p>
            <a:pPr eaLnBrk="1" fontAlgn="auto" hangingPunct="1">
              <a:spcAft>
                <a:spcPts val="0"/>
              </a:spcAft>
              <a:defRPr/>
            </a:pPr>
            <a:r>
              <a:rPr lang="en-US" sz="3600" b="1" dirty="0">
                <a:effectLst>
                  <a:glow rad="127000">
                    <a:schemeClr val="tx1"/>
                  </a:glow>
                </a:effectLst>
                <a:latin typeface="Arial" panose="020B0604020202020204" pitchFamily="34" charset="0"/>
                <a:ea typeface="ＭＳ Ｐゴシック" charset="0"/>
              </a:rPr>
              <a:t>Garbage in, Garbage out</a:t>
            </a:r>
          </a:p>
        </p:txBody>
      </p:sp>
      <p:pic>
        <p:nvPicPr>
          <p:cNvPr id="447492" name="Picture 5">
            <a:extLst>
              <a:ext uri="{FF2B5EF4-FFF2-40B4-BE49-F238E27FC236}">
                <a16:creationId xmlns:a16="http://schemas.microsoft.com/office/drawing/2014/main" id="{6DBF22A4-F2D8-A6F7-A1DC-B5FBAB0A05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713" y="0"/>
            <a:ext cx="8874125"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1">
            <a:extLst>
              <a:ext uri="{FF2B5EF4-FFF2-40B4-BE49-F238E27FC236}">
                <a16:creationId xmlns:a16="http://schemas.microsoft.com/office/drawing/2014/main" id="{D9C8E9E8-18FE-B2A2-C26C-A6D9987414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9700" y="0"/>
            <a:ext cx="88503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7F9C8656-F6C1-2881-70CD-3C0A912B8F2B}"/>
              </a:ext>
            </a:extLst>
          </p:cNvPr>
          <p:cNvSpPr>
            <a:spLocks noGrp="1" noChangeArrowheads="1"/>
          </p:cNvSpPr>
          <p:nvPr>
            <p:ph type="ctrTitle"/>
          </p:nvPr>
        </p:nvSpPr>
        <p:spPr>
          <a:xfrm>
            <a:off x="0" y="5773132"/>
            <a:ext cx="9144000" cy="96739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المستقبل</a:t>
            </a:r>
            <a:endParaRPr lang="en-US" sz="5400" dirty="0">
              <a:effectLst>
                <a:glow rad="127000">
                  <a:schemeClr val="tx1"/>
                </a:glow>
              </a:effectLst>
              <a:ea typeface="ＭＳ Ｐゴシック" charset="0"/>
            </a:endParaRPr>
          </a:p>
        </p:txBody>
      </p:sp>
    </p:spTree>
  </p:cSld>
  <p:clrMapOvr>
    <a:masterClrMapping/>
  </p:clrMapOvr>
  <p:transition spd="slow"/>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84E011ED-BDCF-8D3A-0240-45B85CA781DD}"/>
              </a:ext>
            </a:extLst>
          </p:cNvPr>
          <p:cNvSpPr>
            <a:spLocks noGrp="1" noChangeArrowheads="1"/>
          </p:cNvSpPr>
          <p:nvPr>
            <p:ph type="title"/>
          </p:nvPr>
        </p:nvSpPr>
        <p:spPr>
          <a:xfrm>
            <a:off x="457200" y="546100"/>
            <a:ext cx="8229600" cy="1139825"/>
          </a:xfrm>
        </p:spPr>
        <p:txBody>
          <a:bodyPr anchorCtr="0"/>
          <a:lstStyle/>
          <a:p>
            <a:pPr eaLnBrk="1" hangingPunct="1">
              <a:defRPr/>
            </a:pPr>
            <a:r>
              <a:rPr lang="ar-JO" dirty="0">
                <a:ea typeface="宋体" charset="0"/>
                <a:cs typeface="宋体" charset="0"/>
              </a:rPr>
              <a:t>الموضوع الرئيسي الثاني: الإرتداد</a:t>
            </a:r>
            <a:endParaRPr lang="en-US" dirty="0">
              <a:ea typeface="宋体" charset="0"/>
              <a:cs typeface="宋体" charset="0"/>
            </a:endParaRPr>
          </a:p>
        </p:txBody>
      </p:sp>
      <p:sp>
        <p:nvSpPr>
          <p:cNvPr id="109571" name="Text Box 3">
            <a:extLst>
              <a:ext uri="{FF2B5EF4-FFF2-40B4-BE49-F238E27FC236}">
                <a16:creationId xmlns:a16="http://schemas.microsoft.com/office/drawing/2014/main" id="{42B7838E-991B-F2FC-EB6A-E297AC930FA2}"/>
              </a:ext>
            </a:extLst>
          </p:cNvPr>
          <p:cNvSpPr txBox="1">
            <a:spLocks noChangeArrowheads="1"/>
          </p:cNvSpPr>
          <p:nvPr/>
        </p:nvSpPr>
        <p:spPr bwMode="auto">
          <a:xfrm>
            <a:off x="228600" y="4077072"/>
            <a:ext cx="7007696" cy="2308324"/>
          </a:xfrm>
          <a:prstGeom prst="rect">
            <a:avLst/>
          </a:prstGeom>
          <a:noFill/>
          <a:ln w="9525">
            <a:noFill/>
            <a:miter lim="800000"/>
            <a:headEnd/>
            <a:tailEnd/>
          </a:ln>
          <a:effectLst>
            <a:outerShdw blurRad="63500" dist="35921" dir="2700000" algn="ctr" rotWithShape="0">
              <a:srgbClr val="000103">
                <a:alpha val="74998"/>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endParaRPr lang="en-US" altLang="zh-CN" sz="3600" b="1" dirty="0">
              <a:latin typeface="Arial" panose="020B0604020202020204" pitchFamily="34" charset="0"/>
              <a:cs typeface="Arial" panose="020B0604020202020204" pitchFamily="34" charset="0"/>
            </a:endParaRPr>
          </a:p>
          <a:p>
            <a:pPr algn="r" eaLnBrk="1" hangingPunct="1">
              <a:defRPr/>
            </a:pPr>
            <a:r>
              <a:rPr lang="ar-JO" sz="3600" b="1" dirty="0">
                <a:latin typeface="Arial" panose="020B0604020202020204" pitchFamily="34" charset="0"/>
                <a:cs typeface="Arial" panose="020B0604020202020204" pitchFamily="34" charset="0"/>
              </a:rPr>
              <a:t>تشتهي الأذنان ما يرضي ذوق القلب الجسدي العنيد. القلب الجسدي يفضل الأساطير التي لا معنى لها على الحقيقة الصلبة.</a:t>
            </a:r>
            <a:endParaRPr lang="en-US" sz="3600" b="1" dirty="0">
              <a:latin typeface="Arial" panose="020B0604020202020204" pitchFamily="34" charset="0"/>
              <a:cs typeface="Arial" panose="020B0604020202020204" pitchFamily="34" charset="0"/>
            </a:endParaRPr>
          </a:p>
        </p:txBody>
      </p:sp>
      <p:sp>
        <p:nvSpPr>
          <p:cNvPr id="109572" name="Text Box 4">
            <a:extLst>
              <a:ext uri="{FF2B5EF4-FFF2-40B4-BE49-F238E27FC236}">
                <a16:creationId xmlns:a16="http://schemas.microsoft.com/office/drawing/2014/main" id="{D0538524-340E-1254-B455-106CCC12A268}"/>
              </a:ext>
            </a:extLst>
          </p:cNvPr>
          <p:cNvSpPr txBox="1">
            <a:spLocks noChangeArrowheads="1"/>
          </p:cNvSpPr>
          <p:nvPr/>
        </p:nvSpPr>
        <p:spPr bwMode="auto">
          <a:xfrm>
            <a:off x="228600" y="1716088"/>
            <a:ext cx="8686800" cy="2492990"/>
          </a:xfrm>
          <a:prstGeom prst="rect">
            <a:avLst/>
          </a:prstGeom>
          <a:gradFill rotWithShape="0">
            <a:gsLst>
              <a:gs pos="0">
                <a:schemeClr val="bg2"/>
              </a:gs>
              <a:gs pos="100000">
                <a:schemeClr val="bg2">
                  <a:gamma/>
                  <a:shade val="41176"/>
                  <a:invGamma/>
                </a:schemeClr>
              </a:gs>
            </a:gsLst>
            <a:path path="shape">
              <a:fillToRect l="50000" t="50000" r="50000" b="50000"/>
            </a:path>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endParaRPr lang="en-US" altLang="zh-CN" sz="3600" b="1" dirty="0">
              <a:latin typeface="Arial" panose="020B0604020202020204" pitchFamily="34" charset="0"/>
              <a:cs typeface="Arial" panose="020B0604020202020204" pitchFamily="34" charset="0"/>
            </a:endParaRPr>
          </a:p>
          <a:p>
            <a:pPr algn="r" eaLnBrk="1" hangingPunct="1">
              <a:spcBef>
                <a:spcPct val="50000"/>
              </a:spcBef>
              <a:defRPr/>
            </a:pPr>
            <a:r>
              <a:rPr lang="ar-JO" altLang="zh-CN" sz="4400" b="1" dirty="0">
                <a:latin typeface="Arial" panose="020B0604020202020204" pitchFamily="34" charset="0"/>
                <a:cs typeface="Arial" panose="020B0604020202020204" pitchFamily="34" charset="0"/>
              </a:rPr>
              <a:t>هل لديك أشخاص كهؤلاء في كنيستك؟</a:t>
            </a:r>
            <a:endParaRPr lang="en-US" altLang="zh-CN" sz="4400" b="1" dirty="0">
              <a:latin typeface="Arial" panose="020B0604020202020204" pitchFamily="34" charset="0"/>
              <a:cs typeface="Arial" panose="020B0604020202020204" pitchFamily="34" charset="0"/>
            </a:endParaRPr>
          </a:p>
          <a:p>
            <a:pPr eaLnBrk="1" hangingPunct="1">
              <a:spcBef>
                <a:spcPct val="50000"/>
              </a:spcBef>
              <a:defRPr/>
            </a:pPr>
            <a:endParaRPr lang="en-US" sz="3600" b="1" dirty="0">
              <a:latin typeface="Arial" panose="020B0604020202020204" pitchFamily="34" charset="0"/>
              <a:cs typeface="Arial" panose="020B0604020202020204" pitchFamily="34" charset="0"/>
            </a:endParaRPr>
          </a:p>
        </p:txBody>
      </p:sp>
      <p:pic>
        <p:nvPicPr>
          <p:cNvPr id="448517" name="Picture 5" descr="BD07961_">
            <a:extLst>
              <a:ext uri="{FF2B5EF4-FFF2-40B4-BE49-F238E27FC236}">
                <a16:creationId xmlns:a16="http://schemas.microsoft.com/office/drawing/2014/main" id="{030BDEC8-C08C-2A44-8FDE-B8C0F823BDE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446963" y="4748213"/>
            <a:ext cx="1417637" cy="1800225"/>
          </a:xfrm>
        </p:spPr>
      </p:pic>
      <p:sp>
        <p:nvSpPr>
          <p:cNvPr id="448518" name="WordArt 7">
            <a:extLst>
              <a:ext uri="{FF2B5EF4-FFF2-40B4-BE49-F238E27FC236}">
                <a16:creationId xmlns:a16="http://schemas.microsoft.com/office/drawing/2014/main" id="{69D2EEDA-82C2-CD37-9428-6C282E1F2721}"/>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9570"/>
                                        </p:tgtEl>
                                        <p:attrNameLst>
                                          <p:attrName>style.visibility</p:attrName>
                                        </p:attrNameLst>
                                      </p:cBhvr>
                                      <p:to>
                                        <p:strVal val="visible"/>
                                      </p:to>
                                    </p:set>
                                    <p:animEffect transition="in" filter="fade">
                                      <p:cBhvr>
                                        <p:cTn id="7" dur="2000"/>
                                        <p:tgtEl>
                                          <p:spTgt spid="1095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957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109572"/>
                                        </p:tgtEl>
                                        <p:attrNameLst>
                                          <p:attrName>style.visibility</p:attrName>
                                        </p:attrNameLst>
                                      </p:cBhvr>
                                      <p:to>
                                        <p:strVal val="visible"/>
                                      </p:to>
                                    </p:set>
                                    <p:animEffect transition="in" filter="box(out)">
                                      <p:cBhvr>
                                        <p:cTn id="16" dur="500"/>
                                        <p:tgtEl>
                                          <p:spTgt spid="109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0" grpId="0"/>
      <p:bldP spid="109571" grpId="0"/>
      <p:bldP spid="109572" grpId="0" animBg="1"/>
    </p:bldLst>
  </p:timing>
</p:sld>
</file>

<file path=ppt/slides/slide24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310274" name="Rectangle 2">
            <a:extLst>
              <a:ext uri="{FF2B5EF4-FFF2-40B4-BE49-F238E27FC236}">
                <a16:creationId xmlns:a16="http://schemas.microsoft.com/office/drawing/2014/main" id="{5D068634-3BB4-6FBB-19BB-13FF6FA98814}"/>
              </a:ext>
            </a:extLst>
          </p:cNvPr>
          <p:cNvSpPr>
            <a:spLocks noGrp="1" noChangeArrowheads="1"/>
          </p:cNvSpPr>
          <p:nvPr>
            <p:ph type="title" idx="4294967295"/>
          </p:nvPr>
        </p:nvSpPr>
        <p:spPr>
          <a:xfrm>
            <a:off x="3843962" y="157490"/>
            <a:ext cx="1151277" cy="523220"/>
          </a:xfrm>
          <a:solidFill>
            <a:srgbClr val="000000"/>
          </a:solidFill>
        </p:spPr>
        <p:txBody>
          <a:bodyPr wrap="none">
            <a:spAutoFit/>
          </a:bodyPr>
          <a:lstStyle/>
          <a:p>
            <a:pPr eaLnBrk="1" hangingPunct="1">
              <a:defRPr/>
            </a:pPr>
            <a:r>
              <a:rPr lang="ar-JO" sz="2800" b="1" kern="1200" dirty="0">
                <a:solidFill>
                  <a:srgbClr val="FFFFFF"/>
                </a:solidFill>
                <a:latin typeface="Arial" panose="020B0604020202020204" pitchFamily="34" charset="0"/>
                <a:ea typeface="ＭＳ Ｐゴシック" charset="0"/>
                <a:cs typeface="Arial" panose="020B0604020202020204" pitchFamily="34" charset="0"/>
              </a:rPr>
              <a:t>الملخص</a:t>
            </a:r>
            <a:endParaRPr lang="en-US" sz="2800" b="1" kern="1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49539" name="Text Box 3">
            <a:extLst>
              <a:ext uri="{FF2B5EF4-FFF2-40B4-BE49-F238E27FC236}">
                <a16:creationId xmlns:a16="http://schemas.microsoft.com/office/drawing/2014/main" id="{CA119F97-6623-AC44-D5B9-7516145BF194}"/>
              </a:ext>
            </a:extLst>
          </p:cNvPr>
          <p:cNvSpPr txBox="1">
            <a:spLocks noChangeArrowheads="1"/>
          </p:cNvSpPr>
          <p:nvPr/>
        </p:nvSpPr>
        <p:spPr bwMode="auto">
          <a:xfrm>
            <a:off x="7610255" y="228600"/>
            <a:ext cx="1326004"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solidFill>
                  <a:srgbClr val="000000"/>
                </a:solidFill>
                <a:cs typeface="Arial" panose="020B0604020202020204" pitchFamily="34" charset="0"/>
              </a:rPr>
              <a:t>239-240</a:t>
            </a:r>
            <a:endParaRPr lang="en-US" altLang="en-US" b="1" dirty="0">
              <a:solidFill>
                <a:srgbClr val="000000"/>
              </a:solidFill>
              <a:cs typeface="Arial" panose="020B0604020202020204" pitchFamily="34" charset="0"/>
            </a:endParaRPr>
          </a:p>
        </p:txBody>
      </p:sp>
      <p:sp>
        <p:nvSpPr>
          <p:cNvPr id="449540" name="Text Box 5">
            <a:extLst>
              <a:ext uri="{FF2B5EF4-FFF2-40B4-BE49-F238E27FC236}">
                <a16:creationId xmlns:a16="http://schemas.microsoft.com/office/drawing/2014/main" id="{C63BFD14-C94B-0961-9678-D123E89C209B}"/>
              </a:ext>
            </a:extLst>
          </p:cNvPr>
          <p:cNvSpPr txBox="1">
            <a:spLocks noChangeArrowheads="1"/>
          </p:cNvSpPr>
          <p:nvPr/>
        </p:nvSpPr>
        <p:spPr bwMode="auto">
          <a:xfrm>
            <a:off x="152400" y="1238250"/>
            <a:ext cx="8763000" cy="1384995"/>
          </a:xfrm>
          <a:prstGeom prst="rect">
            <a:avLst/>
          </a:prstGeom>
          <a:solidFill>
            <a:schemeClr val="tx2"/>
          </a:solidFill>
          <a:ln w="9525">
            <a:solidFill>
              <a:schemeClr val="tx1"/>
            </a:solid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zh-CN" sz="2800" b="1" dirty="0">
                <a:solidFill>
                  <a:srgbClr val="FFFFFF"/>
                </a:solidFill>
                <a:ea typeface="SimSun" panose="02010600030101010101" pitchFamily="2" charset="-122"/>
                <a:cs typeface="Arial" panose="020B0604020202020204" pitchFamily="34" charset="0"/>
              </a:rPr>
              <a:t>1. يشجع بولس تيموثاوس أن يثابر خلال الصعوبات الحالية ويوضح الصفات التي ينبغي له أن يجسدها لمحاربة التعليم الكاذب والإرتداد        (2 تي 1-2)</a:t>
            </a:r>
            <a:r>
              <a:rPr lang="en-US" altLang="zh-CN" sz="2800" b="1" dirty="0">
                <a:solidFill>
                  <a:srgbClr val="FFFFFF"/>
                </a:solidFill>
                <a:ea typeface="SimSun" panose="02010600030101010101" pitchFamily="2" charset="-122"/>
                <a:cs typeface="Arial" panose="020B0604020202020204" pitchFamily="34" charset="0"/>
              </a:rPr>
              <a:t> </a:t>
            </a:r>
          </a:p>
        </p:txBody>
      </p:sp>
      <p:sp>
        <p:nvSpPr>
          <p:cNvPr id="113670" name="Text Box 6">
            <a:extLst>
              <a:ext uri="{FF2B5EF4-FFF2-40B4-BE49-F238E27FC236}">
                <a16:creationId xmlns:a16="http://schemas.microsoft.com/office/drawing/2014/main" id="{7CB155AE-526D-08F8-EC9C-B6FDE7A70136}"/>
              </a:ext>
            </a:extLst>
          </p:cNvPr>
          <p:cNvSpPr txBox="1">
            <a:spLocks noChangeArrowheads="1"/>
          </p:cNvSpPr>
          <p:nvPr/>
        </p:nvSpPr>
        <p:spPr bwMode="auto">
          <a:xfrm>
            <a:off x="152400" y="4168775"/>
            <a:ext cx="8763000" cy="1384995"/>
          </a:xfrm>
          <a:prstGeom prst="rect">
            <a:avLst/>
          </a:prstGeom>
          <a:solidFill>
            <a:schemeClr val="tx2"/>
          </a:solidFill>
          <a:ln w="9525">
            <a:solidFill>
              <a:schemeClr val="tx1"/>
            </a:solid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zh-CN" sz="2800" b="1" dirty="0">
                <a:solidFill>
                  <a:srgbClr val="FFFFFF"/>
                </a:solidFill>
                <a:ea typeface="SimSun" panose="02010600030101010101" pitchFamily="2" charset="-122"/>
                <a:cs typeface="Arial" panose="020B0604020202020204" pitchFamily="34" charset="0"/>
              </a:rPr>
              <a:t>2. يحث بولس تيموثاوس أن يثابر في الضيقة المستقبلية وينثر فكره الإيجابي تجاه الموت لتشجيع تيموثاوس على الوعظ بالكلمة بكل أمانة بغض النظر عن الإرتداد المتزايد في التعليم والتطبيق (2 تي 3-4) </a:t>
            </a:r>
            <a:r>
              <a:rPr lang="en-US" altLang="zh-CN" sz="2800" b="1" dirty="0">
                <a:solidFill>
                  <a:srgbClr val="FFFFFF"/>
                </a:solidFill>
                <a:ea typeface="SimSun" panose="02010600030101010101" pitchFamily="2" charset="-122"/>
                <a:cs typeface="Arial" panose="020B0604020202020204" pitchFamily="34" charset="0"/>
              </a:rPr>
              <a:t> </a:t>
            </a:r>
            <a:endParaRPr lang="en-US" altLang="en-US" sz="2800" b="1" dirty="0">
              <a:solidFill>
                <a:srgbClr val="FFFFFF"/>
              </a:solidFill>
              <a:ea typeface="SimSun" panose="02010600030101010101" pitchFamily="2" charset="-122"/>
              <a:cs typeface="Arial" panose="020B0604020202020204" pitchFamily="34" charset="0"/>
            </a:endParaRPr>
          </a:p>
        </p:txBody>
      </p:sp>
      <p:sp>
        <p:nvSpPr>
          <p:cNvPr id="449542" name="WordArt 7">
            <a:extLst>
              <a:ext uri="{FF2B5EF4-FFF2-40B4-BE49-F238E27FC236}">
                <a16:creationId xmlns:a16="http://schemas.microsoft.com/office/drawing/2014/main" id="{FAEFDA76-AC51-E2E2-374F-4A188A6BB05E}"/>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3670"/>
                                        </p:tgtEl>
                                        <p:attrNameLst>
                                          <p:attrName>style.visibility</p:attrName>
                                        </p:attrNameLst>
                                      </p:cBhvr>
                                      <p:to>
                                        <p:strVal val="visible"/>
                                      </p:to>
                                    </p:set>
                                    <p:anim calcmode="lin" valueType="num">
                                      <p:cBhvr additive="base">
                                        <p:cTn id="7" dur="500" fill="hold"/>
                                        <p:tgtEl>
                                          <p:spTgt spid="113670"/>
                                        </p:tgtEl>
                                        <p:attrNameLst>
                                          <p:attrName>ppt_x</p:attrName>
                                        </p:attrNameLst>
                                      </p:cBhvr>
                                      <p:tavLst>
                                        <p:tav tm="0">
                                          <p:val>
                                            <p:strVal val="#ppt_x"/>
                                          </p:val>
                                        </p:tav>
                                        <p:tav tm="100000">
                                          <p:val>
                                            <p:strVal val="#ppt_x"/>
                                          </p:val>
                                        </p:tav>
                                      </p:tavLst>
                                    </p:anim>
                                    <p:anim calcmode="lin" valueType="num">
                                      <p:cBhvr additive="base">
                                        <p:cTn id="8" dur="500" fill="hold"/>
                                        <p:tgtEl>
                                          <p:spTgt spid="11367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0" grpId="0" animBg="1" autoUpdateAnimBg="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 Box 2">
            <a:extLst>
              <a:ext uri="{FF2B5EF4-FFF2-40B4-BE49-F238E27FC236}">
                <a16:creationId xmlns:a16="http://schemas.microsoft.com/office/drawing/2014/main" id="{D45B5D60-80CC-26C4-0924-D38ADF12D2A5}"/>
              </a:ext>
            </a:extLst>
          </p:cNvPr>
          <p:cNvSpPr txBox="1">
            <a:spLocks noChangeArrowheads="1"/>
          </p:cNvSpPr>
          <p:nvPr/>
        </p:nvSpPr>
        <p:spPr bwMode="auto">
          <a:xfrm>
            <a:off x="6156176" y="2482428"/>
            <a:ext cx="2282974" cy="523220"/>
          </a:xfrm>
          <a:prstGeom prst="rect">
            <a:avLst/>
          </a:prstGeom>
          <a:noFill/>
          <a:ln w="9525">
            <a:noFill/>
            <a:miter lim="800000"/>
            <a:headEnd/>
            <a:tailEnd/>
          </a:ln>
          <a:effectLst>
            <a:outerShdw blurRad="63500" dist="35921" dir="2700000" algn="ctr" rotWithShape="0">
              <a:srgbClr val="000103">
                <a:alpha val="74998"/>
              </a:srgbClr>
            </a:outerShdw>
          </a:effectLst>
        </p:spPr>
        <p:txBody>
          <a:bodyPr wrap="square">
            <a:spAutoFit/>
          </a:bodyPr>
          <a:lstStyle/>
          <a:p>
            <a:pPr algn="l" rtl="1" eaLnBrk="1" hangingPunct="1">
              <a:spcBef>
                <a:spcPct val="50000"/>
              </a:spcBef>
              <a:defRPr/>
            </a:pPr>
            <a:r>
              <a:rPr lang="ar-SA" altLang="zh-CN" sz="2800" b="1" dirty="0">
                <a:ea typeface="宋体" charset="-122"/>
                <a:cs typeface="宋体" charset="-122"/>
              </a:rPr>
              <a:t>الكلمة المفتاحية</a:t>
            </a:r>
            <a:r>
              <a:rPr lang="en-US" altLang="zh-CN" sz="2800" b="1" dirty="0">
                <a:ea typeface="宋体" charset="-122"/>
                <a:cs typeface="宋体" charset="-122"/>
              </a:rPr>
              <a:t>:</a:t>
            </a:r>
            <a:endParaRPr lang="ar-SA" altLang="zh-CN" sz="2800" b="1" dirty="0">
              <a:ea typeface="宋体" charset="-122"/>
              <a:cs typeface="宋体" charset="-122"/>
            </a:endParaRPr>
          </a:p>
        </p:txBody>
      </p:sp>
      <p:sp>
        <p:nvSpPr>
          <p:cNvPr id="117763" name="Text Box 3">
            <a:extLst>
              <a:ext uri="{FF2B5EF4-FFF2-40B4-BE49-F238E27FC236}">
                <a16:creationId xmlns:a16="http://schemas.microsoft.com/office/drawing/2014/main" id="{FCE4CF88-E40C-F425-53F7-6E1D4E952C9C}"/>
              </a:ext>
            </a:extLst>
          </p:cNvPr>
          <p:cNvSpPr txBox="1">
            <a:spLocks noChangeArrowheads="1"/>
          </p:cNvSpPr>
          <p:nvPr/>
        </p:nvSpPr>
        <p:spPr bwMode="auto">
          <a:xfrm>
            <a:off x="914400" y="3361903"/>
            <a:ext cx="7524750" cy="3108543"/>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defRPr/>
            </a:pPr>
            <a:r>
              <a:rPr lang="ar-SA" sz="2800" b="1" dirty="0">
                <a:latin typeface="Arial" panose="020B0604020202020204" pitchFamily="34" charset="0"/>
                <a:cs typeface="Arial" panose="020B0604020202020204" pitchFamily="34" charset="0"/>
              </a:rPr>
              <a:t>الآيات المفتاحية</a:t>
            </a:r>
            <a:r>
              <a:rPr lang="en-US" sz="2800" b="1" dirty="0">
                <a:latin typeface="Arial" panose="020B0604020202020204" pitchFamily="34" charset="0"/>
                <a:cs typeface="Arial" panose="020B0604020202020204" pitchFamily="34" charset="0"/>
              </a:rPr>
              <a:t>:</a:t>
            </a:r>
            <a:endParaRPr lang="ar-SA" sz="2800" b="1" dirty="0">
              <a:latin typeface="Arial" panose="020B0604020202020204" pitchFamily="34" charset="0"/>
              <a:cs typeface="Arial" panose="020B0604020202020204" pitchFamily="34" charset="0"/>
            </a:endParaRPr>
          </a:p>
          <a:p>
            <a:pPr algn="r" rtl="1" eaLnBrk="1" hangingPunct="1">
              <a:defRPr/>
            </a:pPr>
            <a:r>
              <a:rPr lang="ar-SA" sz="2800" b="1" dirty="0">
                <a:latin typeface="Arial" panose="020B0604020202020204" pitchFamily="34" charset="0"/>
                <a:cs typeface="Arial" panose="020B0604020202020204" pitchFamily="34" charset="0"/>
              </a:rPr>
              <a:t>	</a:t>
            </a:r>
          </a:p>
          <a:p>
            <a:pPr algn="r" rtl="1" eaLnBrk="1" hangingPunct="1">
              <a:defRPr/>
            </a:pPr>
            <a:r>
              <a:rPr lang="ar-SA" sz="2800" b="1" dirty="0">
                <a:latin typeface="Arial" panose="020B0604020202020204" pitchFamily="34" charset="0"/>
                <a:cs typeface="Arial" panose="020B0604020202020204" pitchFamily="34" charset="0"/>
              </a:rPr>
              <a:t>كل الكتاب هو موحى به من الله، ونافع للتعليم والتوبيخ، للتقويم والتأديب الذي في البر لكي يكون إنسان الله كاملاً متأهباً لكل عمل صالح ... </a:t>
            </a:r>
            <a:endParaRPr lang="ar-JO" sz="2800" b="1" dirty="0">
              <a:latin typeface="Arial" panose="020B0604020202020204" pitchFamily="34" charset="0"/>
              <a:cs typeface="Arial" panose="020B0604020202020204" pitchFamily="34" charset="0"/>
            </a:endParaRPr>
          </a:p>
          <a:p>
            <a:pPr algn="r" rtl="1" eaLnBrk="1" hangingPunct="1">
              <a:defRPr/>
            </a:pPr>
            <a:r>
              <a:rPr lang="ar-SA" sz="2800" b="1" dirty="0">
                <a:latin typeface="Arial" panose="020B0604020202020204" pitchFamily="34" charset="0"/>
                <a:cs typeface="Arial" panose="020B0604020202020204" pitchFamily="34" charset="0"/>
              </a:rPr>
              <a:t>اكرز بالكلمة</a:t>
            </a:r>
          </a:p>
          <a:p>
            <a:pPr algn="r" rtl="1" eaLnBrk="1" hangingPunct="1">
              <a:defRPr/>
            </a:pPr>
            <a:r>
              <a:rPr lang="ar-SA" sz="2800" b="1" dirty="0">
                <a:latin typeface="Arial" panose="020B0604020202020204" pitchFamily="34" charset="0"/>
                <a:cs typeface="Arial" panose="020B0604020202020204" pitchFamily="34" charset="0"/>
              </a:rPr>
              <a:t>( 3: 16- 17؛ 4: 2)</a:t>
            </a:r>
          </a:p>
        </p:txBody>
      </p:sp>
      <p:pic>
        <p:nvPicPr>
          <p:cNvPr id="450564" name="Picture 4" descr="j0232769">
            <a:extLst>
              <a:ext uri="{FF2B5EF4-FFF2-40B4-BE49-F238E27FC236}">
                <a16:creationId xmlns:a16="http://schemas.microsoft.com/office/drawing/2014/main" id="{A8ED1545-8CBE-07D1-7D11-0F3683EF945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rot="16200000">
            <a:off x="3455627" y="-1803288"/>
            <a:ext cx="2619375" cy="5859238"/>
          </a:xfrm>
        </p:spPr>
      </p:pic>
      <p:sp>
        <p:nvSpPr>
          <p:cNvPr id="450565" name="Rectangle 5">
            <a:extLst>
              <a:ext uri="{FF2B5EF4-FFF2-40B4-BE49-F238E27FC236}">
                <a16:creationId xmlns:a16="http://schemas.microsoft.com/office/drawing/2014/main" id="{0512C851-7A7B-C9CA-91F6-B32DBBFEBDB8}"/>
              </a:ext>
            </a:extLst>
          </p:cNvPr>
          <p:cNvSpPr>
            <a:spLocks noGrp="1" noChangeArrowheads="1"/>
          </p:cNvSpPr>
          <p:nvPr>
            <p:ph type="title"/>
          </p:nvPr>
        </p:nvSpPr>
        <p:spPr>
          <a:xfrm>
            <a:off x="2051050" y="476250"/>
            <a:ext cx="3219450" cy="1143000"/>
          </a:xfrm>
        </p:spPr>
        <p:txBody>
          <a:bodyPr anchorCtr="0"/>
          <a:lstStyle/>
          <a:p>
            <a:pPr eaLnBrk="1" hangingPunct="1"/>
            <a:r>
              <a:rPr lang="ar-SA" altLang="zh-CN" kern="1200" dirty="0">
                <a:solidFill>
                  <a:srgbClr val="000000"/>
                </a:solidFill>
                <a:effectLst/>
                <a:ea typeface="SimSun" pitchFamily="2" charset="-122"/>
                <a:cs typeface="SimSun" pitchFamily="2" charset="-122"/>
              </a:rPr>
              <a:t>المفتاحية</a:t>
            </a:r>
            <a:endParaRPr lang="en-US" altLang="zh-CN" dirty="0">
              <a:solidFill>
                <a:srgbClr val="000000"/>
              </a:solidFill>
              <a:effectLst/>
              <a:ea typeface="SimSun" panose="02010600030101010101" pitchFamily="2" charset="-122"/>
            </a:endParaRPr>
          </a:p>
        </p:txBody>
      </p:sp>
      <p:sp>
        <p:nvSpPr>
          <p:cNvPr id="117766" name="Text Box 6">
            <a:extLst>
              <a:ext uri="{FF2B5EF4-FFF2-40B4-BE49-F238E27FC236}">
                <a16:creationId xmlns:a16="http://schemas.microsoft.com/office/drawing/2014/main" id="{97E9DA40-F171-DFD7-7AFB-FC88D88BFA9E}"/>
              </a:ext>
            </a:extLst>
          </p:cNvPr>
          <p:cNvSpPr txBox="1">
            <a:spLocks noChangeArrowheads="1"/>
          </p:cNvSpPr>
          <p:nvPr/>
        </p:nvSpPr>
        <p:spPr bwMode="auto">
          <a:xfrm>
            <a:off x="8369706" y="76200"/>
            <a:ext cx="704039" cy="461665"/>
          </a:xfrm>
          <a:prstGeom prst="rect">
            <a:avLst/>
          </a:prstGeom>
          <a:noFill/>
          <a:ln w="9525">
            <a:noFill/>
            <a:miter lim="800000"/>
            <a:headEnd/>
            <a:tailEnd/>
          </a:ln>
          <a:effectLst>
            <a:outerShdw blurRad="63500" dist="35921" dir="2700000" algn="ctr" rotWithShape="0">
              <a:srgbClr val="000103"/>
            </a:outerShdw>
          </a:effectLst>
        </p:spPr>
        <p:txBody>
          <a:bodyPr wrap="none">
            <a:spAutoFit/>
          </a:bodyPr>
          <a:lstStyle/>
          <a:p>
            <a:pPr algn="just" eaLnBrk="1" hangingPunct="1">
              <a:defRPr/>
            </a:pPr>
            <a:r>
              <a:rPr lang="ar-JO" b="1" dirty="0">
                <a:ea typeface="Times New Roman" charset="0"/>
                <a:cs typeface="Times New Roman" charset="0"/>
              </a:rPr>
              <a:t>237</a:t>
            </a:r>
            <a:endParaRPr lang="en-US" b="1" dirty="0">
              <a:ea typeface="Times New Roman" charset="0"/>
              <a:cs typeface="Times New Roman" charset="0"/>
            </a:endParaRPr>
          </a:p>
        </p:txBody>
      </p:sp>
      <p:sp>
        <p:nvSpPr>
          <p:cNvPr id="450567" name="WordArt 7">
            <a:extLst>
              <a:ext uri="{FF2B5EF4-FFF2-40B4-BE49-F238E27FC236}">
                <a16:creationId xmlns:a16="http://schemas.microsoft.com/office/drawing/2014/main" id="{D694844F-4C0A-6960-4481-3A1301C90F57}"/>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
        <p:nvSpPr>
          <p:cNvPr id="8" name="Text Box 2">
            <a:extLst>
              <a:ext uri="{FF2B5EF4-FFF2-40B4-BE49-F238E27FC236}">
                <a16:creationId xmlns:a16="http://schemas.microsoft.com/office/drawing/2014/main" id="{27127FDF-54D0-E608-49D6-7B3263E96AB4}"/>
              </a:ext>
            </a:extLst>
          </p:cNvPr>
          <p:cNvSpPr txBox="1">
            <a:spLocks noChangeArrowheads="1"/>
          </p:cNvSpPr>
          <p:nvPr/>
        </p:nvSpPr>
        <p:spPr bwMode="auto">
          <a:xfrm>
            <a:off x="3275856" y="2488838"/>
            <a:ext cx="2737594" cy="523220"/>
          </a:xfrm>
          <a:prstGeom prst="rect">
            <a:avLst/>
          </a:prstGeom>
          <a:noFill/>
          <a:ln w="9525">
            <a:noFill/>
            <a:miter lim="800000"/>
            <a:headEnd/>
            <a:tailEnd/>
          </a:ln>
          <a:effectLst>
            <a:outerShdw blurRad="63500" dist="35921" dir="2700000" algn="ctr" rotWithShape="0">
              <a:srgbClr val="000103">
                <a:alpha val="74998"/>
              </a:srgbClr>
            </a:outerShdw>
          </a:effectLst>
        </p:spPr>
        <p:txBody>
          <a:bodyPr wrap="square">
            <a:spAutoFit/>
          </a:bodyPr>
          <a:lstStyle/>
          <a:p>
            <a:pPr algn="r" eaLnBrk="1" hangingPunct="1">
              <a:spcBef>
                <a:spcPct val="50000"/>
              </a:spcBef>
              <a:defRPr/>
            </a:pPr>
            <a:r>
              <a:rPr lang="ar-SA" altLang="zh-CN" sz="2800" b="1" dirty="0">
                <a:ea typeface="宋体" charset="-122"/>
                <a:cs typeface="宋体" charset="-122"/>
              </a:rPr>
              <a:t>العقيدة</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77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77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2" grpId="0"/>
      <p:bldP spid="117763" grpId="0"/>
      <p:bldP spid="8" grpId="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1586" name="Group 2">
            <a:extLst>
              <a:ext uri="{FF2B5EF4-FFF2-40B4-BE49-F238E27FC236}">
                <a16:creationId xmlns:a16="http://schemas.microsoft.com/office/drawing/2014/main" id="{6D1A70DF-E6B3-6C14-4B33-47A2B1027ACF}"/>
              </a:ext>
            </a:extLst>
          </p:cNvPr>
          <p:cNvGrpSpPr>
            <a:grpSpLocks noChangeAspect="1"/>
          </p:cNvGrpSpPr>
          <p:nvPr/>
        </p:nvGrpSpPr>
        <p:grpSpPr bwMode="auto">
          <a:xfrm>
            <a:off x="2798763" y="3235325"/>
            <a:ext cx="2540000" cy="3090863"/>
            <a:chOff x="1768" y="1932"/>
            <a:chExt cx="943" cy="1147"/>
          </a:xfrm>
        </p:grpSpPr>
        <p:sp>
          <p:nvSpPr>
            <p:cNvPr id="451596" name="AutoShape 3">
              <a:extLst>
                <a:ext uri="{FF2B5EF4-FFF2-40B4-BE49-F238E27FC236}">
                  <a16:creationId xmlns:a16="http://schemas.microsoft.com/office/drawing/2014/main" id="{49165545-7237-3FEE-ABEF-8DEB97D633DA}"/>
                </a:ext>
              </a:extLst>
            </p:cNvPr>
            <p:cNvSpPr>
              <a:spLocks noChangeAspect="1" noChangeArrowheads="1" noTextEdit="1"/>
            </p:cNvSpPr>
            <p:nvPr/>
          </p:nvSpPr>
          <p:spPr bwMode="auto">
            <a:xfrm>
              <a:off x="1768" y="1932"/>
              <a:ext cx="943"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p>
          </p:txBody>
        </p:sp>
        <p:sp>
          <p:nvSpPr>
            <p:cNvPr id="451597" name="Freeform 4">
              <a:extLst>
                <a:ext uri="{FF2B5EF4-FFF2-40B4-BE49-F238E27FC236}">
                  <a16:creationId xmlns:a16="http://schemas.microsoft.com/office/drawing/2014/main" id="{9B7237DB-8083-4E02-62C6-7D9426D17AC1}"/>
                </a:ext>
              </a:extLst>
            </p:cNvPr>
            <p:cNvSpPr>
              <a:spLocks/>
            </p:cNvSpPr>
            <p:nvPr/>
          </p:nvSpPr>
          <p:spPr bwMode="auto">
            <a:xfrm>
              <a:off x="1769" y="2352"/>
              <a:ext cx="941" cy="727"/>
            </a:xfrm>
            <a:custGeom>
              <a:avLst/>
              <a:gdLst>
                <a:gd name="T0" fmla="*/ 0 w 1883"/>
                <a:gd name="T1" fmla="*/ 1 h 1454"/>
                <a:gd name="T2" fmla="*/ 0 w 1883"/>
                <a:gd name="T3" fmla="*/ 1 h 1454"/>
                <a:gd name="T4" fmla="*/ 0 w 1883"/>
                <a:gd name="T5" fmla="*/ 1 h 1454"/>
                <a:gd name="T6" fmla="*/ 0 w 1883"/>
                <a:gd name="T7" fmla="*/ 1 h 1454"/>
                <a:gd name="T8" fmla="*/ 0 w 1883"/>
                <a:gd name="T9" fmla="*/ 1 h 1454"/>
                <a:gd name="T10" fmla="*/ 0 w 1883"/>
                <a:gd name="T11" fmla="*/ 1 h 1454"/>
                <a:gd name="T12" fmla="*/ 0 w 1883"/>
                <a:gd name="T13" fmla="*/ 1 h 1454"/>
                <a:gd name="T14" fmla="*/ 0 w 1883"/>
                <a:gd name="T15" fmla="*/ 1 h 1454"/>
                <a:gd name="T16" fmla="*/ 0 w 1883"/>
                <a:gd name="T17" fmla="*/ 1 h 1454"/>
                <a:gd name="T18" fmla="*/ 0 w 1883"/>
                <a:gd name="T19" fmla="*/ 1 h 1454"/>
                <a:gd name="T20" fmla="*/ 0 w 1883"/>
                <a:gd name="T21" fmla="*/ 1 h 1454"/>
                <a:gd name="T22" fmla="*/ 0 w 1883"/>
                <a:gd name="T23" fmla="*/ 1 h 1454"/>
                <a:gd name="T24" fmla="*/ 0 w 1883"/>
                <a:gd name="T25" fmla="*/ 1 h 1454"/>
                <a:gd name="T26" fmla="*/ 0 w 1883"/>
                <a:gd name="T27" fmla="*/ 1 h 1454"/>
                <a:gd name="T28" fmla="*/ 0 w 1883"/>
                <a:gd name="T29" fmla="*/ 1 h 1454"/>
                <a:gd name="T30" fmla="*/ 0 w 1883"/>
                <a:gd name="T31" fmla="*/ 1 h 1454"/>
                <a:gd name="T32" fmla="*/ 0 w 1883"/>
                <a:gd name="T33" fmla="*/ 1 h 1454"/>
                <a:gd name="T34" fmla="*/ 0 w 1883"/>
                <a:gd name="T35" fmla="*/ 1 h 1454"/>
                <a:gd name="T36" fmla="*/ 0 w 1883"/>
                <a:gd name="T37" fmla="*/ 1 h 1454"/>
                <a:gd name="T38" fmla="*/ 0 w 1883"/>
                <a:gd name="T39" fmla="*/ 1 h 1454"/>
                <a:gd name="T40" fmla="*/ 0 w 1883"/>
                <a:gd name="T41" fmla="*/ 1 h 1454"/>
                <a:gd name="T42" fmla="*/ 0 w 1883"/>
                <a:gd name="T43" fmla="*/ 1 h 1454"/>
                <a:gd name="T44" fmla="*/ 0 w 1883"/>
                <a:gd name="T45" fmla="*/ 1 h 1454"/>
                <a:gd name="T46" fmla="*/ 0 w 1883"/>
                <a:gd name="T47" fmla="*/ 1 h 1454"/>
                <a:gd name="T48" fmla="*/ 0 w 1883"/>
                <a:gd name="T49" fmla="*/ 1 h 1454"/>
                <a:gd name="T50" fmla="*/ 0 w 1883"/>
                <a:gd name="T51" fmla="*/ 1 h 1454"/>
                <a:gd name="T52" fmla="*/ 0 w 1883"/>
                <a:gd name="T53" fmla="*/ 1 h 1454"/>
                <a:gd name="T54" fmla="*/ 0 w 1883"/>
                <a:gd name="T55" fmla="*/ 1 h 1454"/>
                <a:gd name="T56" fmla="*/ 0 w 1883"/>
                <a:gd name="T57" fmla="*/ 1 h 1454"/>
                <a:gd name="T58" fmla="*/ 0 w 1883"/>
                <a:gd name="T59" fmla="*/ 1 h 1454"/>
                <a:gd name="T60" fmla="*/ 0 w 1883"/>
                <a:gd name="T61" fmla="*/ 1 h 1454"/>
                <a:gd name="T62" fmla="*/ 0 w 1883"/>
                <a:gd name="T63" fmla="*/ 1 h 1454"/>
                <a:gd name="T64" fmla="*/ 0 w 1883"/>
                <a:gd name="T65" fmla="*/ 1 h 1454"/>
                <a:gd name="T66" fmla="*/ 0 w 1883"/>
                <a:gd name="T67" fmla="*/ 1 h 1454"/>
                <a:gd name="T68" fmla="*/ 0 w 1883"/>
                <a:gd name="T69" fmla="*/ 1 h 1454"/>
                <a:gd name="T70" fmla="*/ 0 w 1883"/>
                <a:gd name="T71" fmla="*/ 1 h 1454"/>
                <a:gd name="T72" fmla="*/ 0 w 1883"/>
                <a:gd name="T73" fmla="*/ 1 h 1454"/>
                <a:gd name="T74" fmla="*/ 0 w 1883"/>
                <a:gd name="T75" fmla="*/ 1 h 1454"/>
                <a:gd name="T76" fmla="*/ 0 w 1883"/>
                <a:gd name="T77" fmla="*/ 1 h 1454"/>
                <a:gd name="T78" fmla="*/ 0 w 1883"/>
                <a:gd name="T79" fmla="*/ 1 h 1454"/>
                <a:gd name="T80" fmla="*/ 0 w 1883"/>
                <a:gd name="T81" fmla="*/ 1 h 1454"/>
                <a:gd name="T82" fmla="*/ 0 w 1883"/>
                <a:gd name="T83" fmla="*/ 1 h 1454"/>
                <a:gd name="T84" fmla="*/ 0 w 1883"/>
                <a:gd name="T85" fmla="*/ 1 h 1454"/>
                <a:gd name="T86" fmla="*/ 0 w 1883"/>
                <a:gd name="T87" fmla="*/ 1 h 1454"/>
                <a:gd name="T88" fmla="*/ 0 w 1883"/>
                <a:gd name="T89" fmla="*/ 1 h 1454"/>
                <a:gd name="T90" fmla="*/ 0 w 1883"/>
                <a:gd name="T91" fmla="*/ 1 h 1454"/>
                <a:gd name="T92" fmla="*/ 0 w 1883"/>
                <a:gd name="T93" fmla="*/ 1 h 1454"/>
                <a:gd name="T94" fmla="*/ 0 w 1883"/>
                <a:gd name="T95" fmla="*/ 1 h 1454"/>
                <a:gd name="T96" fmla="*/ 0 w 1883"/>
                <a:gd name="T97" fmla="*/ 1 h 1454"/>
                <a:gd name="T98" fmla="*/ 0 w 1883"/>
                <a:gd name="T99" fmla="*/ 0 h 1454"/>
                <a:gd name="T100" fmla="*/ 0 w 1883"/>
                <a:gd name="T101" fmla="*/ 1 h 1454"/>
                <a:gd name="T102" fmla="*/ 0 w 1883"/>
                <a:gd name="T103" fmla="*/ 1 h 1454"/>
                <a:gd name="T104" fmla="*/ 0 w 1883"/>
                <a:gd name="T105" fmla="*/ 1 h 145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83"/>
                <a:gd name="T160" fmla="*/ 0 h 1454"/>
                <a:gd name="T161" fmla="*/ 1883 w 1883"/>
                <a:gd name="T162" fmla="*/ 1454 h 145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83" h="1454">
                  <a:moveTo>
                    <a:pt x="699" y="141"/>
                  </a:moveTo>
                  <a:lnTo>
                    <a:pt x="676" y="206"/>
                  </a:lnTo>
                  <a:lnTo>
                    <a:pt x="674" y="206"/>
                  </a:lnTo>
                  <a:lnTo>
                    <a:pt x="669" y="208"/>
                  </a:lnTo>
                  <a:lnTo>
                    <a:pt x="660" y="211"/>
                  </a:lnTo>
                  <a:lnTo>
                    <a:pt x="650" y="214"/>
                  </a:lnTo>
                  <a:lnTo>
                    <a:pt x="636" y="218"/>
                  </a:lnTo>
                  <a:lnTo>
                    <a:pt x="621" y="222"/>
                  </a:lnTo>
                  <a:lnTo>
                    <a:pt x="605" y="227"/>
                  </a:lnTo>
                  <a:lnTo>
                    <a:pt x="588" y="232"/>
                  </a:lnTo>
                  <a:lnTo>
                    <a:pt x="569" y="237"/>
                  </a:lnTo>
                  <a:lnTo>
                    <a:pt x="552" y="242"/>
                  </a:lnTo>
                  <a:lnTo>
                    <a:pt x="535" y="248"/>
                  </a:lnTo>
                  <a:lnTo>
                    <a:pt x="518" y="252"/>
                  </a:lnTo>
                  <a:lnTo>
                    <a:pt x="503" y="258"/>
                  </a:lnTo>
                  <a:lnTo>
                    <a:pt x="491" y="263"/>
                  </a:lnTo>
                  <a:lnTo>
                    <a:pt x="479" y="266"/>
                  </a:lnTo>
                  <a:lnTo>
                    <a:pt x="471" y="270"/>
                  </a:lnTo>
                  <a:lnTo>
                    <a:pt x="457" y="275"/>
                  </a:lnTo>
                  <a:lnTo>
                    <a:pt x="442" y="283"/>
                  </a:lnTo>
                  <a:lnTo>
                    <a:pt x="427" y="291"/>
                  </a:lnTo>
                  <a:lnTo>
                    <a:pt x="413" y="301"/>
                  </a:lnTo>
                  <a:lnTo>
                    <a:pt x="396" y="311"/>
                  </a:lnTo>
                  <a:lnTo>
                    <a:pt x="380" y="324"/>
                  </a:lnTo>
                  <a:lnTo>
                    <a:pt x="364" y="338"/>
                  </a:lnTo>
                  <a:lnTo>
                    <a:pt x="347" y="353"/>
                  </a:lnTo>
                  <a:lnTo>
                    <a:pt x="330" y="371"/>
                  </a:lnTo>
                  <a:lnTo>
                    <a:pt x="311" y="393"/>
                  </a:lnTo>
                  <a:lnTo>
                    <a:pt x="294" y="418"/>
                  </a:lnTo>
                  <a:lnTo>
                    <a:pt x="277" y="442"/>
                  </a:lnTo>
                  <a:lnTo>
                    <a:pt x="261" y="467"/>
                  </a:lnTo>
                  <a:lnTo>
                    <a:pt x="248" y="487"/>
                  </a:lnTo>
                  <a:lnTo>
                    <a:pt x="239" y="503"/>
                  </a:lnTo>
                  <a:lnTo>
                    <a:pt x="234" y="513"/>
                  </a:lnTo>
                  <a:lnTo>
                    <a:pt x="231" y="518"/>
                  </a:lnTo>
                  <a:lnTo>
                    <a:pt x="223" y="530"/>
                  </a:lnTo>
                  <a:lnTo>
                    <a:pt x="211" y="548"/>
                  </a:lnTo>
                  <a:lnTo>
                    <a:pt x="196" y="569"/>
                  </a:lnTo>
                  <a:lnTo>
                    <a:pt x="178" y="594"/>
                  </a:lnTo>
                  <a:lnTo>
                    <a:pt x="158" y="623"/>
                  </a:lnTo>
                  <a:lnTo>
                    <a:pt x="137" y="652"/>
                  </a:lnTo>
                  <a:lnTo>
                    <a:pt x="115" y="683"/>
                  </a:lnTo>
                  <a:lnTo>
                    <a:pt x="94" y="713"/>
                  </a:lnTo>
                  <a:lnTo>
                    <a:pt x="73" y="742"/>
                  </a:lnTo>
                  <a:lnTo>
                    <a:pt x="53" y="770"/>
                  </a:lnTo>
                  <a:lnTo>
                    <a:pt x="36" y="794"/>
                  </a:lnTo>
                  <a:lnTo>
                    <a:pt x="21" y="813"/>
                  </a:lnTo>
                  <a:lnTo>
                    <a:pt x="11" y="830"/>
                  </a:lnTo>
                  <a:lnTo>
                    <a:pt x="3" y="840"/>
                  </a:lnTo>
                  <a:lnTo>
                    <a:pt x="0" y="843"/>
                  </a:lnTo>
                  <a:lnTo>
                    <a:pt x="0" y="1454"/>
                  </a:lnTo>
                  <a:lnTo>
                    <a:pt x="1883" y="1454"/>
                  </a:lnTo>
                  <a:lnTo>
                    <a:pt x="1883" y="781"/>
                  </a:lnTo>
                  <a:lnTo>
                    <a:pt x="1879" y="771"/>
                  </a:lnTo>
                  <a:lnTo>
                    <a:pt x="1870" y="745"/>
                  </a:lnTo>
                  <a:lnTo>
                    <a:pt x="1856" y="707"/>
                  </a:lnTo>
                  <a:lnTo>
                    <a:pt x="1840" y="662"/>
                  </a:lnTo>
                  <a:lnTo>
                    <a:pt x="1823" y="618"/>
                  </a:lnTo>
                  <a:lnTo>
                    <a:pt x="1806" y="574"/>
                  </a:lnTo>
                  <a:lnTo>
                    <a:pt x="1792" y="539"/>
                  </a:lnTo>
                  <a:lnTo>
                    <a:pt x="1783" y="517"/>
                  </a:lnTo>
                  <a:lnTo>
                    <a:pt x="1773" y="499"/>
                  </a:lnTo>
                  <a:lnTo>
                    <a:pt x="1760" y="473"/>
                  </a:lnTo>
                  <a:lnTo>
                    <a:pt x="1744" y="445"/>
                  </a:lnTo>
                  <a:lnTo>
                    <a:pt x="1727" y="414"/>
                  </a:lnTo>
                  <a:lnTo>
                    <a:pt x="1710" y="384"/>
                  </a:lnTo>
                  <a:lnTo>
                    <a:pt x="1695" y="356"/>
                  </a:lnTo>
                  <a:lnTo>
                    <a:pt x="1683" y="335"/>
                  </a:lnTo>
                  <a:lnTo>
                    <a:pt x="1676" y="324"/>
                  </a:lnTo>
                  <a:lnTo>
                    <a:pt x="1669" y="316"/>
                  </a:lnTo>
                  <a:lnTo>
                    <a:pt x="1659" y="305"/>
                  </a:lnTo>
                  <a:lnTo>
                    <a:pt x="1648" y="293"/>
                  </a:lnTo>
                  <a:lnTo>
                    <a:pt x="1635" y="280"/>
                  </a:lnTo>
                  <a:lnTo>
                    <a:pt x="1621" y="268"/>
                  </a:lnTo>
                  <a:lnTo>
                    <a:pt x="1607" y="256"/>
                  </a:lnTo>
                  <a:lnTo>
                    <a:pt x="1592" y="245"/>
                  </a:lnTo>
                  <a:lnTo>
                    <a:pt x="1578" y="237"/>
                  </a:lnTo>
                  <a:lnTo>
                    <a:pt x="1562" y="230"/>
                  </a:lnTo>
                  <a:lnTo>
                    <a:pt x="1541" y="222"/>
                  </a:lnTo>
                  <a:lnTo>
                    <a:pt x="1519" y="214"/>
                  </a:lnTo>
                  <a:lnTo>
                    <a:pt x="1496" y="206"/>
                  </a:lnTo>
                  <a:lnTo>
                    <a:pt x="1475" y="200"/>
                  </a:lnTo>
                  <a:lnTo>
                    <a:pt x="1458" y="195"/>
                  </a:lnTo>
                  <a:lnTo>
                    <a:pt x="1446" y="191"/>
                  </a:lnTo>
                  <a:lnTo>
                    <a:pt x="1442" y="190"/>
                  </a:lnTo>
                  <a:lnTo>
                    <a:pt x="1440" y="189"/>
                  </a:lnTo>
                  <a:lnTo>
                    <a:pt x="1433" y="184"/>
                  </a:lnTo>
                  <a:lnTo>
                    <a:pt x="1423" y="179"/>
                  </a:lnTo>
                  <a:lnTo>
                    <a:pt x="1413" y="173"/>
                  </a:lnTo>
                  <a:lnTo>
                    <a:pt x="1403" y="165"/>
                  </a:lnTo>
                  <a:lnTo>
                    <a:pt x="1395" y="159"/>
                  </a:lnTo>
                  <a:lnTo>
                    <a:pt x="1388" y="153"/>
                  </a:lnTo>
                  <a:lnTo>
                    <a:pt x="1387" y="149"/>
                  </a:lnTo>
                  <a:lnTo>
                    <a:pt x="1390" y="113"/>
                  </a:lnTo>
                  <a:lnTo>
                    <a:pt x="1389" y="67"/>
                  </a:lnTo>
                  <a:lnTo>
                    <a:pt x="1382" y="25"/>
                  </a:lnTo>
                  <a:lnTo>
                    <a:pt x="1370" y="3"/>
                  </a:lnTo>
                  <a:lnTo>
                    <a:pt x="1364" y="1"/>
                  </a:lnTo>
                  <a:lnTo>
                    <a:pt x="1356" y="0"/>
                  </a:lnTo>
                  <a:lnTo>
                    <a:pt x="1347" y="0"/>
                  </a:lnTo>
                  <a:lnTo>
                    <a:pt x="1341" y="1"/>
                  </a:lnTo>
                  <a:lnTo>
                    <a:pt x="1334" y="3"/>
                  </a:lnTo>
                  <a:lnTo>
                    <a:pt x="1328" y="5"/>
                  </a:lnTo>
                  <a:lnTo>
                    <a:pt x="1324" y="7"/>
                  </a:lnTo>
                  <a:lnTo>
                    <a:pt x="1323" y="7"/>
                  </a:lnTo>
                  <a:lnTo>
                    <a:pt x="742" y="114"/>
                  </a:lnTo>
                  <a:lnTo>
                    <a:pt x="699" y="141"/>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598" name="Freeform 5">
              <a:extLst>
                <a:ext uri="{FF2B5EF4-FFF2-40B4-BE49-F238E27FC236}">
                  <a16:creationId xmlns:a16="http://schemas.microsoft.com/office/drawing/2014/main" id="{EBED899B-1634-7438-BC42-D2ABDD72077D}"/>
                </a:ext>
              </a:extLst>
            </p:cNvPr>
            <p:cNvSpPr>
              <a:spLocks/>
            </p:cNvSpPr>
            <p:nvPr/>
          </p:nvSpPr>
          <p:spPr bwMode="auto">
            <a:xfrm>
              <a:off x="2071" y="2430"/>
              <a:ext cx="425" cy="647"/>
            </a:xfrm>
            <a:custGeom>
              <a:avLst/>
              <a:gdLst>
                <a:gd name="T0" fmla="*/ 1 w 850"/>
                <a:gd name="T1" fmla="*/ 1 h 1294"/>
                <a:gd name="T2" fmla="*/ 1 w 850"/>
                <a:gd name="T3" fmla="*/ 1 h 1294"/>
                <a:gd name="T4" fmla="*/ 0 w 850"/>
                <a:gd name="T5" fmla="*/ 1 h 1294"/>
                <a:gd name="T6" fmla="*/ 1 w 850"/>
                <a:gd name="T7" fmla="*/ 1 h 1294"/>
                <a:gd name="T8" fmla="*/ 1 w 850"/>
                <a:gd name="T9" fmla="*/ 1 h 1294"/>
                <a:gd name="T10" fmla="*/ 1 w 850"/>
                <a:gd name="T11" fmla="*/ 1 h 1294"/>
                <a:gd name="T12" fmla="*/ 1 w 850"/>
                <a:gd name="T13" fmla="*/ 1 h 1294"/>
                <a:gd name="T14" fmla="*/ 1 w 850"/>
                <a:gd name="T15" fmla="*/ 1 h 1294"/>
                <a:gd name="T16" fmla="*/ 1 w 850"/>
                <a:gd name="T17" fmla="*/ 1 h 1294"/>
                <a:gd name="T18" fmla="*/ 1 w 850"/>
                <a:gd name="T19" fmla="*/ 1 h 1294"/>
                <a:gd name="T20" fmla="*/ 1 w 850"/>
                <a:gd name="T21" fmla="*/ 1 h 1294"/>
                <a:gd name="T22" fmla="*/ 1 w 850"/>
                <a:gd name="T23" fmla="*/ 1 h 1294"/>
                <a:gd name="T24" fmla="*/ 1 w 850"/>
                <a:gd name="T25" fmla="*/ 1 h 1294"/>
                <a:gd name="T26" fmla="*/ 1 w 850"/>
                <a:gd name="T27" fmla="*/ 1 h 1294"/>
                <a:gd name="T28" fmla="*/ 1 w 850"/>
                <a:gd name="T29" fmla="*/ 1 h 1294"/>
                <a:gd name="T30" fmla="*/ 1 w 850"/>
                <a:gd name="T31" fmla="*/ 1 h 1294"/>
                <a:gd name="T32" fmla="*/ 1 w 850"/>
                <a:gd name="T33" fmla="*/ 1 h 1294"/>
                <a:gd name="T34" fmla="*/ 1 w 850"/>
                <a:gd name="T35" fmla="*/ 1 h 1294"/>
                <a:gd name="T36" fmla="*/ 1 w 850"/>
                <a:gd name="T37" fmla="*/ 1 h 1294"/>
                <a:gd name="T38" fmla="*/ 1 w 850"/>
                <a:gd name="T39" fmla="*/ 1 h 1294"/>
                <a:gd name="T40" fmla="*/ 1 w 850"/>
                <a:gd name="T41" fmla="*/ 1 h 1294"/>
                <a:gd name="T42" fmla="*/ 1 w 850"/>
                <a:gd name="T43" fmla="*/ 1 h 1294"/>
                <a:gd name="T44" fmla="*/ 1 w 850"/>
                <a:gd name="T45" fmla="*/ 1 h 1294"/>
                <a:gd name="T46" fmla="*/ 1 w 850"/>
                <a:gd name="T47" fmla="*/ 1 h 1294"/>
                <a:gd name="T48" fmla="*/ 1 w 850"/>
                <a:gd name="T49" fmla="*/ 1 h 1294"/>
                <a:gd name="T50" fmla="*/ 1 w 850"/>
                <a:gd name="T51" fmla="*/ 1 h 1294"/>
                <a:gd name="T52" fmla="*/ 1 w 850"/>
                <a:gd name="T53" fmla="*/ 1 h 1294"/>
                <a:gd name="T54" fmla="*/ 1 w 850"/>
                <a:gd name="T55" fmla="*/ 1 h 1294"/>
                <a:gd name="T56" fmla="*/ 1 w 850"/>
                <a:gd name="T57" fmla="*/ 1 h 1294"/>
                <a:gd name="T58" fmla="*/ 1 w 850"/>
                <a:gd name="T59" fmla="*/ 1 h 1294"/>
                <a:gd name="T60" fmla="*/ 1 w 850"/>
                <a:gd name="T61" fmla="*/ 1 h 1294"/>
                <a:gd name="T62" fmla="*/ 1 w 850"/>
                <a:gd name="T63" fmla="*/ 1 h 1294"/>
                <a:gd name="T64" fmla="*/ 1 w 850"/>
                <a:gd name="T65" fmla="*/ 0 h 1294"/>
                <a:gd name="T66" fmla="*/ 1 w 850"/>
                <a:gd name="T67" fmla="*/ 1 h 1294"/>
                <a:gd name="T68" fmla="*/ 1 w 850"/>
                <a:gd name="T69" fmla="*/ 1 h 1294"/>
                <a:gd name="T70" fmla="*/ 1 w 850"/>
                <a:gd name="T71" fmla="*/ 1 h 1294"/>
                <a:gd name="T72" fmla="*/ 1 w 850"/>
                <a:gd name="T73" fmla="*/ 1 h 1294"/>
                <a:gd name="T74" fmla="*/ 1 w 850"/>
                <a:gd name="T75" fmla="*/ 1 h 1294"/>
                <a:gd name="T76" fmla="*/ 1 w 850"/>
                <a:gd name="T77" fmla="*/ 1 h 1294"/>
                <a:gd name="T78" fmla="*/ 1 w 850"/>
                <a:gd name="T79" fmla="*/ 1 h 1294"/>
                <a:gd name="T80" fmla="*/ 1 w 850"/>
                <a:gd name="T81" fmla="*/ 1 h 1294"/>
                <a:gd name="T82" fmla="*/ 1 w 850"/>
                <a:gd name="T83" fmla="*/ 1 h 1294"/>
                <a:gd name="T84" fmla="*/ 1 w 850"/>
                <a:gd name="T85" fmla="*/ 1 h 1294"/>
                <a:gd name="T86" fmla="*/ 1 w 850"/>
                <a:gd name="T87" fmla="*/ 1 h 1294"/>
                <a:gd name="T88" fmla="*/ 1 w 850"/>
                <a:gd name="T89" fmla="*/ 1 h 1294"/>
                <a:gd name="T90" fmla="*/ 1 w 850"/>
                <a:gd name="T91" fmla="*/ 1 h 1294"/>
                <a:gd name="T92" fmla="*/ 1 w 850"/>
                <a:gd name="T93" fmla="*/ 1 h 1294"/>
                <a:gd name="T94" fmla="*/ 1 w 850"/>
                <a:gd name="T95" fmla="*/ 1 h 1294"/>
                <a:gd name="T96" fmla="*/ 1 w 850"/>
                <a:gd name="T97" fmla="*/ 1 h 1294"/>
                <a:gd name="T98" fmla="*/ 1 w 850"/>
                <a:gd name="T99" fmla="*/ 1 h 129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50"/>
                <a:gd name="T151" fmla="*/ 0 h 1294"/>
                <a:gd name="T152" fmla="*/ 850 w 850"/>
                <a:gd name="T153" fmla="*/ 1294 h 129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50" h="1294">
                  <a:moveTo>
                    <a:pt x="71" y="78"/>
                  </a:moveTo>
                  <a:lnTo>
                    <a:pt x="65" y="88"/>
                  </a:lnTo>
                  <a:lnTo>
                    <a:pt x="55" y="108"/>
                  </a:lnTo>
                  <a:lnTo>
                    <a:pt x="42" y="134"/>
                  </a:lnTo>
                  <a:lnTo>
                    <a:pt x="30" y="166"/>
                  </a:lnTo>
                  <a:lnTo>
                    <a:pt x="17" y="199"/>
                  </a:lnTo>
                  <a:lnTo>
                    <a:pt x="7" y="231"/>
                  </a:lnTo>
                  <a:lnTo>
                    <a:pt x="0" y="260"/>
                  </a:lnTo>
                  <a:lnTo>
                    <a:pt x="0" y="282"/>
                  </a:lnTo>
                  <a:lnTo>
                    <a:pt x="3" y="318"/>
                  </a:lnTo>
                  <a:lnTo>
                    <a:pt x="4" y="356"/>
                  </a:lnTo>
                  <a:lnTo>
                    <a:pt x="6" y="398"/>
                  </a:lnTo>
                  <a:lnTo>
                    <a:pt x="8" y="444"/>
                  </a:lnTo>
                  <a:lnTo>
                    <a:pt x="11" y="473"/>
                  </a:lnTo>
                  <a:lnTo>
                    <a:pt x="18" y="508"/>
                  </a:lnTo>
                  <a:lnTo>
                    <a:pt x="27" y="546"/>
                  </a:lnTo>
                  <a:lnTo>
                    <a:pt x="37" y="585"/>
                  </a:lnTo>
                  <a:lnTo>
                    <a:pt x="47" y="623"/>
                  </a:lnTo>
                  <a:lnTo>
                    <a:pt x="57" y="658"/>
                  </a:lnTo>
                  <a:lnTo>
                    <a:pt x="65" y="685"/>
                  </a:lnTo>
                  <a:lnTo>
                    <a:pt x="71" y="705"/>
                  </a:lnTo>
                  <a:lnTo>
                    <a:pt x="77" y="722"/>
                  </a:lnTo>
                  <a:lnTo>
                    <a:pt x="84" y="743"/>
                  </a:lnTo>
                  <a:lnTo>
                    <a:pt x="93" y="767"/>
                  </a:lnTo>
                  <a:lnTo>
                    <a:pt x="103" y="792"/>
                  </a:lnTo>
                  <a:lnTo>
                    <a:pt x="113" y="815"/>
                  </a:lnTo>
                  <a:lnTo>
                    <a:pt x="122" y="837"/>
                  </a:lnTo>
                  <a:lnTo>
                    <a:pt x="129" y="853"/>
                  </a:lnTo>
                  <a:lnTo>
                    <a:pt x="133" y="863"/>
                  </a:lnTo>
                  <a:lnTo>
                    <a:pt x="135" y="891"/>
                  </a:lnTo>
                  <a:lnTo>
                    <a:pt x="130" y="940"/>
                  </a:lnTo>
                  <a:lnTo>
                    <a:pt x="124" y="985"/>
                  </a:lnTo>
                  <a:lnTo>
                    <a:pt x="121" y="1004"/>
                  </a:lnTo>
                  <a:lnTo>
                    <a:pt x="55" y="994"/>
                  </a:lnTo>
                  <a:lnTo>
                    <a:pt x="45" y="1082"/>
                  </a:lnTo>
                  <a:lnTo>
                    <a:pt x="97" y="1100"/>
                  </a:lnTo>
                  <a:lnTo>
                    <a:pt x="82" y="1266"/>
                  </a:lnTo>
                  <a:lnTo>
                    <a:pt x="225" y="1294"/>
                  </a:lnTo>
                  <a:lnTo>
                    <a:pt x="236" y="1155"/>
                  </a:lnTo>
                  <a:lnTo>
                    <a:pt x="310" y="1163"/>
                  </a:lnTo>
                  <a:lnTo>
                    <a:pt x="323" y="1010"/>
                  </a:lnTo>
                  <a:lnTo>
                    <a:pt x="250" y="994"/>
                  </a:lnTo>
                  <a:lnTo>
                    <a:pt x="252" y="920"/>
                  </a:lnTo>
                  <a:lnTo>
                    <a:pt x="253" y="920"/>
                  </a:lnTo>
                  <a:lnTo>
                    <a:pt x="258" y="919"/>
                  </a:lnTo>
                  <a:lnTo>
                    <a:pt x="265" y="917"/>
                  </a:lnTo>
                  <a:lnTo>
                    <a:pt x="273" y="914"/>
                  </a:lnTo>
                  <a:lnTo>
                    <a:pt x="283" y="911"/>
                  </a:lnTo>
                  <a:lnTo>
                    <a:pt x="293" y="906"/>
                  </a:lnTo>
                  <a:lnTo>
                    <a:pt x="304" y="902"/>
                  </a:lnTo>
                  <a:lnTo>
                    <a:pt x="315" y="895"/>
                  </a:lnTo>
                  <a:lnTo>
                    <a:pt x="321" y="888"/>
                  </a:lnTo>
                  <a:lnTo>
                    <a:pt x="330" y="874"/>
                  </a:lnTo>
                  <a:lnTo>
                    <a:pt x="343" y="855"/>
                  </a:lnTo>
                  <a:lnTo>
                    <a:pt x="359" y="828"/>
                  </a:lnTo>
                  <a:lnTo>
                    <a:pt x="376" y="798"/>
                  </a:lnTo>
                  <a:lnTo>
                    <a:pt x="396" y="765"/>
                  </a:lnTo>
                  <a:lnTo>
                    <a:pt x="415" y="729"/>
                  </a:lnTo>
                  <a:lnTo>
                    <a:pt x="436" y="692"/>
                  </a:lnTo>
                  <a:lnTo>
                    <a:pt x="457" y="656"/>
                  </a:lnTo>
                  <a:lnTo>
                    <a:pt x="478" y="621"/>
                  </a:lnTo>
                  <a:lnTo>
                    <a:pt x="496" y="587"/>
                  </a:lnTo>
                  <a:lnTo>
                    <a:pt x="512" y="557"/>
                  </a:lnTo>
                  <a:lnTo>
                    <a:pt x="527" y="533"/>
                  </a:lnTo>
                  <a:lnTo>
                    <a:pt x="539" y="514"/>
                  </a:lnTo>
                  <a:lnTo>
                    <a:pt x="547" y="500"/>
                  </a:lnTo>
                  <a:lnTo>
                    <a:pt x="550" y="495"/>
                  </a:lnTo>
                  <a:lnTo>
                    <a:pt x="554" y="492"/>
                  </a:lnTo>
                  <a:lnTo>
                    <a:pt x="561" y="482"/>
                  </a:lnTo>
                  <a:lnTo>
                    <a:pt x="570" y="470"/>
                  </a:lnTo>
                  <a:lnTo>
                    <a:pt x="582" y="454"/>
                  </a:lnTo>
                  <a:lnTo>
                    <a:pt x="596" y="434"/>
                  </a:lnTo>
                  <a:lnTo>
                    <a:pt x="611" y="412"/>
                  </a:lnTo>
                  <a:lnTo>
                    <a:pt x="627" y="389"/>
                  </a:lnTo>
                  <a:lnTo>
                    <a:pt x="645" y="365"/>
                  </a:lnTo>
                  <a:lnTo>
                    <a:pt x="661" y="342"/>
                  </a:lnTo>
                  <a:lnTo>
                    <a:pt x="677" y="319"/>
                  </a:lnTo>
                  <a:lnTo>
                    <a:pt x="693" y="297"/>
                  </a:lnTo>
                  <a:lnTo>
                    <a:pt x="707" y="277"/>
                  </a:lnTo>
                  <a:lnTo>
                    <a:pt x="718" y="260"/>
                  </a:lnTo>
                  <a:lnTo>
                    <a:pt x="727" y="246"/>
                  </a:lnTo>
                  <a:lnTo>
                    <a:pt x="733" y="237"/>
                  </a:lnTo>
                  <a:lnTo>
                    <a:pt x="737" y="232"/>
                  </a:lnTo>
                  <a:lnTo>
                    <a:pt x="744" y="222"/>
                  </a:lnTo>
                  <a:lnTo>
                    <a:pt x="757" y="202"/>
                  </a:lnTo>
                  <a:lnTo>
                    <a:pt x="777" y="175"/>
                  </a:lnTo>
                  <a:lnTo>
                    <a:pt x="798" y="145"/>
                  </a:lnTo>
                  <a:lnTo>
                    <a:pt x="818" y="114"/>
                  </a:lnTo>
                  <a:lnTo>
                    <a:pt x="836" y="85"/>
                  </a:lnTo>
                  <a:lnTo>
                    <a:pt x="846" y="63"/>
                  </a:lnTo>
                  <a:lnTo>
                    <a:pt x="850" y="49"/>
                  </a:lnTo>
                  <a:lnTo>
                    <a:pt x="847" y="41"/>
                  </a:lnTo>
                  <a:lnTo>
                    <a:pt x="846" y="33"/>
                  </a:lnTo>
                  <a:lnTo>
                    <a:pt x="843" y="26"/>
                  </a:lnTo>
                  <a:lnTo>
                    <a:pt x="839" y="18"/>
                  </a:lnTo>
                  <a:lnTo>
                    <a:pt x="836" y="12"/>
                  </a:lnTo>
                  <a:lnTo>
                    <a:pt x="830" y="7"/>
                  </a:lnTo>
                  <a:lnTo>
                    <a:pt x="823" y="2"/>
                  </a:lnTo>
                  <a:lnTo>
                    <a:pt x="815" y="0"/>
                  </a:lnTo>
                  <a:lnTo>
                    <a:pt x="807" y="0"/>
                  </a:lnTo>
                  <a:lnTo>
                    <a:pt x="800" y="1"/>
                  </a:lnTo>
                  <a:lnTo>
                    <a:pt x="793" y="5"/>
                  </a:lnTo>
                  <a:lnTo>
                    <a:pt x="787" y="11"/>
                  </a:lnTo>
                  <a:lnTo>
                    <a:pt x="783" y="17"/>
                  </a:lnTo>
                  <a:lnTo>
                    <a:pt x="778" y="23"/>
                  </a:lnTo>
                  <a:lnTo>
                    <a:pt x="775" y="27"/>
                  </a:lnTo>
                  <a:lnTo>
                    <a:pt x="771" y="31"/>
                  </a:lnTo>
                  <a:lnTo>
                    <a:pt x="764" y="41"/>
                  </a:lnTo>
                  <a:lnTo>
                    <a:pt x="747" y="66"/>
                  </a:lnTo>
                  <a:lnTo>
                    <a:pt x="722" y="106"/>
                  </a:lnTo>
                  <a:lnTo>
                    <a:pt x="688" y="157"/>
                  </a:lnTo>
                  <a:lnTo>
                    <a:pt x="650" y="217"/>
                  </a:lnTo>
                  <a:lnTo>
                    <a:pt x="607" y="284"/>
                  </a:lnTo>
                  <a:lnTo>
                    <a:pt x="561" y="357"/>
                  </a:lnTo>
                  <a:lnTo>
                    <a:pt x="513" y="431"/>
                  </a:lnTo>
                  <a:lnTo>
                    <a:pt x="466" y="505"/>
                  </a:lnTo>
                  <a:lnTo>
                    <a:pt x="420" y="577"/>
                  </a:lnTo>
                  <a:lnTo>
                    <a:pt x="376" y="645"/>
                  </a:lnTo>
                  <a:lnTo>
                    <a:pt x="337" y="706"/>
                  </a:lnTo>
                  <a:lnTo>
                    <a:pt x="304" y="758"/>
                  </a:lnTo>
                  <a:lnTo>
                    <a:pt x="277" y="798"/>
                  </a:lnTo>
                  <a:lnTo>
                    <a:pt x="260" y="825"/>
                  </a:lnTo>
                  <a:lnTo>
                    <a:pt x="252" y="836"/>
                  </a:lnTo>
                  <a:lnTo>
                    <a:pt x="250" y="837"/>
                  </a:lnTo>
                  <a:lnTo>
                    <a:pt x="247" y="835"/>
                  </a:lnTo>
                  <a:lnTo>
                    <a:pt x="244" y="829"/>
                  </a:lnTo>
                  <a:lnTo>
                    <a:pt x="240" y="823"/>
                  </a:lnTo>
                  <a:lnTo>
                    <a:pt x="235" y="817"/>
                  </a:lnTo>
                  <a:lnTo>
                    <a:pt x="228" y="811"/>
                  </a:lnTo>
                  <a:lnTo>
                    <a:pt x="219" y="806"/>
                  </a:lnTo>
                  <a:lnTo>
                    <a:pt x="207" y="804"/>
                  </a:lnTo>
                  <a:lnTo>
                    <a:pt x="198" y="805"/>
                  </a:lnTo>
                  <a:lnTo>
                    <a:pt x="190" y="806"/>
                  </a:lnTo>
                  <a:lnTo>
                    <a:pt x="183" y="808"/>
                  </a:lnTo>
                  <a:lnTo>
                    <a:pt x="178" y="811"/>
                  </a:lnTo>
                  <a:lnTo>
                    <a:pt x="174" y="814"/>
                  </a:lnTo>
                  <a:lnTo>
                    <a:pt x="170" y="815"/>
                  </a:lnTo>
                  <a:lnTo>
                    <a:pt x="166" y="817"/>
                  </a:lnTo>
                  <a:lnTo>
                    <a:pt x="162" y="815"/>
                  </a:lnTo>
                  <a:lnTo>
                    <a:pt x="154" y="807"/>
                  </a:lnTo>
                  <a:lnTo>
                    <a:pt x="146" y="792"/>
                  </a:lnTo>
                  <a:lnTo>
                    <a:pt x="138" y="773"/>
                  </a:lnTo>
                  <a:lnTo>
                    <a:pt x="132" y="751"/>
                  </a:lnTo>
                  <a:lnTo>
                    <a:pt x="126" y="730"/>
                  </a:lnTo>
                  <a:lnTo>
                    <a:pt x="122" y="712"/>
                  </a:lnTo>
                  <a:lnTo>
                    <a:pt x="120" y="699"/>
                  </a:lnTo>
                  <a:lnTo>
                    <a:pt x="118" y="694"/>
                  </a:lnTo>
                  <a:lnTo>
                    <a:pt x="68" y="442"/>
                  </a:lnTo>
                  <a:lnTo>
                    <a:pt x="86" y="222"/>
                  </a:lnTo>
                  <a:lnTo>
                    <a:pt x="110" y="88"/>
                  </a:lnTo>
                  <a:lnTo>
                    <a:pt x="71" y="78"/>
                  </a:lnTo>
                  <a:close/>
                </a:path>
              </a:pathLst>
            </a:custGeom>
            <a:solidFill>
              <a:srgbClr val="F9DD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599" name="Freeform 6">
              <a:extLst>
                <a:ext uri="{FF2B5EF4-FFF2-40B4-BE49-F238E27FC236}">
                  <a16:creationId xmlns:a16="http://schemas.microsoft.com/office/drawing/2014/main" id="{D6F527EB-C058-F7D2-81DC-950CAEFC9B04}"/>
                </a:ext>
              </a:extLst>
            </p:cNvPr>
            <p:cNvSpPr>
              <a:spLocks/>
            </p:cNvSpPr>
            <p:nvPr/>
          </p:nvSpPr>
          <p:spPr bwMode="auto">
            <a:xfrm>
              <a:off x="2204" y="1934"/>
              <a:ext cx="211" cy="116"/>
            </a:xfrm>
            <a:custGeom>
              <a:avLst/>
              <a:gdLst>
                <a:gd name="T0" fmla="*/ 0 w 422"/>
                <a:gd name="T1" fmla="*/ 1 h 231"/>
                <a:gd name="T2" fmla="*/ 1 w 422"/>
                <a:gd name="T3" fmla="*/ 1 h 231"/>
                <a:gd name="T4" fmla="*/ 1 w 422"/>
                <a:gd name="T5" fmla="*/ 1 h 231"/>
                <a:gd name="T6" fmla="*/ 1 w 422"/>
                <a:gd name="T7" fmla="*/ 1 h 231"/>
                <a:gd name="T8" fmla="*/ 1 w 422"/>
                <a:gd name="T9" fmla="*/ 1 h 231"/>
                <a:gd name="T10" fmla="*/ 1 w 422"/>
                <a:gd name="T11" fmla="*/ 1 h 231"/>
                <a:gd name="T12" fmla="*/ 1 w 422"/>
                <a:gd name="T13" fmla="*/ 1 h 231"/>
                <a:gd name="T14" fmla="*/ 1 w 422"/>
                <a:gd name="T15" fmla="*/ 1 h 231"/>
                <a:gd name="T16" fmla="*/ 1 w 422"/>
                <a:gd name="T17" fmla="*/ 1 h 231"/>
                <a:gd name="T18" fmla="*/ 1 w 422"/>
                <a:gd name="T19" fmla="*/ 1 h 231"/>
                <a:gd name="T20" fmla="*/ 1 w 422"/>
                <a:gd name="T21" fmla="*/ 1 h 231"/>
                <a:gd name="T22" fmla="*/ 1 w 422"/>
                <a:gd name="T23" fmla="*/ 1 h 231"/>
                <a:gd name="T24" fmla="*/ 1 w 422"/>
                <a:gd name="T25" fmla="*/ 1 h 231"/>
                <a:gd name="T26" fmla="*/ 1 w 422"/>
                <a:gd name="T27" fmla="*/ 1 h 231"/>
                <a:gd name="T28" fmla="*/ 1 w 422"/>
                <a:gd name="T29" fmla="*/ 0 h 231"/>
                <a:gd name="T30" fmla="*/ 1 w 422"/>
                <a:gd name="T31" fmla="*/ 0 h 231"/>
                <a:gd name="T32" fmla="*/ 1 w 422"/>
                <a:gd name="T33" fmla="*/ 0 h 231"/>
                <a:gd name="T34" fmla="*/ 1 w 422"/>
                <a:gd name="T35" fmla="*/ 1 h 231"/>
                <a:gd name="T36" fmla="*/ 1 w 422"/>
                <a:gd name="T37" fmla="*/ 1 h 231"/>
                <a:gd name="T38" fmla="*/ 1 w 422"/>
                <a:gd name="T39" fmla="*/ 1 h 231"/>
                <a:gd name="T40" fmla="*/ 1 w 422"/>
                <a:gd name="T41" fmla="*/ 1 h 231"/>
                <a:gd name="T42" fmla="*/ 1 w 422"/>
                <a:gd name="T43" fmla="*/ 1 h 231"/>
                <a:gd name="T44" fmla="*/ 1 w 422"/>
                <a:gd name="T45" fmla="*/ 1 h 231"/>
                <a:gd name="T46" fmla="*/ 1 w 422"/>
                <a:gd name="T47" fmla="*/ 1 h 231"/>
                <a:gd name="T48" fmla="*/ 1 w 422"/>
                <a:gd name="T49" fmla="*/ 1 h 231"/>
                <a:gd name="T50" fmla="*/ 1 w 422"/>
                <a:gd name="T51" fmla="*/ 1 h 231"/>
                <a:gd name="T52" fmla="*/ 1 w 422"/>
                <a:gd name="T53" fmla="*/ 1 h 231"/>
                <a:gd name="T54" fmla="*/ 1 w 422"/>
                <a:gd name="T55" fmla="*/ 1 h 231"/>
                <a:gd name="T56" fmla="*/ 1 w 422"/>
                <a:gd name="T57" fmla="*/ 1 h 231"/>
                <a:gd name="T58" fmla="*/ 1 w 422"/>
                <a:gd name="T59" fmla="*/ 1 h 231"/>
                <a:gd name="T60" fmla="*/ 1 w 422"/>
                <a:gd name="T61" fmla="*/ 1 h 231"/>
                <a:gd name="T62" fmla="*/ 1 w 422"/>
                <a:gd name="T63" fmla="*/ 1 h 231"/>
                <a:gd name="T64" fmla="*/ 1 w 422"/>
                <a:gd name="T65" fmla="*/ 1 h 231"/>
                <a:gd name="T66" fmla="*/ 1 w 422"/>
                <a:gd name="T67" fmla="*/ 1 h 231"/>
                <a:gd name="T68" fmla="*/ 1 w 422"/>
                <a:gd name="T69" fmla="*/ 1 h 231"/>
                <a:gd name="T70" fmla="*/ 1 w 422"/>
                <a:gd name="T71" fmla="*/ 1 h 231"/>
                <a:gd name="T72" fmla="*/ 1 w 422"/>
                <a:gd name="T73" fmla="*/ 1 h 231"/>
                <a:gd name="T74" fmla="*/ 1 w 422"/>
                <a:gd name="T75" fmla="*/ 1 h 231"/>
                <a:gd name="T76" fmla="*/ 1 w 422"/>
                <a:gd name="T77" fmla="*/ 1 h 231"/>
                <a:gd name="T78" fmla="*/ 1 w 422"/>
                <a:gd name="T79" fmla="*/ 1 h 231"/>
                <a:gd name="T80" fmla="*/ 1 w 422"/>
                <a:gd name="T81" fmla="*/ 1 h 231"/>
                <a:gd name="T82" fmla="*/ 1 w 422"/>
                <a:gd name="T83" fmla="*/ 1 h 231"/>
                <a:gd name="T84" fmla="*/ 1 w 422"/>
                <a:gd name="T85" fmla="*/ 1 h 231"/>
                <a:gd name="T86" fmla="*/ 1 w 422"/>
                <a:gd name="T87" fmla="*/ 1 h 231"/>
                <a:gd name="T88" fmla="*/ 1 w 422"/>
                <a:gd name="T89" fmla="*/ 1 h 231"/>
                <a:gd name="T90" fmla="*/ 1 w 422"/>
                <a:gd name="T91" fmla="*/ 1 h 231"/>
                <a:gd name="T92" fmla="*/ 0 w 422"/>
                <a:gd name="T93" fmla="*/ 1 h 23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22"/>
                <a:gd name="T142" fmla="*/ 0 h 231"/>
                <a:gd name="T143" fmla="*/ 422 w 422"/>
                <a:gd name="T144" fmla="*/ 231 h 23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22" h="231">
                  <a:moveTo>
                    <a:pt x="0" y="34"/>
                  </a:moveTo>
                  <a:lnTo>
                    <a:pt x="4" y="33"/>
                  </a:lnTo>
                  <a:lnTo>
                    <a:pt x="11" y="32"/>
                  </a:lnTo>
                  <a:lnTo>
                    <a:pt x="20" y="30"/>
                  </a:lnTo>
                  <a:lnTo>
                    <a:pt x="32" y="27"/>
                  </a:lnTo>
                  <a:lnTo>
                    <a:pt x="46" y="24"/>
                  </a:lnTo>
                  <a:lnTo>
                    <a:pt x="59" y="22"/>
                  </a:lnTo>
                  <a:lnTo>
                    <a:pt x="76" y="18"/>
                  </a:lnTo>
                  <a:lnTo>
                    <a:pt x="92" y="15"/>
                  </a:lnTo>
                  <a:lnTo>
                    <a:pt x="108" y="11"/>
                  </a:lnTo>
                  <a:lnTo>
                    <a:pt x="123" y="8"/>
                  </a:lnTo>
                  <a:lnTo>
                    <a:pt x="139" y="5"/>
                  </a:lnTo>
                  <a:lnTo>
                    <a:pt x="153" y="3"/>
                  </a:lnTo>
                  <a:lnTo>
                    <a:pt x="165" y="1"/>
                  </a:lnTo>
                  <a:lnTo>
                    <a:pt x="176" y="0"/>
                  </a:lnTo>
                  <a:lnTo>
                    <a:pt x="185" y="0"/>
                  </a:lnTo>
                  <a:lnTo>
                    <a:pt x="191" y="0"/>
                  </a:lnTo>
                  <a:lnTo>
                    <a:pt x="200" y="2"/>
                  </a:lnTo>
                  <a:lnTo>
                    <a:pt x="213" y="3"/>
                  </a:lnTo>
                  <a:lnTo>
                    <a:pt x="225" y="4"/>
                  </a:lnTo>
                  <a:lnTo>
                    <a:pt x="239" y="5"/>
                  </a:lnTo>
                  <a:lnTo>
                    <a:pt x="253" y="8"/>
                  </a:lnTo>
                  <a:lnTo>
                    <a:pt x="267" y="10"/>
                  </a:lnTo>
                  <a:lnTo>
                    <a:pt x="279" y="13"/>
                  </a:lnTo>
                  <a:lnTo>
                    <a:pt x="291" y="18"/>
                  </a:lnTo>
                  <a:lnTo>
                    <a:pt x="301" y="24"/>
                  </a:lnTo>
                  <a:lnTo>
                    <a:pt x="312" y="28"/>
                  </a:lnTo>
                  <a:lnTo>
                    <a:pt x="321" y="33"/>
                  </a:lnTo>
                  <a:lnTo>
                    <a:pt x="329" y="36"/>
                  </a:lnTo>
                  <a:lnTo>
                    <a:pt x="338" y="42"/>
                  </a:lnTo>
                  <a:lnTo>
                    <a:pt x="346" y="48"/>
                  </a:lnTo>
                  <a:lnTo>
                    <a:pt x="355" y="56"/>
                  </a:lnTo>
                  <a:lnTo>
                    <a:pt x="363" y="65"/>
                  </a:lnTo>
                  <a:lnTo>
                    <a:pt x="372" y="76"/>
                  </a:lnTo>
                  <a:lnTo>
                    <a:pt x="380" y="85"/>
                  </a:lnTo>
                  <a:lnTo>
                    <a:pt x="386" y="94"/>
                  </a:lnTo>
                  <a:lnTo>
                    <a:pt x="392" y="102"/>
                  </a:lnTo>
                  <a:lnTo>
                    <a:pt x="398" y="111"/>
                  </a:lnTo>
                  <a:lnTo>
                    <a:pt x="403" y="122"/>
                  </a:lnTo>
                  <a:lnTo>
                    <a:pt x="407" y="133"/>
                  </a:lnTo>
                  <a:lnTo>
                    <a:pt x="412" y="147"/>
                  </a:lnTo>
                  <a:lnTo>
                    <a:pt x="418" y="177"/>
                  </a:lnTo>
                  <a:lnTo>
                    <a:pt x="421" y="204"/>
                  </a:lnTo>
                  <a:lnTo>
                    <a:pt x="422" y="223"/>
                  </a:lnTo>
                  <a:lnTo>
                    <a:pt x="422" y="231"/>
                  </a:lnTo>
                  <a:lnTo>
                    <a:pt x="193" y="153"/>
                  </a:lnTo>
                  <a:lnTo>
                    <a:pt x="0" y="34"/>
                  </a:lnTo>
                  <a:close/>
                </a:path>
              </a:pathLst>
            </a:custGeom>
            <a:solidFill>
              <a:srgbClr val="E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00" name="Freeform 7">
              <a:extLst>
                <a:ext uri="{FF2B5EF4-FFF2-40B4-BE49-F238E27FC236}">
                  <a16:creationId xmlns:a16="http://schemas.microsoft.com/office/drawing/2014/main" id="{F36D04C0-5624-F5B5-278F-9777F69C2BBF}"/>
                </a:ext>
              </a:extLst>
            </p:cNvPr>
            <p:cNvSpPr>
              <a:spLocks/>
            </p:cNvSpPr>
            <p:nvPr/>
          </p:nvSpPr>
          <p:spPr bwMode="auto">
            <a:xfrm>
              <a:off x="2048" y="1947"/>
              <a:ext cx="422" cy="285"/>
            </a:xfrm>
            <a:custGeom>
              <a:avLst/>
              <a:gdLst>
                <a:gd name="T0" fmla="*/ 0 w 845"/>
                <a:gd name="T1" fmla="*/ 1 h 569"/>
                <a:gd name="T2" fmla="*/ 0 w 845"/>
                <a:gd name="T3" fmla="*/ 1 h 569"/>
                <a:gd name="T4" fmla="*/ 0 w 845"/>
                <a:gd name="T5" fmla="*/ 1 h 569"/>
                <a:gd name="T6" fmla="*/ 0 w 845"/>
                <a:gd name="T7" fmla="*/ 0 h 569"/>
                <a:gd name="T8" fmla="*/ 0 w 845"/>
                <a:gd name="T9" fmla="*/ 1 h 569"/>
                <a:gd name="T10" fmla="*/ 0 w 845"/>
                <a:gd name="T11" fmla="*/ 1 h 569"/>
                <a:gd name="T12" fmla="*/ 0 w 845"/>
                <a:gd name="T13" fmla="*/ 1 h 569"/>
                <a:gd name="T14" fmla="*/ 0 w 845"/>
                <a:gd name="T15" fmla="*/ 1 h 569"/>
                <a:gd name="T16" fmla="*/ 0 w 845"/>
                <a:gd name="T17" fmla="*/ 1 h 569"/>
                <a:gd name="T18" fmla="*/ 0 w 845"/>
                <a:gd name="T19" fmla="*/ 1 h 569"/>
                <a:gd name="T20" fmla="*/ 0 w 845"/>
                <a:gd name="T21" fmla="*/ 1 h 569"/>
                <a:gd name="T22" fmla="*/ 0 w 845"/>
                <a:gd name="T23" fmla="*/ 1 h 569"/>
                <a:gd name="T24" fmla="*/ 0 w 845"/>
                <a:gd name="T25" fmla="*/ 1 h 569"/>
                <a:gd name="T26" fmla="*/ 0 w 845"/>
                <a:gd name="T27" fmla="*/ 1 h 569"/>
                <a:gd name="T28" fmla="*/ 0 w 845"/>
                <a:gd name="T29" fmla="*/ 1 h 569"/>
                <a:gd name="T30" fmla="*/ 0 w 845"/>
                <a:gd name="T31" fmla="*/ 1 h 569"/>
                <a:gd name="T32" fmla="*/ 0 w 845"/>
                <a:gd name="T33" fmla="*/ 1 h 569"/>
                <a:gd name="T34" fmla="*/ 0 w 845"/>
                <a:gd name="T35" fmla="*/ 1 h 569"/>
                <a:gd name="T36" fmla="*/ 0 w 845"/>
                <a:gd name="T37" fmla="*/ 1 h 569"/>
                <a:gd name="T38" fmla="*/ 0 w 845"/>
                <a:gd name="T39" fmla="*/ 1 h 569"/>
                <a:gd name="T40" fmla="*/ 0 w 845"/>
                <a:gd name="T41" fmla="*/ 1 h 569"/>
                <a:gd name="T42" fmla="*/ 0 w 845"/>
                <a:gd name="T43" fmla="*/ 1 h 569"/>
                <a:gd name="T44" fmla="*/ 0 w 845"/>
                <a:gd name="T45" fmla="*/ 1 h 569"/>
                <a:gd name="T46" fmla="*/ 0 w 845"/>
                <a:gd name="T47" fmla="*/ 1 h 569"/>
                <a:gd name="T48" fmla="*/ 0 w 845"/>
                <a:gd name="T49" fmla="*/ 1 h 569"/>
                <a:gd name="T50" fmla="*/ 0 w 845"/>
                <a:gd name="T51" fmla="*/ 1 h 569"/>
                <a:gd name="T52" fmla="*/ 0 w 845"/>
                <a:gd name="T53" fmla="*/ 1 h 569"/>
                <a:gd name="T54" fmla="*/ 0 w 845"/>
                <a:gd name="T55" fmla="*/ 1 h 569"/>
                <a:gd name="T56" fmla="*/ 0 w 845"/>
                <a:gd name="T57" fmla="*/ 1 h 569"/>
                <a:gd name="T58" fmla="*/ 0 w 845"/>
                <a:gd name="T59" fmla="*/ 1 h 569"/>
                <a:gd name="T60" fmla="*/ 0 w 845"/>
                <a:gd name="T61" fmla="*/ 1 h 569"/>
                <a:gd name="T62" fmla="*/ 0 w 845"/>
                <a:gd name="T63" fmla="*/ 1 h 569"/>
                <a:gd name="T64" fmla="*/ 0 w 845"/>
                <a:gd name="T65" fmla="*/ 1 h 569"/>
                <a:gd name="T66" fmla="*/ 0 w 845"/>
                <a:gd name="T67" fmla="*/ 1 h 569"/>
                <a:gd name="T68" fmla="*/ 0 w 845"/>
                <a:gd name="T69" fmla="*/ 1 h 569"/>
                <a:gd name="T70" fmla="*/ 0 w 845"/>
                <a:gd name="T71" fmla="*/ 1 h 569"/>
                <a:gd name="T72" fmla="*/ 0 w 845"/>
                <a:gd name="T73" fmla="*/ 1 h 569"/>
                <a:gd name="T74" fmla="*/ 0 w 845"/>
                <a:gd name="T75" fmla="*/ 1 h 569"/>
                <a:gd name="T76" fmla="*/ 0 w 845"/>
                <a:gd name="T77" fmla="*/ 1 h 569"/>
                <a:gd name="T78" fmla="*/ 0 w 845"/>
                <a:gd name="T79" fmla="*/ 1 h 569"/>
                <a:gd name="T80" fmla="*/ 0 w 845"/>
                <a:gd name="T81" fmla="*/ 1 h 569"/>
                <a:gd name="T82" fmla="*/ 0 w 845"/>
                <a:gd name="T83" fmla="*/ 1 h 569"/>
                <a:gd name="T84" fmla="*/ 0 w 845"/>
                <a:gd name="T85" fmla="*/ 1 h 569"/>
                <a:gd name="T86" fmla="*/ 0 w 845"/>
                <a:gd name="T87" fmla="*/ 1 h 569"/>
                <a:gd name="T88" fmla="*/ 0 w 845"/>
                <a:gd name="T89" fmla="*/ 1 h 569"/>
                <a:gd name="T90" fmla="*/ 0 w 845"/>
                <a:gd name="T91" fmla="*/ 1 h 56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45"/>
                <a:gd name="T139" fmla="*/ 0 h 569"/>
                <a:gd name="T140" fmla="*/ 845 w 845"/>
                <a:gd name="T141" fmla="*/ 569 h 56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45" h="569">
                  <a:moveTo>
                    <a:pt x="365" y="7"/>
                  </a:moveTo>
                  <a:lnTo>
                    <a:pt x="361" y="7"/>
                  </a:lnTo>
                  <a:lnTo>
                    <a:pt x="355" y="8"/>
                  </a:lnTo>
                  <a:lnTo>
                    <a:pt x="348" y="8"/>
                  </a:lnTo>
                  <a:lnTo>
                    <a:pt x="340" y="8"/>
                  </a:lnTo>
                  <a:lnTo>
                    <a:pt x="331" y="8"/>
                  </a:lnTo>
                  <a:lnTo>
                    <a:pt x="320" y="7"/>
                  </a:lnTo>
                  <a:lnTo>
                    <a:pt x="309" y="6"/>
                  </a:lnTo>
                  <a:lnTo>
                    <a:pt x="297" y="3"/>
                  </a:lnTo>
                  <a:lnTo>
                    <a:pt x="285" y="1"/>
                  </a:lnTo>
                  <a:lnTo>
                    <a:pt x="278" y="0"/>
                  </a:lnTo>
                  <a:lnTo>
                    <a:pt x="271" y="0"/>
                  </a:lnTo>
                  <a:lnTo>
                    <a:pt x="267" y="0"/>
                  </a:lnTo>
                  <a:lnTo>
                    <a:pt x="262" y="1"/>
                  </a:lnTo>
                  <a:lnTo>
                    <a:pt x="256" y="3"/>
                  </a:lnTo>
                  <a:lnTo>
                    <a:pt x="247" y="6"/>
                  </a:lnTo>
                  <a:lnTo>
                    <a:pt x="236" y="9"/>
                  </a:lnTo>
                  <a:lnTo>
                    <a:pt x="223" y="13"/>
                  </a:lnTo>
                  <a:lnTo>
                    <a:pt x="213" y="17"/>
                  </a:lnTo>
                  <a:lnTo>
                    <a:pt x="203" y="22"/>
                  </a:lnTo>
                  <a:lnTo>
                    <a:pt x="198" y="25"/>
                  </a:lnTo>
                  <a:lnTo>
                    <a:pt x="192" y="29"/>
                  </a:lnTo>
                  <a:lnTo>
                    <a:pt x="188" y="31"/>
                  </a:lnTo>
                  <a:lnTo>
                    <a:pt x="187" y="32"/>
                  </a:lnTo>
                  <a:lnTo>
                    <a:pt x="186" y="33"/>
                  </a:lnTo>
                  <a:lnTo>
                    <a:pt x="185" y="32"/>
                  </a:lnTo>
                  <a:lnTo>
                    <a:pt x="182" y="30"/>
                  </a:lnTo>
                  <a:lnTo>
                    <a:pt x="177" y="26"/>
                  </a:lnTo>
                  <a:lnTo>
                    <a:pt x="170" y="22"/>
                  </a:lnTo>
                  <a:lnTo>
                    <a:pt x="163" y="18"/>
                  </a:lnTo>
                  <a:lnTo>
                    <a:pt x="155" y="16"/>
                  </a:lnTo>
                  <a:lnTo>
                    <a:pt x="147" y="16"/>
                  </a:lnTo>
                  <a:lnTo>
                    <a:pt x="139" y="17"/>
                  </a:lnTo>
                  <a:lnTo>
                    <a:pt x="130" y="21"/>
                  </a:lnTo>
                  <a:lnTo>
                    <a:pt x="120" y="24"/>
                  </a:lnTo>
                  <a:lnTo>
                    <a:pt x="109" y="28"/>
                  </a:lnTo>
                  <a:lnTo>
                    <a:pt x="99" y="30"/>
                  </a:lnTo>
                  <a:lnTo>
                    <a:pt x="87" y="33"/>
                  </a:lnTo>
                  <a:lnTo>
                    <a:pt x="78" y="37"/>
                  </a:lnTo>
                  <a:lnTo>
                    <a:pt x="71" y="40"/>
                  </a:lnTo>
                  <a:lnTo>
                    <a:pt x="65" y="44"/>
                  </a:lnTo>
                  <a:lnTo>
                    <a:pt x="61" y="48"/>
                  </a:lnTo>
                  <a:lnTo>
                    <a:pt x="55" y="54"/>
                  </a:lnTo>
                  <a:lnTo>
                    <a:pt x="48" y="62"/>
                  </a:lnTo>
                  <a:lnTo>
                    <a:pt x="42" y="71"/>
                  </a:lnTo>
                  <a:lnTo>
                    <a:pt x="35" y="81"/>
                  </a:lnTo>
                  <a:lnTo>
                    <a:pt x="31" y="89"/>
                  </a:lnTo>
                  <a:lnTo>
                    <a:pt x="27" y="94"/>
                  </a:lnTo>
                  <a:lnTo>
                    <a:pt x="26" y="99"/>
                  </a:lnTo>
                  <a:lnTo>
                    <a:pt x="25" y="106"/>
                  </a:lnTo>
                  <a:lnTo>
                    <a:pt x="23" y="114"/>
                  </a:lnTo>
                  <a:lnTo>
                    <a:pt x="18" y="123"/>
                  </a:lnTo>
                  <a:lnTo>
                    <a:pt x="12" y="132"/>
                  </a:lnTo>
                  <a:lnTo>
                    <a:pt x="6" y="145"/>
                  </a:lnTo>
                  <a:lnTo>
                    <a:pt x="2" y="160"/>
                  </a:lnTo>
                  <a:lnTo>
                    <a:pt x="0" y="179"/>
                  </a:lnTo>
                  <a:lnTo>
                    <a:pt x="0" y="196"/>
                  </a:lnTo>
                  <a:lnTo>
                    <a:pt x="2" y="212"/>
                  </a:lnTo>
                  <a:lnTo>
                    <a:pt x="6" y="223"/>
                  </a:lnTo>
                  <a:lnTo>
                    <a:pt x="15" y="233"/>
                  </a:lnTo>
                  <a:lnTo>
                    <a:pt x="26" y="241"/>
                  </a:lnTo>
                  <a:lnTo>
                    <a:pt x="33" y="244"/>
                  </a:lnTo>
                  <a:lnTo>
                    <a:pt x="41" y="247"/>
                  </a:lnTo>
                  <a:lnTo>
                    <a:pt x="48" y="248"/>
                  </a:lnTo>
                  <a:lnTo>
                    <a:pt x="55" y="249"/>
                  </a:lnTo>
                  <a:lnTo>
                    <a:pt x="61" y="249"/>
                  </a:lnTo>
                  <a:lnTo>
                    <a:pt x="65" y="249"/>
                  </a:lnTo>
                  <a:lnTo>
                    <a:pt x="69" y="249"/>
                  </a:lnTo>
                  <a:lnTo>
                    <a:pt x="70" y="249"/>
                  </a:lnTo>
                  <a:lnTo>
                    <a:pt x="658" y="501"/>
                  </a:lnTo>
                  <a:lnTo>
                    <a:pt x="663" y="505"/>
                  </a:lnTo>
                  <a:lnTo>
                    <a:pt x="673" y="513"/>
                  </a:lnTo>
                  <a:lnTo>
                    <a:pt x="689" y="524"/>
                  </a:lnTo>
                  <a:lnTo>
                    <a:pt x="708" y="537"/>
                  </a:lnTo>
                  <a:lnTo>
                    <a:pt x="726" y="551"/>
                  </a:lnTo>
                  <a:lnTo>
                    <a:pt x="743" y="561"/>
                  </a:lnTo>
                  <a:lnTo>
                    <a:pt x="756" y="568"/>
                  </a:lnTo>
                  <a:lnTo>
                    <a:pt x="763" y="569"/>
                  </a:lnTo>
                  <a:lnTo>
                    <a:pt x="768" y="563"/>
                  </a:lnTo>
                  <a:lnTo>
                    <a:pt x="776" y="554"/>
                  </a:lnTo>
                  <a:lnTo>
                    <a:pt x="784" y="540"/>
                  </a:lnTo>
                  <a:lnTo>
                    <a:pt x="794" y="524"/>
                  </a:lnTo>
                  <a:lnTo>
                    <a:pt x="804" y="509"/>
                  </a:lnTo>
                  <a:lnTo>
                    <a:pt x="812" y="495"/>
                  </a:lnTo>
                  <a:lnTo>
                    <a:pt x="819" y="484"/>
                  </a:lnTo>
                  <a:lnTo>
                    <a:pt x="823" y="477"/>
                  </a:lnTo>
                  <a:lnTo>
                    <a:pt x="830" y="460"/>
                  </a:lnTo>
                  <a:lnTo>
                    <a:pt x="838" y="431"/>
                  </a:lnTo>
                  <a:lnTo>
                    <a:pt x="844" y="399"/>
                  </a:lnTo>
                  <a:lnTo>
                    <a:pt x="845" y="370"/>
                  </a:lnTo>
                  <a:lnTo>
                    <a:pt x="842" y="356"/>
                  </a:lnTo>
                  <a:lnTo>
                    <a:pt x="840" y="340"/>
                  </a:lnTo>
                  <a:lnTo>
                    <a:pt x="837" y="323"/>
                  </a:lnTo>
                  <a:lnTo>
                    <a:pt x="833" y="304"/>
                  </a:lnTo>
                  <a:lnTo>
                    <a:pt x="829" y="287"/>
                  </a:lnTo>
                  <a:lnTo>
                    <a:pt x="823" y="271"/>
                  </a:lnTo>
                  <a:lnTo>
                    <a:pt x="816" y="257"/>
                  </a:lnTo>
                  <a:lnTo>
                    <a:pt x="808" y="245"/>
                  </a:lnTo>
                  <a:lnTo>
                    <a:pt x="798" y="236"/>
                  </a:lnTo>
                  <a:lnTo>
                    <a:pt x="786" y="226"/>
                  </a:lnTo>
                  <a:lnTo>
                    <a:pt x="773" y="215"/>
                  </a:lnTo>
                  <a:lnTo>
                    <a:pt x="760" y="206"/>
                  </a:lnTo>
                  <a:lnTo>
                    <a:pt x="747" y="196"/>
                  </a:lnTo>
                  <a:lnTo>
                    <a:pt x="734" y="188"/>
                  </a:lnTo>
                  <a:lnTo>
                    <a:pt x="724" y="182"/>
                  </a:lnTo>
                  <a:lnTo>
                    <a:pt x="716" y="177"/>
                  </a:lnTo>
                  <a:lnTo>
                    <a:pt x="707" y="174"/>
                  </a:lnTo>
                  <a:lnTo>
                    <a:pt x="694" y="170"/>
                  </a:lnTo>
                  <a:lnTo>
                    <a:pt x="679" y="166"/>
                  </a:lnTo>
                  <a:lnTo>
                    <a:pt x="663" y="160"/>
                  </a:lnTo>
                  <a:lnTo>
                    <a:pt x="648" y="156"/>
                  </a:lnTo>
                  <a:lnTo>
                    <a:pt x="633" y="149"/>
                  </a:lnTo>
                  <a:lnTo>
                    <a:pt x="621" y="143"/>
                  </a:lnTo>
                  <a:lnTo>
                    <a:pt x="613" y="136"/>
                  </a:lnTo>
                  <a:lnTo>
                    <a:pt x="608" y="129"/>
                  </a:lnTo>
                  <a:lnTo>
                    <a:pt x="601" y="121"/>
                  </a:lnTo>
                  <a:lnTo>
                    <a:pt x="594" y="113"/>
                  </a:lnTo>
                  <a:lnTo>
                    <a:pt x="586" y="106"/>
                  </a:lnTo>
                  <a:lnTo>
                    <a:pt x="578" y="98"/>
                  </a:lnTo>
                  <a:lnTo>
                    <a:pt x="568" y="92"/>
                  </a:lnTo>
                  <a:lnTo>
                    <a:pt x="559" y="86"/>
                  </a:lnTo>
                  <a:lnTo>
                    <a:pt x="550" y="83"/>
                  </a:lnTo>
                  <a:lnTo>
                    <a:pt x="540" y="79"/>
                  </a:lnTo>
                  <a:lnTo>
                    <a:pt x="529" y="76"/>
                  </a:lnTo>
                  <a:lnTo>
                    <a:pt x="518" y="73"/>
                  </a:lnTo>
                  <a:lnTo>
                    <a:pt x="507" y="68"/>
                  </a:lnTo>
                  <a:lnTo>
                    <a:pt x="496" y="63"/>
                  </a:lnTo>
                  <a:lnTo>
                    <a:pt x="485" y="59"/>
                  </a:lnTo>
                  <a:lnTo>
                    <a:pt x="476" y="53"/>
                  </a:lnTo>
                  <a:lnTo>
                    <a:pt x="468" y="48"/>
                  </a:lnTo>
                  <a:lnTo>
                    <a:pt x="458" y="43"/>
                  </a:lnTo>
                  <a:lnTo>
                    <a:pt x="443" y="37"/>
                  </a:lnTo>
                  <a:lnTo>
                    <a:pt x="427" y="30"/>
                  </a:lnTo>
                  <a:lnTo>
                    <a:pt x="408" y="23"/>
                  </a:lnTo>
                  <a:lnTo>
                    <a:pt x="392" y="16"/>
                  </a:lnTo>
                  <a:lnTo>
                    <a:pt x="378" y="11"/>
                  </a:lnTo>
                  <a:lnTo>
                    <a:pt x="368" y="8"/>
                  </a:lnTo>
                  <a:lnTo>
                    <a:pt x="365" y="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01" name="Freeform 8">
              <a:extLst>
                <a:ext uri="{FF2B5EF4-FFF2-40B4-BE49-F238E27FC236}">
                  <a16:creationId xmlns:a16="http://schemas.microsoft.com/office/drawing/2014/main" id="{4EB2929E-0054-2CD5-E248-B47D7B1826EC}"/>
                </a:ext>
              </a:extLst>
            </p:cNvPr>
            <p:cNvSpPr>
              <a:spLocks/>
            </p:cNvSpPr>
            <p:nvPr/>
          </p:nvSpPr>
          <p:spPr bwMode="auto">
            <a:xfrm>
              <a:off x="2048" y="2020"/>
              <a:ext cx="380" cy="420"/>
            </a:xfrm>
            <a:custGeom>
              <a:avLst/>
              <a:gdLst>
                <a:gd name="T0" fmla="*/ 0 w 761"/>
                <a:gd name="T1" fmla="*/ 1 h 839"/>
                <a:gd name="T2" fmla="*/ 0 w 761"/>
                <a:gd name="T3" fmla="*/ 1 h 839"/>
                <a:gd name="T4" fmla="*/ 0 w 761"/>
                <a:gd name="T5" fmla="*/ 1 h 839"/>
                <a:gd name="T6" fmla="*/ 0 w 761"/>
                <a:gd name="T7" fmla="*/ 1 h 839"/>
                <a:gd name="T8" fmla="*/ 0 w 761"/>
                <a:gd name="T9" fmla="*/ 1 h 839"/>
                <a:gd name="T10" fmla="*/ 0 w 761"/>
                <a:gd name="T11" fmla="*/ 1 h 839"/>
                <a:gd name="T12" fmla="*/ 0 w 761"/>
                <a:gd name="T13" fmla="*/ 1 h 839"/>
                <a:gd name="T14" fmla="*/ 0 w 761"/>
                <a:gd name="T15" fmla="*/ 1 h 839"/>
                <a:gd name="T16" fmla="*/ 0 w 761"/>
                <a:gd name="T17" fmla="*/ 1 h 839"/>
                <a:gd name="T18" fmla="*/ 0 w 761"/>
                <a:gd name="T19" fmla="*/ 1 h 839"/>
                <a:gd name="T20" fmla="*/ 0 w 761"/>
                <a:gd name="T21" fmla="*/ 1 h 839"/>
                <a:gd name="T22" fmla="*/ 0 w 761"/>
                <a:gd name="T23" fmla="*/ 1 h 839"/>
                <a:gd name="T24" fmla="*/ 0 w 761"/>
                <a:gd name="T25" fmla="*/ 1 h 839"/>
                <a:gd name="T26" fmla="*/ 0 w 761"/>
                <a:gd name="T27" fmla="*/ 1 h 839"/>
                <a:gd name="T28" fmla="*/ 0 w 761"/>
                <a:gd name="T29" fmla="*/ 1 h 839"/>
                <a:gd name="T30" fmla="*/ 0 w 761"/>
                <a:gd name="T31" fmla="*/ 1 h 839"/>
                <a:gd name="T32" fmla="*/ 0 w 761"/>
                <a:gd name="T33" fmla="*/ 1 h 839"/>
                <a:gd name="T34" fmla="*/ 0 w 761"/>
                <a:gd name="T35" fmla="*/ 1 h 839"/>
                <a:gd name="T36" fmla="*/ 0 w 761"/>
                <a:gd name="T37" fmla="*/ 1 h 839"/>
                <a:gd name="T38" fmla="*/ 0 w 761"/>
                <a:gd name="T39" fmla="*/ 1 h 839"/>
                <a:gd name="T40" fmla="*/ 0 w 761"/>
                <a:gd name="T41" fmla="*/ 1 h 839"/>
                <a:gd name="T42" fmla="*/ 0 w 761"/>
                <a:gd name="T43" fmla="*/ 1 h 839"/>
                <a:gd name="T44" fmla="*/ 0 w 761"/>
                <a:gd name="T45" fmla="*/ 1 h 839"/>
                <a:gd name="T46" fmla="*/ 0 w 761"/>
                <a:gd name="T47" fmla="*/ 1 h 839"/>
                <a:gd name="T48" fmla="*/ 0 w 761"/>
                <a:gd name="T49" fmla="*/ 1 h 839"/>
                <a:gd name="T50" fmla="*/ 0 w 761"/>
                <a:gd name="T51" fmla="*/ 1 h 839"/>
                <a:gd name="T52" fmla="*/ 0 w 761"/>
                <a:gd name="T53" fmla="*/ 1 h 839"/>
                <a:gd name="T54" fmla="*/ 0 w 761"/>
                <a:gd name="T55" fmla="*/ 1 h 839"/>
                <a:gd name="T56" fmla="*/ 0 w 761"/>
                <a:gd name="T57" fmla="*/ 1 h 839"/>
                <a:gd name="T58" fmla="*/ 0 w 761"/>
                <a:gd name="T59" fmla="*/ 1 h 839"/>
                <a:gd name="T60" fmla="*/ 0 w 761"/>
                <a:gd name="T61" fmla="*/ 1 h 839"/>
                <a:gd name="T62" fmla="*/ 0 w 761"/>
                <a:gd name="T63" fmla="*/ 1 h 839"/>
                <a:gd name="T64" fmla="*/ 0 w 761"/>
                <a:gd name="T65" fmla="*/ 1 h 839"/>
                <a:gd name="T66" fmla="*/ 0 w 761"/>
                <a:gd name="T67" fmla="*/ 1 h 839"/>
                <a:gd name="T68" fmla="*/ 0 w 761"/>
                <a:gd name="T69" fmla="*/ 1 h 839"/>
                <a:gd name="T70" fmla="*/ 0 w 761"/>
                <a:gd name="T71" fmla="*/ 1 h 839"/>
                <a:gd name="T72" fmla="*/ 0 w 761"/>
                <a:gd name="T73" fmla="*/ 1 h 839"/>
                <a:gd name="T74" fmla="*/ 0 w 761"/>
                <a:gd name="T75" fmla="*/ 1 h 839"/>
                <a:gd name="T76" fmla="*/ 0 w 761"/>
                <a:gd name="T77" fmla="*/ 1 h 839"/>
                <a:gd name="T78" fmla="*/ 0 w 761"/>
                <a:gd name="T79" fmla="*/ 1 h 839"/>
                <a:gd name="T80" fmla="*/ 0 w 761"/>
                <a:gd name="T81" fmla="*/ 1 h 839"/>
                <a:gd name="T82" fmla="*/ 0 w 761"/>
                <a:gd name="T83" fmla="*/ 1 h 839"/>
                <a:gd name="T84" fmla="*/ 0 w 761"/>
                <a:gd name="T85" fmla="*/ 1 h 839"/>
                <a:gd name="T86" fmla="*/ 0 w 761"/>
                <a:gd name="T87" fmla="*/ 1 h 839"/>
                <a:gd name="T88" fmla="*/ 0 w 761"/>
                <a:gd name="T89" fmla="*/ 1 h 839"/>
                <a:gd name="T90" fmla="*/ 0 w 761"/>
                <a:gd name="T91" fmla="*/ 1 h 839"/>
                <a:gd name="T92" fmla="*/ 0 w 761"/>
                <a:gd name="T93" fmla="*/ 1 h 839"/>
                <a:gd name="T94" fmla="*/ 0 w 761"/>
                <a:gd name="T95" fmla="*/ 1 h 839"/>
                <a:gd name="T96" fmla="*/ 0 w 761"/>
                <a:gd name="T97" fmla="*/ 1 h 839"/>
                <a:gd name="T98" fmla="*/ 0 w 761"/>
                <a:gd name="T99" fmla="*/ 1 h 839"/>
                <a:gd name="T100" fmla="*/ 0 w 761"/>
                <a:gd name="T101" fmla="*/ 1 h 839"/>
                <a:gd name="T102" fmla="*/ 0 w 761"/>
                <a:gd name="T103" fmla="*/ 1 h 839"/>
                <a:gd name="T104" fmla="*/ 0 w 761"/>
                <a:gd name="T105" fmla="*/ 1 h 839"/>
                <a:gd name="T106" fmla="*/ 0 w 761"/>
                <a:gd name="T107" fmla="*/ 1 h 839"/>
                <a:gd name="T108" fmla="*/ 0 w 761"/>
                <a:gd name="T109" fmla="*/ 1 h 839"/>
                <a:gd name="T110" fmla="*/ 0 w 761"/>
                <a:gd name="T111" fmla="*/ 1 h 839"/>
                <a:gd name="T112" fmla="*/ 0 w 761"/>
                <a:gd name="T113" fmla="*/ 1 h 839"/>
                <a:gd name="T114" fmla="*/ 0 w 761"/>
                <a:gd name="T115" fmla="*/ 1 h 83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61"/>
                <a:gd name="T175" fmla="*/ 0 h 839"/>
                <a:gd name="T176" fmla="*/ 761 w 761"/>
                <a:gd name="T177" fmla="*/ 839 h 83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61" h="839">
                  <a:moveTo>
                    <a:pt x="12" y="81"/>
                  </a:moveTo>
                  <a:lnTo>
                    <a:pt x="10" y="112"/>
                  </a:lnTo>
                  <a:lnTo>
                    <a:pt x="6" y="185"/>
                  </a:lnTo>
                  <a:lnTo>
                    <a:pt x="2" y="265"/>
                  </a:lnTo>
                  <a:lnTo>
                    <a:pt x="0" y="321"/>
                  </a:lnTo>
                  <a:lnTo>
                    <a:pt x="0" y="363"/>
                  </a:lnTo>
                  <a:lnTo>
                    <a:pt x="1" y="420"/>
                  </a:lnTo>
                  <a:lnTo>
                    <a:pt x="4" y="484"/>
                  </a:lnTo>
                  <a:lnTo>
                    <a:pt x="10" y="557"/>
                  </a:lnTo>
                  <a:lnTo>
                    <a:pt x="12" y="581"/>
                  </a:lnTo>
                  <a:lnTo>
                    <a:pt x="16" y="603"/>
                  </a:lnTo>
                  <a:lnTo>
                    <a:pt x="19" y="624"/>
                  </a:lnTo>
                  <a:lnTo>
                    <a:pt x="25" y="642"/>
                  </a:lnTo>
                  <a:lnTo>
                    <a:pt x="32" y="659"/>
                  </a:lnTo>
                  <a:lnTo>
                    <a:pt x="42" y="675"/>
                  </a:lnTo>
                  <a:lnTo>
                    <a:pt x="56" y="693"/>
                  </a:lnTo>
                  <a:lnTo>
                    <a:pt x="73" y="710"/>
                  </a:lnTo>
                  <a:lnTo>
                    <a:pt x="91" y="725"/>
                  </a:lnTo>
                  <a:lnTo>
                    <a:pt x="104" y="737"/>
                  </a:lnTo>
                  <a:lnTo>
                    <a:pt x="116" y="745"/>
                  </a:lnTo>
                  <a:lnTo>
                    <a:pt x="125" y="749"/>
                  </a:lnTo>
                  <a:lnTo>
                    <a:pt x="133" y="753"/>
                  </a:lnTo>
                  <a:lnTo>
                    <a:pt x="140" y="754"/>
                  </a:lnTo>
                  <a:lnTo>
                    <a:pt x="148" y="755"/>
                  </a:lnTo>
                  <a:lnTo>
                    <a:pt x="157" y="757"/>
                  </a:lnTo>
                  <a:lnTo>
                    <a:pt x="167" y="761"/>
                  </a:lnTo>
                  <a:lnTo>
                    <a:pt x="176" y="768"/>
                  </a:lnTo>
                  <a:lnTo>
                    <a:pt x="184" y="776"/>
                  </a:lnTo>
                  <a:lnTo>
                    <a:pt x="191" y="785"/>
                  </a:lnTo>
                  <a:lnTo>
                    <a:pt x="196" y="794"/>
                  </a:lnTo>
                  <a:lnTo>
                    <a:pt x="201" y="802"/>
                  </a:lnTo>
                  <a:lnTo>
                    <a:pt x="203" y="807"/>
                  </a:lnTo>
                  <a:lnTo>
                    <a:pt x="205" y="809"/>
                  </a:lnTo>
                  <a:lnTo>
                    <a:pt x="209" y="809"/>
                  </a:lnTo>
                  <a:lnTo>
                    <a:pt x="223" y="811"/>
                  </a:lnTo>
                  <a:lnTo>
                    <a:pt x="244" y="814"/>
                  </a:lnTo>
                  <a:lnTo>
                    <a:pt x="268" y="817"/>
                  </a:lnTo>
                  <a:lnTo>
                    <a:pt x="293" y="821"/>
                  </a:lnTo>
                  <a:lnTo>
                    <a:pt x="320" y="825"/>
                  </a:lnTo>
                  <a:lnTo>
                    <a:pt x="343" y="830"/>
                  </a:lnTo>
                  <a:lnTo>
                    <a:pt x="362" y="836"/>
                  </a:lnTo>
                  <a:lnTo>
                    <a:pt x="381" y="839"/>
                  </a:lnTo>
                  <a:lnTo>
                    <a:pt x="405" y="838"/>
                  </a:lnTo>
                  <a:lnTo>
                    <a:pt x="433" y="833"/>
                  </a:lnTo>
                  <a:lnTo>
                    <a:pt x="461" y="826"/>
                  </a:lnTo>
                  <a:lnTo>
                    <a:pt x="487" y="818"/>
                  </a:lnTo>
                  <a:lnTo>
                    <a:pt x="509" y="811"/>
                  </a:lnTo>
                  <a:lnTo>
                    <a:pt x="523" y="807"/>
                  </a:lnTo>
                  <a:lnTo>
                    <a:pt x="529" y="805"/>
                  </a:lnTo>
                  <a:lnTo>
                    <a:pt x="734" y="665"/>
                  </a:lnTo>
                  <a:lnTo>
                    <a:pt x="726" y="526"/>
                  </a:lnTo>
                  <a:lnTo>
                    <a:pt x="761" y="384"/>
                  </a:lnTo>
                  <a:lnTo>
                    <a:pt x="757" y="371"/>
                  </a:lnTo>
                  <a:lnTo>
                    <a:pt x="750" y="340"/>
                  </a:lnTo>
                  <a:lnTo>
                    <a:pt x="742" y="306"/>
                  </a:lnTo>
                  <a:lnTo>
                    <a:pt x="736" y="281"/>
                  </a:lnTo>
                  <a:lnTo>
                    <a:pt x="733" y="272"/>
                  </a:lnTo>
                  <a:lnTo>
                    <a:pt x="726" y="263"/>
                  </a:lnTo>
                  <a:lnTo>
                    <a:pt x="717" y="253"/>
                  </a:lnTo>
                  <a:lnTo>
                    <a:pt x="707" y="243"/>
                  </a:lnTo>
                  <a:lnTo>
                    <a:pt x="696" y="236"/>
                  </a:lnTo>
                  <a:lnTo>
                    <a:pt x="685" y="232"/>
                  </a:lnTo>
                  <a:lnTo>
                    <a:pt x="674" y="232"/>
                  </a:lnTo>
                  <a:lnTo>
                    <a:pt x="665" y="236"/>
                  </a:lnTo>
                  <a:lnTo>
                    <a:pt x="657" y="245"/>
                  </a:lnTo>
                  <a:lnTo>
                    <a:pt x="649" y="254"/>
                  </a:lnTo>
                  <a:lnTo>
                    <a:pt x="641" y="262"/>
                  </a:lnTo>
                  <a:lnTo>
                    <a:pt x="633" y="271"/>
                  </a:lnTo>
                  <a:lnTo>
                    <a:pt x="627" y="278"/>
                  </a:lnTo>
                  <a:lnTo>
                    <a:pt x="621" y="284"/>
                  </a:lnTo>
                  <a:lnTo>
                    <a:pt x="618" y="288"/>
                  </a:lnTo>
                  <a:lnTo>
                    <a:pt x="617" y="289"/>
                  </a:lnTo>
                  <a:lnTo>
                    <a:pt x="614" y="286"/>
                  </a:lnTo>
                  <a:lnTo>
                    <a:pt x="609" y="276"/>
                  </a:lnTo>
                  <a:lnTo>
                    <a:pt x="602" y="261"/>
                  </a:lnTo>
                  <a:lnTo>
                    <a:pt x="593" y="242"/>
                  </a:lnTo>
                  <a:lnTo>
                    <a:pt x="584" y="224"/>
                  </a:lnTo>
                  <a:lnTo>
                    <a:pt x="579" y="207"/>
                  </a:lnTo>
                  <a:lnTo>
                    <a:pt x="575" y="193"/>
                  </a:lnTo>
                  <a:lnTo>
                    <a:pt x="576" y="183"/>
                  </a:lnTo>
                  <a:lnTo>
                    <a:pt x="583" y="160"/>
                  </a:lnTo>
                  <a:lnTo>
                    <a:pt x="588" y="124"/>
                  </a:lnTo>
                  <a:lnTo>
                    <a:pt x="590" y="89"/>
                  </a:lnTo>
                  <a:lnTo>
                    <a:pt x="591" y="74"/>
                  </a:lnTo>
                  <a:lnTo>
                    <a:pt x="482" y="42"/>
                  </a:lnTo>
                  <a:lnTo>
                    <a:pt x="482" y="39"/>
                  </a:lnTo>
                  <a:lnTo>
                    <a:pt x="480" y="35"/>
                  </a:lnTo>
                  <a:lnTo>
                    <a:pt x="476" y="29"/>
                  </a:lnTo>
                  <a:lnTo>
                    <a:pt x="473" y="21"/>
                  </a:lnTo>
                  <a:lnTo>
                    <a:pt x="466" y="13"/>
                  </a:lnTo>
                  <a:lnTo>
                    <a:pt x="458" y="7"/>
                  </a:lnTo>
                  <a:lnTo>
                    <a:pt x="447" y="3"/>
                  </a:lnTo>
                  <a:lnTo>
                    <a:pt x="435" y="0"/>
                  </a:lnTo>
                  <a:lnTo>
                    <a:pt x="420" y="1"/>
                  </a:lnTo>
                  <a:lnTo>
                    <a:pt x="404" y="3"/>
                  </a:lnTo>
                  <a:lnTo>
                    <a:pt x="386" y="5"/>
                  </a:lnTo>
                  <a:lnTo>
                    <a:pt x="369" y="8"/>
                  </a:lnTo>
                  <a:lnTo>
                    <a:pt x="352" y="12"/>
                  </a:lnTo>
                  <a:lnTo>
                    <a:pt x="337" y="15"/>
                  </a:lnTo>
                  <a:lnTo>
                    <a:pt x="324" y="19"/>
                  </a:lnTo>
                  <a:lnTo>
                    <a:pt x="315" y="21"/>
                  </a:lnTo>
                  <a:lnTo>
                    <a:pt x="308" y="22"/>
                  </a:lnTo>
                  <a:lnTo>
                    <a:pt x="295" y="26"/>
                  </a:lnTo>
                  <a:lnTo>
                    <a:pt x="279" y="29"/>
                  </a:lnTo>
                  <a:lnTo>
                    <a:pt x="259" y="33"/>
                  </a:lnTo>
                  <a:lnTo>
                    <a:pt x="236" y="37"/>
                  </a:lnTo>
                  <a:lnTo>
                    <a:pt x="209" y="43"/>
                  </a:lnTo>
                  <a:lnTo>
                    <a:pt x="183" y="48"/>
                  </a:lnTo>
                  <a:lnTo>
                    <a:pt x="155" y="53"/>
                  </a:lnTo>
                  <a:lnTo>
                    <a:pt x="129" y="58"/>
                  </a:lnTo>
                  <a:lnTo>
                    <a:pt x="102" y="64"/>
                  </a:lnTo>
                  <a:lnTo>
                    <a:pt x="78" y="68"/>
                  </a:lnTo>
                  <a:lnTo>
                    <a:pt x="56" y="73"/>
                  </a:lnTo>
                  <a:lnTo>
                    <a:pt x="39" y="76"/>
                  </a:lnTo>
                  <a:lnTo>
                    <a:pt x="25" y="79"/>
                  </a:lnTo>
                  <a:lnTo>
                    <a:pt x="16" y="80"/>
                  </a:lnTo>
                  <a:lnTo>
                    <a:pt x="12" y="81"/>
                  </a:lnTo>
                  <a:close/>
                </a:path>
              </a:pathLst>
            </a:custGeom>
            <a:solidFill>
              <a:srgbClr val="F2BF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02" name="Freeform 9">
              <a:extLst>
                <a:ext uri="{FF2B5EF4-FFF2-40B4-BE49-F238E27FC236}">
                  <a16:creationId xmlns:a16="http://schemas.microsoft.com/office/drawing/2014/main" id="{E3A483D9-1113-BC01-FF87-1F7607939C30}"/>
                </a:ext>
              </a:extLst>
            </p:cNvPr>
            <p:cNvSpPr>
              <a:spLocks/>
            </p:cNvSpPr>
            <p:nvPr/>
          </p:nvSpPr>
          <p:spPr bwMode="auto">
            <a:xfrm>
              <a:off x="2131" y="2347"/>
              <a:ext cx="286" cy="176"/>
            </a:xfrm>
            <a:custGeom>
              <a:avLst/>
              <a:gdLst>
                <a:gd name="T0" fmla="*/ 0 w 574"/>
                <a:gd name="T1" fmla="*/ 1 h 351"/>
                <a:gd name="T2" fmla="*/ 0 w 574"/>
                <a:gd name="T3" fmla="*/ 1 h 351"/>
                <a:gd name="T4" fmla="*/ 0 w 574"/>
                <a:gd name="T5" fmla="*/ 1 h 351"/>
                <a:gd name="T6" fmla="*/ 0 w 574"/>
                <a:gd name="T7" fmla="*/ 1 h 351"/>
                <a:gd name="T8" fmla="*/ 0 w 574"/>
                <a:gd name="T9" fmla="*/ 1 h 351"/>
                <a:gd name="T10" fmla="*/ 0 w 574"/>
                <a:gd name="T11" fmla="*/ 1 h 351"/>
                <a:gd name="T12" fmla="*/ 0 w 574"/>
                <a:gd name="T13" fmla="*/ 1 h 351"/>
                <a:gd name="T14" fmla="*/ 0 w 574"/>
                <a:gd name="T15" fmla="*/ 1 h 351"/>
                <a:gd name="T16" fmla="*/ 0 w 574"/>
                <a:gd name="T17" fmla="*/ 1 h 351"/>
                <a:gd name="T18" fmla="*/ 0 w 574"/>
                <a:gd name="T19" fmla="*/ 1 h 351"/>
                <a:gd name="T20" fmla="*/ 0 w 574"/>
                <a:gd name="T21" fmla="*/ 1 h 351"/>
                <a:gd name="T22" fmla="*/ 0 w 574"/>
                <a:gd name="T23" fmla="*/ 1 h 351"/>
                <a:gd name="T24" fmla="*/ 0 w 574"/>
                <a:gd name="T25" fmla="*/ 1 h 351"/>
                <a:gd name="T26" fmla="*/ 0 w 574"/>
                <a:gd name="T27" fmla="*/ 1 h 351"/>
                <a:gd name="T28" fmla="*/ 0 w 574"/>
                <a:gd name="T29" fmla="*/ 1 h 351"/>
                <a:gd name="T30" fmla="*/ 0 w 574"/>
                <a:gd name="T31" fmla="*/ 1 h 351"/>
                <a:gd name="T32" fmla="*/ 0 w 574"/>
                <a:gd name="T33" fmla="*/ 1 h 351"/>
                <a:gd name="T34" fmla="*/ 0 w 574"/>
                <a:gd name="T35" fmla="*/ 1 h 351"/>
                <a:gd name="T36" fmla="*/ 0 w 574"/>
                <a:gd name="T37" fmla="*/ 1 h 351"/>
                <a:gd name="T38" fmla="*/ 0 w 574"/>
                <a:gd name="T39" fmla="*/ 1 h 351"/>
                <a:gd name="T40" fmla="*/ 0 w 574"/>
                <a:gd name="T41" fmla="*/ 0 h 351"/>
                <a:gd name="T42" fmla="*/ 0 w 574"/>
                <a:gd name="T43" fmla="*/ 1 h 351"/>
                <a:gd name="T44" fmla="*/ 0 w 574"/>
                <a:gd name="T45" fmla="*/ 1 h 351"/>
                <a:gd name="T46" fmla="*/ 0 w 574"/>
                <a:gd name="T47" fmla="*/ 1 h 351"/>
                <a:gd name="T48" fmla="*/ 0 w 574"/>
                <a:gd name="T49" fmla="*/ 1 h 351"/>
                <a:gd name="T50" fmla="*/ 0 w 574"/>
                <a:gd name="T51" fmla="*/ 1 h 351"/>
                <a:gd name="T52" fmla="*/ 0 w 574"/>
                <a:gd name="T53" fmla="*/ 1 h 351"/>
                <a:gd name="T54" fmla="*/ 0 w 574"/>
                <a:gd name="T55" fmla="*/ 1 h 351"/>
                <a:gd name="T56" fmla="*/ 0 w 574"/>
                <a:gd name="T57" fmla="*/ 1 h 351"/>
                <a:gd name="T58" fmla="*/ 0 w 574"/>
                <a:gd name="T59" fmla="*/ 1 h 351"/>
                <a:gd name="T60" fmla="*/ 0 w 574"/>
                <a:gd name="T61" fmla="*/ 1 h 351"/>
                <a:gd name="T62" fmla="*/ 0 w 574"/>
                <a:gd name="T63" fmla="*/ 1 h 351"/>
                <a:gd name="T64" fmla="*/ 0 w 574"/>
                <a:gd name="T65" fmla="*/ 1 h 351"/>
                <a:gd name="T66" fmla="*/ 0 w 574"/>
                <a:gd name="T67" fmla="*/ 1 h 351"/>
                <a:gd name="T68" fmla="*/ 0 w 574"/>
                <a:gd name="T69" fmla="*/ 1 h 351"/>
                <a:gd name="T70" fmla="*/ 0 w 574"/>
                <a:gd name="T71" fmla="*/ 1 h 351"/>
                <a:gd name="T72" fmla="*/ 0 w 574"/>
                <a:gd name="T73" fmla="*/ 1 h 351"/>
                <a:gd name="T74" fmla="*/ 0 w 574"/>
                <a:gd name="T75" fmla="*/ 1 h 3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4"/>
                <a:gd name="T115" fmla="*/ 0 h 351"/>
                <a:gd name="T116" fmla="*/ 574 w 574"/>
                <a:gd name="T117" fmla="*/ 351 h 3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4" h="351">
                  <a:moveTo>
                    <a:pt x="0" y="173"/>
                  </a:moveTo>
                  <a:lnTo>
                    <a:pt x="5" y="121"/>
                  </a:lnTo>
                  <a:lnTo>
                    <a:pt x="7" y="122"/>
                  </a:lnTo>
                  <a:lnTo>
                    <a:pt x="14" y="123"/>
                  </a:lnTo>
                  <a:lnTo>
                    <a:pt x="25" y="126"/>
                  </a:lnTo>
                  <a:lnTo>
                    <a:pt x="37" y="130"/>
                  </a:lnTo>
                  <a:lnTo>
                    <a:pt x="53" y="135"/>
                  </a:lnTo>
                  <a:lnTo>
                    <a:pt x="71" y="139"/>
                  </a:lnTo>
                  <a:lnTo>
                    <a:pt x="90" y="144"/>
                  </a:lnTo>
                  <a:lnTo>
                    <a:pt x="110" y="150"/>
                  </a:lnTo>
                  <a:lnTo>
                    <a:pt x="129" y="155"/>
                  </a:lnTo>
                  <a:lnTo>
                    <a:pt x="149" y="160"/>
                  </a:lnTo>
                  <a:lnTo>
                    <a:pt x="167" y="164"/>
                  </a:lnTo>
                  <a:lnTo>
                    <a:pt x="185" y="169"/>
                  </a:lnTo>
                  <a:lnTo>
                    <a:pt x="198" y="173"/>
                  </a:lnTo>
                  <a:lnTo>
                    <a:pt x="210" y="176"/>
                  </a:lnTo>
                  <a:lnTo>
                    <a:pt x="218" y="177"/>
                  </a:lnTo>
                  <a:lnTo>
                    <a:pt x="223" y="178"/>
                  </a:lnTo>
                  <a:lnTo>
                    <a:pt x="227" y="177"/>
                  </a:lnTo>
                  <a:lnTo>
                    <a:pt x="236" y="174"/>
                  </a:lnTo>
                  <a:lnTo>
                    <a:pt x="249" y="169"/>
                  </a:lnTo>
                  <a:lnTo>
                    <a:pt x="265" y="163"/>
                  </a:lnTo>
                  <a:lnTo>
                    <a:pt x="285" y="155"/>
                  </a:lnTo>
                  <a:lnTo>
                    <a:pt x="306" y="147"/>
                  </a:lnTo>
                  <a:lnTo>
                    <a:pt x="327" y="138"/>
                  </a:lnTo>
                  <a:lnTo>
                    <a:pt x="350" y="129"/>
                  </a:lnTo>
                  <a:lnTo>
                    <a:pt x="373" y="120"/>
                  </a:lnTo>
                  <a:lnTo>
                    <a:pt x="395" y="110"/>
                  </a:lnTo>
                  <a:lnTo>
                    <a:pt x="416" y="102"/>
                  </a:lnTo>
                  <a:lnTo>
                    <a:pt x="436" y="94"/>
                  </a:lnTo>
                  <a:lnTo>
                    <a:pt x="452" y="87"/>
                  </a:lnTo>
                  <a:lnTo>
                    <a:pt x="464" y="82"/>
                  </a:lnTo>
                  <a:lnTo>
                    <a:pt x="472" y="78"/>
                  </a:lnTo>
                  <a:lnTo>
                    <a:pt x="477" y="76"/>
                  </a:lnTo>
                  <a:lnTo>
                    <a:pt x="483" y="71"/>
                  </a:lnTo>
                  <a:lnTo>
                    <a:pt x="494" y="62"/>
                  </a:lnTo>
                  <a:lnTo>
                    <a:pt x="508" y="49"/>
                  </a:lnTo>
                  <a:lnTo>
                    <a:pt x="524" y="35"/>
                  </a:lnTo>
                  <a:lnTo>
                    <a:pt x="539" y="23"/>
                  </a:lnTo>
                  <a:lnTo>
                    <a:pt x="553" y="11"/>
                  </a:lnTo>
                  <a:lnTo>
                    <a:pt x="562" y="3"/>
                  </a:lnTo>
                  <a:lnTo>
                    <a:pt x="566" y="0"/>
                  </a:lnTo>
                  <a:lnTo>
                    <a:pt x="574" y="70"/>
                  </a:lnTo>
                  <a:lnTo>
                    <a:pt x="570" y="72"/>
                  </a:lnTo>
                  <a:lnTo>
                    <a:pt x="560" y="79"/>
                  </a:lnTo>
                  <a:lnTo>
                    <a:pt x="543" y="90"/>
                  </a:lnTo>
                  <a:lnTo>
                    <a:pt x="522" y="103"/>
                  </a:lnTo>
                  <a:lnTo>
                    <a:pt x="497" y="118"/>
                  </a:lnTo>
                  <a:lnTo>
                    <a:pt x="469" y="133"/>
                  </a:lnTo>
                  <a:lnTo>
                    <a:pt x="439" y="148"/>
                  </a:lnTo>
                  <a:lnTo>
                    <a:pt x="408" y="162"/>
                  </a:lnTo>
                  <a:lnTo>
                    <a:pt x="383" y="173"/>
                  </a:lnTo>
                  <a:lnTo>
                    <a:pt x="360" y="182"/>
                  </a:lnTo>
                  <a:lnTo>
                    <a:pt x="338" y="191"/>
                  </a:lnTo>
                  <a:lnTo>
                    <a:pt x="318" y="199"/>
                  </a:lnTo>
                  <a:lnTo>
                    <a:pt x="302" y="207"/>
                  </a:lnTo>
                  <a:lnTo>
                    <a:pt x="289" y="215"/>
                  </a:lnTo>
                  <a:lnTo>
                    <a:pt x="281" y="223"/>
                  </a:lnTo>
                  <a:lnTo>
                    <a:pt x="277" y="231"/>
                  </a:lnTo>
                  <a:lnTo>
                    <a:pt x="273" y="269"/>
                  </a:lnTo>
                  <a:lnTo>
                    <a:pt x="272" y="307"/>
                  </a:lnTo>
                  <a:lnTo>
                    <a:pt x="272" y="336"/>
                  </a:lnTo>
                  <a:lnTo>
                    <a:pt x="272" y="348"/>
                  </a:lnTo>
                  <a:lnTo>
                    <a:pt x="150" y="351"/>
                  </a:lnTo>
                  <a:lnTo>
                    <a:pt x="150" y="335"/>
                  </a:lnTo>
                  <a:lnTo>
                    <a:pt x="149" y="298"/>
                  </a:lnTo>
                  <a:lnTo>
                    <a:pt x="145" y="256"/>
                  </a:lnTo>
                  <a:lnTo>
                    <a:pt x="136" y="223"/>
                  </a:lnTo>
                  <a:lnTo>
                    <a:pt x="126" y="213"/>
                  </a:lnTo>
                  <a:lnTo>
                    <a:pt x="109" y="204"/>
                  </a:lnTo>
                  <a:lnTo>
                    <a:pt x="87" y="194"/>
                  </a:lnTo>
                  <a:lnTo>
                    <a:pt x="63" y="188"/>
                  </a:lnTo>
                  <a:lnTo>
                    <a:pt x="40" y="181"/>
                  </a:lnTo>
                  <a:lnTo>
                    <a:pt x="20" y="176"/>
                  </a:lnTo>
                  <a:lnTo>
                    <a:pt x="6" y="174"/>
                  </a:lnTo>
                  <a:lnTo>
                    <a:pt x="0" y="1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03" name="Freeform 10">
              <a:extLst>
                <a:ext uri="{FF2B5EF4-FFF2-40B4-BE49-F238E27FC236}">
                  <a16:creationId xmlns:a16="http://schemas.microsoft.com/office/drawing/2014/main" id="{0975BD5D-B64A-9C59-6DC5-BBCA46C67869}"/>
                </a:ext>
              </a:extLst>
            </p:cNvPr>
            <p:cNvSpPr>
              <a:spLocks/>
            </p:cNvSpPr>
            <p:nvPr/>
          </p:nvSpPr>
          <p:spPr bwMode="auto">
            <a:xfrm>
              <a:off x="2204" y="2571"/>
              <a:ext cx="31" cy="57"/>
            </a:xfrm>
            <a:custGeom>
              <a:avLst/>
              <a:gdLst>
                <a:gd name="T0" fmla="*/ 1 w 61"/>
                <a:gd name="T1" fmla="*/ 1 h 113"/>
                <a:gd name="T2" fmla="*/ 1 w 61"/>
                <a:gd name="T3" fmla="*/ 1 h 113"/>
                <a:gd name="T4" fmla="*/ 1 w 61"/>
                <a:gd name="T5" fmla="*/ 1 h 113"/>
                <a:gd name="T6" fmla="*/ 1 w 61"/>
                <a:gd name="T7" fmla="*/ 1 h 113"/>
                <a:gd name="T8" fmla="*/ 1 w 61"/>
                <a:gd name="T9" fmla="*/ 1 h 113"/>
                <a:gd name="T10" fmla="*/ 1 w 61"/>
                <a:gd name="T11" fmla="*/ 1 h 113"/>
                <a:gd name="T12" fmla="*/ 1 w 61"/>
                <a:gd name="T13" fmla="*/ 1 h 113"/>
                <a:gd name="T14" fmla="*/ 1 w 61"/>
                <a:gd name="T15" fmla="*/ 1 h 113"/>
                <a:gd name="T16" fmla="*/ 1 w 61"/>
                <a:gd name="T17" fmla="*/ 1 h 113"/>
                <a:gd name="T18" fmla="*/ 1 w 61"/>
                <a:gd name="T19" fmla="*/ 1 h 113"/>
                <a:gd name="T20" fmla="*/ 1 w 61"/>
                <a:gd name="T21" fmla="*/ 1 h 113"/>
                <a:gd name="T22" fmla="*/ 1 w 61"/>
                <a:gd name="T23" fmla="*/ 1 h 113"/>
                <a:gd name="T24" fmla="*/ 1 w 61"/>
                <a:gd name="T25" fmla="*/ 0 h 113"/>
                <a:gd name="T26" fmla="*/ 1 w 61"/>
                <a:gd name="T27" fmla="*/ 0 h 113"/>
                <a:gd name="T28" fmla="*/ 1 w 61"/>
                <a:gd name="T29" fmla="*/ 1 h 113"/>
                <a:gd name="T30" fmla="*/ 1 w 61"/>
                <a:gd name="T31" fmla="*/ 1 h 113"/>
                <a:gd name="T32" fmla="*/ 1 w 61"/>
                <a:gd name="T33" fmla="*/ 1 h 113"/>
                <a:gd name="T34" fmla="*/ 1 w 61"/>
                <a:gd name="T35" fmla="*/ 1 h 113"/>
                <a:gd name="T36" fmla="*/ 1 w 61"/>
                <a:gd name="T37" fmla="*/ 1 h 113"/>
                <a:gd name="T38" fmla="*/ 1 w 61"/>
                <a:gd name="T39" fmla="*/ 1 h 113"/>
                <a:gd name="T40" fmla="*/ 1 w 61"/>
                <a:gd name="T41" fmla="*/ 1 h 113"/>
                <a:gd name="T42" fmla="*/ 0 w 61"/>
                <a:gd name="T43" fmla="*/ 1 h 113"/>
                <a:gd name="T44" fmla="*/ 1 w 61"/>
                <a:gd name="T45" fmla="*/ 1 h 113"/>
                <a:gd name="T46" fmla="*/ 1 w 61"/>
                <a:gd name="T47" fmla="*/ 1 h 113"/>
                <a:gd name="T48" fmla="*/ 1 w 61"/>
                <a:gd name="T49" fmla="*/ 1 h 1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
                <a:gd name="T76" fmla="*/ 0 h 113"/>
                <a:gd name="T77" fmla="*/ 61 w 61"/>
                <a:gd name="T78" fmla="*/ 113 h 11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 h="113">
                  <a:moveTo>
                    <a:pt x="22" y="113"/>
                  </a:moveTo>
                  <a:lnTo>
                    <a:pt x="27" y="113"/>
                  </a:lnTo>
                  <a:lnTo>
                    <a:pt x="34" y="111"/>
                  </a:lnTo>
                  <a:lnTo>
                    <a:pt x="40" y="106"/>
                  </a:lnTo>
                  <a:lnTo>
                    <a:pt x="45" y="100"/>
                  </a:lnTo>
                  <a:lnTo>
                    <a:pt x="49" y="92"/>
                  </a:lnTo>
                  <a:lnTo>
                    <a:pt x="54" y="83"/>
                  </a:lnTo>
                  <a:lnTo>
                    <a:pt x="57" y="73"/>
                  </a:lnTo>
                  <a:lnTo>
                    <a:pt x="60" y="61"/>
                  </a:lnTo>
                  <a:lnTo>
                    <a:pt x="61" y="39"/>
                  </a:lnTo>
                  <a:lnTo>
                    <a:pt x="58" y="20"/>
                  </a:lnTo>
                  <a:lnTo>
                    <a:pt x="50" y="6"/>
                  </a:lnTo>
                  <a:lnTo>
                    <a:pt x="40" y="0"/>
                  </a:lnTo>
                  <a:lnTo>
                    <a:pt x="34" y="0"/>
                  </a:lnTo>
                  <a:lnTo>
                    <a:pt x="27" y="2"/>
                  </a:lnTo>
                  <a:lnTo>
                    <a:pt x="22" y="7"/>
                  </a:lnTo>
                  <a:lnTo>
                    <a:pt x="17" y="13"/>
                  </a:lnTo>
                  <a:lnTo>
                    <a:pt x="11" y="21"/>
                  </a:lnTo>
                  <a:lnTo>
                    <a:pt x="7" y="30"/>
                  </a:lnTo>
                  <a:lnTo>
                    <a:pt x="3" y="40"/>
                  </a:lnTo>
                  <a:lnTo>
                    <a:pt x="1" y="52"/>
                  </a:lnTo>
                  <a:lnTo>
                    <a:pt x="0" y="74"/>
                  </a:lnTo>
                  <a:lnTo>
                    <a:pt x="3" y="93"/>
                  </a:lnTo>
                  <a:lnTo>
                    <a:pt x="10" y="107"/>
                  </a:lnTo>
                  <a:lnTo>
                    <a:pt x="22" y="113"/>
                  </a:lnTo>
                  <a:close/>
                </a:path>
              </a:pathLst>
            </a:custGeom>
            <a:solidFill>
              <a:srgbClr val="E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04" name="Freeform 11">
              <a:extLst>
                <a:ext uri="{FF2B5EF4-FFF2-40B4-BE49-F238E27FC236}">
                  <a16:creationId xmlns:a16="http://schemas.microsoft.com/office/drawing/2014/main" id="{62462EEF-C466-7C48-DF78-171F61C7A0FC}"/>
                </a:ext>
              </a:extLst>
            </p:cNvPr>
            <p:cNvSpPr>
              <a:spLocks/>
            </p:cNvSpPr>
            <p:nvPr/>
          </p:nvSpPr>
          <p:spPr bwMode="auto">
            <a:xfrm>
              <a:off x="2176" y="2658"/>
              <a:ext cx="30" cy="57"/>
            </a:xfrm>
            <a:custGeom>
              <a:avLst/>
              <a:gdLst>
                <a:gd name="T0" fmla="*/ 0 w 61"/>
                <a:gd name="T1" fmla="*/ 1 h 114"/>
                <a:gd name="T2" fmla="*/ 0 w 61"/>
                <a:gd name="T3" fmla="*/ 1 h 114"/>
                <a:gd name="T4" fmla="*/ 0 w 61"/>
                <a:gd name="T5" fmla="*/ 1 h 114"/>
                <a:gd name="T6" fmla="*/ 0 w 61"/>
                <a:gd name="T7" fmla="*/ 1 h 114"/>
                <a:gd name="T8" fmla="*/ 0 w 61"/>
                <a:gd name="T9" fmla="*/ 1 h 114"/>
                <a:gd name="T10" fmla="*/ 0 w 61"/>
                <a:gd name="T11" fmla="*/ 1 h 114"/>
                <a:gd name="T12" fmla="*/ 0 w 61"/>
                <a:gd name="T13" fmla="*/ 1 h 114"/>
                <a:gd name="T14" fmla="*/ 0 w 61"/>
                <a:gd name="T15" fmla="*/ 1 h 114"/>
                <a:gd name="T16" fmla="*/ 0 w 61"/>
                <a:gd name="T17" fmla="*/ 1 h 114"/>
                <a:gd name="T18" fmla="*/ 0 w 61"/>
                <a:gd name="T19" fmla="*/ 1 h 114"/>
                <a:gd name="T20" fmla="*/ 0 w 61"/>
                <a:gd name="T21" fmla="*/ 1 h 114"/>
                <a:gd name="T22" fmla="*/ 0 w 61"/>
                <a:gd name="T23" fmla="*/ 1 h 114"/>
                <a:gd name="T24" fmla="*/ 0 w 61"/>
                <a:gd name="T25" fmla="*/ 0 h 114"/>
                <a:gd name="T26" fmla="*/ 0 w 61"/>
                <a:gd name="T27" fmla="*/ 0 h 114"/>
                <a:gd name="T28" fmla="*/ 0 w 61"/>
                <a:gd name="T29" fmla="*/ 1 h 114"/>
                <a:gd name="T30" fmla="*/ 0 w 61"/>
                <a:gd name="T31" fmla="*/ 1 h 114"/>
                <a:gd name="T32" fmla="*/ 0 w 61"/>
                <a:gd name="T33" fmla="*/ 1 h 114"/>
                <a:gd name="T34" fmla="*/ 0 w 61"/>
                <a:gd name="T35" fmla="*/ 1 h 114"/>
                <a:gd name="T36" fmla="*/ 0 w 61"/>
                <a:gd name="T37" fmla="*/ 1 h 114"/>
                <a:gd name="T38" fmla="*/ 0 w 61"/>
                <a:gd name="T39" fmla="*/ 1 h 114"/>
                <a:gd name="T40" fmla="*/ 0 w 61"/>
                <a:gd name="T41" fmla="*/ 1 h 114"/>
                <a:gd name="T42" fmla="*/ 0 w 61"/>
                <a:gd name="T43" fmla="*/ 1 h 114"/>
                <a:gd name="T44" fmla="*/ 0 w 61"/>
                <a:gd name="T45" fmla="*/ 1 h 114"/>
                <a:gd name="T46" fmla="*/ 0 w 61"/>
                <a:gd name="T47" fmla="*/ 1 h 114"/>
                <a:gd name="T48" fmla="*/ 0 w 61"/>
                <a:gd name="T49" fmla="*/ 1 h 1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
                <a:gd name="T76" fmla="*/ 0 h 114"/>
                <a:gd name="T77" fmla="*/ 61 w 61"/>
                <a:gd name="T78" fmla="*/ 114 h 1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 h="114">
                  <a:moveTo>
                    <a:pt x="21" y="114"/>
                  </a:moveTo>
                  <a:lnTo>
                    <a:pt x="27" y="114"/>
                  </a:lnTo>
                  <a:lnTo>
                    <a:pt x="34" y="112"/>
                  </a:lnTo>
                  <a:lnTo>
                    <a:pt x="39" y="107"/>
                  </a:lnTo>
                  <a:lnTo>
                    <a:pt x="44" y="100"/>
                  </a:lnTo>
                  <a:lnTo>
                    <a:pt x="50" y="93"/>
                  </a:lnTo>
                  <a:lnTo>
                    <a:pt x="54" y="84"/>
                  </a:lnTo>
                  <a:lnTo>
                    <a:pt x="58" y="73"/>
                  </a:lnTo>
                  <a:lnTo>
                    <a:pt x="60" y="62"/>
                  </a:lnTo>
                  <a:lnTo>
                    <a:pt x="61" y="40"/>
                  </a:lnTo>
                  <a:lnTo>
                    <a:pt x="59" y="20"/>
                  </a:lnTo>
                  <a:lnTo>
                    <a:pt x="51" y="7"/>
                  </a:lnTo>
                  <a:lnTo>
                    <a:pt x="40" y="0"/>
                  </a:lnTo>
                  <a:lnTo>
                    <a:pt x="35" y="0"/>
                  </a:lnTo>
                  <a:lnTo>
                    <a:pt x="28" y="2"/>
                  </a:lnTo>
                  <a:lnTo>
                    <a:pt x="22" y="7"/>
                  </a:lnTo>
                  <a:lnTo>
                    <a:pt x="17" y="14"/>
                  </a:lnTo>
                  <a:lnTo>
                    <a:pt x="12" y="20"/>
                  </a:lnTo>
                  <a:lnTo>
                    <a:pt x="7" y="30"/>
                  </a:lnTo>
                  <a:lnTo>
                    <a:pt x="4" y="40"/>
                  </a:lnTo>
                  <a:lnTo>
                    <a:pt x="1" y="52"/>
                  </a:lnTo>
                  <a:lnTo>
                    <a:pt x="0" y="75"/>
                  </a:lnTo>
                  <a:lnTo>
                    <a:pt x="4" y="94"/>
                  </a:lnTo>
                  <a:lnTo>
                    <a:pt x="11" y="108"/>
                  </a:lnTo>
                  <a:lnTo>
                    <a:pt x="21" y="114"/>
                  </a:lnTo>
                  <a:close/>
                </a:path>
              </a:pathLst>
            </a:custGeom>
            <a:solidFill>
              <a:srgbClr val="E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05" name="Freeform 12">
              <a:extLst>
                <a:ext uri="{FF2B5EF4-FFF2-40B4-BE49-F238E27FC236}">
                  <a16:creationId xmlns:a16="http://schemas.microsoft.com/office/drawing/2014/main" id="{B14C3262-875E-C969-3B07-7DAA41ACE73F}"/>
                </a:ext>
              </a:extLst>
            </p:cNvPr>
            <p:cNvSpPr>
              <a:spLocks/>
            </p:cNvSpPr>
            <p:nvPr/>
          </p:nvSpPr>
          <p:spPr bwMode="auto">
            <a:xfrm>
              <a:off x="2160" y="2742"/>
              <a:ext cx="31" cy="57"/>
            </a:xfrm>
            <a:custGeom>
              <a:avLst/>
              <a:gdLst>
                <a:gd name="T0" fmla="*/ 1 w 61"/>
                <a:gd name="T1" fmla="*/ 1 h 114"/>
                <a:gd name="T2" fmla="*/ 1 w 61"/>
                <a:gd name="T3" fmla="*/ 1 h 114"/>
                <a:gd name="T4" fmla="*/ 1 w 61"/>
                <a:gd name="T5" fmla="*/ 1 h 114"/>
                <a:gd name="T6" fmla="*/ 1 w 61"/>
                <a:gd name="T7" fmla="*/ 1 h 114"/>
                <a:gd name="T8" fmla="*/ 1 w 61"/>
                <a:gd name="T9" fmla="*/ 1 h 114"/>
                <a:gd name="T10" fmla="*/ 1 w 61"/>
                <a:gd name="T11" fmla="*/ 1 h 114"/>
                <a:gd name="T12" fmla="*/ 1 w 61"/>
                <a:gd name="T13" fmla="*/ 1 h 114"/>
                <a:gd name="T14" fmla="*/ 1 w 61"/>
                <a:gd name="T15" fmla="*/ 1 h 114"/>
                <a:gd name="T16" fmla="*/ 1 w 61"/>
                <a:gd name="T17" fmla="*/ 1 h 114"/>
                <a:gd name="T18" fmla="*/ 1 w 61"/>
                <a:gd name="T19" fmla="*/ 1 h 114"/>
                <a:gd name="T20" fmla="*/ 1 w 61"/>
                <a:gd name="T21" fmla="*/ 1 h 114"/>
                <a:gd name="T22" fmla="*/ 1 w 61"/>
                <a:gd name="T23" fmla="*/ 1 h 114"/>
                <a:gd name="T24" fmla="*/ 1 w 61"/>
                <a:gd name="T25" fmla="*/ 0 h 114"/>
                <a:gd name="T26" fmla="*/ 1 w 61"/>
                <a:gd name="T27" fmla="*/ 0 h 114"/>
                <a:gd name="T28" fmla="*/ 1 w 61"/>
                <a:gd name="T29" fmla="*/ 1 h 114"/>
                <a:gd name="T30" fmla="*/ 1 w 61"/>
                <a:gd name="T31" fmla="*/ 1 h 114"/>
                <a:gd name="T32" fmla="*/ 1 w 61"/>
                <a:gd name="T33" fmla="*/ 1 h 114"/>
                <a:gd name="T34" fmla="*/ 1 w 61"/>
                <a:gd name="T35" fmla="*/ 1 h 114"/>
                <a:gd name="T36" fmla="*/ 1 w 61"/>
                <a:gd name="T37" fmla="*/ 1 h 114"/>
                <a:gd name="T38" fmla="*/ 1 w 61"/>
                <a:gd name="T39" fmla="*/ 1 h 114"/>
                <a:gd name="T40" fmla="*/ 1 w 61"/>
                <a:gd name="T41" fmla="*/ 1 h 114"/>
                <a:gd name="T42" fmla="*/ 0 w 61"/>
                <a:gd name="T43" fmla="*/ 1 h 114"/>
                <a:gd name="T44" fmla="*/ 1 w 61"/>
                <a:gd name="T45" fmla="*/ 1 h 114"/>
                <a:gd name="T46" fmla="*/ 1 w 61"/>
                <a:gd name="T47" fmla="*/ 1 h 114"/>
                <a:gd name="T48" fmla="*/ 1 w 61"/>
                <a:gd name="T49" fmla="*/ 1 h 1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
                <a:gd name="T76" fmla="*/ 0 h 114"/>
                <a:gd name="T77" fmla="*/ 61 w 61"/>
                <a:gd name="T78" fmla="*/ 114 h 1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 h="114">
                  <a:moveTo>
                    <a:pt x="21" y="114"/>
                  </a:moveTo>
                  <a:lnTo>
                    <a:pt x="27" y="114"/>
                  </a:lnTo>
                  <a:lnTo>
                    <a:pt x="33" y="112"/>
                  </a:lnTo>
                  <a:lnTo>
                    <a:pt x="39" y="107"/>
                  </a:lnTo>
                  <a:lnTo>
                    <a:pt x="44" y="100"/>
                  </a:lnTo>
                  <a:lnTo>
                    <a:pt x="50" y="93"/>
                  </a:lnTo>
                  <a:lnTo>
                    <a:pt x="54" y="84"/>
                  </a:lnTo>
                  <a:lnTo>
                    <a:pt x="58" y="74"/>
                  </a:lnTo>
                  <a:lnTo>
                    <a:pt x="60" y="62"/>
                  </a:lnTo>
                  <a:lnTo>
                    <a:pt x="61" y="40"/>
                  </a:lnTo>
                  <a:lnTo>
                    <a:pt x="58" y="21"/>
                  </a:lnTo>
                  <a:lnTo>
                    <a:pt x="50" y="7"/>
                  </a:lnTo>
                  <a:lnTo>
                    <a:pt x="39" y="0"/>
                  </a:lnTo>
                  <a:lnTo>
                    <a:pt x="33" y="0"/>
                  </a:lnTo>
                  <a:lnTo>
                    <a:pt x="28" y="2"/>
                  </a:lnTo>
                  <a:lnTo>
                    <a:pt x="21" y="7"/>
                  </a:lnTo>
                  <a:lnTo>
                    <a:pt x="16" y="14"/>
                  </a:lnTo>
                  <a:lnTo>
                    <a:pt x="12" y="21"/>
                  </a:lnTo>
                  <a:lnTo>
                    <a:pt x="7" y="30"/>
                  </a:lnTo>
                  <a:lnTo>
                    <a:pt x="4" y="40"/>
                  </a:lnTo>
                  <a:lnTo>
                    <a:pt x="1" y="52"/>
                  </a:lnTo>
                  <a:lnTo>
                    <a:pt x="0" y="75"/>
                  </a:lnTo>
                  <a:lnTo>
                    <a:pt x="2" y="94"/>
                  </a:lnTo>
                  <a:lnTo>
                    <a:pt x="10" y="108"/>
                  </a:lnTo>
                  <a:lnTo>
                    <a:pt x="21" y="114"/>
                  </a:lnTo>
                  <a:close/>
                </a:path>
              </a:pathLst>
            </a:custGeom>
            <a:solidFill>
              <a:srgbClr val="E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06" name="Freeform 13">
              <a:extLst>
                <a:ext uri="{FF2B5EF4-FFF2-40B4-BE49-F238E27FC236}">
                  <a16:creationId xmlns:a16="http://schemas.microsoft.com/office/drawing/2014/main" id="{9098FBC6-5F07-747C-11CE-F2E67D749F36}"/>
                </a:ext>
              </a:extLst>
            </p:cNvPr>
            <p:cNvSpPr>
              <a:spLocks/>
            </p:cNvSpPr>
            <p:nvPr/>
          </p:nvSpPr>
          <p:spPr bwMode="auto">
            <a:xfrm>
              <a:off x="1933" y="2605"/>
              <a:ext cx="148" cy="474"/>
            </a:xfrm>
            <a:custGeom>
              <a:avLst/>
              <a:gdLst>
                <a:gd name="T0" fmla="*/ 1 w 296"/>
                <a:gd name="T1" fmla="*/ 1 h 948"/>
                <a:gd name="T2" fmla="*/ 1 w 296"/>
                <a:gd name="T3" fmla="*/ 1 h 948"/>
                <a:gd name="T4" fmla="*/ 1 w 296"/>
                <a:gd name="T5" fmla="*/ 1 h 948"/>
                <a:gd name="T6" fmla="*/ 1 w 296"/>
                <a:gd name="T7" fmla="*/ 1 h 948"/>
                <a:gd name="T8" fmla="*/ 1 w 296"/>
                <a:gd name="T9" fmla="*/ 1 h 948"/>
                <a:gd name="T10" fmla="*/ 1 w 296"/>
                <a:gd name="T11" fmla="*/ 1 h 948"/>
                <a:gd name="T12" fmla="*/ 1 w 296"/>
                <a:gd name="T13" fmla="*/ 1 h 948"/>
                <a:gd name="T14" fmla="*/ 1 w 296"/>
                <a:gd name="T15" fmla="*/ 1 h 948"/>
                <a:gd name="T16" fmla="*/ 1 w 296"/>
                <a:gd name="T17" fmla="*/ 1 h 948"/>
                <a:gd name="T18" fmla="*/ 1 w 296"/>
                <a:gd name="T19" fmla="*/ 1 h 948"/>
                <a:gd name="T20" fmla="*/ 1 w 296"/>
                <a:gd name="T21" fmla="*/ 1 h 948"/>
                <a:gd name="T22" fmla="*/ 1 w 296"/>
                <a:gd name="T23" fmla="*/ 1 h 948"/>
                <a:gd name="T24" fmla="*/ 1 w 296"/>
                <a:gd name="T25" fmla="*/ 1 h 948"/>
                <a:gd name="T26" fmla="*/ 1 w 296"/>
                <a:gd name="T27" fmla="*/ 1 h 948"/>
                <a:gd name="T28" fmla="*/ 1 w 296"/>
                <a:gd name="T29" fmla="*/ 1 h 948"/>
                <a:gd name="T30" fmla="*/ 1 w 296"/>
                <a:gd name="T31" fmla="*/ 1 h 948"/>
                <a:gd name="T32" fmla="*/ 1 w 296"/>
                <a:gd name="T33" fmla="*/ 1 h 948"/>
                <a:gd name="T34" fmla="*/ 1 w 296"/>
                <a:gd name="T35" fmla="*/ 1 h 948"/>
                <a:gd name="T36" fmla="*/ 1 w 296"/>
                <a:gd name="T37" fmla="*/ 1 h 948"/>
                <a:gd name="T38" fmla="*/ 1 w 296"/>
                <a:gd name="T39" fmla="*/ 1 h 948"/>
                <a:gd name="T40" fmla="*/ 1 w 296"/>
                <a:gd name="T41" fmla="*/ 1 h 948"/>
                <a:gd name="T42" fmla="*/ 1 w 296"/>
                <a:gd name="T43" fmla="*/ 1 h 948"/>
                <a:gd name="T44" fmla="*/ 1 w 296"/>
                <a:gd name="T45" fmla="*/ 1 h 948"/>
                <a:gd name="T46" fmla="*/ 1 w 296"/>
                <a:gd name="T47" fmla="*/ 1 h 948"/>
                <a:gd name="T48" fmla="*/ 0 w 296"/>
                <a:gd name="T49" fmla="*/ 1 h 948"/>
                <a:gd name="T50" fmla="*/ 1 w 296"/>
                <a:gd name="T51" fmla="*/ 1 h 948"/>
                <a:gd name="T52" fmla="*/ 1 w 296"/>
                <a:gd name="T53" fmla="*/ 1 h 948"/>
                <a:gd name="T54" fmla="*/ 1 w 296"/>
                <a:gd name="T55" fmla="*/ 1 h 948"/>
                <a:gd name="T56" fmla="*/ 1 w 296"/>
                <a:gd name="T57" fmla="*/ 1 h 948"/>
                <a:gd name="T58" fmla="*/ 1 w 296"/>
                <a:gd name="T59" fmla="*/ 0 h 948"/>
                <a:gd name="T60" fmla="*/ 1 w 296"/>
                <a:gd name="T61" fmla="*/ 1 h 9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6"/>
                <a:gd name="T94" fmla="*/ 0 h 948"/>
                <a:gd name="T95" fmla="*/ 296 w 296"/>
                <a:gd name="T96" fmla="*/ 948 h 94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6" h="948">
                  <a:moveTo>
                    <a:pt x="257" y="41"/>
                  </a:moveTo>
                  <a:lnTo>
                    <a:pt x="248" y="59"/>
                  </a:lnTo>
                  <a:lnTo>
                    <a:pt x="234" y="88"/>
                  </a:lnTo>
                  <a:lnTo>
                    <a:pt x="218" y="126"/>
                  </a:lnTo>
                  <a:lnTo>
                    <a:pt x="200" y="168"/>
                  </a:lnTo>
                  <a:lnTo>
                    <a:pt x="184" y="208"/>
                  </a:lnTo>
                  <a:lnTo>
                    <a:pt x="170" y="243"/>
                  </a:lnTo>
                  <a:lnTo>
                    <a:pt x="159" y="267"/>
                  </a:lnTo>
                  <a:lnTo>
                    <a:pt x="156" y="276"/>
                  </a:lnTo>
                  <a:lnTo>
                    <a:pt x="151" y="295"/>
                  </a:lnTo>
                  <a:lnTo>
                    <a:pt x="141" y="344"/>
                  </a:lnTo>
                  <a:lnTo>
                    <a:pt x="125" y="416"/>
                  </a:lnTo>
                  <a:lnTo>
                    <a:pt x="105" y="499"/>
                  </a:lnTo>
                  <a:lnTo>
                    <a:pt x="87" y="584"/>
                  </a:lnTo>
                  <a:lnTo>
                    <a:pt x="68" y="661"/>
                  </a:lnTo>
                  <a:lnTo>
                    <a:pt x="56" y="721"/>
                  </a:lnTo>
                  <a:lnTo>
                    <a:pt x="48" y="753"/>
                  </a:lnTo>
                  <a:lnTo>
                    <a:pt x="43" y="774"/>
                  </a:lnTo>
                  <a:lnTo>
                    <a:pt x="36" y="802"/>
                  </a:lnTo>
                  <a:lnTo>
                    <a:pt x="28" y="833"/>
                  </a:lnTo>
                  <a:lnTo>
                    <a:pt x="20" y="866"/>
                  </a:lnTo>
                  <a:lnTo>
                    <a:pt x="13" y="897"/>
                  </a:lnTo>
                  <a:lnTo>
                    <a:pt x="6" y="924"/>
                  </a:lnTo>
                  <a:lnTo>
                    <a:pt x="2" y="941"/>
                  </a:lnTo>
                  <a:lnTo>
                    <a:pt x="0" y="948"/>
                  </a:lnTo>
                  <a:lnTo>
                    <a:pt x="85" y="948"/>
                  </a:lnTo>
                  <a:lnTo>
                    <a:pt x="163" y="578"/>
                  </a:lnTo>
                  <a:lnTo>
                    <a:pt x="233" y="294"/>
                  </a:lnTo>
                  <a:lnTo>
                    <a:pt x="296" y="132"/>
                  </a:lnTo>
                  <a:lnTo>
                    <a:pt x="271" y="0"/>
                  </a:lnTo>
                  <a:lnTo>
                    <a:pt x="257" y="41"/>
                  </a:lnTo>
                  <a:close/>
                </a:path>
              </a:pathLst>
            </a:custGeom>
            <a:solidFill>
              <a:srgbClr val="E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07" name="Freeform 14">
              <a:extLst>
                <a:ext uri="{FF2B5EF4-FFF2-40B4-BE49-F238E27FC236}">
                  <a16:creationId xmlns:a16="http://schemas.microsoft.com/office/drawing/2014/main" id="{104D341A-9D66-30BF-8B8A-083A17FF9B8E}"/>
                </a:ext>
              </a:extLst>
            </p:cNvPr>
            <p:cNvSpPr>
              <a:spLocks/>
            </p:cNvSpPr>
            <p:nvPr/>
          </p:nvSpPr>
          <p:spPr bwMode="auto">
            <a:xfrm>
              <a:off x="2296" y="2517"/>
              <a:ext cx="59" cy="132"/>
            </a:xfrm>
            <a:custGeom>
              <a:avLst/>
              <a:gdLst>
                <a:gd name="T0" fmla="*/ 0 w 118"/>
                <a:gd name="T1" fmla="*/ 1 h 262"/>
                <a:gd name="T2" fmla="*/ 1 w 118"/>
                <a:gd name="T3" fmla="*/ 1 h 262"/>
                <a:gd name="T4" fmla="*/ 1 w 118"/>
                <a:gd name="T5" fmla="*/ 1 h 262"/>
                <a:gd name="T6" fmla="*/ 1 w 118"/>
                <a:gd name="T7" fmla="*/ 1 h 262"/>
                <a:gd name="T8" fmla="*/ 1 w 118"/>
                <a:gd name="T9" fmla="*/ 1 h 262"/>
                <a:gd name="T10" fmla="*/ 1 w 118"/>
                <a:gd name="T11" fmla="*/ 1 h 262"/>
                <a:gd name="T12" fmla="*/ 1 w 118"/>
                <a:gd name="T13" fmla="*/ 1 h 262"/>
                <a:gd name="T14" fmla="*/ 1 w 118"/>
                <a:gd name="T15" fmla="*/ 1 h 262"/>
                <a:gd name="T16" fmla="*/ 1 w 118"/>
                <a:gd name="T17" fmla="*/ 1 h 262"/>
                <a:gd name="T18" fmla="*/ 1 w 118"/>
                <a:gd name="T19" fmla="*/ 1 h 262"/>
                <a:gd name="T20" fmla="*/ 1 w 118"/>
                <a:gd name="T21" fmla="*/ 1 h 262"/>
                <a:gd name="T22" fmla="*/ 1 w 118"/>
                <a:gd name="T23" fmla="*/ 1 h 262"/>
                <a:gd name="T24" fmla="*/ 1 w 118"/>
                <a:gd name="T25" fmla="*/ 1 h 262"/>
                <a:gd name="T26" fmla="*/ 1 w 118"/>
                <a:gd name="T27" fmla="*/ 1 h 262"/>
                <a:gd name="T28" fmla="*/ 1 w 118"/>
                <a:gd name="T29" fmla="*/ 1 h 262"/>
                <a:gd name="T30" fmla="*/ 1 w 118"/>
                <a:gd name="T31" fmla="*/ 0 h 262"/>
                <a:gd name="T32" fmla="*/ 0 w 118"/>
                <a:gd name="T33" fmla="*/ 1 h 2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8"/>
                <a:gd name="T52" fmla="*/ 0 h 262"/>
                <a:gd name="T53" fmla="*/ 118 w 118"/>
                <a:gd name="T54" fmla="*/ 262 h 2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8" h="262">
                  <a:moveTo>
                    <a:pt x="0" y="13"/>
                  </a:moveTo>
                  <a:lnTo>
                    <a:pt x="2" y="19"/>
                  </a:lnTo>
                  <a:lnTo>
                    <a:pt x="9" y="34"/>
                  </a:lnTo>
                  <a:lnTo>
                    <a:pt x="18" y="55"/>
                  </a:lnTo>
                  <a:lnTo>
                    <a:pt x="30" y="79"/>
                  </a:lnTo>
                  <a:lnTo>
                    <a:pt x="41" y="104"/>
                  </a:lnTo>
                  <a:lnTo>
                    <a:pt x="50" y="128"/>
                  </a:lnTo>
                  <a:lnTo>
                    <a:pt x="57" y="145"/>
                  </a:lnTo>
                  <a:lnTo>
                    <a:pt x="60" y="154"/>
                  </a:lnTo>
                  <a:lnTo>
                    <a:pt x="61" y="175"/>
                  </a:lnTo>
                  <a:lnTo>
                    <a:pt x="65" y="212"/>
                  </a:lnTo>
                  <a:lnTo>
                    <a:pt x="69" y="247"/>
                  </a:lnTo>
                  <a:lnTo>
                    <a:pt x="70" y="262"/>
                  </a:lnTo>
                  <a:lnTo>
                    <a:pt x="118" y="171"/>
                  </a:lnTo>
                  <a:lnTo>
                    <a:pt x="77" y="58"/>
                  </a:lnTo>
                  <a:lnTo>
                    <a:pt x="55" y="0"/>
                  </a:lnTo>
                  <a:lnTo>
                    <a:pt x="0" y="13"/>
                  </a:lnTo>
                  <a:close/>
                </a:path>
              </a:pathLst>
            </a:custGeom>
            <a:solidFill>
              <a:srgbClr val="E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08" name="Freeform 15">
              <a:extLst>
                <a:ext uri="{FF2B5EF4-FFF2-40B4-BE49-F238E27FC236}">
                  <a16:creationId xmlns:a16="http://schemas.microsoft.com/office/drawing/2014/main" id="{559DFB80-6B08-9ACB-B643-F12A6628114E}"/>
                </a:ext>
              </a:extLst>
            </p:cNvPr>
            <p:cNvSpPr>
              <a:spLocks/>
            </p:cNvSpPr>
            <p:nvPr/>
          </p:nvSpPr>
          <p:spPr bwMode="auto">
            <a:xfrm>
              <a:off x="2333" y="2659"/>
              <a:ext cx="48" cy="420"/>
            </a:xfrm>
            <a:custGeom>
              <a:avLst/>
              <a:gdLst>
                <a:gd name="T0" fmla="*/ 0 w 96"/>
                <a:gd name="T1" fmla="*/ 1 h 840"/>
                <a:gd name="T2" fmla="*/ 1 w 96"/>
                <a:gd name="T3" fmla="*/ 1 h 840"/>
                <a:gd name="T4" fmla="*/ 1 w 96"/>
                <a:gd name="T5" fmla="*/ 1 h 840"/>
                <a:gd name="T6" fmla="*/ 1 w 96"/>
                <a:gd name="T7" fmla="*/ 1 h 840"/>
                <a:gd name="T8" fmla="*/ 1 w 96"/>
                <a:gd name="T9" fmla="*/ 1 h 840"/>
                <a:gd name="T10" fmla="*/ 1 w 96"/>
                <a:gd name="T11" fmla="*/ 1 h 840"/>
                <a:gd name="T12" fmla="*/ 1 w 96"/>
                <a:gd name="T13" fmla="*/ 1 h 840"/>
                <a:gd name="T14" fmla="*/ 1 w 96"/>
                <a:gd name="T15" fmla="*/ 1 h 840"/>
                <a:gd name="T16" fmla="*/ 1 w 96"/>
                <a:gd name="T17" fmla="*/ 1 h 840"/>
                <a:gd name="T18" fmla="*/ 1 w 96"/>
                <a:gd name="T19" fmla="*/ 1 h 840"/>
                <a:gd name="T20" fmla="*/ 1 w 96"/>
                <a:gd name="T21" fmla="*/ 1 h 840"/>
                <a:gd name="T22" fmla="*/ 1 w 96"/>
                <a:gd name="T23" fmla="*/ 0 h 840"/>
                <a:gd name="T24" fmla="*/ 0 w 96"/>
                <a:gd name="T25" fmla="*/ 1 h 8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6"/>
                <a:gd name="T40" fmla="*/ 0 h 840"/>
                <a:gd name="T41" fmla="*/ 96 w 96"/>
                <a:gd name="T42" fmla="*/ 840 h 8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6" h="840">
                  <a:moveTo>
                    <a:pt x="0" y="120"/>
                  </a:moveTo>
                  <a:lnTo>
                    <a:pt x="1" y="168"/>
                  </a:lnTo>
                  <a:lnTo>
                    <a:pt x="2" y="266"/>
                  </a:lnTo>
                  <a:lnTo>
                    <a:pt x="4" y="368"/>
                  </a:lnTo>
                  <a:lnTo>
                    <a:pt x="6" y="424"/>
                  </a:lnTo>
                  <a:lnTo>
                    <a:pt x="8" y="500"/>
                  </a:lnTo>
                  <a:lnTo>
                    <a:pt x="8" y="642"/>
                  </a:lnTo>
                  <a:lnTo>
                    <a:pt x="6" y="779"/>
                  </a:lnTo>
                  <a:lnTo>
                    <a:pt x="5" y="840"/>
                  </a:lnTo>
                  <a:lnTo>
                    <a:pt x="96" y="840"/>
                  </a:lnTo>
                  <a:lnTo>
                    <a:pt x="70" y="266"/>
                  </a:lnTo>
                  <a:lnTo>
                    <a:pt x="62" y="0"/>
                  </a:lnTo>
                  <a:lnTo>
                    <a:pt x="0" y="120"/>
                  </a:lnTo>
                  <a:close/>
                </a:path>
              </a:pathLst>
            </a:custGeom>
            <a:solidFill>
              <a:srgbClr val="E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09" name="Freeform 16">
              <a:extLst>
                <a:ext uri="{FF2B5EF4-FFF2-40B4-BE49-F238E27FC236}">
                  <a16:creationId xmlns:a16="http://schemas.microsoft.com/office/drawing/2014/main" id="{F392B7EC-D6E2-7F85-8D3D-03AF6826EF20}"/>
                </a:ext>
              </a:extLst>
            </p:cNvPr>
            <p:cNvSpPr>
              <a:spLocks/>
            </p:cNvSpPr>
            <p:nvPr/>
          </p:nvSpPr>
          <p:spPr bwMode="auto">
            <a:xfrm>
              <a:off x="2128" y="2438"/>
              <a:ext cx="64" cy="54"/>
            </a:xfrm>
            <a:custGeom>
              <a:avLst/>
              <a:gdLst>
                <a:gd name="T0" fmla="*/ 0 w 129"/>
                <a:gd name="T1" fmla="*/ 1 h 108"/>
                <a:gd name="T2" fmla="*/ 0 w 129"/>
                <a:gd name="T3" fmla="*/ 1 h 108"/>
                <a:gd name="T4" fmla="*/ 0 w 129"/>
                <a:gd name="T5" fmla="*/ 1 h 108"/>
                <a:gd name="T6" fmla="*/ 0 w 129"/>
                <a:gd name="T7" fmla="*/ 1 h 108"/>
                <a:gd name="T8" fmla="*/ 0 w 129"/>
                <a:gd name="T9" fmla="*/ 1 h 108"/>
                <a:gd name="T10" fmla="*/ 0 w 129"/>
                <a:gd name="T11" fmla="*/ 1 h 108"/>
                <a:gd name="T12" fmla="*/ 0 w 129"/>
                <a:gd name="T13" fmla="*/ 1 h 108"/>
                <a:gd name="T14" fmla="*/ 0 w 129"/>
                <a:gd name="T15" fmla="*/ 1 h 108"/>
                <a:gd name="T16" fmla="*/ 0 w 129"/>
                <a:gd name="T17" fmla="*/ 1 h 108"/>
                <a:gd name="T18" fmla="*/ 0 w 129"/>
                <a:gd name="T19" fmla="*/ 1 h 108"/>
                <a:gd name="T20" fmla="*/ 0 w 129"/>
                <a:gd name="T21" fmla="*/ 1 h 108"/>
                <a:gd name="T22" fmla="*/ 0 w 129"/>
                <a:gd name="T23" fmla="*/ 1 h 108"/>
                <a:gd name="T24" fmla="*/ 0 w 129"/>
                <a:gd name="T25" fmla="*/ 1 h 108"/>
                <a:gd name="T26" fmla="*/ 0 w 129"/>
                <a:gd name="T27" fmla="*/ 1 h 108"/>
                <a:gd name="T28" fmla="*/ 0 w 129"/>
                <a:gd name="T29" fmla="*/ 1 h 108"/>
                <a:gd name="T30" fmla="*/ 0 w 129"/>
                <a:gd name="T31" fmla="*/ 1 h 108"/>
                <a:gd name="T32" fmla="*/ 0 w 129"/>
                <a:gd name="T33" fmla="*/ 1 h 108"/>
                <a:gd name="T34" fmla="*/ 0 w 129"/>
                <a:gd name="T35" fmla="*/ 1 h 108"/>
                <a:gd name="T36" fmla="*/ 0 w 129"/>
                <a:gd name="T37" fmla="*/ 1 h 108"/>
                <a:gd name="T38" fmla="*/ 0 w 129"/>
                <a:gd name="T39" fmla="*/ 1 h 108"/>
                <a:gd name="T40" fmla="*/ 0 w 129"/>
                <a:gd name="T41" fmla="*/ 1 h 108"/>
                <a:gd name="T42" fmla="*/ 0 w 129"/>
                <a:gd name="T43" fmla="*/ 1 h 108"/>
                <a:gd name="T44" fmla="*/ 0 w 129"/>
                <a:gd name="T45" fmla="*/ 1 h 108"/>
                <a:gd name="T46" fmla="*/ 0 w 129"/>
                <a:gd name="T47" fmla="*/ 0 h 108"/>
                <a:gd name="T48" fmla="*/ 0 w 129"/>
                <a:gd name="T49" fmla="*/ 1 h 10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9"/>
                <a:gd name="T76" fmla="*/ 0 h 108"/>
                <a:gd name="T77" fmla="*/ 129 w 129"/>
                <a:gd name="T78" fmla="*/ 108 h 10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9" h="108">
                  <a:moveTo>
                    <a:pt x="0" y="36"/>
                  </a:moveTo>
                  <a:lnTo>
                    <a:pt x="7" y="40"/>
                  </a:lnTo>
                  <a:lnTo>
                    <a:pt x="16" y="42"/>
                  </a:lnTo>
                  <a:lnTo>
                    <a:pt x="26" y="46"/>
                  </a:lnTo>
                  <a:lnTo>
                    <a:pt x="35" y="49"/>
                  </a:lnTo>
                  <a:lnTo>
                    <a:pt x="45" y="51"/>
                  </a:lnTo>
                  <a:lnTo>
                    <a:pt x="53" y="53"/>
                  </a:lnTo>
                  <a:lnTo>
                    <a:pt x="57" y="55"/>
                  </a:lnTo>
                  <a:lnTo>
                    <a:pt x="60" y="55"/>
                  </a:lnTo>
                  <a:lnTo>
                    <a:pt x="61" y="56"/>
                  </a:lnTo>
                  <a:lnTo>
                    <a:pt x="64" y="57"/>
                  </a:lnTo>
                  <a:lnTo>
                    <a:pt x="70" y="61"/>
                  </a:lnTo>
                  <a:lnTo>
                    <a:pt x="77" y="64"/>
                  </a:lnTo>
                  <a:lnTo>
                    <a:pt x="83" y="68"/>
                  </a:lnTo>
                  <a:lnTo>
                    <a:pt x="88" y="72"/>
                  </a:lnTo>
                  <a:lnTo>
                    <a:pt x="93" y="76"/>
                  </a:lnTo>
                  <a:lnTo>
                    <a:pt x="96" y="79"/>
                  </a:lnTo>
                  <a:lnTo>
                    <a:pt x="103" y="87"/>
                  </a:lnTo>
                  <a:lnTo>
                    <a:pt x="115" y="96"/>
                  </a:lnTo>
                  <a:lnTo>
                    <a:pt x="124" y="104"/>
                  </a:lnTo>
                  <a:lnTo>
                    <a:pt x="129" y="108"/>
                  </a:lnTo>
                  <a:lnTo>
                    <a:pt x="115" y="42"/>
                  </a:lnTo>
                  <a:lnTo>
                    <a:pt x="53" y="13"/>
                  </a:lnTo>
                  <a:lnTo>
                    <a:pt x="2" y="0"/>
                  </a:lnTo>
                  <a:lnTo>
                    <a:pt x="0" y="36"/>
                  </a:lnTo>
                  <a:close/>
                </a:path>
              </a:pathLst>
            </a:custGeom>
            <a:solidFill>
              <a:srgbClr val="E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10" name="Freeform 17">
              <a:extLst>
                <a:ext uri="{FF2B5EF4-FFF2-40B4-BE49-F238E27FC236}">
                  <a16:creationId xmlns:a16="http://schemas.microsoft.com/office/drawing/2014/main" id="{7DC06FCD-B932-0A03-1AFA-6B825CFA9413}"/>
                </a:ext>
              </a:extLst>
            </p:cNvPr>
            <p:cNvSpPr>
              <a:spLocks/>
            </p:cNvSpPr>
            <p:nvPr/>
          </p:nvSpPr>
          <p:spPr bwMode="auto">
            <a:xfrm>
              <a:off x="2284" y="2373"/>
              <a:ext cx="164" cy="107"/>
            </a:xfrm>
            <a:custGeom>
              <a:avLst/>
              <a:gdLst>
                <a:gd name="T0" fmla="*/ 0 w 328"/>
                <a:gd name="T1" fmla="*/ 1 h 213"/>
                <a:gd name="T2" fmla="*/ 1 w 328"/>
                <a:gd name="T3" fmla="*/ 1 h 213"/>
                <a:gd name="T4" fmla="*/ 1 w 328"/>
                <a:gd name="T5" fmla="*/ 1 h 213"/>
                <a:gd name="T6" fmla="*/ 1 w 328"/>
                <a:gd name="T7" fmla="*/ 1 h 213"/>
                <a:gd name="T8" fmla="*/ 1 w 328"/>
                <a:gd name="T9" fmla="*/ 1 h 213"/>
                <a:gd name="T10" fmla="*/ 1 w 328"/>
                <a:gd name="T11" fmla="*/ 1 h 213"/>
                <a:gd name="T12" fmla="*/ 1 w 328"/>
                <a:gd name="T13" fmla="*/ 1 h 213"/>
                <a:gd name="T14" fmla="*/ 1 w 328"/>
                <a:gd name="T15" fmla="*/ 1 h 213"/>
                <a:gd name="T16" fmla="*/ 1 w 328"/>
                <a:gd name="T17" fmla="*/ 1 h 213"/>
                <a:gd name="T18" fmla="*/ 1 w 328"/>
                <a:gd name="T19" fmla="*/ 1 h 213"/>
                <a:gd name="T20" fmla="*/ 1 w 328"/>
                <a:gd name="T21" fmla="*/ 1 h 213"/>
                <a:gd name="T22" fmla="*/ 1 w 328"/>
                <a:gd name="T23" fmla="*/ 1 h 213"/>
                <a:gd name="T24" fmla="*/ 1 w 328"/>
                <a:gd name="T25" fmla="*/ 1 h 213"/>
                <a:gd name="T26" fmla="*/ 1 w 328"/>
                <a:gd name="T27" fmla="*/ 1 h 213"/>
                <a:gd name="T28" fmla="*/ 1 w 328"/>
                <a:gd name="T29" fmla="*/ 1 h 213"/>
                <a:gd name="T30" fmla="*/ 1 w 328"/>
                <a:gd name="T31" fmla="*/ 1 h 213"/>
                <a:gd name="T32" fmla="*/ 1 w 328"/>
                <a:gd name="T33" fmla="*/ 1 h 213"/>
                <a:gd name="T34" fmla="*/ 1 w 328"/>
                <a:gd name="T35" fmla="*/ 1 h 213"/>
                <a:gd name="T36" fmla="*/ 1 w 328"/>
                <a:gd name="T37" fmla="*/ 1 h 213"/>
                <a:gd name="T38" fmla="*/ 1 w 328"/>
                <a:gd name="T39" fmla="*/ 1 h 213"/>
                <a:gd name="T40" fmla="*/ 1 w 328"/>
                <a:gd name="T41" fmla="*/ 1 h 213"/>
                <a:gd name="T42" fmla="*/ 1 w 328"/>
                <a:gd name="T43" fmla="*/ 1 h 213"/>
                <a:gd name="T44" fmla="*/ 1 w 328"/>
                <a:gd name="T45" fmla="*/ 1 h 213"/>
                <a:gd name="T46" fmla="*/ 1 w 328"/>
                <a:gd name="T47" fmla="*/ 1 h 213"/>
                <a:gd name="T48" fmla="*/ 1 w 328"/>
                <a:gd name="T49" fmla="*/ 1 h 213"/>
                <a:gd name="T50" fmla="*/ 1 w 328"/>
                <a:gd name="T51" fmla="*/ 1 h 213"/>
                <a:gd name="T52" fmla="*/ 1 w 328"/>
                <a:gd name="T53" fmla="*/ 0 h 213"/>
                <a:gd name="T54" fmla="*/ 1 w 328"/>
                <a:gd name="T55" fmla="*/ 1 h 213"/>
                <a:gd name="T56" fmla="*/ 1 w 328"/>
                <a:gd name="T57" fmla="*/ 1 h 213"/>
                <a:gd name="T58" fmla="*/ 0 w 328"/>
                <a:gd name="T59" fmla="*/ 1 h 21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28"/>
                <a:gd name="T91" fmla="*/ 0 h 213"/>
                <a:gd name="T92" fmla="*/ 328 w 328"/>
                <a:gd name="T93" fmla="*/ 213 h 21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28" h="213">
                  <a:moveTo>
                    <a:pt x="0" y="213"/>
                  </a:moveTo>
                  <a:lnTo>
                    <a:pt x="5" y="212"/>
                  </a:lnTo>
                  <a:lnTo>
                    <a:pt x="13" y="208"/>
                  </a:lnTo>
                  <a:lnTo>
                    <a:pt x="24" y="205"/>
                  </a:lnTo>
                  <a:lnTo>
                    <a:pt x="34" y="201"/>
                  </a:lnTo>
                  <a:lnTo>
                    <a:pt x="46" y="198"/>
                  </a:lnTo>
                  <a:lnTo>
                    <a:pt x="56" y="194"/>
                  </a:lnTo>
                  <a:lnTo>
                    <a:pt x="66" y="191"/>
                  </a:lnTo>
                  <a:lnTo>
                    <a:pt x="76" y="190"/>
                  </a:lnTo>
                  <a:lnTo>
                    <a:pt x="86" y="187"/>
                  </a:lnTo>
                  <a:lnTo>
                    <a:pt x="102" y="183"/>
                  </a:lnTo>
                  <a:lnTo>
                    <a:pt x="121" y="177"/>
                  </a:lnTo>
                  <a:lnTo>
                    <a:pt x="140" y="170"/>
                  </a:lnTo>
                  <a:lnTo>
                    <a:pt x="161" y="164"/>
                  </a:lnTo>
                  <a:lnTo>
                    <a:pt x="178" y="159"/>
                  </a:lnTo>
                  <a:lnTo>
                    <a:pt x="192" y="153"/>
                  </a:lnTo>
                  <a:lnTo>
                    <a:pt x="201" y="151"/>
                  </a:lnTo>
                  <a:lnTo>
                    <a:pt x="210" y="146"/>
                  </a:lnTo>
                  <a:lnTo>
                    <a:pt x="223" y="138"/>
                  </a:lnTo>
                  <a:lnTo>
                    <a:pt x="239" y="126"/>
                  </a:lnTo>
                  <a:lnTo>
                    <a:pt x="256" y="114"/>
                  </a:lnTo>
                  <a:lnTo>
                    <a:pt x="273" y="102"/>
                  </a:lnTo>
                  <a:lnTo>
                    <a:pt x="286" y="92"/>
                  </a:lnTo>
                  <a:lnTo>
                    <a:pt x="296" y="84"/>
                  </a:lnTo>
                  <a:lnTo>
                    <a:pt x="299" y="81"/>
                  </a:lnTo>
                  <a:lnTo>
                    <a:pt x="328" y="32"/>
                  </a:lnTo>
                  <a:lnTo>
                    <a:pt x="309" y="0"/>
                  </a:lnTo>
                  <a:lnTo>
                    <a:pt x="119" y="132"/>
                  </a:lnTo>
                  <a:lnTo>
                    <a:pt x="23" y="161"/>
                  </a:lnTo>
                  <a:lnTo>
                    <a:pt x="0" y="213"/>
                  </a:lnTo>
                  <a:close/>
                </a:path>
              </a:pathLst>
            </a:custGeom>
            <a:solidFill>
              <a:srgbClr val="E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11" name="Freeform 18">
              <a:extLst>
                <a:ext uri="{FF2B5EF4-FFF2-40B4-BE49-F238E27FC236}">
                  <a16:creationId xmlns:a16="http://schemas.microsoft.com/office/drawing/2014/main" id="{92D151F8-CCB9-56C0-D183-5F2D1B4D4935}"/>
                </a:ext>
              </a:extLst>
            </p:cNvPr>
            <p:cNvSpPr>
              <a:spLocks/>
            </p:cNvSpPr>
            <p:nvPr/>
          </p:nvSpPr>
          <p:spPr bwMode="auto">
            <a:xfrm>
              <a:off x="2121" y="2545"/>
              <a:ext cx="74" cy="214"/>
            </a:xfrm>
            <a:custGeom>
              <a:avLst/>
              <a:gdLst>
                <a:gd name="T0" fmla="*/ 1 w 146"/>
                <a:gd name="T1" fmla="*/ 0 h 429"/>
                <a:gd name="T2" fmla="*/ 1 w 146"/>
                <a:gd name="T3" fmla="*/ 0 h 429"/>
                <a:gd name="T4" fmla="*/ 1 w 146"/>
                <a:gd name="T5" fmla="*/ 0 h 429"/>
                <a:gd name="T6" fmla="*/ 1 w 146"/>
                <a:gd name="T7" fmla="*/ 0 h 429"/>
                <a:gd name="T8" fmla="*/ 1 w 146"/>
                <a:gd name="T9" fmla="*/ 0 h 429"/>
                <a:gd name="T10" fmla="*/ 1 w 146"/>
                <a:gd name="T11" fmla="*/ 0 h 429"/>
                <a:gd name="T12" fmla="*/ 1 w 146"/>
                <a:gd name="T13" fmla="*/ 0 h 429"/>
                <a:gd name="T14" fmla="*/ 1 w 146"/>
                <a:gd name="T15" fmla="*/ 0 h 429"/>
                <a:gd name="T16" fmla="*/ 0 w 146"/>
                <a:gd name="T17" fmla="*/ 0 h 429"/>
                <a:gd name="T18" fmla="*/ 1 w 146"/>
                <a:gd name="T19" fmla="*/ 0 h 429"/>
                <a:gd name="T20" fmla="*/ 1 w 146"/>
                <a:gd name="T21" fmla="*/ 0 h 429"/>
                <a:gd name="T22" fmla="*/ 1 w 146"/>
                <a:gd name="T23" fmla="*/ 0 h 429"/>
                <a:gd name="T24" fmla="*/ 1 w 146"/>
                <a:gd name="T25" fmla="*/ 0 h 429"/>
                <a:gd name="T26" fmla="*/ 1 w 146"/>
                <a:gd name="T27" fmla="*/ 0 h 429"/>
                <a:gd name="T28" fmla="*/ 1 w 146"/>
                <a:gd name="T29" fmla="*/ 0 h 429"/>
                <a:gd name="T30" fmla="*/ 1 w 146"/>
                <a:gd name="T31" fmla="*/ 0 h 429"/>
                <a:gd name="T32" fmla="*/ 1 w 146"/>
                <a:gd name="T33" fmla="*/ 0 h 429"/>
                <a:gd name="T34" fmla="*/ 1 w 146"/>
                <a:gd name="T35" fmla="*/ 0 h 429"/>
                <a:gd name="T36" fmla="*/ 1 w 146"/>
                <a:gd name="T37" fmla="*/ 0 h 429"/>
                <a:gd name="T38" fmla="*/ 1 w 146"/>
                <a:gd name="T39" fmla="*/ 0 h 429"/>
                <a:gd name="T40" fmla="*/ 1 w 146"/>
                <a:gd name="T41" fmla="*/ 0 h 429"/>
                <a:gd name="T42" fmla="*/ 1 w 146"/>
                <a:gd name="T43" fmla="*/ 0 h 429"/>
                <a:gd name="T44" fmla="*/ 1 w 146"/>
                <a:gd name="T45" fmla="*/ 0 h 429"/>
                <a:gd name="T46" fmla="*/ 1 w 146"/>
                <a:gd name="T47" fmla="*/ 0 h 4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6"/>
                <a:gd name="T73" fmla="*/ 0 h 429"/>
                <a:gd name="T74" fmla="*/ 146 w 146"/>
                <a:gd name="T75" fmla="*/ 429 h 42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6" h="429">
                  <a:moveTo>
                    <a:pt x="107" y="0"/>
                  </a:moveTo>
                  <a:lnTo>
                    <a:pt x="99" y="18"/>
                  </a:lnTo>
                  <a:lnTo>
                    <a:pt x="86" y="60"/>
                  </a:lnTo>
                  <a:lnTo>
                    <a:pt x="69" y="115"/>
                  </a:lnTo>
                  <a:lnTo>
                    <a:pt x="49" y="177"/>
                  </a:lnTo>
                  <a:lnTo>
                    <a:pt x="31" y="240"/>
                  </a:lnTo>
                  <a:lnTo>
                    <a:pt x="15" y="293"/>
                  </a:lnTo>
                  <a:lnTo>
                    <a:pt x="5" y="331"/>
                  </a:lnTo>
                  <a:lnTo>
                    <a:pt x="0" y="344"/>
                  </a:lnTo>
                  <a:lnTo>
                    <a:pt x="10" y="429"/>
                  </a:lnTo>
                  <a:lnTo>
                    <a:pt x="55" y="297"/>
                  </a:lnTo>
                  <a:lnTo>
                    <a:pt x="58" y="289"/>
                  </a:lnTo>
                  <a:lnTo>
                    <a:pt x="63" y="270"/>
                  </a:lnTo>
                  <a:lnTo>
                    <a:pt x="73" y="241"/>
                  </a:lnTo>
                  <a:lnTo>
                    <a:pt x="83" y="208"/>
                  </a:lnTo>
                  <a:lnTo>
                    <a:pt x="93" y="175"/>
                  </a:lnTo>
                  <a:lnTo>
                    <a:pt x="104" y="145"/>
                  </a:lnTo>
                  <a:lnTo>
                    <a:pt x="110" y="123"/>
                  </a:lnTo>
                  <a:lnTo>
                    <a:pt x="115" y="113"/>
                  </a:lnTo>
                  <a:lnTo>
                    <a:pt x="122" y="92"/>
                  </a:lnTo>
                  <a:lnTo>
                    <a:pt x="132" y="54"/>
                  </a:lnTo>
                  <a:lnTo>
                    <a:pt x="142" y="16"/>
                  </a:lnTo>
                  <a:lnTo>
                    <a:pt x="146" y="0"/>
                  </a:lnTo>
                  <a:lnTo>
                    <a:pt x="107" y="0"/>
                  </a:lnTo>
                  <a:close/>
                </a:path>
              </a:pathLst>
            </a:custGeom>
            <a:solidFill>
              <a:srgbClr val="E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12" name="Freeform 19">
              <a:extLst>
                <a:ext uri="{FF2B5EF4-FFF2-40B4-BE49-F238E27FC236}">
                  <a16:creationId xmlns:a16="http://schemas.microsoft.com/office/drawing/2014/main" id="{F5AE5978-0A13-33CA-33C1-7DC4BD93D627}"/>
                </a:ext>
              </a:extLst>
            </p:cNvPr>
            <p:cNvSpPr>
              <a:spLocks/>
            </p:cNvSpPr>
            <p:nvPr/>
          </p:nvSpPr>
          <p:spPr bwMode="auto">
            <a:xfrm>
              <a:off x="2044" y="2770"/>
              <a:ext cx="72" cy="309"/>
            </a:xfrm>
            <a:custGeom>
              <a:avLst/>
              <a:gdLst>
                <a:gd name="T0" fmla="*/ 1 w 144"/>
                <a:gd name="T1" fmla="*/ 1 h 618"/>
                <a:gd name="T2" fmla="*/ 1 w 144"/>
                <a:gd name="T3" fmla="*/ 1 h 618"/>
                <a:gd name="T4" fmla="*/ 1 w 144"/>
                <a:gd name="T5" fmla="*/ 1 h 618"/>
                <a:gd name="T6" fmla="*/ 1 w 144"/>
                <a:gd name="T7" fmla="*/ 1 h 618"/>
                <a:gd name="T8" fmla="*/ 1 w 144"/>
                <a:gd name="T9" fmla="*/ 1 h 618"/>
                <a:gd name="T10" fmla="*/ 1 w 144"/>
                <a:gd name="T11" fmla="*/ 1 h 618"/>
                <a:gd name="T12" fmla="*/ 1 w 144"/>
                <a:gd name="T13" fmla="*/ 1 h 618"/>
                <a:gd name="T14" fmla="*/ 1 w 144"/>
                <a:gd name="T15" fmla="*/ 1 h 618"/>
                <a:gd name="T16" fmla="*/ 1 w 144"/>
                <a:gd name="T17" fmla="*/ 1 h 618"/>
                <a:gd name="T18" fmla="*/ 1 w 144"/>
                <a:gd name="T19" fmla="*/ 1 h 618"/>
                <a:gd name="T20" fmla="*/ 1 w 144"/>
                <a:gd name="T21" fmla="*/ 1 h 618"/>
                <a:gd name="T22" fmla="*/ 1 w 144"/>
                <a:gd name="T23" fmla="*/ 1 h 618"/>
                <a:gd name="T24" fmla="*/ 0 w 144"/>
                <a:gd name="T25" fmla="*/ 1 h 618"/>
                <a:gd name="T26" fmla="*/ 1 w 144"/>
                <a:gd name="T27" fmla="*/ 1 h 618"/>
                <a:gd name="T28" fmla="*/ 1 w 144"/>
                <a:gd name="T29" fmla="*/ 1 h 618"/>
                <a:gd name="T30" fmla="*/ 1 w 144"/>
                <a:gd name="T31" fmla="*/ 1 h 618"/>
                <a:gd name="T32" fmla="*/ 1 w 144"/>
                <a:gd name="T33" fmla="*/ 1 h 618"/>
                <a:gd name="T34" fmla="*/ 1 w 144"/>
                <a:gd name="T35" fmla="*/ 1 h 618"/>
                <a:gd name="T36" fmla="*/ 1 w 144"/>
                <a:gd name="T37" fmla="*/ 1 h 618"/>
                <a:gd name="T38" fmla="*/ 1 w 144"/>
                <a:gd name="T39" fmla="*/ 1 h 618"/>
                <a:gd name="T40" fmla="*/ 1 w 144"/>
                <a:gd name="T41" fmla="*/ 1 h 618"/>
                <a:gd name="T42" fmla="*/ 1 w 144"/>
                <a:gd name="T43" fmla="*/ 1 h 618"/>
                <a:gd name="T44" fmla="*/ 1 w 144"/>
                <a:gd name="T45" fmla="*/ 1 h 618"/>
                <a:gd name="T46" fmla="*/ 1 w 144"/>
                <a:gd name="T47" fmla="*/ 1 h 618"/>
                <a:gd name="T48" fmla="*/ 1 w 144"/>
                <a:gd name="T49" fmla="*/ 1 h 618"/>
                <a:gd name="T50" fmla="*/ 1 w 144"/>
                <a:gd name="T51" fmla="*/ 1 h 618"/>
                <a:gd name="T52" fmla="*/ 1 w 144"/>
                <a:gd name="T53" fmla="*/ 1 h 618"/>
                <a:gd name="T54" fmla="*/ 1 w 144"/>
                <a:gd name="T55" fmla="*/ 0 h 618"/>
                <a:gd name="T56" fmla="*/ 1 w 144"/>
                <a:gd name="T57" fmla="*/ 1 h 6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4"/>
                <a:gd name="T88" fmla="*/ 0 h 618"/>
                <a:gd name="T89" fmla="*/ 144 w 144"/>
                <a:gd name="T90" fmla="*/ 618 h 61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4" h="618">
                  <a:moveTo>
                    <a:pt x="102" y="58"/>
                  </a:moveTo>
                  <a:lnTo>
                    <a:pt x="98" y="72"/>
                  </a:lnTo>
                  <a:lnTo>
                    <a:pt x="88" y="100"/>
                  </a:lnTo>
                  <a:lnTo>
                    <a:pt x="78" y="136"/>
                  </a:lnTo>
                  <a:lnTo>
                    <a:pt x="64" y="178"/>
                  </a:lnTo>
                  <a:lnTo>
                    <a:pt x="51" y="220"/>
                  </a:lnTo>
                  <a:lnTo>
                    <a:pt x="40" y="261"/>
                  </a:lnTo>
                  <a:lnTo>
                    <a:pt x="31" y="294"/>
                  </a:lnTo>
                  <a:lnTo>
                    <a:pt x="26" y="316"/>
                  </a:lnTo>
                  <a:lnTo>
                    <a:pt x="18" y="382"/>
                  </a:lnTo>
                  <a:lnTo>
                    <a:pt x="10" y="483"/>
                  </a:lnTo>
                  <a:lnTo>
                    <a:pt x="3" y="577"/>
                  </a:lnTo>
                  <a:lnTo>
                    <a:pt x="0" y="618"/>
                  </a:lnTo>
                  <a:lnTo>
                    <a:pt x="41" y="618"/>
                  </a:lnTo>
                  <a:lnTo>
                    <a:pt x="42" y="573"/>
                  </a:lnTo>
                  <a:lnTo>
                    <a:pt x="46" y="474"/>
                  </a:lnTo>
                  <a:lnTo>
                    <a:pt x="51" y="373"/>
                  </a:lnTo>
                  <a:lnTo>
                    <a:pt x="57" y="322"/>
                  </a:lnTo>
                  <a:lnTo>
                    <a:pt x="62" y="314"/>
                  </a:lnTo>
                  <a:lnTo>
                    <a:pt x="68" y="297"/>
                  </a:lnTo>
                  <a:lnTo>
                    <a:pt x="73" y="276"/>
                  </a:lnTo>
                  <a:lnTo>
                    <a:pt x="81" y="253"/>
                  </a:lnTo>
                  <a:lnTo>
                    <a:pt x="87" y="230"/>
                  </a:lnTo>
                  <a:lnTo>
                    <a:pt x="93" y="210"/>
                  </a:lnTo>
                  <a:lnTo>
                    <a:pt x="98" y="196"/>
                  </a:lnTo>
                  <a:lnTo>
                    <a:pt x="99" y="191"/>
                  </a:lnTo>
                  <a:lnTo>
                    <a:pt x="144" y="76"/>
                  </a:lnTo>
                  <a:lnTo>
                    <a:pt x="121" y="0"/>
                  </a:lnTo>
                  <a:lnTo>
                    <a:pt x="102" y="58"/>
                  </a:lnTo>
                  <a:close/>
                </a:path>
              </a:pathLst>
            </a:custGeom>
            <a:solidFill>
              <a:srgbClr val="E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13" name="Freeform 20">
              <a:extLst>
                <a:ext uri="{FF2B5EF4-FFF2-40B4-BE49-F238E27FC236}">
                  <a16:creationId xmlns:a16="http://schemas.microsoft.com/office/drawing/2014/main" id="{9D4965B1-BFC1-DC62-3F6C-648868E2C382}"/>
                </a:ext>
              </a:extLst>
            </p:cNvPr>
            <p:cNvSpPr>
              <a:spLocks/>
            </p:cNvSpPr>
            <p:nvPr/>
          </p:nvSpPr>
          <p:spPr bwMode="auto">
            <a:xfrm>
              <a:off x="2050" y="1940"/>
              <a:ext cx="363" cy="227"/>
            </a:xfrm>
            <a:custGeom>
              <a:avLst/>
              <a:gdLst>
                <a:gd name="T0" fmla="*/ 0 w 727"/>
                <a:gd name="T1" fmla="*/ 1 h 454"/>
                <a:gd name="T2" fmla="*/ 0 w 727"/>
                <a:gd name="T3" fmla="*/ 1 h 454"/>
                <a:gd name="T4" fmla="*/ 0 w 727"/>
                <a:gd name="T5" fmla="*/ 1 h 454"/>
                <a:gd name="T6" fmla="*/ 0 w 727"/>
                <a:gd name="T7" fmla="*/ 1 h 454"/>
                <a:gd name="T8" fmla="*/ 0 w 727"/>
                <a:gd name="T9" fmla="*/ 1 h 454"/>
                <a:gd name="T10" fmla="*/ 0 w 727"/>
                <a:gd name="T11" fmla="*/ 1 h 454"/>
                <a:gd name="T12" fmla="*/ 0 w 727"/>
                <a:gd name="T13" fmla="*/ 1 h 454"/>
                <a:gd name="T14" fmla="*/ 0 w 727"/>
                <a:gd name="T15" fmla="*/ 1 h 454"/>
                <a:gd name="T16" fmla="*/ 0 w 727"/>
                <a:gd name="T17" fmla="*/ 1 h 454"/>
                <a:gd name="T18" fmla="*/ 0 w 727"/>
                <a:gd name="T19" fmla="*/ 1 h 454"/>
                <a:gd name="T20" fmla="*/ 0 w 727"/>
                <a:gd name="T21" fmla="*/ 1 h 454"/>
                <a:gd name="T22" fmla="*/ 0 w 727"/>
                <a:gd name="T23" fmla="*/ 1 h 454"/>
                <a:gd name="T24" fmla="*/ 0 w 727"/>
                <a:gd name="T25" fmla="*/ 1 h 454"/>
                <a:gd name="T26" fmla="*/ 0 w 727"/>
                <a:gd name="T27" fmla="*/ 1 h 454"/>
                <a:gd name="T28" fmla="*/ 0 w 727"/>
                <a:gd name="T29" fmla="*/ 1 h 454"/>
                <a:gd name="T30" fmla="*/ 0 w 727"/>
                <a:gd name="T31" fmla="*/ 1 h 454"/>
                <a:gd name="T32" fmla="*/ 0 w 727"/>
                <a:gd name="T33" fmla="*/ 1 h 454"/>
                <a:gd name="T34" fmla="*/ 0 w 727"/>
                <a:gd name="T35" fmla="*/ 1 h 454"/>
                <a:gd name="T36" fmla="*/ 0 w 727"/>
                <a:gd name="T37" fmla="*/ 1 h 454"/>
                <a:gd name="T38" fmla="*/ 0 w 727"/>
                <a:gd name="T39" fmla="*/ 1 h 454"/>
                <a:gd name="T40" fmla="*/ 0 w 727"/>
                <a:gd name="T41" fmla="*/ 1 h 454"/>
                <a:gd name="T42" fmla="*/ 0 w 727"/>
                <a:gd name="T43" fmla="*/ 1 h 454"/>
                <a:gd name="T44" fmla="*/ 0 w 727"/>
                <a:gd name="T45" fmla="*/ 1 h 454"/>
                <a:gd name="T46" fmla="*/ 0 w 727"/>
                <a:gd name="T47" fmla="*/ 1 h 454"/>
                <a:gd name="T48" fmla="*/ 0 w 727"/>
                <a:gd name="T49" fmla="*/ 1 h 454"/>
                <a:gd name="T50" fmla="*/ 0 w 727"/>
                <a:gd name="T51" fmla="*/ 1 h 454"/>
                <a:gd name="T52" fmla="*/ 0 w 727"/>
                <a:gd name="T53" fmla="*/ 1 h 454"/>
                <a:gd name="T54" fmla="*/ 0 w 727"/>
                <a:gd name="T55" fmla="*/ 1 h 454"/>
                <a:gd name="T56" fmla="*/ 0 w 727"/>
                <a:gd name="T57" fmla="*/ 1 h 454"/>
                <a:gd name="T58" fmla="*/ 0 w 727"/>
                <a:gd name="T59" fmla="*/ 1 h 454"/>
                <a:gd name="T60" fmla="*/ 0 w 727"/>
                <a:gd name="T61" fmla="*/ 1 h 454"/>
                <a:gd name="T62" fmla="*/ 0 w 727"/>
                <a:gd name="T63" fmla="*/ 1 h 454"/>
                <a:gd name="T64" fmla="*/ 0 w 727"/>
                <a:gd name="T65" fmla="*/ 1 h 454"/>
                <a:gd name="T66" fmla="*/ 0 w 727"/>
                <a:gd name="T67" fmla="*/ 1 h 454"/>
                <a:gd name="T68" fmla="*/ 0 w 727"/>
                <a:gd name="T69" fmla="*/ 1 h 454"/>
                <a:gd name="T70" fmla="*/ 0 w 727"/>
                <a:gd name="T71" fmla="*/ 1 h 454"/>
                <a:gd name="T72" fmla="*/ 0 w 727"/>
                <a:gd name="T73" fmla="*/ 1 h 454"/>
                <a:gd name="T74" fmla="*/ 0 w 727"/>
                <a:gd name="T75" fmla="*/ 1 h 454"/>
                <a:gd name="T76" fmla="*/ 0 w 727"/>
                <a:gd name="T77" fmla="*/ 1 h 454"/>
                <a:gd name="T78" fmla="*/ 0 w 727"/>
                <a:gd name="T79" fmla="*/ 1 h 454"/>
                <a:gd name="T80" fmla="*/ 0 w 727"/>
                <a:gd name="T81" fmla="*/ 1 h 454"/>
                <a:gd name="T82" fmla="*/ 0 w 727"/>
                <a:gd name="T83" fmla="*/ 1 h 454"/>
                <a:gd name="T84" fmla="*/ 0 w 727"/>
                <a:gd name="T85" fmla="*/ 1 h 454"/>
                <a:gd name="T86" fmla="*/ 0 w 727"/>
                <a:gd name="T87" fmla="*/ 1 h 454"/>
                <a:gd name="T88" fmla="*/ 0 w 727"/>
                <a:gd name="T89" fmla="*/ 1 h 454"/>
                <a:gd name="T90" fmla="*/ 0 w 727"/>
                <a:gd name="T91" fmla="*/ 1 h 454"/>
                <a:gd name="T92" fmla="*/ 0 w 727"/>
                <a:gd name="T93" fmla="*/ 1 h 454"/>
                <a:gd name="T94" fmla="*/ 0 w 727"/>
                <a:gd name="T95" fmla="*/ 1 h 454"/>
                <a:gd name="T96" fmla="*/ 0 w 727"/>
                <a:gd name="T97" fmla="*/ 1 h 454"/>
                <a:gd name="T98" fmla="*/ 0 w 727"/>
                <a:gd name="T99" fmla="*/ 1 h 454"/>
                <a:gd name="T100" fmla="*/ 0 w 727"/>
                <a:gd name="T101" fmla="*/ 1 h 454"/>
                <a:gd name="T102" fmla="*/ 0 w 727"/>
                <a:gd name="T103" fmla="*/ 1 h 454"/>
                <a:gd name="T104" fmla="*/ 0 w 727"/>
                <a:gd name="T105" fmla="*/ 1 h 454"/>
                <a:gd name="T106" fmla="*/ 0 w 727"/>
                <a:gd name="T107" fmla="*/ 0 h 454"/>
                <a:gd name="T108" fmla="*/ 0 w 727"/>
                <a:gd name="T109" fmla="*/ 1 h 454"/>
                <a:gd name="T110" fmla="*/ 0 w 727"/>
                <a:gd name="T111" fmla="*/ 1 h 454"/>
                <a:gd name="T112" fmla="*/ 0 w 727"/>
                <a:gd name="T113" fmla="*/ 1 h 454"/>
                <a:gd name="T114" fmla="*/ 0 w 727"/>
                <a:gd name="T115" fmla="*/ 1 h 4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27"/>
                <a:gd name="T175" fmla="*/ 0 h 454"/>
                <a:gd name="T176" fmla="*/ 727 w 727"/>
                <a:gd name="T177" fmla="*/ 454 h 45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27" h="454">
                  <a:moveTo>
                    <a:pt x="727" y="183"/>
                  </a:moveTo>
                  <a:lnTo>
                    <a:pt x="724" y="182"/>
                  </a:lnTo>
                  <a:lnTo>
                    <a:pt x="720" y="176"/>
                  </a:lnTo>
                  <a:lnTo>
                    <a:pt x="713" y="167"/>
                  </a:lnTo>
                  <a:lnTo>
                    <a:pt x="703" y="156"/>
                  </a:lnTo>
                  <a:lnTo>
                    <a:pt x="689" y="142"/>
                  </a:lnTo>
                  <a:lnTo>
                    <a:pt x="674" y="127"/>
                  </a:lnTo>
                  <a:lnTo>
                    <a:pt x="655" y="111"/>
                  </a:lnTo>
                  <a:lnTo>
                    <a:pt x="636" y="95"/>
                  </a:lnTo>
                  <a:lnTo>
                    <a:pt x="614" y="78"/>
                  </a:lnTo>
                  <a:lnTo>
                    <a:pt x="590" y="65"/>
                  </a:lnTo>
                  <a:lnTo>
                    <a:pt x="564" y="52"/>
                  </a:lnTo>
                  <a:lnTo>
                    <a:pt x="537" y="42"/>
                  </a:lnTo>
                  <a:lnTo>
                    <a:pt x="508" y="35"/>
                  </a:lnTo>
                  <a:lnTo>
                    <a:pt x="478" y="32"/>
                  </a:lnTo>
                  <a:lnTo>
                    <a:pt x="446" y="35"/>
                  </a:lnTo>
                  <a:lnTo>
                    <a:pt x="414" y="42"/>
                  </a:lnTo>
                  <a:lnTo>
                    <a:pt x="429" y="46"/>
                  </a:lnTo>
                  <a:lnTo>
                    <a:pt x="443" y="54"/>
                  </a:lnTo>
                  <a:lnTo>
                    <a:pt x="461" y="65"/>
                  </a:lnTo>
                  <a:lnTo>
                    <a:pt x="476" y="76"/>
                  </a:lnTo>
                  <a:lnTo>
                    <a:pt x="490" y="87"/>
                  </a:lnTo>
                  <a:lnTo>
                    <a:pt x="501" y="97"/>
                  </a:lnTo>
                  <a:lnTo>
                    <a:pt x="508" y="104"/>
                  </a:lnTo>
                  <a:lnTo>
                    <a:pt x="510" y="107"/>
                  </a:lnTo>
                  <a:lnTo>
                    <a:pt x="495" y="102"/>
                  </a:lnTo>
                  <a:lnTo>
                    <a:pt x="480" y="96"/>
                  </a:lnTo>
                  <a:lnTo>
                    <a:pt x="465" y="89"/>
                  </a:lnTo>
                  <a:lnTo>
                    <a:pt x="452" y="82"/>
                  </a:lnTo>
                  <a:lnTo>
                    <a:pt x="437" y="76"/>
                  </a:lnTo>
                  <a:lnTo>
                    <a:pt x="420" y="70"/>
                  </a:lnTo>
                  <a:lnTo>
                    <a:pt x="403" y="68"/>
                  </a:lnTo>
                  <a:lnTo>
                    <a:pt x="385" y="67"/>
                  </a:lnTo>
                  <a:lnTo>
                    <a:pt x="374" y="68"/>
                  </a:lnTo>
                  <a:lnTo>
                    <a:pt x="364" y="69"/>
                  </a:lnTo>
                  <a:lnTo>
                    <a:pt x="354" y="70"/>
                  </a:lnTo>
                  <a:lnTo>
                    <a:pt x="342" y="72"/>
                  </a:lnTo>
                  <a:lnTo>
                    <a:pt x="332" y="73"/>
                  </a:lnTo>
                  <a:lnTo>
                    <a:pt x="320" y="70"/>
                  </a:lnTo>
                  <a:lnTo>
                    <a:pt x="311" y="67"/>
                  </a:lnTo>
                  <a:lnTo>
                    <a:pt x="301" y="60"/>
                  </a:lnTo>
                  <a:lnTo>
                    <a:pt x="291" y="61"/>
                  </a:lnTo>
                  <a:lnTo>
                    <a:pt x="282" y="62"/>
                  </a:lnTo>
                  <a:lnTo>
                    <a:pt x="272" y="64"/>
                  </a:lnTo>
                  <a:lnTo>
                    <a:pt x="263" y="65"/>
                  </a:lnTo>
                  <a:lnTo>
                    <a:pt x="253" y="67"/>
                  </a:lnTo>
                  <a:lnTo>
                    <a:pt x="244" y="72"/>
                  </a:lnTo>
                  <a:lnTo>
                    <a:pt x="237" y="77"/>
                  </a:lnTo>
                  <a:lnTo>
                    <a:pt x="232" y="85"/>
                  </a:lnTo>
                  <a:lnTo>
                    <a:pt x="213" y="84"/>
                  </a:lnTo>
                  <a:lnTo>
                    <a:pt x="195" y="82"/>
                  </a:lnTo>
                  <a:lnTo>
                    <a:pt x="175" y="80"/>
                  </a:lnTo>
                  <a:lnTo>
                    <a:pt x="156" y="78"/>
                  </a:lnTo>
                  <a:lnTo>
                    <a:pt x="137" y="81"/>
                  </a:lnTo>
                  <a:lnTo>
                    <a:pt x="120" y="87"/>
                  </a:lnTo>
                  <a:lnTo>
                    <a:pt x="105" y="97"/>
                  </a:lnTo>
                  <a:lnTo>
                    <a:pt x="92" y="114"/>
                  </a:lnTo>
                  <a:lnTo>
                    <a:pt x="83" y="128"/>
                  </a:lnTo>
                  <a:lnTo>
                    <a:pt x="80" y="144"/>
                  </a:lnTo>
                  <a:lnTo>
                    <a:pt x="76" y="159"/>
                  </a:lnTo>
                  <a:lnTo>
                    <a:pt x="66" y="168"/>
                  </a:lnTo>
                  <a:lnTo>
                    <a:pt x="60" y="173"/>
                  </a:lnTo>
                  <a:lnTo>
                    <a:pt x="54" y="180"/>
                  </a:lnTo>
                  <a:lnTo>
                    <a:pt x="51" y="187"/>
                  </a:lnTo>
                  <a:lnTo>
                    <a:pt x="51" y="196"/>
                  </a:lnTo>
                  <a:lnTo>
                    <a:pt x="58" y="220"/>
                  </a:lnTo>
                  <a:lnTo>
                    <a:pt x="69" y="209"/>
                  </a:lnTo>
                  <a:lnTo>
                    <a:pt x="82" y="201"/>
                  </a:lnTo>
                  <a:lnTo>
                    <a:pt x="96" y="193"/>
                  </a:lnTo>
                  <a:lnTo>
                    <a:pt x="108" y="188"/>
                  </a:lnTo>
                  <a:lnTo>
                    <a:pt x="122" y="183"/>
                  </a:lnTo>
                  <a:lnTo>
                    <a:pt x="137" y="180"/>
                  </a:lnTo>
                  <a:lnTo>
                    <a:pt x="151" y="178"/>
                  </a:lnTo>
                  <a:lnTo>
                    <a:pt x="166" y="176"/>
                  </a:lnTo>
                  <a:lnTo>
                    <a:pt x="181" y="175"/>
                  </a:lnTo>
                  <a:lnTo>
                    <a:pt x="196" y="174"/>
                  </a:lnTo>
                  <a:lnTo>
                    <a:pt x="211" y="173"/>
                  </a:lnTo>
                  <a:lnTo>
                    <a:pt x="226" y="172"/>
                  </a:lnTo>
                  <a:lnTo>
                    <a:pt x="241" y="170"/>
                  </a:lnTo>
                  <a:lnTo>
                    <a:pt x="256" y="166"/>
                  </a:lnTo>
                  <a:lnTo>
                    <a:pt x="271" y="163"/>
                  </a:lnTo>
                  <a:lnTo>
                    <a:pt x="286" y="158"/>
                  </a:lnTo>
                  <a:lnTo>
                    <a:pt x="293" y="158"/>
                  </a:lnTo>
                  <a:lnTo>
                    <a:pt x="300" y="157"/>
                  </a:lnTo>
                  <a:lnTo>
                    <a:pt x="306" y="155"/>
                  </a:lnTo>
                  <a:lnTo>
                    <a:pt x="313" y="152"/>
                  </a:lnTo>
                  <a:lnTo>
                    <a:pt x="319" y="150"/>
                  </a:lnTo>
                  <a:lnTo>
                    <a:pt x="326" y="148"/>
                  </a:lnTo>
                  <a:lnTo>
                    <a:pt x="333" y="146"/>
                  </a:lnTo>
                  <a:lnTo>
                    <a:pt x="340" y="145"/>
                  </a:lnTo>
                  <a:lnTo>
                    <a:pt x="357" y="144"/>
                  </a:lnTo>
                  <a:lnTo>
                    <a:pt x="374" y="142"/>
                  </a:lnTo>
                  <a:lnTo>
                    <a:pt x="391" y="140"/>
                  </a:lnTo>
                  <a:lnTo>
                    <a:pt x="408" y="138"/>
                  </a:lnTo>
                  <a:lnTo>
                    <a:pt x="425" y="138"/>
                  </a:lnTo>
                  <a:lnTo>
                    <a:pt x="441" y="141"/>
                  </a:lnTo>
                  <a:lnTo>
                    <a:pt x="457" y="146"/>
                  </a:lnTo>
                  <a:lnTo>
                    <a:pt x="472" y="155"/>
                  </a:lnTo>
                  <a:lnTo>
                    <a:pt x="478" y="163"/>
                  </a:lnTo>
                  <a:lnTo>
                    <a:pt x="481" y="172"/>
                  </a:lnTo>
                  <a:lnTo>
                    <a:pt x="484" y="181"/>
                  </a:lnTo>
                  <a:lnTo>
                    <a:pt x="487" y="190"/>
                  </a:lnTo>
                  <a:lnTo>
                    <a:pt x="503" y="199"/>
                  </a:lnTo>
                  <a:lnTo>
                    <a:pt x="519" y="206"/>
                  </a:lnTo>
                  <a:lnTo>
                    <a:pt x="537" y="212"/>
                  </a:lnTo>
                  <a:lnTo>
                    <a:pt x="554" y="217"/>
                  </a:lnTo>
                  <a:lnTo>
                    <a:pt x="570" y="223"/>
                  </a:lnTo>
                  <a:lnTo>
                    <a:pt x="586" y="228"/>
                  </a:lnTo>
                  <a:lnTo>
                    <a:pt x="601" y="235"/>
                  </a:lnTo>
                  <a:lnTo>
                    <a:pt x="616" y="244"/>
                  </a:lnTo>
                  <a:lnTo>
                    <a:pt x="620" y="251"/>
                  </a:lnTo>
                  <a:lnTo>
                    <a:pt x="621" y="258"/>
                  </a:lnTo>
                  <a:lnTo>
                    <a:pt x="623" y="264"/>
                  </a:lnTo>
                  <a:lnTo>
                    <a:pt x="630" y="269"/>
                  </a:lnTo>
                  <a:lnTo>
                    <a:pt x="623" y="287"/>
                  </a:lnTo>
                  <a:lnTo>
                    <a:pt x="615" y="305"/>
                  </a:lnTo>
                  <a:lnTo>
                    <a:pt x="607" y="324"/>
                  </a:lnTo>
                  <a:lnTo>
                    <a:pt x="600" y="343"/>
                  </a:lnTo>
                  <a:lnTo>
                    <a:pt x="594" y="363"/>
                  </a:lnTo>
                  <a:lnTo>
                    <a:pt x="593" y="383"/>
                  </a:lnTo>
                  <a:lnTo>
                    <a:pt x="595" y="402"/>
                  </a:lnTo>
                  <a:lnTo>
                    <a:pt x="604" y="422"/>
                  </a:lnTo>
                  <a:lnTo>
                    <a:pt x="604" y="454"/>
                  </a:lnTo>
                  <a:lnTo>
                    <a:pt x="582" y="438"/>
                  </a:lnTo>
                  <a:lnTo>
                    <a:pt x="568" y="417"/>
                  </a:lnTo>
                  <a:lnTo>
                    <a:pt x="561" y="394"/>
                  </a:lnTo>
                  <a:lnTo>
                    <a:pt x="559" y="369"/>
                  </a:lnTo>
                  <a:lnTo>
                    <a:pt x="561" y="342"/>
                  </a:lnTo>
                  <a:lnTo>
                    <a:pt x="566" y="317"/>
                  </a:lnTo>
                  <a:lnTo>
                    <a:pt x="572" y="293"/>
                  </a:lnTo>
                  <a:lnTo>
                    <a:pt x="580" y="271"/>
                  </a:lnTo>
                  <a:lnTo>
                    <a:pt x="577" y="269"/>
                  </a:lnTo>
                  <a:lnTo>
                    <a:pt x="567" y="264"/>
                  </a:lnTo>
                  <a:lnTo>
                    <a:pt x="552" y="257"/>
                  </a:lnTo>
                  <a:lnTo>
                    <a:pt x="533" y="249"/>
                  </a:lnTo>
                  <a:lnTo>
                    <a:pt x="513" y="240"/>
                  </a:lnTo>
                  <a:lnTo>
                    <a:pt x="492" y="231"/>
                  </a:lnTo>
                  <a:lnTo>
                    <a:pt x="471" y="221"/>
                  </a:lnTo>
                  <a:lnTo>
                    <a:pt x="454" y="214"/>
                  </a:lnTo>
                  <a:lnTo>
                    <a:pt x="452" y="206"/>
                  </a:lnTo>
                  <a:lnTo>
                    <a:pt x="447" y="201"/>
                  </a:lnTo>
                  <a:lnTo>
                    <a:pt x="442" y="195"/>
                  </a:lnTo>
                  <a:lnTo>
                    <a:pt x="435" y="191"/>
                  </a:lnTo>
                  <a:lnTo>
                    <a:pt x="429" y="188"/>
                  </a:lnTo>
                  <a:lnTo>
                    <a:pt x="420" y="184"/>
                  </a:lnTo>
                  <a:lnTo>
                    <a:pt x="412" y="182"/>
                  </a:lnTo>
                  <a:lnTo>
                    <a:pt x="405" y="180"/>
                  </a:lnTo>
                  <a:lnTo>
                    <a:pt x="402" y="180"/>
                  </a:lnTo>
                  <a:lnTo>
                    <a:pt x="393" y="182"/>
                  </a:lnTo>
                  <a:lnTo>
                    <a:pt x="379" y="184"/>
                  </a:lnTo>
                  <a:lnTo>
                    <a:pt x="359" y="188"/>
                  </a:lnTo>
                  <a:lnTo>
                    <a:pt x="338" y="191"/>
                  </a:lnTo>
                  <a:lnTo>
                    <a:pt x="312" y="196"/>
                  </a:lnTo>
                  <a:lnTo>
                    <a:pt x="286" y="201"/>
                  </a:lnTo>
                  <a:lnTo>
                    <a:pt x="257" y="205"/>
                  </a:lnTo>
                  <a:lnTo>
                    <a:pt x="229" y="211"/>
                  </a:lnTo>
                  <a:lnTo>
                    <a:pt x="201" y="216"/>
                  </a:lnTo>
                  <a:lnTo>
                    <a:pt x="174" y="220"/>
                  </a:lnTo>
                  <a:lnTo>
                    <a:pt x="150" y="225"/>
                  </a:lnTo>
                  <a:lnTo>
                    <a:pt x="128" y="228"/>
                  </a:lnTo>
                  <a:lnTo>
                    <a:pt x="111" y="232"/>
                  </a:lnTo>
                  <a:lnTo>
                    <a:pt x="98" y="234"/>
                  </a:lnTo>
                  <a:lnTo>
                    <a:pt x="90" y="235"/>
                  </a:lnTo>
                  <a:lnTo>
                    <a:pt x="85" y="240"/>
                  </a:lnTo>
                  <a:lnTo>
                    <a:pt x="81" y="244"/>
                  </a:lnTo>
                  <a:lnTo>
                    <a:pt x="76" y="249"/>
                  </a:lnTo>
                  <a:lnTo>
                    <a:pt x="70" y="254"/>
                  </a:lnTo>
                  <a:lnTo>
                    <a:pt x="66" y="257"/>
                  </a:lnTo>
                  <a:lnTo>
                    <a:pt x="60" y="261"/>
                  </a:lnTo>
                  <a:lnTo>
                    <a:pt x="53" y="262"/>
                  </a:lnTo>
                  <a:lnTo>
                    <a:pt x="47" y="263"/>
                  </a:lnTo>
                  <a:lnTo>
                    <a:pt x="38" y="259"/>
                  </a:lnTo>
                  <a:lnTo>
                    <a:pt x="30" y="254"/>
                  </a:lnTo>
                  <a:lnTo>
                    <a:pt x="23" y="248"/>
                  </a:lnTo>
                  <a:lnTo>
                    <a:pt x="16" y="241"/>
                  </a:lnTo>
                  <a:lnTo>
                    <a:pt x="11" y="233"/>
                  </a:lnTo>
                  <a:lnTo>
                    <a:pt x="6" y="224"/>
                  </a:lnTo>
                  <a:lnTo>
                    <a:pt x="2" y="214"/>
                  </a:lnTo>
                  <a:lnTo>
                    <a:pt x="0" y="204"/>
                  </a:lnTo>
                  <a:lnTo>
                    <a:pt x="2" y="193"/>
                  </a:lnTo>
                  <a:lnTo>
                    <a:pt x="6" y="181"/>
                  </a:lnTo>
                  <a:lnTo>
                    <a:pt x="11" y="171"/>
                  </a:lnTo>
                  <a:lnTo>
                    <a:pt x="15" y="160"/>
                  </a:lnTo>
                  <a:lnTo>
                    <a:pt x="21" y="151"/>
                  </a:lnTo>
                  <a:lnTo>
                    <a:pt x="28" y="141"/>
                  </a:lnTo>
                  <a:lnTo>
                    <a:pt x="35" y="133"/>
                  </a:lnTo>
                  <a:lnTo>
                    <a:pt x="43" y="123"/>
                  </a:lnTo>
                  <a:lnTo>
                    <a:pt x="49" y="107"/>
                  </a:lnTo>
                  <a:lnTo>
                    <a:pt x="54" y="92"/>
                  </a:lnTo>
                  <a:lnTo>
                    <a:pt x="62" y="80"/>
                  </a:lnTo>
                  <a:lnTo>
                    <a:pt x="73" y="68"/>
                  </a:lnTo>
                  <a:lnTo>
                    <a:pt x="85" y="60"/>
                  </a:lnTo>
                  <a:lnTo>
                    <a:pt x="103" y="53"/>
                  </a:lnTo>
                  <a:lnTo>
                    <a:pt x="123" y="47"/>
                  </a:lnTo>
                  <a:lnTo>
                    <a:pt x="149" y="44"/>
                  </a:lnTo>
                  <a:lnTo>
                    <a:pt x="166" y="52"/>
                  </a:lnTo>
                  <a:lnTo>
                    <a:pt x="181" y="54"/>
                  </a:lnTo>
                  <a:lnTo>
                    <a:pt x="196" y="51"/>
                  </a:lnTo>
                  <a:lnTo>
                    <a:pt x="210" y="44"/>
                  </a:lnTo>
                  <a:lnTo>
                    <a:pt x="224" y="37"/>
                  </a:lnTo>
                  <a:lnTo>
                    <a:pt x="237" y="30"/>
                  </a:lnTo>
                  <a:lnTo>
                    <a:pt x="253" y="27"/>
                  </a:lnTo>
                  <a:lnTo>
                    <a:pt x="271" y="28"/>
                  </a:lnTo>
                  <a:lnTo>
                    <a:pt x="282" y="35"/>
                  </a:lnTo>
                  <a:lnTo>
                    <a:pt x="294" y="36"/>
                  </a:lnTo>
                  <a:lnTo>
                    <a:pt x="304" y="35"/>
                  </a:lnTo>
                  <a:lnTo>
                    <a:pt x="316" y="30"/>
                  </a:lnTo>
                  <a:lnTo>
                    <a:pt x="327" y="25"/>
                  </a:lnTo>
                  <a:lnTo>
                    <a:pt x="339" y="20"/>
                  </a:lnTo>
                  <a:lnTo>
                    <a:pt x="350" y="15"/>
                  </a:lnTo>
                  <a:lnTo>
                    <a:pt x="362" y="14"/>
                  </a:lnTo>
                  <a:lnTo>
                    <a:pt x="376" y="9"/>
                  </a:lnTo>
                  <a:lnTo>
                    <a:pt x="393" y="5"/>
                  </a:lnTo>
                  <a:lnTo>
                    <a:pt x="410" y="2"/>
                  </a:lnTo>
                  <a:lnTo>
                    <a:pt x="430" y="0"/>
                  </a:lnTo>
                  <a:lnTo>
                    <a:pt x="452" y="0"/>
                  </a:lnTo>
                  <a:lnTo>
                    <a:pt x="472" y="0"/>
                  </a:lnTo>
                  <a:lnTo>
                    <a:pt x="495" y="2"/>
                  </a:lnTo>
                  <a:lnTo>
                    <a:pt x="518" y="5"/>
                  </a:lnTo>
                  <a:lnTo>
                    <a:pt x="541" y="9"/>
                  </a:lnTo>
                  <a:lnTo>
                    <a:pt x="563" y="16"/>
                  </a:lnTo>
                  <a:lnTo>
                    <a:pt x="586" y="24"/>
                  </a:lnTo>
                  <a:lnTo>
                    <a:pt x="607" y="34"/>
                  </a:lnTo>
                  <a:lnTo>
                    <a:pt x="628" y="45"/>
                  </a:lnTo>
                  <a:lnTo>
                    <a:pt x="646" y="58"/>
                  </a:lnTo>
                  <a:lnTo>
                    <a:pt x="665" y="74"/>
                  </a:lnTo>
                  <a:lnTo>
                    <a:pt x="680" y="91"/>
                  </a:lnTo>
                  <a:lnTo>
                    <a:pt x="688" y="100"/>
                  </a:lnTo>
                  <a:lnTo>
                    <a:pt x="694" y="112"/>
                  </a:lnTo>
                  <a:lnTo>
                    <a:pt x="701" y="122"/>
                  </a:lnTo>
                  <a:lnTo>
                    <a:pt x="707" y="135"/>
                  </a:lnTo>
                  <a:lnTo>
                    <a:pt x="713" y="146"/>
                  </a:lnTo>
                  <a:lnTo>
                    <a:pt x="718" y="159"/>
                  </a:lnTo>
                  <a:lnTo>
                    <a:pt x="722" y="172"/>
                  </a:lnTo>
                  <a:lnTo>
                    <a:pt x="727" y="18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14" name="Freeform 21">
              <a:extLst>
                <a:ext uri="{FF2B5EF4-FFF2-40B4-BE49-F238E27FC236}">
                  <a16:creationId xmlns:a16="http://schemas.microsoft.com/office/drawing/2014/main" id="{58EFC6FE-141B-74F3-1562-06FC3A9A8F4F}"/>
                </a:ext>
              </a:extLst>
            </p:cNvPr>
            <p:cNvSpPr>
              <a:spLocks/>
            </p:cNvSpPr>
            <p:nvPr/>
          </p:nvSpPr>
          <p:spPr bwMode="auto">
            <a:xfrm>
              <a:off x="2320" y="1997"/>
              <a:ext cx="139" cy="205"/>
            </a:xfrm>
            <a:custGeom>
              <a:avLst/>
              <a:gdLst>
                <a:gd name="T0" fmla="*/ 1 w 278"/>
                <a:gd name="T1" fmla="*/ 0 h 411"/>
                <a:gd name="T2" fmla="*/ 1 w 278"/>
                <a:gd name="T3" fmla="*/ 0 h 411"/>
                <a:gd name="T4" fmla="*/ 1 w 278"/>
                <a:gd name="T5" fmla="*/ 0 h 411"/>
                <a:gd name="T6" fmla="*/ 1 w 278"/>
                <a:gd name="T7" fmla="*/ 0 h 411"/>
                <a:gd name="T8" fmla="*/ 1 w 278"/>
                <a:gd name="T9" fmla="*/ 0 h 411"/>
                <a:gd name="T10" fmla="*/ 1 w 278"/>
                <a:gd name="T11" fmla="*/ 0 h 411"/>
                <a:gd name="T12" fmla="*/ 1 w 278"/>
                <a:gd name="T13" fmla="*/ 0 h 411"/>
                <a:gd name="T14" fmla="*/ 1 w 278"/>
                <a:gd name="T15" fmla="*/ 0 h 411"/>
                <a:gd name="T16" fmla="*/ 1 w 278"/>
                <a:gd name="T17" fmla="*/ 0 h 411"/>
                <a:gd name="T18" fmla="*/ 1 w 278"/>
                <a:gd name="T19" fmla="*/ 0 h 411"/>
                <a:gd name="T20" fmla="*/ 1 w 278"/>
                <a:gd name="T21" fmla="*/ 0 h 411"/>
                <a:gd name="T22" fmla="*/ 1 w 278"/>
                <a:gd name="T23" fmla="*/ 0 h 411"/>
                <a:gd name="T24" fmla="*/ 1 w 278"/>
                <a:gd name="T25" fmla="*/ 0 h 411"/>
                <a:gd name="T26" fmla="*/ 1 w 278"/>
                <a:gd name="T27" fmla="*/ 0 h 411"/>
                <a:gd name="T28" fmla="*/ 1 w 278"/>
                <a:gd name="T29" fmla="*/ 0 h 411"/>
                <a:gd name="T30" fmla="*/ 1 w 278"/>
                <a:gd name="T31" fmla="*/ 0 h 411"/>
                <a:gd name="T32" fmla="*/ 1 w 278"/>
                <a:gd name="T33" fmla="*/ 0 h 411"/>
                <a:gd name="T34" fmla="*/ 1 w 278"/>
                <a:gd name="T35" fmla="*/ 0 h 411"/>
                <a:gd name="T36" fmla="*/ 1 w 278"/>
                <a:gd name="T37" fmla="*/ 0 h 411"/>
                <a:gd name="T38" fmla="*/ 1 w 278"/>
                <a:gd name="T39" fmla="*/ 0 h 411"/>
                <a:gd name="T40" fmla="*/ 1 w 278"/>
                <a:gd name="T41" fmla="*/ 0 h 411"/>
                <a:gd name="T42" fmla="*/ 1 w 278"/>
                <a:gd name="T43" fmla="*/ 0 h 411"/>
                <a:gd name="T44" fmla="*/ 1 w 278"/>
                <a:gd name="T45" fmla="*/ 0 h 411"/>
                <a:gd name="T46" fmla="*/ 1 w 278"/>
                <a:gd name="T47" fmla="*/ 0 h 411"/>
                <a:gd name="T48" fmla="*/ 1 w 278"/>
                <a:gd name="T49" fmla="*/ 0 h 411"/>
                <a:gd name="T50" fmla="*/ 1 w 278"/>
                <a:gd name="T51" fmla="*/ 0 h 411"/>
                <a:gd name="T52" fmla="*/ 1 w 278"/>
                <a:gd name="T53" fmla="*/ 0 h 411"/>
                <a:gd name="T54" fmla="*/ 1 w 278"/>
                <a:gd name="T55" fmla="*/ 0 h 411"/>
                <a:gd name="T56" fmla="*/ 1 w 278"/>
                <a:gd name="T57" fmla="*/ 0 h 411"/>
                <a:gd name="T58" fmla="*/ 1 w 278"/>
                <a:gd name="T59" fmla="*/ 0 h 411"/>
                <a:gd name="T60" fmla="*/ 1 w 278"/>
                <a:gd name="T61" fmla="*/ 0 h 411"/>
                <a:gd name="T62" fmla="*/ 1 w 278"/>
                <a:gd name="T63" fmla="*/ 0 h 411"/>
                <a:gd name="T64" fmla="*/ 1 w 278"/>
                <a:gd name="T65" fmla="*/ 0 h 411"/>
                <a:gd name="T66" fmla="*/ 1 w 278"/>
                <a:gd name="T67" fmla="*/ 0 h 411"/>
                <a:gd name="T68" fmla="*/ 1 w 278"/>
                <a:gd name="T69" fmla="*/ 0 h 411"/>
                <a:gd name="T70" fmla="*/ 1 w 278"/>
                <a:gd name="T71" fmla="*/ 0 h 411"/>
                <a:gd name="T72" fmla="*/ 1 w 278"/>
                <a:gd name="T73" fmla="*/ 0 h 411"/>
                <a:gd name="T74" fmla="*/ 1 w 278"/>
                <a:gd name="T75" fmla="*/ 0 h 411"/>
                <a:gd name="T76" fmla="*/ 1 w 278"/>
                <a:gd name="T77" fmla="*/ 0 h 411"/>
                <a:gd name="T78" fmla="*/ 1 w 278"/>
                <a:gd name="T79" fmla="*/ 0 h 411"/>
                <a:gd name="T80" fmla="*/ 1 w 278"/>
                <a:gd name="T81" fmla="*/ 0 h 411"/>
                <a:gd name="T82" fmla="*/ 1 w 278"/>
                <a:gd name="T83" fmla="*/ 0 h 411"/>
                <a:gd name="T84" fmla="*/ 1 w 278"/>
                <a:gd name="T85" fmla="*/ 0 h 411"/>
                <a:gd name="T86" fmla="*/ 1 w 278"/>
                <a:gd name="T87" fmla="*/ 0 h 411"/>
                <a:gd name="T88" fmla="*/ 0 w 278"/>
                <a:gd name="T89" fmla="*/ 0 h 411"/>
                <a:gd name="T90" fmla="*/ 1 w 278"/>
                <a:gd name="T91" fmla="*/ 0 h 411"/>
                <a:gd name="T92" fmla="*/ 1 w 278"/>
                <a:gd name="T93" fmla="*/ 0 h 411"/>
                <a:gd name="T94" fmla="*/ 1 w 278"/>
                <a:gd name="T95" fmla="*/ 0 h 411"/>
                <a:gd name="T96" fmla="*/ 1 w 278"/>
                <a:gd name="T97" fmla="*/ 0 h 411"/>
                <a:gd name="T98" fmla="*/ 1 w 278"/>
                <a:gd name="T99" fmla="*/ 0 h 411"/>
                <a:gd name="T100" fmla="*/ 1 w 278"/>
                <a:gd name="T101" fmla="*/ 0 h 411"/>
                <a:gd name="T102" fmla="*/ 1 w 278"/>
                <a:gd name="T103" fmla="*/ 0 h 411"/>
                <a:gd name="T104" fmla="*/ 1 w 278"/>
                <a:gd name="T105" fmla="*/ 0 h 4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78"/>
                <a:gd name="T160" fmla="*/ 0 h 411"/>
                <a:gd name="T161" fmla="*/ 278 w 278"/>
                <a:gd name="T162" fmla="*/ 411 h 41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78" h="411">
                  <a:moveTo>
                    <a:pt x="87" y="58"/>
                  </a:moveTo>
                  <a:lnTo>
                    <a:pt x="99" y="60"/>
                  </a:lnTo>
                  <a:lnTo>
                    <a:pt x="111" y="65"/>
                  </a:lnTo>
                  <a:lnTo>
                    <a:pt x="122" y="70"/>
                  </a:lnTo>
                  <a:lnTo>
                    <a:pt x="135" y="77"/>
                  </a:lnTo>
                  <a:lnTo>
                    <a:pt x="149" y="84"/>
                  </a:lnTo>
                  <a:lnTo>
                    <a:pt x="165" y="91"/>
                  </a:lnTo>
                  <a:lnTo>
                    <a:pt x="182" y="96"/>
                  </a:lnTo>
                  <a:lnTo>
                    <a:pt x="203" y="100"/>
                  </a:lnTo>
                  <a:lnTo>
                    <a:pt x="227" y="124"/>
                  </a:lnTo>
                  <a:lnTo>
                    <a:pt x="247" y="153"/>
                  </a:lnTo>
                  <a:lnTo>
                    <a:pt x="262" y="186"/>
                  </a:lnTo>
                  <a:lnTo>
                    <a:pt x="272" y="219"/>
                  </a:lnTo>
                  <a:lnTo>
                    <a:pt x="277" y="254"/>
                  </a:lnTo>
                  <a:lnTo>
                    <a:pt x="278" y="288"/>
                  </a:lnTo>
                  <a:lnTo>
                    <a:pt x="274" y="323"/>
                  </a:lnTo>
                  <a:lnTo>
                    <a:pt x="265" y="355"/>
                  </a:lnTo>
                  <a:lnTo>
                    <a:pt x="259" y="370"/>
                  </a:lnTo>
                  <a:lnTo>
                    <a:pt x="252" y="385"/>
                  </a:lnTo>
                  <a:lnTo>
                    <a:pt x="244" y="399"/>
                  </a:lnTo>
                  <a:lnTo>
                    <a:pt x="236" y="411"/>
                  </a:lnTo>
                  <a:lnTo>
                    <a:pt x="240" y="379"/>
                  </a:lnTo>
                  <a:lnTo>
                    <a:pt x="244" y="341"/>
                  </a:lnTo>
                  <a:lnTo>
                    <a:pt x="245" y="302"/>
                  </a:lnTo>
                  <a:lnTo>
                    <a:pt x="245" y="260"/>
                  </a:lnTo>
                  <a:lnTo>
                    <a:pt x="240" y="221"/>
                  </a:lnTo>
                  <a:lnTo>
                    <a:pt x="229" y="184"/>
                  </a:lnTo>
                  <a:lnTo>
                    <a:pt x="212" y="153"/>
                  </a:lnTo>
                  <a:lnTo>
                    <a:pt x="187" y="129"/>
                  </a:lnTo>
                  <a:lnTo>
                    <a:pt x="174" y="121"/>
                  </a:lnTo>
                  <a:lnTo>
                    <a:pt x="161" y="114"/>
                  </a:lnTo>
                  <a:lnTo>
                    <a:pt x="149" y="107"/>
                  </a:lnTo>
                  <a:lnTo>
                    <a:pt x="137" y="101"/>
                  </a:lnTo>
                  <a:lnTo>
                    <a:pt x="126" y="97"/>
                  </a:lnTo>
                  <a:lnTo>
                    <a:pt x="114" y="92"/>
                  </a:lnTo>
                  <a:lnTo>
                    <a:pt x="103" y="88"/>
                  </a:lnTo>
                  <a:lnTo>
                    <a:pt x="92" y="84"/>
                  </a:lnTo>
                  <a:lnTo>
                    <a:pt x="78" y="77"/>
                  </a:lnTo>
                  <a:lnTo>
                    <a:pt x="64" y="67"/>
                  </a:lnTo>
                  <a:lnTo>
                    <a:pt x="49" y="55"/>
                  </a:lnTo>
                  <a:lnTo>
                    <a:pt x="32" y="42"/>
                  </a:lnTo>
                  <a:lnTo>
                    <a:pt x="20" y="29"/>
                  </a:lnTo>
                  <a:lnTo>
                    <a:pt x="8" y="16"/>
                  </a:lnTo>
                  <a:lnTo>
                    <a:pt x="1" y="7"/>
                  </a:lnTo>
                  <a:lnTo>
                    <a:pt x="0" y="0"/>
                  </a:lnTo>
                  <a:lnTo>
                    <a:pt x="4" y="0"/>
                  </a:lnTo>
                  <a:lnTo>
                    <a:pt x="12" y="2"/>
                  </a:lnTo>
                  <a:lnTo>
                    <a:pt x="23" y="8"/>
                  </a:lnTo>
                  <a:lnTo>
                    <a:pt x="37" y="16"/>
                  </a:lnTo>
                  <a:lnTo>
                    <a:pt x="52" y="27"/>
                  </a:lnTo>
                  <a:lnTo>
                    <a:pt x="66" y="37"/>
                  </a:lnTo>
                  <a:lnTo>
                    <a:pt x="77" y="47"/>
                  </a:lnTo>
                  <a:lnTo>
                    <a:pt x="87"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15" name="Freeform 22">
              <a:extLst>
                <a:ext uri="{FF2B5EF4-FFF2-40B4-BE49-F238E27FC236}">
                  <a16:creationId xmlns:a16="http://schemas.microsoft.com/office/drawing/2014/main" id="{3E404362-D1B2-9BFC-0B82-06C75AD228DA}"/>
                </a:ext>
              </a:extLst>
            </p:cNvPr>
            <p:cNvSpPr>
              <a:spLocks/>
            </p:cNvSpPr>
            <p:nvPr/>
          </p:nvSpPr>
          <p:spPr bwMode="auto">
            <a:xfrm>
              <a:off x="2138" y="2127"/>
              <a:ext cx="318" cy="383"/>
            </a:xfrm>
            <a:custGeom>
              <a:avLst/>
              <a:gdLst>
                <a:gd name="T0" fmla="*/ 1 w 636"/>
                <a:gd name="T1" fmla="*/ 0 h 768"/>
                <a:gd name="T2" fmla="*/ 1 w 636"/>
                <a:gd name="T3" fmla="*/ 0 h 768"/>
                <a:gd name="T4" fmla="*/ 1 w 636"/>
                <a:gd name="T5" fmla="*/ 0 h 768"/>
                <a:gd name="T6" fmla="*/ 1 w 636"/>
                <a:gd name="T7" fmla="*/ 0 h 768"/>
                <a:gd name="T8" fmla="*/ 1 w 636"/>
                <a:gd name="T9" fmla="*/ 0 h 768"/>
                <a:gd name="T10" fmla="*/ 1 w 636"/>
                <a:gd name="T11" fmla="*/ 0 h 768"/>
                <a:gd name="T12" fmla="*/ 1 w 636"/>
                <a:gd name="T13" fmla="*/ 0 h 768"/>
                <a:gd name="T14" fmla="*/ 1 w 636"/>
                <a:gd name="T15" fmla="*/ 0 h 768"/>
                <a:gd name="T16" fmla="*/ 1 w 636"/>
                <a:gd name="T17" fmla="*/ 0 h 768"/>
                <a:gd name="T18" fmla="*/ 1 w 636"/>
                <a:gd name="T19" fmla="*/ 0 h 768"/>
                <a:gd name="T20" fmla="*/ 1 w 636"/>
                <a:gd name="T21" fmla="*/ 0 h 768"/>
                <a:gd name="T22" fmla="*/ 1 w 636"/>
                <a:gd name="T23" fmla="*/ 0 h 768"/>
                <a:gd name="T24" fmla="*/ 1 w 636"/>
                <a:gd name="T25" fmla="*/ 0 h 768"/>
                <a:gd name="T26" fmla="*/ 1 w 636"/>
                <a:gd name="T27" fmla="*/ 0 h 768"/>
                <a:gd name="T28" fmla="*/ 1 w 636"/>
                <a:gd name="T29" fmla="*/ 0 h 768"/>
                <a:gd name="T30" fmla="*/ 1 w 636"/>
                <a:gd name="T31" fmla="*/ 0 h 768"/>
                <a:gd name="T32" fmla="*/ 1 w 636"/>
                <a:gd name="T33" fmla="*/ 0 h 768"/>
                <a:gd name="T34" fmla="*/ 1 w 636"/>
                <a:gd name="T35" fmla="*/ 0 h 768"/>
                <a:gd name="T36" fmla="*/ 1 w 636"/>
                <a:gd name="T37" fmla="*/ 0 h 768"/>
                <a:gd name="T38" fmla="*/ 1 w 636"/>
                <a:gd name="T39" fmla="*/ 0 h 768"/>
                <a:gd name="T40" fmla="*/ 1 w 636"/>
                <a:gd name="T41" fmla="*/ 0 h 768"/>
                <a:gd name="T42" fmla="*/ 1 w 636"/>
                <a:gd name="T43" fmla="*/ 0 h 768"/>
                <a:gd name="T44" fmla="*/ 1 w 636"/>
                <a:gd name="T45" fmla="*/ 0 h 768"/>
                <a:gd name="T46" fmla="*/ 1 w 636"/>
                <a:gd name="T47" fmla="*/ 0 h 768"/>
                <a:gd name="T48" fmla="*/ 1 w 636"/>
                <a:gd name="T49" fmla="*/ 0 h 768"/>
                <a:gd name="T50" fmla="*/ 1 w 636"/>
                <a:gd name="T51" fmla="*/ 0 h 768"/>
                <a:gd name="T52" fmla="*/ 1 w 636"/>
                <a:gd name="T53" fmla="*/ 0 h 768"/>
                <a:gd name="T54" fmla="*/ 1 w 636"/>
                <a:gd name="T55" fmla="*/ 0 h 768"/>
                <a:gd name="T56" fmla="*/ 1 w 636"/>
                <a:gd name="T57" fmla="*/ 0 h 768"/>
                <a:gd name="T58" fmla="*/ 1 w 636"/>
                <a:gd name="T59" fmla="*/ 0 h 768"/>
                <a:gd name="T60" fmla="*/ 1 w 636"/>
                <a:gd name="T61" fmla="*/ 0 h 768"/>
                <a:gd name="T62" fmla="*/ 1 w 636"/>
                <a:gd name="T63" fmla="*/ 0 h 768"/>
                <a:gd name="T64" fmla="*/ 1 w 636"/>
                <a:gd name="T65" fmla="*/ 0 h 768"/>
                <a:gd name="T66" fmla="*/ 1 w 636"/>
                <a:gd name="T67" fmla="*/ 0 h 768"/>
                <a:gd name="T68" fmla="*/ 1 w 636"/>
                <a:gd name="T69" fmla="*/ 0 h 768"/>
                <a:gd name="T70" fmla="*/ 1 w 636"/>
                <a:gd name="T71" fmla="*/ 0 h 768"/>
                <a:gd name="T72" fmla="*/ 1 w 636"/>
                <a:gd name="T73" fmla="*/ 0 h 768"/>
                <a:gd name="T74" fmla="*/ 1 w 636"/>
                <a:gd name="T75" fmla="*/ 0 h 768"/>
                <a:gd name="T76" fmla="*/ 1 w 636"/>
                <a:gd name="T77" fmla="*/ 0 h 768"/>
                <a:gd name="T78" fmla="*/ 1 w 636"/>
                <a:gd name="T79" fmla="*/ 0 h 768"/>
                <a:gd name="T80" fmla="*/ 1 w 636"/>
                <a:gd name="T81" fmla="*/ 0 h 768"/>
                <a:gd name="T82" fmla="*/ 1 w 636"/>
                <a:gd name="T83" fmla="*/ 0 h 768"/>
                <a:gd name="T84" fmla="*/ 1 w 636"/>
                <a:gd name="T85" fmla="*/ 0 h 768"/>
                <a:gd name="T86" fmla="*/ 1 w 636"/>
                <a:gd name="T87" fmla="*/ 0 h 768"/>
                <a:gd name="T88" fmla="*/ 1 w 636"/>
                <a:gd name="T89" fmla="*/ 0 h 768"/>
                <a:gd name="T90" fmla="*/ 1 w 636"/>
                <a:gd name="T91" fmla="*/ 0 h 768"/>
                <a:gd name="T92" fmla="*/ 1 w 636"/>
                <a:gd name="T93" fmla="*/ 0 h 768"/>
                <a:gd name="T94" fmla="*/ 1 w 636"/>
                <a:gd name="T95" fmla="*/ 0 h 768"/>
                <a:gd name="T96" fmla="*/ 1 w 636"/>
                <a:gd name="T97" fmla="*/ 0 h 768"/>
                <a:gd name="T98" fmla="*/ 1 w 636"/>
                <a:gd name="T99" fmla="*/ 0 h 768"/>
                <a:gd name="T100" fmla="*/ 1 w 636"/>
                <a:gd name="T101" fmla="*/ 0 h 768"/>
                <a:gd name="T102" fmla="*/ 1 w 636"/>
                <a:gd name="T103" fmla="*/ 0 h 768"/>
                <a:gd name="T104" fmla="*/ 1 w 636"/>
                <a:gd name="T105" fmla="*/ 0 h 768"/>
                <a:gd name="T106" fmla="*/ 1 w 636"/>
                <a:gd name="T107" fmla="*/ 0 h 768"/>
                <a:gd name="T108" fmla="*/ 1 w 636"/>
                <a:gd name="T109" fmla="*/ 0 h 76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36"/>
                <a:gd name="T166" fmla="*/ 0 h 768"/>
                <a:gd name="T167" fmla="*/ 636 w 636"/>
                <a:gd name="T168" fmla="*/ 768 h 76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36" h="768">
                  <a:moveTo>
                    <a:pt x="589" y="102"/>
                  </a:moveTo>
                  <a:lnTo>
                    <a:pt x="593" y="127"/>
                  </a:lnTo>
                  <a:lnTo>
                    <a:pt x="593" y="151"/>
                  </a:lnTo>
                  <a:lnTo>
                    <a:pt x="589" y="176"/>
                  </a:lnTo>
                  <a:lnTo>
                    <a:pt x="581" y="199"/>
                  </a:lnTo>
                  <a:lnTo>
                    <a:pt x="570" y="222"/>
                  </a:lnTo>
                  <a:lnTo>
                    <a:pt x="558" y="245"/>
                  </a:lnTo>
                  <a:lnTo>
                    <a:pt x="545" y="267"/>
                  </a:lnTo>
                  <a:lnTo>
                    <a:pt x="531" y="287"/>
                  </a:lnTo>
                  <a:lnTo>
                    <a:pt x="528" y="324"/>
                  </a:lnTo>
                  <a:lnTo>
                    <a:pt x="530" y="362"/>
                  </a:lnTo>
                  <a:lnTo>
                    <a:pt x="533" y="399"/>
                  </a:lnTo>
                  <a:lnTo>
                    <a:pt x="532" y="437"/>
                  </a:lnTo>
                  <a:lnTo>
                    <a:pt x="537" y="434"/>
                  </a:lnTo>
                  <a:lnTo>
                    <a:pt x="542" y="431"/>
                  </a:lnTo>
                  <a:lnTo>
                    <a:pt x="547" y="430"/>
                  </a:lnTo>
                  <a:lnTo>
                    <a:pt x="552" y="430"/>
                  </a:lnTo>
                  <a:lnTo>
                    <a:pt x="558" y="431"/>
                  </a:lnTo>
                  <a:lnTo>
                    <a:pt x="562" y="433"/>
                  </a:lnTo>
                  <a:lnTo>
                    <a:pt x="567" y="435"/>
                  </a:lnTo>
                  <a:lnTo>
                    <a:pt x="570" y="438"/>
                  </a:lnTo>
                  <a:lnTo>
                    <a:pt x="575" y="452"/>
                  </a:lnTo>
                  <a:lnTo>
                    <a:pt x="577" y="465"/>
                  </a:lnTo>
                  <a:lnTo>
                    <a:pt x="577" y="479"/>
                  </a:lnTo>
                  <a:lnTo>
                    <a:pt x="576" y="491"/>
                  </a:lnTo>
                  <a:lnTo>
                    <a:pt x="580" y="487"/>
                  </a:lnTo>
                  <a:lnTo>
                    <a:pt x="584" y="481"/>
                  </a:lnTo>
                  <a:lnTo>
                    <a:pt x="588" y="476"/>
                  </a:lnTo>
                  <a:lnTo>
                    <a:pt x="592" y="472"/>
                  </a:lnTo>
                  <a:lnTo>
                    <a:pt x="597" y="468"/>
                  </a:lnTo>
                  <a:lnTo>
                    <a:pt x="603" y="465"/>
                  </a:lnTo>
                  <a:lnTo>
                    <a:pt x="608" y="462"/>
                  </a:lnTo>
                  <a:lnTo>
                    <a:pt x="615" y="461"/>
                  </a:lnTo>
                  <a:lnTo>
                    <a:pt x="627" y="472"/>
                  </a:lnTo>
                  <a:lnTo>
                    <a:pt x="629" y="487"/>
                  </a:lnTo>
                  <a:lnTo>
                    <a:pt x="629" y="504"/>
                  </a:lnTo>
                  <a:lnTo>
                    <a:pt x="631" y="522"/>
                  </a:lnTo>
                  <a:lnTo>
                    <a:pt x="634" y="552"/>
                  </a:lnTo>
                  <a:lnTo>
                    <a:pt x="636" y="579"/>
                  </a:lnTo>
                  <a:lnTo>
                    <a:pt x="634" y="601"/>
                  </a:lnTo>
                  <a:lnTo>
                    <a:pt x="624" y="615"/>
                  </a:lnTo>
                  <a:lnTo>
                    <a:pt x="609" y="600"/>
                  </a:lnTo>
                  <a:lnTo>
                    <a:pt x="607" y="580"/>
                  </a:lnTo>
                  <a:lnTo>
                    <a:pt x="608" y="559"/>
                  </a:lnTo>
                  <a:lnTo>
                    <a:pt x="604" y="539"/>
                  </a:lnTo>
                  <a:lnTo>
                    <a:pt x="591" y="549"/>
                  </a:lnTo>
                  <a:lnTo>
                    <a:pt x="577" y="558"/>
                  </a:lnTo>
                  <a:lnTo>
                    <a:pt x="563" y="568"/>
                  </a:lnTo>
                  <a:lnTo>
                    <a:pt x="550" y="578"/>
                  </a:lnTo>
                  <a:lnTo>
                    <a:pt x="536" y="587"/>
                  </a:lnTo>
                  <a:lnTo>
                    <a:pt x="521" y="596"/>
                  </a:lnTo>
                  <a:lnTo>
                    <a:pt x="506" y="605"/>
                  </a:lnTo>
                  <a:lnTo>
                    <a:pt x="490" y="613"/>
                  </a:lnTo>
                  <a:lnTo>
                    <a:pt x="475" y="621"/>
                  </a:lnTo>
                  <a:lnTo>
                    <a:pt x="459" y="630"/>
                  </a:lnTo>
                  <a:lnTo>
                    <a:pt x="442" y="636"/>
                  </a:lnTo>
                  <a:lnTo>
                    <a:pt x="426" y="643"/>
                  </a:lnTo>
                  <a:lnTo>
                    <a:pt x="409" y="649"/>
                  </a:lnTo>
                  <a:lnTo>
                    <a:pt x="393" y="655"/>
                  </a:lnTo>
                  <a:lnTo>
                    <a:pt x="376" y="659"/>
                  </a:lnTo>
                  <a:lnTo>
                    <a:pt x="358" y="664"/>
                  </a:lnTo>
                  <a:lnTo>
                    <a:pt x="350" y="668"/>
                  </a:lnTo>
                  <a:lnTo>
                    <a:pt x="343" y="672"/>
                  </a:lnTo>
                  <a:lnTo>
                    <a:pt x="335" y="677"/>
                  </a:lnTo>
                  <a:lnTo>
                    <a:pt x="330" y="681"/>
                  </a:lnTo>
                  <a:lnTo>
                    <a:pt x="323" y="686"/>
                  </a:lnTo>
                  <a:lnTo>
                    <a:pt x="317" y="692"/>
                  </a:lnTo>
                  <a:lnTo>
                    <a:pt x="312" y="699"/>
                  </a:lnTo>
                  <a:lnTo>
                    <a:pt x="308" y="704"/>
                  </a:lnTo>
                  <a:lnTo>
                    <a:pt x="307" y="719"/>
                  </a:lnTo>
                  <a:lnTo>
                    <a:pt x="307" y="734"/>
                  </a:lnTo>
                  <a:lnTo>
                    <a:pt x="305" y="748"/>
                  </a:lnTo>
                  <a:lnTo>
                    <a:pt x="303" y="763"/>
                  </a:lnTo>
                  <a:lnTo>
                    <a:pt x="296" y="763"/>
                  </a:lnTo>
                  <a:lnTo>
                    <a:pt x="288" y="765"/>
                  </a:lnTo>
                  <a:lnTo>
                    <a:pt x="280" y="768"/>
                  </a:lnTo>
                  <a:lnTo>
                    <a:pt x="274" y="765"/>
                  </a:lnTo>
                  <a:lnTo>
                    <a:pt x="274" y="751"/>
                  </a:lnTo>
                  <a:lnTo>
                    <a:pt x="273" y="733"/>
                  </a:lnTo>
                  <a:lnTo>
                    <a:pt x="273" y="716"/>
                  </a:lnTo>
                  <a:lnTo>
                    <a:pt x="274" y="699"/>
                  </a:lnTo>
                  <a:lnTo>
                    <a:pt x="278" y="683"/>
                  </a:lnTo>
                  <a:lnTo>
                    <a:pt x="284" y="668"/>
                  </a:lnTo>
                  <a:lnTo>
                    <a:pt x="294" y="655"/>
                  </a:lnTo>
                  <a:lnTo>
                    <a:pt x="308" y="646"/>
                  </a:lnTo>
                  <a:lnTo>
                    <a:pt x="324" y="640"/>
                  </a:lnTo>
                  <a:lnTo>
                    <a:pt x="340" y="633"/>
                  </a:lnTo>
                  <a:lnTo>
                    <a:pt x="356" y="627"/>
                  </a:lnTo>
                  <a:lnTo>
                    <a:pt x="372" y="621"/>
                  </a:lnTo>
                  <a:lnTo>
                    <a:pt x="388" y="615"/>
                  </a:lnTo>
                  <a:lnTo>
                    <a:pt x="404" y="609"/>
                  </a:lnTo>
                  <a:lnTo>
                    <a:pt x="419" y="602"/>
                  </a:lnTo>
                  <a:lnTo>
                    <a:pt x="436" y="595"/>
                  </a:lnTo>
                  <a:lnTo>
                    <a:pt x="452" y="588"/>
                  </a:lnTo>
                  <a:lnTo>
                    <a:pt x="467" y="580"/>
                  </a:lnTo>
                  <a:lnTo>
                    <a:pt x="482" y="573"/>
                  </a:lnTo>
                  <a:lnTo>
                    <a:pt x="497" y="564"/>
                  </a:lnTo>
                  <a:lnTo>
                    <a:pt x="510" y="556"/>
                  </a:lnTo>
                  <a:lnTo>
                    <a:pt x="524" y="545"/>
                  </a:lnTo>
                  <a:lnTo>
                    <a:pt x="538" y="535"/>
                  </a:lnTo>
                  <a:lnTo>
                    <a:pt x="551" y="525"/>
                  </a:lnTo>
                  <a:lnTo>
                    <a:pt x="544" y="513"/>
                  </a:lnTo>
                  <a:lnTo>
                    <a:pt x="542" y="500"/>
                  </a:lnTo>
                  <a:lnTo>
                    <a:pt x="539" y="487"/>
                  </a:lnTo>
                  <a:lnTo>
                    <a:pt x="537" y="473"/>
                  </a:lnTo>
                  <a:lnTo>
                    <a:pt x="522" y="484"/>
                  </a:lnTo>
                  <a:lnTo>
                    <a:pt x="506" y="497"/>
                  </a:lnTo>
                  <a:lnTo>
                    <a:pt x="490" y="510"/>
                  </a:lnTo>
                  <a:lnTo>
                    <a:pt x="474" y="522"/>
                  </a:lnTo>
                  <a:lnTo>
                    <a:pt x="456" y="535"/>
                  </a:lnTo>
                  <a:lnTo>
                    <a:pt x="439" y="547"/>
                  </a:lnTo>
                  <a:lnTo>
                    <a:pt x="422" y="559"/>
                  </a:lnTo>
                  <a:lnTo>
                    <a:pt x="403" y="570"/>
                  </a:lnTo>
                  <a:lnTo>
                    <a:pt x="385" y="581"/>
                  </a:lnTo>
                  <a:lnTo>
                    <a:pt x="365" y="592"/>
                  </a:lnTo>
                  <a:lnTo>
                    <a:pt x="346" y="601"/>
                  </a:lnTo>
                  <a:lnTo>
                    <a:pt x="325" y="610"/>
                  </a:lnTo>
                  <a:lnTo>
                    <a:pt x="304" y="617"/>
                  </a:lnTo>
                  <a:lnTo>
                    <a:pt x="282" y="624"/>
                  </a:lnTo>
                  <a:lnTo>
                    <a:pt x="259" y="630"/>
                  </a:lnTo>
                  <a:lnTo>
                    <a:pt x="235" y="633"/>
                  </a:lnTo>
                  <a:lnTo>
                    <a:pt x="216" y="635"/>
                  </a:lnTo>
                  <a:lnTo>
                    <a:pt x="198" y="636"/>
                  </a:lnTo>
                  <a:lnTo>
                    <a:pt x="183" y="636"/>
                  </a:lnTo>
                  <a:lnTo>
                    <a:pt x="170" y="638"/>
                  </a:lnTo>
                  <a:lnTo>
                    <a:pt x="156" y="638"/>
                  </a:lnTo>
                  <a:lnTo>
                    <a:pt x="144" y="636"/>
                  </a:lnTo>
                  <a:lnTo>
                    <a:pt x="133" y="635"/>
                  </a:lnTo>
                  <a:lnTo>
                    <a:pt x="122" y="634"/>
                  </a:lnTo>
                  <a:lnTo>
                    <a:pt x="112" y="632"/>
                  </a:lnTo>
                  <a:lnTo>
                    <a:pt x="102" y="630"/>
                  </a:lnTo>
                  <a:lnTo>
                    <a:pt x="91" y="626"/>
                  </a:lnTo>
                  <a:lnTo>
                    <a:pt x="80" y="624"/>
                  </a:lnTo>
                  <a:lnTo>
                    <a:pt x="69" y="620"/>
                  </a:lnTo>
                  <a:lnTo>
                    <a:pt x="57" y="616"/>
                  </a:lnTo>
                  <a:lnTo>
                    <a:pt x="44" y="612"/>
                  </a:lnTo>
                  <a:lnTo>
                    <a:pt x="30" y="608"/>
                  </a:lnTo>
                  <a:lnTo>
                    <a:pt x="19" y="601"/>
                  </a:lnTo>
                  <a:lnTo>
                    <a:pt x="8" y="594"/>
                  </a:lnTo>
                  <a:lnTo>
                    <a:pt x="2" y="585"/>
                  </a:lnTo>
                  <a:lnTo>
                    <a:pt x="0" y="574"/>
                  </a:lnTo>
                  <a:lnTo>
                    <a:pt x="16" y="581"/>
                  </a:lnTo>
                  <a:lnTo>
                    <a:pt x="33" y="587"/>
                  </a:lnTo>
                  <a:lnTo>
                    <a:pt x="49" y="593"/>
                  </a:lnTo>
                  <a:lnTo>
                    <a:pt x="66" y="596"/>
                  </a:lnTo>
                  <a:lnTo>
                    <a:pt x="82" y="600"/>
                  </a:lnTo>
                  <a:lnTo>
                    <a:pt x="98" y="603"/>
                  </a:lnTo>
                  <a:lnTo>
                    <a:pt x="114" y="605"/>
                  </a:lnTo>
                  <a:lnTo>
                    <a:pt x="129" y="608"/>
                  </a:lnTo>
                  <a:lnTo>
                    <a:pt x="143" y="609"/>
                  </a:lnTo>
                  <a:lnTo>
                    <a:pt x="156" y="610"/>
                  </a:lnTo>
                  <a:lnTo>
                    <a:pt x="167" y="610"/>
                  </a:lnTo>
                  <a:lnTo>
                    <a:pt x="178" y="611"/>
                  </a:lnTo>
                  <a:lnTo>
                    <a:pt x="185" y="611"/>
                  </a:lnTo>
                  <a:lnTo>
                    <a:pt x="191" y="611"/>
                  </a:lnTo>
                  <a:lnTo>
                    <a:pt x="195" y="611"/>
                  </a:lnTo>
                  <a:lnTo>
                    <a:pt x="196" y="611"/>
                  </a:lnTo>
                  <a:lnTo>
                    <a:pt x="215" y="608"/>
                  </a:lnTo>
                  <a:lnTo>
                    <a:pt x="233" y="604"/>
                  </a:lnTo>
                  <a:lnTo>
                    <a:pt x="251" y="598"/>
                  </a:lnTo>
                  <a:lnTo>
                    <a:pt x="271" y="594"/>
                  </a:lnTo>
                  <a:lnTo>
                    <a:pt x="291" y="587"/>
                  </a:lnTo>
                  <a:lnTo>
                    <a:pt x="310" y="580"/>
                  </a:lnTo>
                  <a:lnTo>
                    <a:pt x="330" y="572"/>
                  </a:lnTo>
                  <a:lnTo>
                    <a:pt x="348" y="564"/>
                  </a:lnTo>
                  <a:lnTo>
                    <a:pt x="368" y="555"/>
                  </a:lnTo>
                  <a:lnTo>
                    <a:pt x="386" y="545"/>
                  </a:lnTo>
                  <a:lnTo>
                    <a:pt x="404" y="535"/>
                  </a:lnTo>
                  <a:lnTo>
                    <a:pt x="422" y="525"/>
                  </a:lnTo>
                  <a:lnTo>
                    <a:pt x="438" y="514"/>
                  </a:lnTo>
                  <a:lnTo>
                    <a:pt x="454" y="503"/>
                  </a:lnTo>
                  <a:lnTo>
                    <a:pt x="469" y="491"/>
                  </a:lnTo>
                  <a:lnTo>
                    <a:pt x="483" y="479"/>
                  </a:lnTo>
                  <a:lnTo>
                    <a:pt x="497" y="423"/>
                  </a:lnTo>
                  <a:lnTo>
                    <a:pt x="501" y="371"/>
                  </a:lnTo>
                  <a:lnTo>
                    <a:pt x="499" y="320"/>
                  </a:lnTo>
                  <a:lnTo>
                    <a:pt x="493" y="264"/>
                  </a:lnTo>
                  <a:lnTo>
                    <a:pt x="501" y="250"/>
                  </a:lnTo>
                  <a:lnTo>
                    <a:pt x="510" y="238"/>
                  </a:lnTo>
                  <a:lnTo>
                    <a:pt x="522" y="225"/>
                  </a:lnTo>
                  <a:lnTo>
                    <a:pt x="533" y="214"/>
                  </a:lnTo>
                  <a:lnTo>
                    <a:pt x="544" y="201"/>
                  </a:lnTo>
                  <a:lnTo>
                    <a:pt x="553" y="187"/>
                  </a:lnTo>
                  <a:lnTo>
                    <a:pt x="560" y="172"/>
                  </a:lnTo>
                  <a:lnTo>
                    <a:pt x="563" y="154"/>
                  </a:lnTo>
                  <a:lnTo>
                    <a:pt x="563" y="141"/>
                  </a:lnTo>
                  <a:lnTo>
                    <a:pt x="560" y="124"/>
                  </a:lnTo>
                  <a:lnTo>
                    <a:pt x="554" y="104"/>
                  </a:lnTo>
                  <a:lnTo>
                    <a:pt x="546" y="85"/>
                  </a:lnTo>
                  <a:lnTo>
                    <a:pt x="535" y="66"/>
                  </a:lnTo>
                  <a:lnTo>
                    <a:pt x="521" y="51"/>
                  </a:lnTo>
                  <a:lnTo>
                    <a:pt x="506" y="43"/>
                  </a:lnTo>
                  <a:lnTo>
                    <a:pt x="487" y="41"/>
                  </a:lnTo>
                  <a:lnTo>
                    <a:pt x="477" y="49"/>
                  </a:lnTo>
                  <a:lnTo>
                    <a:pt x="468" y="58"/>
                  </a:lnTo>
                  <a:lnTo>
                    <a:pt x="461" y="66"/>
                  </a:lnTo>
                  <a:lnTo>
                    <a:pt x="455" y="74"/>
                  </a:lnTo>
                  <a:lnTo>
                    <a:pt x="451" y="81"/>
                  </a:lnTo>
                  <a:lnTo>
                    <a:pt x="447" y="87"/>
                  </a:lnTo>
                  <a:lnTo>
                    <a:pt x="445" y="89"/>
                  </a:lnTo>
                  <a:lnTo>
                    <a:pt x="442" y="90"/>
                  </a:lnTo>
                  <a:lnTo>
                    <a:pt x="441" y="71"/>
                  </a:lnTo>
                  <a:lnTo>
                    <a:pt x="446" y="52"/>
                  </a:lnTo>
                  <a:lnTo>
                    <a:pt x="455" y="35"/>
                  </a:lnTo>
                  <a:lnTo>
                    <a:pt x="466" y="18"/>
                  </a:lnTo>
                  <a:lnTo>
                    <a:pt x="470" y="14"/>
                  </a:lnTo>
                  <a:lnTo>
                    <a:pt x="475" y="12"/>
                  </a:lnTo>
                  <a:lnTo>
                    <a:pt x="480" y="9"/>
                  </a:lnTo>
                  <a:lnTo>
                    <a:pt x="485" y="6"/>
                  </a:lnTo>
                  <a:lnTo>
                    <a:pt x="491" y="4"/>
                  </a:lnTo>
                  <a:lnTo>
                    <a:pt x="495" y="2"/>
                  </a:lnTo>
                  <a:lnTo>
                    <a:pt x="501" y="0"/>
                  </a:lnTo>
                  <a:lnTo>
                    <a:pt x="506" y="0"/>
                  </a:lnTo>
                  <a:lnTo>
                    <a:pt x="522" y="9"/>
                  </a:lnTo>
                  <a:lnTo>
                    <a:pt x="536" y="18"/>
                  </a:lnTo>
                  <a:lnTo>
                    <a:pt x="548" y="29"/>
                  </a:lnTo>
                  <a:lnTo>
                    <a:pt x="559" y="42"/>
                  </a:lnTo>
                  <a:lnTo>
                    <a:pt x="568" y="56"/>
                  </a:lnTo>
                  <a:lnTo>
                    <a:pt x="576" y="71"/>
                  </a:lnTo>
                  <a:lnTo>
                    <a:pt x="583" y="86"/>
                  </a:lnTo>
                  <a:lnTo>
                    <a:pt x="589" y="1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16" name="Freeform 23">
              <a:extLst>
                <a:ext uri="{FF2B5EF4-FFF2-40B4-BE49-F238E27FC236}">
                  <a16:creationId xmlns:a16="http://schemas.microsoft.com/office/drawing/2014/main" id="{69776B07-1C76-8476-71C4-EC68D1577AC6}"/>
                </a:ext>
              </a:extLst>
            </p:cNvPr>
            <p:cNvSpPr>
              <a:spLocks/>
            </p:cNvSpPr>
            <p:nvPr/>
          </p:nvSpPr>
          <p:spPr bwMode="auto">
            <a:xfrm>
              <a:off x="2188" y="2107"/>
              <a:ext cx="73" cy="69"/>
            </a:xfrm>
            <a:custGeom>
              <a:avLst/>
              <a:gdLst>
                <a:gd name="T0" fmla="*/ 0 w 147"/>
                <a:gd name="T1" fmla="*/ 1 h 137"/>
                <a:gd name="T2" fmla="*/ 0 w 147"/>
                <a:gd name="T3" fmla="*/ 1 h 137"/>
                <a:gd name="T4" fmla="*/ 0 w 147"/>
                <a:gd name="T5" fmla="*/ 1 h 137"/>
                <a:gd name="T6" fmla="*/ 0 w 147"/>
                <a:gd name="T7" fmla="*/ 1 h 137"/>
                <a:gd name="T8" fmla="*/ 0 w 147"/>
                <a:gd name="T9" fmla="*/ 1 h 137"/>
                <a:gd name="T10" fmla="*/ 0 w 147"/>
                <a:gd name="T11" fmla="*/ 1 h 137"/>
                <a:gd name="T12" fmla="*/ 0 w 147"/>
                <a:gd name="T13" fmla="*/ 1 h 137"/>
                <a:gd name="T14" fmla="*/ 0 w 147"/>
                <a:gd name="T15" fmla="*/ 1 h 137"/>
                <a:gd name="T16" fmla="*/ 0 w 147"/>
                <a:gd name="T17" fmla="*/ 1 h 137"/>
                <a:gd name="T18" fmla="*/ 0 w 147"/>
                <a:gd name="T19" fmla="*/ 1 h 137"/>
                <a:gd name="T20" fmla="*/ 0 w 147"/>
                <a:gd name="T21" fmla="*/ 1 h 137"/>
                <a:gd name="T22" fmla="*/ 0 w 147"/>
                <a:gd name="T23" fmla="*/ 1 h 137"/>
                <a:gd name="T24" fmla="*/ 0 w 147"/>
                <a:gd name="T25" fmla="*/ 1 h 137"/>
                <a:gd name="T26" fmla="*/ 0 w 147"/>
                <a:gd name="T27" fmla="*/ 1 h 137"/>
                <a:gd name="T28" fmla="*/ 0 w 147"/>
                <a:gd name="T29" fmla="*/ 1 h 137"/>
                <a:gd name="T30" fmla="*/ 0 w 147"/>
                <a:gd name="T31" fmla="*/ 1 h 137"/>
                <a:gd name="T32" fmla="*/ 0 w 147"/>
                <a:gd name="T33" fmla="*/ 1 h 137"/>
                <a:gd name="T34" fmla="*/ 0 w 147"/>
                <a:gd name="T35" fmla="*/ 1 h 137"/>
                <a:gd name="T36" fmla="*/ 0 w 147"/>
                <a:gd name="T37" fmla="*/ 1 h 137"/>
                <a:gd name="T38" fmla="*/ 0 w 147"/>
                <a:gd name="T39" fmla="*/ 1 h 137"/>
                <a:gd name="T40" fmla="*/ 0 w 147"/>
                <a:gd name="T41" fmla="*/ 1 h 137"/>
                <a:gd name="T42" fmla="*/ 0 w 147"/>
                <a:gd name="T43" fmla="*/ 1 h 137"/>
                <a:gd name="T44" fmla="*/ 0 w 147"/>
                <a:gd name="T45" fmla="*/ 0 h 137"/>
                <a:gd name="T46" fmla="*/ 0 w 147"/>
                <a:gd name="T47" fmla="*/ 1 h 137"/>
                <a:gd name="T48" fmla="*/ 0 w 147"/>
                <a:gd name="T49" fmla="*/ 1 h 137"/>
                <a:gd name="T50" fmla="*/ 0 w 147"/>
                <a:gd name="T51" fmla="*/ 1 h 137"/>
                <a:gd name="T52" fmla="*/ 0 w 147"/>
                <a:gd name="T53" fmla="*/ 1 h 137"/>
                <a:gd name="T54" fmla="*/ 0 w 147"/>
                <a:gd name="T55" fmla="*/ 1 h 137"/>
                <a:gd name="T56" fmla="*/ 0 w 147"/>
                <a:gd name="T57" fmla="*/ 1 h 13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7"/>
                <a:gd name="T88" fmla="*/ 0 h 137"/>
                <a:gd name="T89" fmla="*/ 147 w 147"/>
                <a:gd name="T90" fmla="*/ 137 h 13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7" h="137">
                  <a:moveTo>
                    <a:pt x="147" y="119"/>
                  </a:moveTo>
                  <a:lnTo>
                    <a:pt x="143" y="117"/>
                  </a:lnTo>
                  <a:lnTo>
                    <a:pt x="137" y="109"/>
                  </a:lnTo>
                  <a:lnTo>
                    <a:pt x="127" y="96"/>
                  </a:lnTo>
                  <a:lnTo>
                    <a:pt x="116" y="81"/>
                  </a:lnTo>
                  <a:lnTo>
                    <a:pt x="102" y="66"/>
                  </a:lnTo>
                  <a:lnTo>
                    <a:pt x="88" y="53"/>
                  </a:lnTo>
                  <a:lnTo>
                    <a:pt x="73" y="45"/>
                  </a:lnTo>
                  <a:lnTo>
                    <a:pt x="60" y="44"/>
                  </a:lnTo>
                  <a:lnTo>
                    <a:pt x="49" y="57"/>
                  </a:lnTo>
                  <a:lnTo>
                    <a:pt x="38" y="72"/>
                  </a:lnTo>
                  <a:lnTo>
                    <a:pt x="29" y="88"/>
                  </a:lnTo>
                  <a:lnTo>
                    <a:pt x="21" y="104"/>
                  </a:lnTo>
                  <a:lnTo>
                    <a:pt x="14" y="118"/>
                  </a:lnTo>
                  <a:lnTo>
                    <a:pt x="10" y="129"/>
                  </a:lnTo>
                  <a:lnTo>
                    <a:pt x="7" y="136"/>
                  </a:lnTo>
                  <a:lnTo>
                    <a:pt x="6" y="137"/>
                  </a:lnTo>
                  <a:lnTo>
                    <a:pt x="0" y="106"/>
                  </a:lnTo>
                  <a:lnTo>
                    <a:pt x="2" y="75"/>
                  </a:lnTo>
                  <a:lnTo>
                    <a:pt x="8" y="45"/>
                  </a:lnTo>
                  <a:lnTo>
                    <a:pt x="23" y="15"/>
                  </a:lnTo>
                  <a:lnTo>
                    <a:pt x="48" y="1"/>
                  </a:lnTo>
                  <a:lnTo>
                    <a:pt x="71" y="0"/>
                  </a:lnTo>
                  <a:lnTo>
                    <a:pt x="91" y="9"/>
                  </a:lnTo>
                  <a:lnTo>
                    <a:pt x="110" y="26"/>
                  </a:lnTo>
                  <a:lnTo>
                    <a:pt x="125" y="48"/>
                  </a:lnTo>
                  <a:lnTo>
                    <a:pt x="136" y="72"/>
                  </a:lnTo>
                  <a:lnTo>
                    <a:pt x="143" y="97"/>
                  </a:lnTo>
                  <a:lnTo>
                    <a:pt x="147"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17" name="Freeform 24">
              <a:extLst>
                <a:ext uri="{FF2B5EF4-FFF2-40B4-BE49-F238E27FC236}">
                  <a16:creationId xmlns:a16="http://schemas.microsoft.com/office/drawing/2014/main" id="{48AD99C8-242A-E71B-D9CB-687D273A3CC5}"/>
                </a:ext>
              </a:extLst>
            </p:cNvPr>
            <p:cNvSpPr>
              <a:spLocks/>
            </p:cNvSpPr>
            <p:nvPr/>
          </p:nvSpPr>
          <p:spPr bwMode="auto">
            <a:xfrm>
              <a:off x="2028" y="2085"/>
              <a:ext cx="118" cy="302"/>
            </a:xfrm>
            <a:custGeom>
              <a:avLst/>
              <a:gdLst>
                <a:gd name="T0" fmla="*/ 1 w 236"/>
                <a:gd name="T1" fmla="*/ 1 h 604"/>
                <a:gd name="T2" fmla="*/ 1 w 236"/>
                <a:gd name="T3" fmla="*/ 0 h 604"/>
                <a:gd name="T4" fmla="*/ 1 w 236"/>
                <a:gd name="T5" fmla="*/ 1 h 604"/>
                <a:gd name="T6" fmla="*/ 1 w 236"/>
                <a:gd name="T7" fmla="*/ 1 h 604"/>
                <a:gd name="T8" fmla="*/ 1 w 236"/>
                <a:gd name="T9" fmla="*/ 1 h 604"/>
                <a:gd name="T10" fmla="*/ 1 w 236"/>
                <a:gd name="T11" fmla="*/ 1 h 604"/>
                <a:gd name="T12" fmla="*/ 1 w 236"/>
                <a:gd name="T13" fmla="*/ 1 h 604"/>
                <a:gd name="T14" fmla="*/ 1 w 236"/>
                <a:gd name="T15" fmla="*/ 1 h 604"/>
                <a:gd name="T16" fmla="*/ 1 w 236"/>
                <a:gd name="T17" fmla="*/ 1 h 604"/>
                <a:gd name="T18" fmla="*/ 1 w 236"/>
                <a:gd name="T19" fmla="*/ 1 h 604"/>
                <a:gd name="T20" fmla="*/ 1 w 236"/>
                <a:gd name="T21" fmla="*/ 1 h 604"/>
                <a:gd name="T22" fmla="*/ 1 w 236"/>
                <a:gd name="T23" fmla="*/ 1 h 604"/>
                <a:gd name="T24" fmla="*/ 1 w 236"/>
                <a:gd name="T25" fmla="*/ 1 h 604"/>
                <a:gd name="T26" fmla="*/ 1 w 236"/>
                <a:gd name="T27" fmla="*/ 1 h 604"/>
                <a:gd name="T28" fmla="*/ 1 w 236"/>
                <a:gd name="T29" fmla="*/ 1 h 604"/>
                <a:gd name="T30" fmla="*/ 1 w 236"/>
                <a:gd name="T31" fmla="*/ 1 h 604"/>
                <a:gd name="T32" fmla="*/ 1 w 236"/>
                <a:gd name="T33" fmla="*/ 1 h 604"/>
                <a:gd name="T34" fmla="*/ 1 w 236"/>
                <a:gd name="T35" fmla="*/ 1 h 604"/>
                <a:gd name="T36" fmla="*/ 1 w 236"/>
                <a:gd name="T37" fmla="*/ 1 h 604"/>
                <a:gd name="T38" fmla="*/ 1 w 236"/>
                <a:gd name="T39" fmla="*/ 1 h 604"/>
                <a:gd name="T40" fmla="*/ 1 w 236"/>
                <a:gd name="T41" fmla="*/ 1 h 604"/>
                <a:gd name="T42" fmla="*/ 1 w 236"/>
                <a:gd name="T43" fmla="*/ 1 h 604"/>
                <a:gd name="T44" fmla="*/ 1 w 236"/>
                <a:gd name="T45" fmla="*/ 1 h 604"/>
                <a:gd name="T46" fmla="*/ 1 w 236"/>
                <a:gd name="T47" fmla="*/ 1 h 604"/>
                <a:gd name="T48" fmla="*/ 1 w 236"/>
                <a:gd name="T49" fmla="*/ 1 h 604"/>
                <a:gd name="T50" fmla="*/ 1 w 236"/>
                <a:gd name="T51" fmla="*/ 1 h 604"/>
                <a:gd name="T52" fmla="*/ 1 w 236"/>
                <a:gd name="T53" fmla="*/ 1 h 604"/>
                <a:gd name="T54" fmla="*/ 1 w 236"/>
                <a:gd name="T55" fmla="*/ 1 h 604"/>
                <a:gd name="T56" fmla="*/ 1 w 236"/>
                <a:gd name="T57" fmla="*/ 1 h 604"/>
                <a:gd name="T58" fmla="*/ 1 w 236"/>
                <a:gd name="T59" fmla="*/ 1 h 604"/>
                <a:gd name="T60" fmla="*/ 1 w 236"/>
                <a:gd name="T61" fmla="*/ 1 h 604"/>
                <a:gd name="T62" fmla="*/ 1 w 236"/>
                <a:gd name="T63" fmla="*/ 1 h 604"/>
                <a:gd name="T64" fmla="*/ 1 w 236"/>
                <a:gd name="T65" fmla="*/ 1 h 604"/>
                <a:gd name="T66" fmla="*/ 1 w 236"/>
                <a:gd name="T67" fmla="*/ 1 h 604"/>
                <a:gd name="T68" fmla="*/ 1 w 236"/>
                <a:gd name="T69" fmla="*/ 1 h 604"/>
                <a:gd name="T70" fmla="*/ 1 w 236"/>
                <a:gd name="T71" fmla="*/ 1 h 604"/>
                <a:gd name="T72" fmla="*/ 1 w 236"/>
                <a:gd name="T73" fmla="*/ 1 h 604"/>
                <a:gd name="T74" fmla="*/ 1 w 236"/>
                <a:gd name="T75" fmla="*/ 1 h 604"/>
                <a:gd name="T76" fmla="*/ 1 w 236"/>
                <a:gd name="T77" fmla="*/ 1 h 604"/>
                <a:gd name="T78" fmla="*/ 1 w 236"/>
                <a:gd name="T79" fmla="*/ 1 h 604"/>
                <a:gd name="T80" fmla="*/ 1 w 236"/>
                <a:gd name="T81" fmla="*/ 1 h 60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36"/>
                <a:gd name="T124" fmla="*/ 0 h 604"/>
                <a:gd name="T125" fmla="*/ 236 w 236"/>
                <a:gd name="T126" fmla="*/ 604 h 60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36" h="604">
                  <a:moveTo>
                    <a:pt x="67" y="4"/>
                  </a:moveTo>
                  <a:lnTo>
                    <a:pt x="76" y="2"/>
                  </a:lnTo>
                  <a:lnTo>
                    <a:pt x="84" y="0"/>
                  </a:lnTo>
                  <a:lnTo>
                    <a:pt x="92" y="0"/>
                  </a:lnTo>
                  <a:lnTo>
                    <a:pt x="99" y="3"/>
                  </a:lnTo>
                  <a:lnTo>
                    <a:pt x="99" y="13"/>
                  </a:lnTo>
                  <a:lnTo>
                    <a:pt x="98" y="26"/>
                  </a:lnTo>
                  <a:lnTo>
                    <a:pt x="97" y="39"/>
                  </a:lnTo>
                  <a:lnTo>
                    <a:pt x="96" y="49"/>
                  </a:lnTo>
                  <a:lnTo>
                    <a:pt x="134" y="62"/>
                  </a:lnTo>
                  <a:lnTo>
                    <a:pt x="164" y="85"/>
                  </a:lnTo>
                  <a:lnTo>
                    <a:pt x="189" y="113"/>
                  </a:lnTo>
                  <a:lnTo>
                    <a:pt x="208" y="148"/>
                  </a:lnTo>
                  <a:lnTo>
                    <a:pt x="220" y="186"/>
                  </a:lnTo>
                  <a:lnTo>
                    <a:pt x="229" y="227"/>
                  </a:lnTo>
                  <a:lnTo>
                    <a:pt x="234" y="268"/>
                  </a:lnTo>
                  <a:lnTo>
                    <a:pt x="236" y="307"/>
                  </a:lnTo>
                  <a:lnTo>
                    <a:pt x="232" y="301"/>
                  </a:lnTo>
                  <a:lnTo>
                    <a:pt x="224" y="279"/>
                  </a:lnTo>
                  <a:lnTo>
                    <a:pt x="211" y="247"/>
                  </a:lnTo>
                  <a:lnTo>
                    <a:pt x="195" y="209"/>
                  </a:lnTo>
                  <a:lnTo>
                    <a:pt x="175" y="170"/>
                  </a:lnTo>
                  <a:lnTo>
                    <a:pt x="152" y="135"/>
                  </a:lnTo>
                  <a:lnTo>
                    <a:pt x="126" y="111"/>
                  </a:lnTo>
                  <a:lnTo>
                    <a:pt x="97" y="101"/>
                  </a:lnTo>
                  <a:lnTo>
                    <a:pt x="95" y="156"/>
                  </a:lnTo>
                  <a:lnTo>
                    <a:pt x="97" y="244"/>
                  </a:lnTo>
                  <a:lnTo>
                    <a:pt x="102" y="323"/>
                  </a:lnTo>
                  <a:lnTo>
                    <a:pt x="104" y="359"/>
                  </a:lnTo>
                  <a:lnTo>
                    <a:pt x="110" y="383"/>
                  </a:lnTo>
                  <a:lnTo>
                    <a:pt x="114" y="408"/>
                  </a:lnTo>
                  <a:lnTo>
                    <a:pt x="118" y="435"/>
                  </a:lnTo>
                  <a:lnTo>
                    <a:pt x="123" y="460"/>
                  </a:lnTo>
                  <a:lnTo>
                    <a:pt x="130" y="486"/>
                  </a:lnTo>
                  <a:lnTo>
                    <a:pt x="140" y="509"/>
                  </a:lnTo>
                  <a:lnTo>
                    <a:pt x="152" y="529"/>
                  </a:lnTo>
                  <a:lnTo>
                    <a:pt x="171" y="548"/>
                  </a:lnTo>
                  <a:lnTo>
                    <a:pt x="178" y="557"/>
                  </a:lnTo>
                  <a:lnTo>
                    <a:pt x="185" y="564"/>
                  </a:lnTo>
                  <a:lnTo>
                    <a:pt x="190" y="570"/>
                  </a:lnTo>
                  <a:lnTo>
                    <a:pt x="195" y="575"/>
                  </a:lnTo>
                  <a:lnTo>
                    <a:pt x="201" y="581"/>
                  </a:lnTo>
                  <a:lnTo>
                    <a:pt x="205" y="587"/>
                  </a:lnTo>
                  <a:lnTo>
                    <a:pt x="210" y="595"/>
                  </a:lnTo>
                  <a:lnTo>
                    <a:pt x="214" y="604"/>
                  </a:lnTo>
                  <a:lnTo>
                    <a:pt x="203" y="603"/>
                  </a:lnTo>
                  <a:lnTo>
                    <a:pt x="194" y="601"/>
                  </a:lnTo>
                  <a:lnTo>
                    <a:pt x="185" y="598"/>
                  </a:lnTo>
                  <a:lnTo>
                    <a:pt x="175" y="594"/>
                  </a:lnTo>
                  <a:lnTo>
                    <a:pt x="167" y="589"/>
                  </a:lnTo>
                  <a:lnTo>
                    <a:pt x="158" y="582"/>
                  </a:lnTo>
                  <a:lnTo>
                    <a:pt x="148" y="573"/>
                  </a:lnTo>
                  <a:lnTo>
                    <a:pt x="136" y="563"/>
                  </a:lnTo>
                  <a:lnTo>
                    <a:pt x="123" y="549"/>
                  </a:lnTo>
                  <a:lnTo>
                    <a:pt x="112" y="533"/>
                  </a:lnTo>
                  <a:lnTo>
                    <a:pt x="103" y="517"/>
                  </a:lnTo>
                  <a:lnTo>
                    <a:pt x="94" y="498"/>
                  </a:lnTo>
                  <a:lnTo>
                    <a:pt x="87" y="480"/>
                  </a:lnTo>
                  <a:lnTo>
                    <a:pt x="81" y="461"/>
                  </a:lnTo>
                  <a:lnTo>
                    <a:pt x="77" y="442"/>
                  </a:lnTo>
                  <a:lnTo>
                    <a:pt x="75" y="422"/>
                  </a:lnTo>
                  <a:lnTo>
                    <a:pt x="73" y="380"/>
                  </a:lnTo>
                  <a:lnTo>
                    <a:pt x="68" y="283"/>
                  </a:lnTo>
                  <a:lnTo>
                    <a:pt x="64" y="173"/>
                  </a:lnTo>
                  <a:lnTo>
                    <a:pt x="64" y="97"/>
                  </a:lnTo>
                  <a:lnTo>
                    <a:pt x="56" y="95"/>
                  </a:lnTo>
                  <a:lnTo>
                    <a:pt x="47" y="94"/>
                  </a:lnTo>
                  <a:lnTo>
                    <a:pt x="39" y="94"/>
                  </a:lnTo>
                  <a:lnTo>
                    <a:pt x="33" y="94"/>
                  </a:lnTo>
                  <a:lnTo>
                    <a:pt x="24" y="95"/>
                  </a:lnTo>
                  <a:lnTo>
                    <a:pt x="18" y="96"/>
                  </a:lnTo>
                  <a:lnTo>
                    <a:pt x="9" y="97"/>
                  </a:lnTo>
                  <a:lnTo>
                    <a:pt x="0" y="100"/>
                  </a:lnTo>
                  <a:lnTo>
                    <a:pt x="7" y="44"/>
                  </a:lnTo>
                  <a:lnTo>
                    <a:pt x="13" y="44"/>
                  </a:lnTo>
                  <a:lnTo>
                    <a:pt x="19" y="45"/>
                  </a:lnTo>
                  <a:lnTo>
                    <a:pt x="27" y="45"/>
                  </a:lnTo>
                  <a:lnTo>
                    <a:pt x="34" y="47"/>
                  </a:lnTo>
                  <a:lnTo>
                    <a:pt x="42" y="47"/>
                  </a:lnTo>
                  <a:lnTo>
                    <a:pt x="49" y="45"/>
                  </a:lnTo>
                  <a:lnTo>
                    <a:pt x="56" y="44"/>
                  </a:lnTo>
                  <a:lnTo>
                    <a:pt x="61" y="42"/>
                  </a:lnTo>
                  <a:lnTo>
                    <a:pt x="67"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18" name="Freeform 25">
              <a:extLst>
                <a:ext uri="{FF2B5EF4-FFF2-40B4-BE49-F238E27FC236}">
                  <a16:creationId xmlns:a16="http://schemas.microsoft.com/office/drawing/2014/main" id="{47E9BC38-E79B-0433-D6AA-9E8721AD710A}"/>
                </a:ext>
              </a:extLst>
            </p:cNvPr>
            <p:cNvSpPr>
              <a:spLocks/>
            </p:cNvSpPr>
            <p:nvPr/>
          </p:nvSpPr>
          <p:spPr bwMode="auto">
            <a:xfrm>
              <a:off x="2138" y="2300"/>
              <a:ext cx="226" cy="121"/>
            </a:xfrm>
            <a:custGeom>
              <a:avLst/>
              <a:gdLst>
                <a:gd name="T0" fmla="*/ 1 w 452"/>
                <a:gd name="T1" fmla="*/ 0 h 242"/>
                <a:gd name="T2" fmla="*/ 1 w 452"/>
                <a:gd name="T3" fmla="*/ 1 h 242"/>
                <a:gd name="T4" fmla="*/ 1 w 452"/>
                <a:gd name="T5" fmla="*/ 1 h 242"/>
                <a:gd name="T6" fmla="*/ 1 w 452"/>
                <a:gd name="T7" fmla="*/ 1 h 242"/>
                <a:gd name="T8" fmla="*/ 1 w 452"/>
                <a:gd name="T9" fmla="*/ 1 h 242"/>
                <a:gd name="T10" fmla="*/ 1 w 452"/>
                <a:gd name="T11" fmla="*/ 1 h 242"/>
                <a:gd name="T12" fmla="*/ 1 w 452"/>
                <a:gd name="T13" fmla="*/ 1 h 242"/>
                <a:gd name="T14" fmla="*/ 1 w 452"/>
                <a:gd name="T15" fmla="*/ 1 h 242"/>
                <a:gd name="T16" fmla="*/ 1 w 452"/>
                <a:gd name="T17" fmla="*/ 1 h 242"/>
                <a:gd name="T18" fmla="*/ 1 w 452"/>
                <a:gd name="T19" fmla="*/ 1 h 242"/>
                <a:gd name="T20" fmla="*/ 1 w 452"/>
                <a:gd name="T21" fmla="*/ 1 h 242"/>
                <a:gd name="T22" fmla="*/ 1 w 452"/>
                <a:gd name="T23" fmla="*/ 1 h 242"/>
                <a:gd name="T24" fmla="*/ 1 w 452"/>
                <a:gd name="T25" fmla="*/ 1 h 242"/>
                <a:gd name="T26" fmla="*/ 1 w 452"/>
                <a:gd name="T27" fmla="*/ 1 h 242"/>
                <a:gd name="T28" fmla="*/ 1 w 452"/>
                <a:gd name="T29" fmla="*/ 1 h 242"/>
                <a:gd name="T30" fmla="*/ 1 w 452"/>
                <a:gd name="T31" fmla="*/ 1 h 242"/>
                <a:gd name="T32" fmla="*/ 1 w 452"/>
                <a:gd name="T33" fmla="*/ 1 h 242"/>
                <a:gd name="T34" fmla="*/ 1 w 452"/>
                <a:gd name="T35" fmla="*/ 1 h 242"/>
                <a:gd name="T36" fmla="*/ 1 w 452"/>
                <a:gd name="T37" fmla="*/ 1 h 242"/>
                <a:gd name="T38" fmla="*/ 1 w 452"/>
                <a:gd name="T39" fmla="*/ 1 h 242"/>
                <a:gd name="T40" fmla="*/ 1 w 452"/>
                <a:gd name="T41" fmla="*/ 1 h 242"/>
                <a:gd name="T42" fmla="*/ 1 w 452"/>
                <a:gd name="T43" fmla="*/ 1 h 242"/>
                <a:gd name="T44" fmla="*/ 1 w 452"/>
                <a:gd name="T45" fmla="*/ 1 h 242"/>
                <a:gd name="T46" fmla="*/ 1 w 452"/>
                <a:gd name="T47" fmla="*/ 1 h 242"/>
                <a:gd name="T48" fmla="*/ 1 w 452"/>
                <a:gd name="T49" fmla="*/ 1 h 242"/>
                <a:gd name="T50" fmla="*/ 1 w 452"/>
                <a:gd name="T51" fmla="*/ 1 h 242"/>
                <a:gd name="T52" fmla="*/ 1 w 452"/>
                <a:gd name="T53" fmla="*/ 1 h 242"/>
                <a:gd name="T54" fmla="*/ 0 w 452"/>
                <a:gd name="T55" fmla="*/ 1 h 242"/>
                <a:gd name="T56" fmla="*/ 1 w 452"/>
                <a:gd name="T57" fmla="*/ 1 h 242"/>
                <a:gd name="T58" fmla="*/ 1 w 452"/>
                <a:gd name="T59" fmla="*/ 1 h 242"/>
                <a:gd name="T60" fmla="*/ 1 w 452"/>
                <a:gd name="T61" fmla="*/ 1 h 242"/>
                <a:gd name="T62" fmla="*/ 1 w 452"/>
                <a:gd name="T63" fmla="*/ 1 h 242"/>
                <a:gd name="T64" fmla="*/ 1 w 452"/>
                <a:gd name="T65" fmla="*/ 1 h 242"/>
                <a:gd name="T66" fmla="*/ 1 w 452"/>
                <a:gd name="T67" fmla="*/ 1 h 242"/>
                <a:gd name="T68" fmla="*/ 1 w 452"/>
                <a:gd name="T69" fmla="*/ 1 h 242"/>
                <a:gd name="T70" fmla="*/ 1 w 452"/>
                <a:gd name="T71" fmla="*/ 1 h 242"/>
                <a:gd name="T72" fmla="*/ 1 w 452"/>
                <a:gd name="T73" fmla="*/ 1 h 242"/>
                <a:gd name="T74" fmla="*/ 1 w 452"/>
                <a:gd name="T75" fmla="*/ 1 h 242"/>
                <a:gd name="T76" fmla="*/ 1 w 452"/>
                <a:gd name="T77" fmla="*/ 1 h 242"/>
                <a:gd name="T78" fmla="*/ 1 w 452"/>
                <a:gd name="T79" fmla="*/ 1 h 242"/>
                <a:gd name="T80" fmla="*/ 1 w 452"/>
                <a:gd name="T81" fmla="*/ 1 h 242"/>
                <a:gd name="T82" fmla="*/ 1 w 452"/>
                <a:gd name="T83" fmla="*/ 1 h 242"/>
                <a:gd name="T84" fmla="*/ 1 w 452"/>
                <a:gd name="T85" fmla="*/ 1 h 242"/>
                <a:gd name="T86" fmla="*/ 1 w 452"/>
                <a:gd name="T87" fmla="*/ 1 h 242"/>
                <a:gd name="T88" fmla="*/ 1 w 452"/>
                <a:gd name="T89" fmla="*/ 1 h 242"/>
                <a:gd name="T90" fmla="*/ 1 w 452"/>
                <a:gd name="T91" fmla="*/ 1 h 242"/>
                <a:gd name="T92" fmla="*/ 1 w 452"/>
                <a:gd name="T93" fmla="*/ 1 h 242"/>
                <a:gd name="T94" fmla="*/ 1 w 452"/>
                <a:gd name="T95" fmla="*/ 1 h 242"/>
                <a:gd name="T96" fmla="*/ 1 w 452"/>
                <a:gd name="T97" fmla="*/ 1 h 242"/>
                <a:gd name="T98" fmla="*/ 1 w 452"/>
                <a:gd name="T99" fmla="*/ 1 h 242"/>
                <a:gd name="T100" fmla="*/ 1 w 452"/>
                <a:gd name="T101" fmla="*/ 1 h 242"/>
                <a:gd name="T102" fmla="*/ 1 w 452"/>
                <a:gd name="T103" fmla="*/ 1 h 242"/>
                <a:gd name="T104" fmla="*/ 1 w 452"/>
                <a:gd name="T105" fmla="*/ 1 h 242"/>
                <a:gd name="T106" fmla="*/ 1 w 452"/>
                <a:gd name="T107" fmla="*/ 1 h 242"/>
                <a:gd name="T108" fmla="*/ 1 w 452"/>
                <a:gd name="T109" fmla="*/ 1 h 242"/>
                <a:gd name="T110" fmla="*/ 1 w 452"/>
                <a:gd name="T111" fmla="*/ 1 h 242"/>
                <a:gd name="T112" fmla="*/ 1 w 452"/>
                <a:gd name="T113" fmla="*/ 1 h 242"/>
                <a:gd name="T114" fmla="*/ 1 w 452"/>
                <a:gd name="T115" fmla="*/ 1 h 242"/>
                <a:gd name="T116" fmla="*/ 1 w 452"/>
                <a:gd name="T117" fmla="*/ 1 h 242"/>
                <a:gd name="T118" fmla="*/ 1 w 452"/>
                <a:gd name="T119" fmla="*/ 1 h 242"/>
                <a:gd name="T120" fmla="*/ 1 w 452"/>
                <a:gd name="T121" fmla="*/ 0 h 242"/>
                <a:gd name="T122" fmla="*/ 1 w 452"/>
                <a:gd name="T123" fmla="*/ 0 h 24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52"/>
                <a:gd name="T187" fmla="*/ 0 h 242"/>
                <a:gd name="T188" fmla="*/ 452 w 452"/>
                <a:gd name="T189" fmla="*/ 242 h 24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52" h="242">
                  <a:moveTo>
                    <a:pt x="452" y="0"/>
                  </a:moveTo>
                  <a:lnTo>
                    <a:pt x="441" y="29"/>
                  </a:lnTo>
                  <a:lnTo>
                    <a:pt x="429" y="57"/>
                  </a:lnTo>
                  <a:lnTo>
                    <a:pt x="414" y="83"/>
                  </a:lnTo>
                  <a:lnTo>
                    <a:pt x="398" y="107"/>
                  </a:lnTo>
                  <a:lnTo>
                    <a:pt x="377" y="129"/>
                  </a:lnTo>
                  <a:lnTo>
                    <a:pt x="354" y="147"/>
                  </a:lnTo>
                  <a:lnTo>
                    <a:pt x="329" y="159"/>
                  </a:lnTo>
                  <a:lnTo>
                    <a:pt x="299" y="167"/>
                  </a:lnTo>
                  <a:lnTo>
                    <a:pt x="280" y="179"/>
                  </a:lnTo>
                  <a:lnTo>
                    <a:pt x="263" y="192"/>
                  </a:lnTo>
                  <a:lnTo>
                    <a:pt x="246" y="204"/>
                  </a:lnTo>
                  <a:lnTo>
                    <a:pt x="227" y="217"/>
                  </a:lnTo>
                  <a:lnTo>
                    <a:pt x="210" y="227"/>
                  </a:lnTo>
                  <a:lnTo>
                    <a:pt x="190" y="236"/>
                  </a:lnTo>
                  <a:lnTo>
                    <a:pt x="171" y="241"/>
                  </a:lnTo>
                  <a:lnTo>
                    <a:pt x="149" y="242"/>
                  </a:lnTo>
                  <a:lnTo>
                    <a:pt x="127" y="241"/>
                  </a:lnTo>
                  <a:lnTo>
                    <a:pt x="105" y="238"/>
                  </a:lnTo>
                  <a:lnTo>
                    <a:pt x="84" y="231"/>
                  </a:lnTo>
                  <a:lnTo>
                    <a:pt x="64" y="221"/>
                  </a:lnTo>
                  <a:lnTo>
                    <a:pt x="45" y="210"/>
                  </a:lnTo>
                  <a:lnTo>
                    <a:pt x="29" y="195"/>
                  </a:lnTo>
                  <a:lnTo>
                    <a:pt x="15" y="179"/>
                  </a:lnTo>
                  <a:lnTo>
                    <a:pt x="3" y="160"/>
                  </a:lnTo>
                  <a:lnTo>
                    <a:pt x="2" y="156"/>
                  </a:lnTo>
                  <a:lnTo>
                    <a:pt x="2" y="151"/>
                  </a:lnTo>
                  <a:lnTo>
                    <a:pt x="0" y="147"/>
                  </a:lnTo>
                  <a:lnTo>
                    <a:pt x="3" y="142"/>
                  </a:lnTo>
                  <a:lnTo>
                    <a:pt x="11" y="150"/>
                  </a:lnTo>
                  <a:lnTo>
                    <a:pt x="18" y="158"/>
                  </a:lnTo>
                  <a:lnTo>
                    <a:pt x="26" y="165"/>
                  </a:lnTo>
                  <a:lnTo>
                    <a:pt x="34" y="172"/>
                  </a:lnTo>
                  <a:lnTo>
                    <a:pt x="42" y="179"/>
                  </a:lnTo>
                  <a:lnTo>
                    <a:pt x="51" y="186"/>
                  </a:lnTo>
                  <a:lnTo>
                    <a:pt x="60" y="192"/>
                  </a:lnTo>
                  <a:lnTo>
                    <a:pt x="72" y="196"/>
                  </a:lnTo>
                  <a:lnTo>
                    <a:pt x="87" y="203"/>
                  </a:lnTo>
                  <a:lnTo>
                    <a:pt x="102" y="208"/>
                  </a:lnTo>
                  <a:lnTo>
                    <a:pt x="118" y="211"/>
                  </a:lnTo>
                  <a:lnTo>
                    <a:pt x="134" y="211"/>
                  </a:lnTo>
                  <a:lnTo>
                    <a:pt x="150" y="210"/>
                  </a:lnTo>
                  <a:lnTo>
                    <a:pt x="166" y="206"/>
                  </a:lnTo>
                  <a:lnTo>
                    <a:pt x="181" y="201"/>
                  </a:lnTo>
                  <a:lnTo>
                    <a:pt x="196" y="194"/>
                  </a:lnTo>
                  <a:lnTo>
                    <a:pt x="244" y="140"/>
                  </a:lnTo>
                  <a:lnTo>
                    <a:pt x="267" y="141"/>
                  </a:lnTo>
                  <a:lnTo>
                    <a:pt x="289" y="137"/>
                  </a:lnTo>
                  <a:lnTo>
                    <a:pt x="309" y="132"/>
                  </a:lnTo>
                  <a:lnTo>
                    <a:pt x="329" y="122"/>
                  </a:lnTo>
                  <a:lnTo>
                    <a:pt x="347" y="112"/>
                  </a:lnTo>
                  <a:lnTo>
                    <a:pt x="363" y="99"/>
                  </a:lnTo>
                  <a:lnTo>
                    <a:pt x="378" y="86"/>
                  </a:lnTo>
                  <a:lnTo>
                    <a:pt x="393" y="72"/>
                  </a:lnTo>
                  <a:lnTo>
                    <a:pt x="406" y="57"/>
                  </a:lnTo>
                  <a:lnTo>
                    <a:pt x="416" y="43"/>
                  </a:lnTo>
                  <a:lnTo>
                    <a:pt x="426" y="30"/>
                  </a:lnTo>
                  <a:lnTo>
                    <a:pt x="434" y="19"/>
                  </a:lnTo>
                  <a:lnTo>
                    <a:pt x="441" y="9"/>
                  </a:lnTo>
                  <a:lnTo>
                    <a:pt x="446" y="4"/>
                  </a:lnTo>
                  <a:lnTo>
                    <a:pt x="449" y="0"/>
                  </a:lnTo>
                  <a:lnTo>
                    <a:pt x="45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19" name="Freeform 26">
              <a:extLst>
                <a:ext uri="{FF2B5EF4-FFF2-40B4-BE49-F238E27FC236}">
                  <a16:creationId xmlns:a16="http://schemas.microsoft.com/office/drawing/2014/main" id="{A69A8E7F-B0A2-A904-557C-B1F46E1CC0A6}"/>
                </a:ext>
              </a:extLst>
            </p:cNvPr>
            <p:cNvSpPr>
              <a:spLocks/>
            </p:cNvSpPr>
            <p:nvPr/>
          </p:nvSpPr>
          <p:spPr bwMode="auto">
            <a:xfrm>
              <a:off x="2132" y="2300"/>
              <a:ext cx="99" cy="61"/>
            </a:xfrm>
            <a:custGeom>
              <a:avLst/>
              <a:gdLst>
                <a:gd name="T0" fmla="*/ 1 w 198"/>
                <a:gd name="T1" fmla="*/ 1 h 122"/>
                <a:gd name="T2" fmla="*/ 1 w 198"/>
                <a:gd name="T3" fmla="*/ 1 h 122"/>
                <a:gd name="T4" fmla="*/ 1 w 198"/>
                <a:gd name="T5" fmla="*/ 1 h 122"/>
                <a:gd name="T6" fmla="*/ 1 w 198"/>
                <a:gd name="T7" fmla="*/ 1 h 122"/>
                <a:gd name="T8" fmla="*/ 1 w 198"/>
                <a:gd name="T9" fmla="*/ 1 h 122"/>
                <a:gd name="T10" fmla="*/ 1 w 198"/>
                <a:gd name="T11" fmla="*/ 1 h 122"/>
                <a:gd name="T12" fmla="*/ 1 w 198"/>
                <a:gd name="T13" fmla="*/ 1 h 122"/>
                <a:gd name="T14" fmla="*/ 1 w 198"/>
                <a:gd name="T15" fmla="*/ 1 h 122"/>
                <a:gd name="T16" fmla="*/ 1 w 198"/>
                <a:gd name="T17" fmla="*/ 1 h 122"/>
                <a:gd name="T18" fmla="*/ 1 w 198"/>
                <a:gd name="T19" fmla="*/ 1 h 122"/>
                <a:gd name="T20" fmla="*/ 1 w 198"/>
                <a:gd name="T21" fmla="*/ 1 h 122"/>
                <a:gd name="T22" fmla="*/ 1 w 198"/>
                <a:gd name="T23" fmla="*/ 1 h 122"/>
                <a:gd name="T24" fmla="*/ 1 w 198"/>
                <a:gd name="T25" fmla="*/ 1 h 122"/>
                <a:gd name="T26" fmla="*/ 1 w 198"/>
                <a:gd name="T27" fmla="*/ 1 h 122"/>
                <a:gd name="T28" fmla="*/ 1 w 198"/>
                <a:gd name="T29" fmla="*/ 1 h 122"/>
                <a:gd name="T30" fmla="*/ 1 w 198"/>
                <a:gd name="T31" fmla="*/ 1 h 122"/>
                <a:gd name="T32" fmla="*/ 1 w 198"/>
                <a:gd name="T33" fmla="*/ 1 h 122"/>
                <a:gd name="T34" fmla="*/ 1 w 198"/>
                <a:gd name="T35" fmla="*/ 1 h 122"/>
                <a:gd name="T36" fmla="*/ 1 w 198"/>
                <a:gd name="T37" fmla="*/ 1 h 122"/>
                <a:gd name="T38" fmla="*/ 1 w 198"/>
                <a:gd name="T39" fmla="*/ 1 h 122"/>
                <a:gd name="T40" fmla="*/ 1 w 198"/>
                <a:gd name="T41" fmla="*/ 1 h 122"/>
                <a:gd name="T42" fmla="*/ 1 w 198"/>
                <a:gd name="T43" fmla="*/ 1 h 122"/>
                <a:gd name="T44" fmla="*/ 1 w 198"/>
                <a:gd name="T45" fmla="*/ 1 h 122"/>
                <a:gd name="T46" fmla="*/ 1 w 198"/>
                <a:gd name="T47" fmla="*/ 1 h 122"/>
                <a:gd name="T48" fmla="*/ 1 w 198"/>
                <a:gd name="T49" fmla="*/ 1 h 122"/>
                <a:gd name="T50" fmla="*/ 1 w 198"/>
                <a:gd name="T51" fmla="*/ 1 h 122"/>
                <a:gd name="T52" fmla="*/ 1 w 198"/>
                <a:gd name="T53" fmla="*/ 1 h 122"/>
                <a:gd name="T54" fmla="*/ 1 w 198"/>
                <a:gd name="T55" fmla="*/ 1 h 122"/>
                <a:gd name="T56" fmla="*/ 0 w 198"/>
                <a:gd name="T57" fmla="*/ 1 h 122"/>
                <a:gd name="T58" fmla="*/ 1 w 198"/>
                <a:gd name="T59" fmla="*/ 1 h 122"/>
                <a:gd name="T60" fmla="*/ 1 w 198"/>
                <a:gd name="T61" fmla="*/ 1 h 122"/>
                <a:gd name="T62" fmla="*/ 1 w 198"/>
                <a:gd name="T63" fmla="*/ 1 h 122"/>
                <a:gd name="T64" fmla="*/ 1 w 198"/>
                <a:gd name="T65" fmla="*/ 1 h 122"/>
                <a:gd name="T66" fmla="*/ 1 w 198"/>
                <a:gd name="T67" fmla="*/ 1 h 122"/>
                <a:gd name="T68" fmla="*/ 1 w 198"/>
                <a:gd name="T69" fmla="*/ 1 h 122"/>
                <a:gd name="T70" fmla="*/ 1 w 198"/>
                <a:gd name="T71" fmla="*/ 1 h 122"/>
                <a:gd name="T72" fmla="*/ 1 w 198"/>
                <a:gd name="T73" fmla="*/ 1 h 122"/>
                <a:gd name="T74" fmla="*/ 1 w 198"/>
                <a:gd name="T75" fmla="*/ 1 h 122"/>
                <a:gd name="T76" fmla="*/ 1 w 198"/>
                <a:gd name="T77" fmla="*/ 1 h 122"/>
                <a:gd name="T78" fmla="*/ 1 w 198"/>
                <a:gd name="T79" fmla="*/ 1 h 122"/>
                <a:gd name="T80" fmla="*/ 1 w 198"/>
                <a:gd name="T81" fmla="*/ 1 h 122"/>
                <a:gd name="T82" fmla="*/ 1 w 198"/>
                <a:gd name="T83" fmla="*/ 1 h 122"/>
                <a:gd name="T84" fmla="*/ 1 w 198"/>
                <a:gd name="T85" fmla="*/ 1 h 122"/>
                <a:gd name="T86" fmla="*/ 1 w 198"/>
                <a:gd name="T87" fmla="*/ 1 h 122"/>
                <a:gd name="T88" fmla="*/ 1 w 198"/>
                <a:gd name="T89" fmla="*/ 0 h 122"/>
                <a:gd name="T90" fmla="*/ 1 w 198"/>
                <a:gd name="T91" fmla="*/ 1 h 122"/>
                <a:gd name="T92" fmla="*/ 1 w 198"/>
                <a:gd name="T93" fmla="*/ 1 h 122"/>
                <a:gd name="T94" fmla="*/ 1 w 198"/>
                <a:gd name="T95" fmla="*/ 1 h 122"/>
                <a:gd name="T96" fmla="*/ 1 w 198"/>
                <a:gd name="T97" fmla="*/ 1 h 122"/>
                <a:gd name="T98" fmla="*/ 1 w 198"/>
                <a:gd name="T99" fmla="*/ 1 h 122"/>
                <a:gd name="T100" fmla="*/ 1 w 198"/>
                <a:gd name="T101" fmla="*/ 1 h 122"/>
                <a:gd name="T102" fmla="*/ 1 w 198"/>
                <a:gd name="T103" fmla="*/ 1 h 122"/>
                <a:gd name="T104" fmla="*/ 1 w 198"/>
                <a:gd name="T105" fmla="*/ 1 h 12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98"/>
                <a:gd name="T160" fmla="*/ 0 h 122"/>
                <a:gd name="T161" fmla="*/ 198 w 198"/>
                <a:gd name="T162" fmla="*/ 122 h 12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98" h="122">
                  <a:moveTo>
                    <a:pt x="126" y="118"/>
                  </a:moveTo>
                  <a:lnTo>
                    <a:pt x="111" y="121"/>
                  </a:lnTo>
                  <a:lnTo>
                    <a:pt x="99" y="122"/>
                  </a:lnTo>
                  <a:lnTo>
                    <a:pt x="87" y="122"/>
                  </a:lnTo>
                  <a:lnTo>
                    <a:pt x="78" y="121"/>
                  </a:lnTo>
                  <a:lnTo>
                    <a:pt x="69" y="118"/>
                  </a:lnTo>
                  <a:lnTo>
                    <a:pt x="61" y="115"/>
                  </a:lnTo>
                  <a:lnTo>
                    <a:pt x="54" y="111"/>
                  </a:lnTo>
                  <a:lnTo>
                    <a:pt x="48" y="107"/>
                  </a:lnTo>
                  <a:lnTo>
                    <a:pt x="48" y="106"/>
                  </a:lnTo>
                  <a:lnTo>
                    <a:pt x="54" y="105"/>
                  </a:lnTo>
                  <a:lnTo>
                    <a:pt x="61" y="105"/>
                  </a:lnTo>
                  <a:lnTo>
                    <a:pt x="69" y="104"/>
                  </a:lnTo>
                  <a:lnTo>
                    <a:pt x="88" y="100"/>
                  </a:lnTo>
                  <a:lnTo>
                    <a:pt x="104" y="97"/>
                  </a:lnTo>
                  <a:lnTo>
                    <a:pt x="116" y="91"/>
                  </a:lnTo>
                  <a:lnTo>
                    <a:pt x="125" y="84"/>
                  </a:lnTo>
                  <a:lnTo>
                    <a:pt x="133" y="76"/>
                  </a:lnTo>
                  <a:lnTo>
                    <a:pt x="139" y="67"/>
                  </a:lnTo>
                  <a:lnTo>
                    <a:pt x="144" y="58"/>
                  </a:lnTo>
                  <a:lnTo>
                    <a:pt x="149" y="47"/>
                  </a:lnTo>
                  <a:lnTo>
                    <a:pt x="115" y="60"/>
                  </a:lnTo>
                  <a:lnTo>
                    <a:pt x="85" y="65"/>
                  </a:lnTo>
                  <a:lnTo>
                    <a:pt x="58" y="65"/>
                  </a:lnTo>
                  <a:lnTo>
                    <a:pt x="38" y="60"/>
                  </a:lnTo>
                  <a:lnTo>
                    <a:pt x="20" y="54"/>
                  </a:lnTo>
                  <a:lnTo>
                    <a:pt x="9" y="47"/>
                  </a:lnTo>
                  <a:lnTo>
                    <a:pt x="2" y="42"/>
                  </a:lnTo>
                  <a:lnTo>
                    <a:pt x="0" y="39"/>
                  </a:lnTo>
                  <a:lnTo>
                    <a:pt x="12" y="42"/>
                  </a:lnTo>
                  <a:lnTo>
                    <a:pt x="24" y="43"/>
                  </a:lnTo>
                  <a:lnTo>
                    <a:pt x="37" y="44"/>
                  </a:lnTo>
                  <a:lnTo>
                    <a:pt x="49" y="44"/>
                  </a:lnTo>
                  <a:lnTo>
                    <a:pt x="62" y="44"/>
                  </a:lnTo>
                  <a:lnTo>
                    <a:pt x="75" y="42"/>
                  </a:lnTo>
                  <a:lnTo>
                    <a:pt x="87" y="40"/>
                  </a:lnTo>
                  <a:lnTo>
                    <a:pt x="99" y="37"/>
                  </a:lnTo>
                  <a:lnTo>
                    <a:pt x="111" y="35"/>
                  </a:lnTo>
                  <a:lnTo>
                    <a:pt x="123" y="30"/>
                  </a:lnTo>
                  <a:lnTo>
                    <a:pt x="136" y="27"/>
                  </a:lnTo>
                  <a:lnTo>
                    <a:pt x="147" y="22"/>
                  </a:lnTo>
                  <a:lnTo>
                    <a:pt x="159" y="17"/>
                  </a:lnTo>
                  <a:lnTo>
                    <a:pt x="170" y="12"/>
                  </a:lnTo>
                  <a:lnTo>
                    <a:pt x="182" y="6"/>
                  </a:lnTo>
                  <a:lnTo>
                    <a:pt x="193" y="0"/>
                  </a:lnTo>
                  <a:lnTo>
                    <a:pt x="198" y="6"/>
                  </a:lnTo>
                  <a:lnTo>
                    <a:pt x="198" y="16"/>
                  </a:lnTo>
                  <a:lnTo>
                    <a:pt x="195" y="32"/>
                  </a:lnTo>
                  <a:lnTo>
                    <a:pt x="189" y="50"/>
                  </a:lnTo>
                  <a:lnTo>
                    <a:pt x="178" y="69"/>
                  </a:lnTo>
                  <a:lnTo>
                    <a:pt x="164" y="88"/>
                  </a:lnTo>
                  <a:lnTo>
                    <a:pt x="147" y="105"/>
                  </a:lnTo>
                  <a:lnTo>
                    <a:pt x="12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20" name="Freeform 27">
              <a:extLst>
                <a:ext uri="{FF2B5EF4-FFF2-40B4-BE49-F238E27FC236}">
                  <a16:creationId xmlns:a16="http://schemas.microsoft.com/office/drawing/2014/main" id="{B593E82B-7E1E-FA1B-75CA-6C9102E1ADA0}"/>
                </a:ext>
              </a:extLst>
            </p:cNvPr>
            <p:cNvSpPr>
              <a:spLocks/>
            </p:cNvSpPr>
            <p:nvPr/>
          </p:nvSpPr>
          <p:spPr bwMode="auto">
            <a:xfrm>
              <a:off x="2178" y="2437"/>
              <a:ext cx="533" cy="642"/>
            </a:xfrm>
            <a:custGeom>
              <a:avLst/>
              <a:gdLst>
                <a:gd name="T0" fmla="*/ 1 w 1066"/>
                <a:gd name="T1" fmla="*/ 0 h 1285"/>
                <a:gd name="T2" fmla="*/ 1 w 1066"/>
                <a:gd name="T3" fmla="*/ 0 h 1285"/>
                <a:gd name="T4" fmla="*/ 1 w 1066"/>
                <a:gd name="T5" fmla="*/ 0 h 1285"/>
                <a:gd name="T6" fmla="*/ 1 w 1066"/>
                <a:gd name="T7" fmla="*/ 0 h 1285"/>
                <a:gd name="T8" fmla="*/ 1 w 1066"/>
                <a:gd name="T9" fmla="*/ 0 h 1285"/>
                <a:gd name="T10" fmla="*/ 1 w 1066"/>
                <a:gd name="T11" fmla="*/ 0 h 1285"/>
                <a:gd name="T12" fmla="*/ 1 w 1066"/>
                <a:gd name="T13" fmla="*/ 0 h 1285"/>
                <a:gd name="T14" fmla="*/ 1 w 1066"/>
                <a:gd name="T15" fmla="*/ 0 h 1285"/>
                <a:gd name="T16" fmla="*/ 1 w 1066"/>
                <a:gd name="T17" fmla="*/ 0 h 1285"/>
                <a:gd name="T18" fmla="*/ 1 w 1066"/>
                <a:gd name="T19" fmla="*/ 0 h 1285"/>
                <a:gd name="T20" fmla="*/ 1 w 1066"/>
                <a:gd name="T21" fmla="*/ 0 h 1285"/>
                <a:gd name="T22" fmla="*/ 1 w 1066"/>
                <a:gd name="T23" fmla="*/ 0 h 1285"/>
                <a:gd name="T24" fmla="*/ 1 w 1066"/>
                <a:gd name="T25" fmla="*/ 0 h 1285"/>
                <a:gd name="T26" fmla="*/ 1 w 1066"/>
                <a:gd name="T27" fmla="*/ 0 h 1285"/>
                <a:gd name="T28" fmla="*/ 1 w 1066"/>
                <a:gd name="T29" fmla="*/ 0 h 1285"/>
                <a:gd name="T30" fmla="*/ 1 w 1066"/>
                <a:gd name="T31" fmla="*/ 0 h 1285"/>
                <a:gd name="T32" fmla="*/ 1 w 1066"/>
                <a:gd name="T33" fmla="*/ 0 h 1285"/>
                <a:gd name="T34" fmla="*/ 1 w 1066"/>
                <a:gd name="T35" fmla="*/ 0 h 1285"/>
                <a:gd name="T36" fmla="*/ 1 w 1066"/>
                <a:gd name="T37" fmla="*/ 0 h 1285"/>
                <a:gd name="T38" fmla="*/ 1 w 1066"/>
                <a:gd name="T39" fmla="*/ 0 h 1285"/>
                <a:gd name="T40" fmla="*/ 1 w 1066"/>
                <a:gd name="T41" fmla="*/ 0 h 1285"/>
                <a:gd name="T42" fmla="*/ 1 w 1066"/>
                <a:gd name="T43" fmla="*/ 0 h 1285"/>
                <a:gd name="T44" fmla="*/ 1 w 1066"/>
                <a:gd name="T45" fmla="*/ 0 h 1285"/>
                <a:gd name="T46" fmla="*/ 1 w 1066"/>
                <a:gd name="T47" fmla="*/ 0 h 1285"/>
                <a:gd name="T48" fmla="*/ 1 w 1066"/>
                <a:gd name="T49" fmla="*/ 0 h 1285"/>
                <a:gd name="T50" fmla="*/ 1 w 1066"/>
                <a:gd name="T51" fmla="*/ 0 h 1285"/>
                <a:gd name="T52" fmla="*/ 1 w 1066"/>
                <a:gd name="T53" fmla="*/ 0 h 1285"/>
                <a:gd name="T54" fmla="*/ 1 w 1066"/>
                <a:gd name="T55" fmla="*/ 0 h 1285"/>
                <a:gd name="T56" fmla="*/ 1 w 1066"/>
                <a:gd name="T57" fmla="*/ 0 h 1285"/>
                <a:gd name="T58" fmla="*/ 1 w 1066"/>
                <a:gd name="T59" fmla="*/ 0 h 1285"/>
                <a:gd name="T60" fmla="*/ 1 w 1066"/>
                <a:gd name="T61" fmla="*/ 0 h 1285"/>
                <a:gd name="T62" fmla="*/ 1 w 1066"/>
                <a:gd name="T63" fmla="*/ 0 h 1285"/>
                <a:gd name="T64" fmla="*/ 1 w 1066"/>
                <a:gd name="T65" fmla="*/ 0 h 1285"/>
                <a:gd name="T66" fmla="*/ 1 w 1066"/>
                <a:gd name="T67" fmla="*/ 0 h 1285"/>
                <a:gd name="T68" fmla="*/ 1 w 1066"/>
                <a:gd name="T69" fmla="*/ 0 h 1285"/>
                <a:gd name="T70" fmla="*/ 1 w 1066"/>
                <a:gd name="T71" fmla="*/ 0 h 1285"/>
                <a:gd name="T72" fmla="*/ 1 w 1066"/>
                <a:gd name="T73" fmla="*/ 0 h 1285"/>
                <a:gd name="T74" fmla="*/ 1 w 1066"/>
                <a:gd name="T75" fmla="*/ 0 h 1285"/>
                <a:gd name="T76" fmla="*/ 1 w 1066"/>
                <a:gd name="T77" fmla="*/ 0 h 1285"/>
                <a:gd name="T78" fmla="*/ 1 w 1066"/>
                <a:gd name="T79" fmla="*/ 0 h 1285"/>
                <a:gd name="T80" fmla="*/ 1 w 1066"/>
                <a:gd name="T81" fmla="*/ 0 h 1285"/>
                <a:gd name="T82" fmla="*/ 1 w 1066"/>
                <a:gd name="T83" fmla="*/ 0 h 1285"/>
                <a:gd name="T84" fmla="*/ 1 w 1066"/>
                <a:gd name="T85" fmla="*/ 0 h 1285"/>
                <a:gd name="T86" fmla="*/ 1 w 1066"/>
                <a:gd name="T87" fmla="*/ 0 h 1285"/>
                <a:gd name="T88" fmla="*/ 1 w 1066"/>
                <a:gd name="T89" fmla="*/ 0 h 1285"/>
                <a:gd name="T90" fmla="*/ 1 w 1066"/>
                <a:gd name="T91" fmla="*/ 0 h 1285"/>
                <a:gd name="T92" fmla="*/ 1 w 1066"/>
                <a:gd name="T93" fmla="*/ 0 h 1285"/>
                <a:gd name="T94" fmla="*/ 1 w 1066"/>
                <a:gd name="T95" fmla="*/ 0 h 12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66"/>
                <a:gd name="T145" fmla="*/ 0 h 1285"/>
                <a:gd name="T146" fmla="*/ 1066 w 1066"/>
                <a:gd name="T147" fmla="*/ 1285 h 128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66" h="1285">
                  <a:moveTo>
                    <a:pt x="300" y="1285"/>
                  </a:moveTo>
                  <a:lnTo>
                    <a:pt x="300" y="566"/>
                  </a:lnTo>
                  <a:lnTo>
                    <a:pt x="288" y="586"/>
                  </a:lnTo>
                  <a:lnTo>
                    <a:pt x="275" y="605"/>
                  </a:lnTo>
                  <a:lnTo>
                    <a:pt x="263" y="626"/>
                  </a:lnTo>
                  <a:lnTo>
                    <a:pt x="252" y="647"/>
                  </a:lnTo>
                  <a:lnTo>
                    <a:pt x="240" y="667"/>
                  </a:lnTo>
                  <a:lnTo>
                    <a:pt x="229" y="687"/>
                  </a:lnTo>
                  <a:lnTo>
                    <a:pt x="216" y="708"/>
                  </a:lnTo>
                  <a:lnTo>
                    <a:pt x="205" y="728"/>
                  </a:lnTo>
                  <a:lnTo>
                    <a:pt x="193" y="748"/>
                  </a:lnTo>
                  <a:lnTo>
                    <a:pt x="181" y="769"/>
                  </a:lnTo>
                  <a:lnTo>
                    <a:pt x="168" y="787"/>
                  </a:lnTo>
                  <a:lnTo>
                    <a:pt x="155" y="807"/>
                  </a:lnTo>
                  <a:lnTo>
                    <a:pt x="141" y="825"/>
                  </a:lnTo>
                  <a:lnTo>
                    <a:pt x="126" y="843"/>
                  </a:lnTo>
                  <a:lnTo>
                    <a:pt x="113" y="860"/>
                  </a:lnTo>
                  <a:lnTo>
                    <a:pt x="97" y="876"/>
                  </a:lnTo>
                  <a:lnTo>
                    <a:pt x="87" y="881"/>
                  </a:lnTo>
                  <a:lnTo>
                    <a:pt x="73" y="884"/>
                  </a:lnTo>
                  <a:lnTo>
                    <a:pt x="59" y="886"/>
                  </a:lnTo>
                  <a:lnTo>
                    <a:pt x="42" y="887"/>
                  </a:lnTo>
                  <a:lnTo>
                    <a:pt x="26" y="887"/>
                  </a:lnTo>
                  <a:lnTo>
                    <a:pt x="14" y="886"/>
                  </a:lnTo>
                  <a:lnTo>
                    <a:pt x="4" y="884"/>
                  </a:lnTo>
                  <a:lnTo>
                    <a:pt x="0" y="879"/>
                  </a:lnTo>
                  <a:lnTo>
                    <a:pt x="10" y="879"/>
                  </a:lnTo>
                  <a:lnTo>
                    <a:pt x="21" y="878"/>
                  </a:lnTo>
                  <a:lnTo>
                    <a:pt x="32" y="877"/>
                  </a:lnTo>
                  <a:lnTo>
                    <a:pt x="42" y="875"/>
                  </a:lnTo>
                  <a:lnTo>
                    <a:pt x="53" y="871"/>
                  </a:lnTo>
                  <a:lnTo>
                    <a:pt x="62" y="867"/>
                  </a:lnTo>
                  <a:lnTo>
                    <a:pt x="72" y="861"/>
                  </a:lnTo>
                  <a:lnTo>
                    <a:pt x="80" y="854"/>
                  </a:lnTo>
                  <a:lnTo>
                    <a:pt x="95" y="834"/>
                  </a:lnTo>
                  <a:lnTo>
                    <a:pt x="120" y="799"/>
                  </a:lnTo>
                  <a:lnTo>
                    <a:pt x="147" y="755"/>
                  </a:lnTo>
                  <a:lnTo>
                    <a:pt x="178" y="707"/>
                  </a:lnTo>
                  <a:lnTo>
                    <a:pt x="207" y="659"/>
                  </a:lnTo>
                  <a:lnTo>
                    <a:pt x="231" y="620"/>
                  </a:lnTo>
                  <a:lnTo>
                    <a:pt x="247" y="591"/>
                  </a:lnTo>
                  <a:lnTo>
                    <a:pt x="254" y="581"/>
                  </a:lnTo>
                  <a:lnTo>
                    <a:pt x="270" y="559"/>
                  </a:lnTo>
                  <a:lnTo>
                    <a:pt x="290" y="530"/>
                  </a:lnTo>
                  <a:lnTo>
                    <a:pt x="313" y="497"/>
                  </a:lnTo>
                  <a:lnTo>
                    <a:pt x="339" y="460"/>
                  </a:lnTo>
                  <a:lnTo>
                    <a:pt x="367" y="419"/>
                  </a:lnTo>
                  <a:lnTo>
                    <a:pt x="396" y="376"/>
                  </a:lnTo>
                  <a:lnTo>
                    <a:pt x="426" y="333"/>
                  </a:lnTo>
                  <a:lnTo>
                    <a:pt x="456" y="290"/>
                  </a:lnTo>
                  <a:lnTo>
                    <a:pt x="485" y="247"/>
                  </a:lnTo>
                  <a:lnTo>
                    <a:pt x="511" y="205"/>
                  </a:lnTo>
                  <a:lnTo>
                    <a:pt x="535" y="169"/>
                  </a:lnTo>
                  <a:lnTo>
                    <a:pt x="557" y="135"/>
                  </a:lnTo>
                  <a:lnTo>
                    <a:pt x="576" y="106"/>
                  </a:lnTo>
                  <a:lnTo>
                    <a:pt x="589" y="84"/>
                  </a:lnTo>
                  <a:lnTo>
                    <a:pt x="597" y="68"/>
                  </a:lnTo>
                  <a:lnTo>
                    <a:pt x="600" y="61"/>
                  </a:lnTo>
                  <a:lnTo>
                    <a:pt x="597" y="48"/>
                  </a:lnTo>
                  <a:lnTo>
                    <a:pt x="590" y="33"/>
                  </a:lnTo>
                  <a:lnTo>
                    <a:pt x="580" y="18"/>
                  </a:lnTo>
                  <a:lnTo>
                    <a:pt x="566" y="4"/>
                  </a:lnTo>
                  <a:lnTo>
                    <a:pt x="585" y="0"/>
                  </a:lnTo>
                  <a:lnTo>
                    <a:pt x="599" y="1"/>
                  </a:lnTo>
                  <a:lnTo>
                    <a:pt x="609" y="7"/>
                  </a:lnTo>
                  <a:lnTo>
                    <a:pt x="617" y="14"/>
                  </a:lnTo>
                  <a:lnTo>
                    <a:pt x="623" y="22"/>
                  </a:lnTo>
                  <a:lnTo>
                    <a:pt x="628" y="29"/>
                  </a:lnTo>
                  <a:lnTo>
                    <a:pt x="634" y="33"/>
                  </a:lnTo>
                  <a:lnTo>
                    <a:pt x="640" y="34"/>
                  </a:lnTo>
                  <a:lnTo>
                    <a:pt x="664" y="42"/>
                  </a:lnTo>
                  <a:lnTo>
                    <a:pt x="688" y="50"/>
                  </a:lnTo>
                  <a:lnTo>
                    <a:pt x="710" y="60"/>
                  </a:lnTo>
                  <a:lnTo>
                    <a:pt x="732" y="71"/>
                  </a:lnTo>
                  <a:lnTo>
                    <a:pt x="752" y="82"/>
                  </a:lnTo>
                  <a:lnTo>
                    <a:pt x="771" y="95"/>
                  </a:lnTo>
                  <a:lnTo>
                    <a:pt x="790" y="107"/>
                  </a:lnTo>
                  <a:lnTo>
                    <a:pt x="808" y="122"/>
                  </a:lnTo>
                  <a:lnTo>
                    <a:pt x="824" y="139"/>
                  </a:lnTo>
                  <a:lnTo>
                    <a:pt x="840" y="156"/>
                  </a:lnTo>
                  <a:lnTo>
                    <a:pt x="855" y="174"/>
                  </a:lnTo>
                  <a:lnTo>
                    <a:pt x="870" y="194"/>
                  </a:lnTo>
                  <a:lnTo>
                    <a:pt x="884" y="216"/>
                  </a:lnTo>
                  <a:lnTo>
                    <a:pt x="898" y="239"/>
                  </a:lnTo>
                  <a:lnTo>
                    <a:pt x="911" y="263"/>
                  </a:lnTo>
                  <a:lnTo>
                    <a:pt x="923" y="290"/>
                  </a:lnTo>
                  <a:lnTo>
                    <a:pt x="1066" y="647"/>
                  </a:lnTo>
                  <a:lnTo>
                    <a:pt x="1065" y="780"/>
                  </a:lnTo>
                  <a:lnTo>
                    <a:pt x="901" y="376"/>
                  </a:lnTo>
                  <a:lnTo>
                    <a:pt x="890" y="349"/>
                  </a:lnTo>
                  <a:lnTo>
                    <a:pt x="878" y="324"/>
                  </a:lnTo>
                  <a:lnTo>
                    <a:pt x="866" y="300"/>
                  </a:lnTo>
                  <a:lnTo>
                    <a:pt x="853" y="277"/>
                  </a:lnTo>
                  <a:lnTo>
                    <a:pt x="840" y="254"/>
                  </a:lnTo>
                  <a:lnTo>
                    <a:pt x="827" y="232"/>
                  </a:lnTo>
                  <a:lnTo>
                    <a:pt x="812" y="211"/>
                  </a:lnTo>
                  <a:lnTo>
                    <a:pt x="797" y="192"/>
                  </a:lnTo>
                  <a:lnTo>
                    <a:pt x="779" y="173"/>
                  </a:lnTo>
                  <a:lnTo>
                    <a:pt x="762" y="156"/>
                  </a:lnTo>
                  <a:lnTo>
                    <a:pt x="744" y="140"/>
                  </a:lnTo>
                  <a:lnTo>
                    <a:pt x="724" y="125"/>
                  </a:lnTo>
                  <a:lnTo>
                    <a:pt x="703" y="111"/>
                  </a:lnTo>
                  <a:lnTo>
                    <a:pt x="681" y="98"/>
                  </a:lnTo>
                  <a:lnTo>
                    <a:pt x="657" y="88"/>
                  </a:lnTo>
                  <a:lnTo>
                    <a:pt x="632" y="79"/>
                  </a:lnTo>
                  <a:lnTo>
                    <a:pt x="627" y="83"/>
                  </a:lnTo>
                  <a:lnTo>
                    <a:pt x="618" y="95"/>
                  </a:lnTo>
                  <a:lnTo>
                    <a:pt x="605" y="114"/>
                  </a:lnTo>
                  <a:lnTo>
                    <a:pt x="588" y="139"/>
                  </a:lnTo>
                  <a:lnTo>
                    <a:pt x="569" y="167"/>
                  </a:lnTo>
                  <a:lnTo>
                    <a:pt x="548" y="198"/>
                  </a:lnTo>
                  <a:lnTo>
                    <a:pt x="525" y="233"/>
                  </a:lnTo>
                  <a:lnTo>
                    <a:pt x="501" y="268"/>
                  </a:lnTo>
                  <a:lnTo>
                    <a:pt x="478" y="303"/>
                  </a:lnTo>
                  <a:lnTo>
                    <a:pt x="455" y="337"/>
                  </a:lnTo>
                  <a:lnTo>
                    <a:pt x="434" y="369"/>
                  </a:lnTo>
                  <a:lnTo>
                    <a:pt x="415" y="398"/>
                  </a:lnTo>
                  <a:lnTo>
                    <a:pt x="399" y="422"/>
                  </a:lnTo>
                  <a:lnTo>
                    <a:pt x="387" y="440"/>
                  </a:lnTo>
                  <a:lnTo>
                    <a:pt x="379" y="452"/>
                  </a:lnTo>
                  <a:lnTo>
                    <a:pt x="376" y="457"/>
                  </a:lnTo>
                  <a:lnTo>
                    <a:pt x="414" y="1285"/>
                  </a:lnTo>
                  <a:lnTo>
                    <a:pt x="389" y="1285"/>
                  </a:lnTo>
                  <a:lnTo>
                    <a:pt x="386" y="1233"/>
                  </a:lnTo>
                  <a:lnTo>
                    <a:pt x="380" y="1140"/>
                  </a:lnTo>
                  <a:lnTo>
                    <a:pt x="374" y="1021"/>
                  </a:lnTo>
                  <a:lnTo>
                    <a:pt x="367" y="887"/>
                  </a:lnTo>
                  <a:lnTo>
                    <a:pt x="361" y="756"/>
                  </a:lnTo>
                  <a:lnTo>
                    <a:pt x="356" y="637"/>
                  </a:lnTo>
                  <a:lnTo>
                    <a:pt x="351" y="549"/>
                  </a:lnTo>
                  <a:lnTo>
                    <a:pt x="349" y="500"/>
                  </a:lnTo>
                  <a:lnTo>
                    <a:pt x="336" y="514"/>
                  </a:lnTo>
                  <a:lnTo>
                    <a:pt x="328" y="531"/>
                  </a:lnTo>
                  <a:lnTo>
                    <a:pt x="324" y="550"/>
                  </a:lnTo>
                  <a:lnTo>
                    <a:pt x="322" y="571"/>
                  </a:lnTo>
                  <a:lnTo>
                    <a:pt x="322" y="591"/>
                  </a:lnTo>
                  <a:lnTo>
                    <a:pt x="323" y="612"/>
                  </a:lnTo>
                  <a:lnTo>
                    <a:pt x="323" y="632"/>
                  </a:lnTo>
                  <a:lnTo>
                    <a:pt x="322" y="649"/>
                  </a:lnTo>
                  <a:lnTo>
                    <a:pt x="329" y="796"/>
                  </a:lnTo>
                  <a:lnTo>
                    <a:pt x="329" y="1010"/>
                  </a:lnTo>
                  <a:lnTo>
                    <a:pt x="327" y="1202"/>
                  </a:lnTo>
                  <a:lnTo>
                    <a:pt x="326" y="1285"/>
                  </a:lnTo>
                  <a:lnTo>
                    <a:pt x="300" y="12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21" name="Freeform 28">
              <a:extLst>
                <a:ext uri="{FF2B5EF4-FFF2-40B4-BE49-F238E27FC236}">
                  <a16:creationId xmlns:a16="http://schemas.microsoft.com/office/drawing/2014/main" id="{4798318E-A48C-DCE2-9A24-40269C0F150E}"/>
                </a:ext>
              </a:extLst>
            </p:cNvPr>
            <p:cNvSpPr>
              <a:spLocks/>
            </p:cNvSpPr>
            <p:nvPr/>
          </p:nvSpPr>
          <p:spPr bwMode="auto">
            <a:xfrm>
              <a:off x="2093" y="2446"/>
              <a:ext cx="364" cy="626"/>
            </a:xfrm>
            <a:custGeom>
              <a:avLst/>
              <a:gdLst>
                <a:gd name="T0" fmla="*/ 0 w 729"/>
                <a:gd name="T1" fmla="*/ 1 h 1252"/>
                <a:gd name="T2" fmla="*/ 0 w 729"/>
                <a:gd name="T3" fmla="*/ 1 h 1252"/>
                <a:gd name="T4" fmla="*/ 0 w 729"/>
                <a:gd name="T5" fmla="*/ 1 h 1252"/>
                <a:gd name="T6" fmla="*/ 0 w 729"/>
                <a:gd name="T7" fmla="*/ 1 h 1252"/>
                <a:gd name="T8" fmla="*/ 0 w 729"/>
                <a:gd name="T9" fmla="*/ 1 h 1252"/>
                <a:gd name="T10" fmla="*/ 0 w 729"/>
                <a:gd name="T11" fmla="*/ 1 h 1252"/>
                <a:gd name="T12" fmla="*/ 0 w 729"/>
                <a:gd name="T13" fmla="*/ 1 h 1252"/>
                <a:gd name="T14" fmla="*/ 0 w 729"/>
                <a:gd name="T15" fmla="*/ 1 h 1252"/>
                <a:gd name="T16" fmla="*/ 0 w 729"/>
                <a:gd name="T17" fmla="*/ 1 h 1252"/>
                <a:gd name="T18" fmla="*/ 0 w 729"/>
                <a:gd name="T19" fmla="*/ 1 h 1252"/>
                <a:gd name="T20" fmla="*/ 0 w 729"/>
                <a:gd name="T21" fmla="*/ 1 h 1252"/>
                <a:gd name="T22" fmla="*/ 0 w 729"/>
                <a:gd name="T23" fmla="*/ 1 h 1252"/>
                <a:gd name="T24" fmla="*/ 0 w 729"/>
                <a:gd name="T25" fmla="*/ 1 h 1252"/>
                <a:gd name="T26" fmla="*/ 0 w 729"/>
                <a:gd name="T27" fmla="*/ 1 h 1252"/>
                <a:gd name="T28" fmla="*/ 0 w 729"/>
                <a:gd name="T29" fmla="*/ 1 h 1252"/>
                <a:gd name="T30" fmla="*/ 0 w 729"/>
                <a:gd name="T31" fmla="*/ 1 h 1252"/>
                <a:gd name="T32" fmla="*/ 0 w 729"/>
                <a:gd name="T33" fmla="*/ 1 h 1252"/>
                <a:gd name="T34" fmla="*/ 0 w 729"/>
                <a:gd name="T35" fmla="*/ 1 h 1252"/>
                <a:gd name="T36" fmla="*/ 0 w 729"/>
                <a:gd name="T37" fmla="*/ 1 h 1252"/>
                <a:gd name="T38" fmla="*/ 0 w 729"/>
                <a:gd name="T39" fmla="*/ 1 h 1252"/>
                <a:gd name="T40" fmla="*/ 0 w 729"/>
                <a:gd name="T41" fmla="*/ 1 h 1252"/>
                <a:gd name="T42" fmla="*/ 0 w 729"/>
                <a:gd name="T43" fmla="*/ 1 h 1252"/>
                <a:gd name="T44" fmla="*/ 0 w 729"/>
                <a:gd name="T45" fmla="*/ 1 h 1252"/>
                <a:gd name="T46" fmla="*/ 0 w 729"/>
                <a:gd name="T47" fmla="*/ 1 h 1252"/>
                <a:gd name="T48" fmla="*/ 0 w 729"/>
                <a:gd name="T49" fmla="*/ 1 h 1252"/>
                <a:gd name="T50" fmla="*/ 0 w 729"/>
                <a:gd name="T51" fmla="*/ 1 h 1252"/>
                <a:gd name="T52" fmla="*/ 0 w 729"/>
                <a:gd name="T53" fmla="*/ 1 h 1252"/>
                <a:gd name="T54" fmla="*/ 0 w 729"/>
                <a:gd name="T55" fmla="*/ 1 h 1252"/>
                <a:gd name="T56" fmla="*/ 0 w 729"/>
                <a:gd name="T57" fmla="*/ 1 h 1252"/>
                <a:gd name="T58" fmla="*/ 0 w 729"/>
                <a:gd name="T59" fmla="*/ 1 h 1252"/>
                <a:gd name="T60" fmla="*/ 0 w 729"/>
                <a:gd name="T61" fmla="*/ 1 h 1252"/>
                <a:gd name="T62" fmla="*/ 0 w 729"/>
                <a:gd name="T63" fmla="*/ 1 h 1252"/>
                <a:gd name="T64" fmla="*/ 0 w 729"/>
                <a:gd name="T65" fmla="*/ 1 h 1252"/>
                <a:gd name="T66" fmla="*/ 0 w 729"/>
                <a:gd name="T67" fmla="*/ 1 h 1252"/>
                <a:gd name="T68" fmla="*/ 0 w 729"/>
                <a:gd name="T69" fmla="*/ 1 h 1252"/>
                <a:gd name="T70" fmla="*/ 0 w 729"/>
                <a:gd name="T71" fmla="*/ 1 h 1252"/>
                <a:gd name="T72" fmla="*/ 0 w 729"/>
                <a:gd name="T73" fmla="*/ 1 h 1252"/>
                <a:gd name="T74" fmla="*/ 0 w 729"/>
                <a:gd name="T75" fmla="*/ 1 h 1252"/>
                <a:gd name="T76" fmla="*/ 0 w 729"/>
                <a:gd name="T77" fmla="*/ 1 h 1252"/>
                <a:gd name="T78" fmla="*/ 0 w 729"/>
                <a:gd name="T79" fmla="*/ 1 h 1252"/>
                <a:gd name="T80" fmla="*/ 0 w 729"/>
                <a:gd name="T81" fmla="*/ 1 h 1252"/>
                <a:gd name="T82" fmla="*/ 0 w 729"/>
                <a:gd name="T83" fmla="*/ 1 h 1252"/>
                <a:gd name="T84" fmla="*/ 0 w 729"/>
                <a:gd name="T85" fmla="*/ 1 h 1252"/>
                <a:gd name="T86" fmla="*/ 0 w 729"/>
                <a:gd name="T87" fmla="*/ 1 h 1252"/>
                <a:gd name="T88" fmla="*/ 0 w 729"/>
                <a:gd name="T89" fmla="*/ 1 h 1252"/>
                <a:gd name="T90" fmla="*/ 0 w 729"/>
                <a:gd name="T91" fmla="*/ 1 h 1252"/>
                <a:gd name="T92" fmla="*/ 0 w 729"/>
                <a:gd name="T93" fmla="*/ 1 h 125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29"/>
                <a:gd name="T142" fmla="*/ 0 h 1252"/>
                <a:gd name="T143" fmla="*/ 729 w 729"/>
                <a:gd name="T144" fmla="*/ 1252 h 125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29" h="1252">
                  <a:moveTo>
                    <a:pt x="72" y="1208"/>
                  </a:moveTo>
                  <a:lnTo>
                    <a:pt x="172" y="1229"/>
                  </a:lnTo>
                  <a:lnTo>
                    <a:pt x="171" y="1252"/>
                  </a:lnTo>
                  <a:lnTo>
                    <a:pt x="37" y="1229"/>
                  </a:lnTo>
                  <a:lnTo>
                    <a:pt x="53" y="1076"/>
                  </a:lnTo>
                  <a:lnTo>
                    <a:pt x="2" y="1061"/>
                  </a:lnTo>
                  <a:lnTo>
                    <a:pt x="0" y="1041"/>
                  </a:lnTo>
                  <a:lnTo>
                    <a:pt x="4" y="1007"/>
                  </a:lnTo>
                  <a:lnTo>
                    <a:pt x="7" y="973"/>
                  </a:lnTo>
                  <a:lnTo>
                    <a:pt x="11" y="954"/>
                  </a:lnTo>
                  <a:lnTo>
                    <a:pt x="72" y="962"/>
                  </a:lnTo>
                  <a:lnTo>
                    <a:pt x="86" y="871"/>
                  </a:lnTo>
                  <a:lnTo>
                    <a:pt x="89" y="856"/>
                  </a:lnTo>
                  <a:lnTo>
                    <a:pt x="90" y="841"/>
                  </a:lnTo>
                  <a:lnTo>
                    <a:pt x="91" y="824"/>
                  </a:lnTo>
                  <a:lnTo>
                    <a:pt x="99" y="801"/>
                  </a:lnTo>
                  <a:lnTo>
                    <a:pt x="41" y="563"/>
                  </a:lnTo>
                  <a:lnTo>
                    <a:pt x="33" y="514"/>
                  </a:lnTo>
                  <a:lnTo>
                    <a:pt x="26" y="461"/>
                  </a:lnTo>
                  <a:lnTo>
                    <a:pt x="20" y="404"/>
                  </a:lnTo>
                  <a:lnTo>
                    <a:pt x="18" y="347"/>
                  </a:lnTo>
                  <a:lnTo>
                    <a:pt x="18" y="288"/>
                  </a:lnTo>
                  <a:lnTo>
                    <a:pt x="21" y="230"/>
                  </a:lnTo>
                  <a:lnTo>
                    <a:pt x="29" y="174"/>
                  </a:lnTo>
                  <a:lnTo>
                    <a:pt x="43" y="121"/>
                  </a:lnTo>
                  <a:lnTo>
                    <a:pt x="46" y="122"/>
                  </a:lnTo>
                  <a:lnTo>
                    <a:pt x="52" y="123"/>
                  </a:lnTo>
                  <a:lnTo>
                    <a:pt x="57" y="124"/>
                  </a:lnTo>
                  <a:lnTo>
                    <a:pt x="59" y="124"/>
                  </a:lnTo>
                  <a:lnTo>
                    <a:pt x="43" y="222"/>
                  </a:lnTo>
                  <a:lnTo>
                    <a:pt x="40" y="325"/>
                  </a:lnTo>
                  <a:lnTo>
                    <a:pt x="45" y="427"/>
                  </a:lnTo>
                  <a:lnTo>
                    <a:pt x="58" y="526"/>
                  </a:lnTo>
                  <a:lnTo>
                    <a:pt x="74" y="615"/>
                  </a:lnTo>
                  <a:lnTo>
                    <a:pt x="91" y="690"/>
                  </a:lnTo>
                  <a:lnTo>
                    <a:pt x="107" y="744"/>
                  </a:lnTo>
                  <a:lnTo>
                    <a:pt x="119" y="775"/>
                  </a:lnTo>
                  <a:lnTo>
                    <a:pt x="124" y="774"/>
                  </a:lnTo>
                  <a:lnTo>
                    <a:pt x="128" y="773"/>
                  </a:lnTo>
                  <a:lnTo>
                    <a:pt x="133" y="771"/>
                  </a:lnTo>
                  <a:lnTo>
                    <a:pt x="139" y="768"/>
                  </a:lnTo>
                  <a:lnTo>
                    <a:pt x="143" y="767"/>
                  </a:lnTo>
                  <a:lnTo>
                    <a:pt x="149" y="766"/>
                  </a:lnTo>
                  <a:lnTo>
                    <a:pt x="154" y="766"/>
                  </a:lnTo>
                  <a:lnTo>
                    <a:pt x="159" y="768"/>
                  </a:lnTo>
                  <a:lnTo>
                    <a:pt x="166" y="772"/>
                  </a:lnTo>
                  <a:lnTo>
                    <a:pt x="173" y="776"/>
                  </a:lnTo>
                  <a:lnTo>
                    <a:pt x="180" y="783"/>
                  </a:lnTo>
                  <a:lnTo>
                    <a:pt x="187" y="789"/>
                  </a:lnTo>
                  <a:lnTo>
                    <a:pt x="194" y="792"/>
                  </a:lnTo>
                  <a:lnTo>
                    <a:pt x="201" y="795"/>
                  </a:lnTo>
                  <a:lnTo>
                    <a:pt x="208" y="792"/>
                  </a:lnTo>
                  <a:lnTo>
                    <a:pt x="216" y="786"/>
                  </a:lnTo>
                  <a:lnTo>
                    <a:pt x="231" y="764"/>
                  </a:lnTo>
                  <a:lnTo>
                    <a:pt x="254" y="730"/>
                  </a:lnTo>
                  <a:lnTo>
                    <a:pt x="284" y="685"/>
                  </a:lnTo>
                  <a:lnTo>
                    <a:pt x="318" y="631"/>
                  </a:lnTo>
                  <a:lnTo>
                    <a:pt x="357" y="570"/>
                  </a:lnTo>
                  <a:lnTo>
                    <a:pt x="399" y="504"/>
                  </a:lnTo>
                  <a:lnTo>
                    <a:pt x="441" y="435"/>
                  </a:lnTo>
                  <a:lnTo>
                    <a:pt x="485" y="366"/>
                  </a:lnTo>
                  <a:lnTo>
                    <a:pt x="528" y="297"/>
                  </a:lnTo>
                  <a:lnTo>
                    <a:pt x="569" y="230"/>
                  </a:lnTo>
                  <a:lnTo>
                    <a:pt x="607" y="169"/>
                  </a:lnTo>
                  <a:lnTo>
                    <a:pt x="641" y="115"/>
                  </a:lnTo>
                  <a:lnTo>
                    <a:pt x="669" y="69"/>
                  </a:lnTo>
                  <a:lnTo>
                    <a:pt x="691" y="33"/>
                  </a:lnTo>
                  <a:lnTo>
                    <a:pt x="705" y="11"/>
                  </a:lnTo>
                  <a:lnTo>
                    <a:pt x="710" y="3"/>
                  </a:lnTo>
                  <a:lnTo>
                    <a:pt x="720" y="0"/>
                  </a:lnTo>
                  <a:lnTo>
                    <a:pt x="727" y="6"/>
                  </a:lnTo>
                  <a:lnTo>
                    <a:pt x="729" y="16"/>
                  </a:lnTo>
                  <a:lnTo>
                    <a:pt x="727" y="26"/>
                  </a:lnTo>
                  <a:lnTo>
                    <a:pt x="717" y="42"/>
                  </a:lnTo>
                  <a:lnTo>
                    <a:pt x="698" y="70"/>
                  </a:lnTo>
                  <a:lnTo>
                    <a:pt x="675" y="107"/>
                  </a:lnTo>
                  <a:lnTo>
                    <a:pt x="646" y="153"/>
                  </a:lnTo>
                  <a:lnTo>
                    <a:pt x="613" y="206"/>
                  </a:lnTo>
                  <a:lnTo>
                    <a:pt x="577" y="264"/>
                  </a:lnTo>
                  <a:lnTo>
                    <a:pt x="539" y="326"/>
                  </a:lnTo>
                  <a:lnTo>
                    <a:pt x="499" y="389"/>
                  </a:lnTo>
                  <a:lnTo>
                    <a:pt x="460" y="453"/>
                  </a:lnTo>
                  <a:lnTo>
                    <a:pt x="420" y="516"/>
                  </a:lnTo>
                  <a:lnTo>
                    <a:pt x="383" y="576"/>
                  </a:lnTo>
                  <a:lnTo>
                    <a:pt x="347" y="631"/>
                  </a:lnTo>
                  <a:lnTo>
                    <a:pt x="315" y="681"/>
                  </a:lnTo>
                  <a:lnTo>
                    <a:pt x="286" y="723"/>
                  </a:lnTo>
                  <a:lnTo>
                    <a:pt x="264" y="756"/>
                  </a:lnTo>
                  <a:lnTo>
                    <a:pt x="247" y="777"/>
                  </a:lnTo>
                  <a:lnTo>
                    <a:pt x="243" y="786"/>
                  </a:lnTo>
                  <a:lnTo>
                    <a:pt x="240" y="792"/>
                  </a:lnTo>
                  <a:lnTo>
                    <a:pt x="234" y="798"/>
                  </a:lnTo>
                  <a:lnTo>
                    <a:pt x="228" y="804"/>
                  </a:lnTo>
                  <a:lnTo>
                    <a:pt x="223" y="810"/>
                  </a:lnTo>
                  <a:lnTo>
                    <a:pt x="217" y="815"/>
                  </a:lnTo>
                  <a:lnTo>
                    <a:pt x="211" y="821"/>
                  </a:lnTo>
                  <a:lnTo>
                    <a:pt x="206" y="827"/>
                  </a:lnTo>
                  <a:lnTo>
                    <a:pt x="201" y="828"/>
                  </a:lnTo>
                  <a:lnTo>
                    <a:pt x="194" y="827"/>
                  </a:lnTo>
                  <a:lnTo>
                    <a:pt x="188" y="826"/>
                  </a:lnTo>
                  <a:lnTo>
                    <a:pt x="182" y="824"/>
                  </a:lnTo>
                  <a:lnTo>
                    <a:pt x="177" y="821"/>
                  </a:lnTo>
                  <a:lnTo>
                    <a:pt x="172" y="821"/>
                  </a:lnTo>
                  <a:lnTo>
                    <a:pt x="167" y="824"/>
                  </a:lnTo>
                  <a:lnTo>
                    <a:pt x="163" y="828"/>
                  </a:lnTo>
                  <a:lnTo>
                    <a:pt x="163" y="836"/>
                  </a:lnTo>
                  <a:lnTo>
                    <a:pt x="158" y="841"/>
                  </a:lnTo>
                  <a:lnTo>
                    <a:pt x="150" y="842"/>
                  </a:lnTo>
                  <a:lnTo>
                    <a:pt x="142" y="842"/>
                  </a:lnTo>
                  <a:lnTo>
                    <a:pt x="142" y="832"/>
                  </a:lnTo>
                  <a:lnTo>
                    <a:pt x="144" y="818"/>
                  </a:lnTo>
                  <a:lnTo>
                    <a:pt x="150" y="804"/>
                  </a:lnTo>
                  <a:lnTo>
                    <a:pt x="157" y="795"/>
                  </a:lnTo>
                  <a:lnTo>
                    <a:pt x="154" y="792"/>
                  </a:lnTo>
                  <a:lnTo>
                    <a:pt x="148" y="792"/>
                  </a:lnTo>
                  <a:lnTo>
                    <a:pt x="143" y="792"/>
                  </a:lnTo>
                  <a:lnTo>
                    <a:pt x="139" y="794"/>
                  </a:lnTo>
                  <a:lnTo>
                    <a:pt x="122" y="813"/>
                  </a:lnTo>
                  <a:lnTo>
                    <a:pt x="118" y="837"/>
                  </a:lnTo>
                  <a:lnTo>
                    <a:pt x="119" y="858"/>
                  </a:lnTo>
                  <a:lnTo>
                    <a:pt x="121" y="866"/>
                  </a:lnTo>
                  <a:lnTo>
                    <a:pt x="192" y="887"/>
                  </a:lnTo>
                  <a:lnTo>
                    <a:pt x="185" y="985"/>
                  </a:lnTo>
                  <a:lnTo>
                    <a:pt x="269" y="998"/>
                  </a:lnTo>
                  <a:lnTo>
                    <a:pt x="262" y="1068"/>
                  </a:lnTo>
                  <a:lnTo>
                    <a:pt x="243" y="1066"/>
                  </a:lnTo>
                  <a:lnTo>
                    <a:pt x="247" y="1015"/>
                  </a:lnTo>
                  <a:lnTo>
                    <a:pt x="157" y="1002"/>
                  </a:lnTo>
                  <a:lnTo>
                    <a:pt x="166" y="900"/>
                  </a:lnTo>
                  <a:lnTo>
                    <a:pt x="159" y="898"/>
                  </a:lnTo>
                  <a:lnTo>
                    <a:pt x="152" y="897"/>
                  </a:lnTo>
                  <a:lnTo>
                    <a:pt x="144" y="894"/>
                  </a:lnTo>
                  <a:lnTo>
                    <a:pt x="137" y="892"/>
                  </a:lnTo>
                  <a:lnTo>
                    <a:pt x="129" y="889"/>
                  </a:lnTo>
                  <a:lnTo>
                    <a:pt x="121" y="887"/>
                  </a:lnTo>
                  <a:lnTo>
                    <a:pt x="114" y="886"/>
                  </a:lnTo>
                  <a:lnTo>
                    <a:pt x="107" y="885"/>
                  </a:lnTo>
                  <a:lnTo>
                    <a:pt x="96" y="996"/>
                  </a:lnTo>
                  <a:lnTo>
                    <a:pt x="30" y="984"/>
                  </a:lnTo>
                  <a:lnTo>
                    <a:pt x="26" y="1041"/>
                  </a:lnTo>
                  <a:lnTo>
                    <a:pt x="87" y="1053"/>
                  </a:lnTo>
                  <a:lnTo>
                    <a:pt x="72" y="120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22" name="Freeform 29">
              <a:extLst>
                <a:ext uri="{FF2B5EF4-FFF2-40B4-BE49-F238E27FC236}">
                  <a16:creationId xmlns:a16="http://schemas.microsoft.com/office/drawing/2014/main" id="{411C91F8-D4D7-05FF-B8CC-24B925A3C15C}"/>
                </a:ext>
              </a:extLst>
            </p:cNvPr>
            <p:cNvSpPr>
              <a:spLocks/>
            </p:cNvSpPr>
            <p:nvPr/>
          </p:nvSpPr>
          <p:spPr bwMode="auto">
            <a:xfrm>
              <a:off x="2218" y="2473"/>
              <a:ext cx="200" cy="153"/>
            </a:xfrm>
            <a:custGeom>
              <a:avLst/>
              <a:gdLst>
                <a:gd name="T0" fmla="*/ 0 w 401"/>
                <a:gd name="T1" fmla="*/ 1 h 306"/>
                <a:gd name="T2" fmla="*/ 0 w 401"/>
                <a:gd name="T3" fmla="*/ 1 h 306"/>
                <a:gd name="T4" fmla="*/ 0 w 401"/>
                <a:gd name="T5" fmla="*/ 1 h 306"/>
                <a:gd name="T6" fmla="*/ 0 w 401"/>
                <a:gd name="T7" fmla="*/ 1 h 306"/>
                <a:gd name="T8" fmla="*/ 0 w 401"/>
                <a:gd name="T9" fmla="*/ 1 h 306"/>
                <a:gd name="T10" fmla="*/ 0 w 401"/>
                <a:gd name="T11" fmla="*/ 1 h 306"/>
                <a:gd name="T12" fmla="*/ 0 w 401"/>
                <a:gd name="T13" fmla="*/ 1 h 306"/>
                <a:gd name="T14" fmla="*/ 0 w 401"/>
                <a:gd name="T15" fmla="*/ 1 h 306"/>
                <a:gd name="T16" fmla="*/ 0 w 401"/>
                <a:gd name="T17" fmla="*/ 1 h 306"/>
                <a:gd name="T18" fmla="*/ 0 w 401"/>
                <a:gd name="T19" fmla="*/ 1 h 306"/>
                <a:gd name="T20" fmla="*/ 0 w 401"/>
                <a:gd name="T21" fmla="*/ 1 h 306"/>
                <a:gd name="T22" fmla="*/ 0 w 401"/>
                <a:gd name="T23" fmla="*/ 1 h 306"/>
                <a:gd name="T24" fmla="*/ 0 w 401"/>
                <a:gd name="T25" fmla="*/ 1 h 306"/>
                <a:gd name="T26" fmla="*/ 0 w 401"/>
                <a:gd name="T27" fmla="*/ 1 h 306"/>
                <a:gd name="T28" fmla="*/ 0 w 401"/>
                <a:gd name="T29" fmla="*/ 1 h 306"/>
                <a:gd name="T30" fmla="*/ 0 w 401"/>
                <a:gd name="T31" fmla="*/ 1 h 306"/>
                <a:gd name="T32" fmla="*/ 0 w 401"/>
                <a:gd name="T33" fmla="*/ 1 h 306"/>
                <a:gd name="T34" fmla="*/ 0 w 401"/>
                <a:gd name="T35" fmla="*/ 1 h 306"/>
                <a:gd name="T36" fmla="*/ 0 w 401"/>
                <a:gd name="T37" fmla="*/ 0 h 306"/>
                <a:gd name="T38" fmla="*/ 0 w 401"/>
                <a:gd name="T39" fmla="*/ 1 h 306"/>
                <a:gd name="T40" fmla="*/ 0 w 401"/>
                <a:gd name="T41" fmla="*/ 1 h 306"/>
                <a:gd name="T42" fmla="*/ 0 w 401"/>
                <a:gd name="T43" fmla="*/ 1 h 306"/>
                <a:gd name="T44" fmla="*/ 0 w 401"/>
                <a:gd name="T45" fmla="*/ 1 h 306"/>
                <a:gd name="T46" fmla="*/ 0 w 401"/>
                <a:gd name="T47" fmla="*/ 1 h 306"/>
                <a:gd name="T48" fmla="*/ 0 w 401"/>
                <a:gd name="T49" fmla="*/ 1 h 306"/>
                <a:gd name="T50" fmla="*/ 0 w 401"/>
                <a:gd name="T51" fmla="*/ 1 h 306"/>
                <a:gd name="T52" fmla="*/ 0 w 401"/>
                <a:gd name="T53" fmla="*/ 1 h 306"/>
                <a:gd name="T54" fmla="*/ 0 w 401"/>
                <a:gd name="T55" fmla="*/ 1 h 306"/>
                <a:gd name="T56" fmla="*/ 0 w 401"/>
                <a:gd name="T57" fmla="*/ 1 h 306"/>
                <a:gd name="T58" fmla="*/ 0 w 401"/>
                <a:gd name="T59" fmla="*/ 1 h 306"/>
                <a:gd name="T60" fmla="*/ 0 w 401"/>
                <a:gd name="T61" fmla="*/ 1 h 306"/>
                <a:gd name="T62" fmla="*/ 0 w 401"/>
                <a:gd name="T63" fmla="*/ 1 h 306"/>
                <a:gd name="T64" fmla="*/ 0 w 401"/>
                <a:gd name="T65" fmla="*/ 1 h 306"/>
                <a:gd name="T66" fmla="*/ 0 w 401"/>
                <a:gd name="T67" fmla="*/ 1 h 306"/>
                <a:gd name="T68" fmla="*/ 0 w 401"/>
                <a:gd name="T69" fmla="*/ 1 h 306"/>
                <a:gd name="T70" fmla="*/ 0 w 401"/>
                <a:gd name="T71" fmla="*/ 1 h 306"/>
                <a:gd name="T72" fmla="*/ 0 w 401"/>
                <a:gd name="T73" fmla="*/ 1 h 306"/>
                <a:gd name="T74" fmla="*/ 0 w 401"/>
                <a:gd name="T75" fmla="*/ 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1"/>
                <a:gd name="T115" fmla="*/ 0 h 306"/>
                <a:gd name="T116" fmla="*/ 401 w 401"/>
                <a:gd name="T117" fmla="*/ 306 h 30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1" h="306">
                  <a:moveTo>
                    <a:pt x="211" y="306"/>
                  </a:moveTo>
                  <a:lnTo>
                    <a:pt x="206" y="287"/>
                  </a:lnTo>
                  <a:lnTo>
                    <a:pt x="201" y="261"/>
                  </a:lnTo>
                  <a:lnTo>
                    <a:pt x="193" y="234"/>
                  </a:lnTo>
                  <a:lnTo>
                    <a:pt x="186" y="205"/>
                  </a:lnTo>
                  <a:lnTo>
                    <a:pt x="176" y="176"/>
                  </a:lnTo>
                  <a:lnTo>
                    <a:pt x="166" y="151"/>
                  </a:lnTo>
                  <a:lnTo>
                    <a:pt x="157" y="131"/>
                  </a:lnTo>
                  <a:lnTo>
                    <a:pt x="145" y="117"/>
                  </a:lnTo>
                  <a:lnTo>
                    <a:pt x="127" y="119"/>
                  </a:lnTo>
                  <a:lnTo>
                    <a:pt x="108" y="120"/>
                  </a:lnTo>
                  <a:lnTo>
                    <a:pt x="90" y="121"/>
                  </a:lnTo>
                  <a:lnTo>
                    <a:pt x="72" y="122"/>
                  </a:lnTo>
                  <a:lnTo>
                    <a:pt x="53" y="122"/>
                  </a:lnTo>
                  <a:lnTo>
                    <a:pt x="35" y="120"/>
                  </a:lnTo>
                  <a:lnTo>
                    <a:pt x="19" y="117"/>
                  </a:lnTo>
                  <a:lnTo>
                    <a:pt x="4" y="113"/>
                  </a:lnTo>
                  <a:lnTo>
                    <a:pt x="1" y="108"/>
                  </a:lnTo>
                  <a:lnTo>
                    <a:pt x="0" y="102"/>
                  </a:lnTo>
                  <a:lnTo>
                    <a:pt x="0" y="98"/>
                  </a:lnTo>
                  <a:lnTo>
                    <a:pt x="4" y="93"/>
                  </a:lnTo>
                  <a:lnTo>
                    <a:pt x="163" y="85"/>
                  </a:lnTo>
                  <a:lnTo>
                    <a:pt x="176" y="83"/>
                  </a:lnTo>
                  <a:lnTo>
                    <a:pt x="190" y="79"/>
                  </a:lnTo>
                  <a:lnTo>
                    <a:pt x="204" y="76"/>
                  </a:lnTo>
                  <a:lnTo>
                    <a:pt x="219" y="72"/>
                  </a:lnTo>
                  <a:lnTo>
                    <a:pt x="234" y="68"/>
                  </a:lnTo>
                  <a:lnTo>
                    <a:pt x="249" y="64"/>
                  </a:lnTo>
                  <a:lnTo>
                    <a:pt x="264" y="60"/>
                  </a:lnTo>
                  <a:lnTo>
                    <a:pt x="279" y="54"/>
                  </a:lnTo>
                  <a:lnTo>
                    <a:pt x="294" y="48"/>
                  </a:lnTo>
                  <a:lnTo>
                    <a:pt x="309" y="43"/>
                  </a:lnTo>
                  <a:lnTo>
                    <a:pt x="325" y="37"/>
                  </a:lnTo>
                  <a:lnTo>
                    <a:pt x="340" y="30"/>
                  </a:lnTo>
                  <a:lnTo>
                    <a:pt x="355" y="23"/>
                  </a:lnTo>
                  <a:lnTo>
                    <a:pt x="371" y="16"/>
                  </a:lnTo>
                  <a:lnTo>
                    <a:pt x="386" y="8"/>
                  </a:lnTo>
                  <a:lnTo>
                    <a:pt x="401" y="0"/>
                  </a:lnTo>
                  <a:lnTo>
                    <a:pt x="370" y="48"/>
                  </a:lnTo>
                  <a:lnTo>
                    <a:pt x="345" y="62"/>
                  </a:lnTo>
                  <a:lnTo>
                    <a:pt x="324" y="72"/>
                  </a:lnTo>
                  <a:lnTo>
                    <a:pt x="305" y="81"/>
                  </a:lnTo>
                  <a:lnTo>
                    <a:pt x="289" y="87"/>
                  </a:lnTo>
                  <a:lnTo>
                    <a:pt x="274" y="92"/>
                  </a:lnTo>
                  <a:lnTo>
                    <a:pt x="259" y="97"/>
                  </a:lnTo>
                  <a:lnTo>
                    <a:pt x="244" y="101"/>
                  </a:lnTo>
                  <a:lnTo>
                    <a:pt x="228" y="107"/>
                  </a:lnTo>
                  <a:lnTo>
                    <a:pt x="232" y="117"/>
                  </a:lnTo>
                  <a:lnTo>
                    <a:pt x="235" y="129"/>
                  </a:lnTo>
                  <a:lnTo>
                    <a:pt x="239" y="142"/>
                  </a:lnTo>
                  <a:lnTo>
                    <a:pt x="242" y="154"/>
                  </a:lnTo>
                  <a:lnTo>
                    <a:pt x="247" y="168"/>
                  </a:lnTo>
                  <a:lnTo>
                    <a:pt x="251" y="183"/>
                  </a:lnTo>
                  <a:lnTo>
                    <a:pt x="257" y="200"/>
                  </a:lnTo>
                  <a:lnTo>
                    <a:pt x="264" y="219"/>
                  </a:lnTo>
                  <a:lnTo>
                    <a:pt x="255" y="242"/>
                  </a:lnTo>
                  <a:lnTo>
                    <a:pt x="245" y="220"/>
                  </a:lnTo>
                  <a:lnTo>
                    <a:pt x="239" y="200"/>
                  </a:lnTo>
                  <a:lnTo>
                    <a:pt x="232" y="182"/>
                  </a:lnTo>
                  <a:lnTo>
                    <a:pt x="227" y="166"/>
                  </a:lnTo>
                  <a:lnTo>
                    <a:pt x="221" y="150"/>
                  </a:lnTo>
                  <a:lnTo>
                    <a:pt x="216" y="136"/>
                  </a:lnTo>
                  <a:lnTo>
                    <a:pt x="209" y="123"/>
                  </a:lnTo>
                  <a:lnTo>
                    <a:pt x="201" y="111"/>
                  </a:lnTo>
                  <a:lnTo>
                    <a:pt x="195" y="112"/>
                  </a:lnTo>
                  <a:lnTo>
                    <a:pt x="188" y="113"/>
                  </a:lnTo>
                  <a:lnTo>
                    <a:pt x="182" y="114"/>
                  </a:lnTo>
                  <a:lnTo>
                    <a:pt x="175" y="116"/>
                  </a:lnTo>
                  <a:lnTo>
                    <a:pt x="181" y="132"/>
                  </a:lnTo>
                  <a:lnTo>
                    <a:pt x="190" y="154"/>
                  </a:lnTo>
                  <a:lnTo>
                    <a:pt x="199" y="180"/>
                  </a:lnTo>
                  <a:lnTo>
                    <a:pt x="210" y="206"/>
                  </a:lnTo>
                  <a:lnTo>
                    <a:pt x="218" y="231"/>
                  </a:lnTo>
                  <a:lnTo>
                    <a:pt x="226" y="255"/>
                  </a:lnTo>
                  <a:lnTo>
                    <a:pt x="231" y="272"/>
                  </a:lnTo>
                  <a:lnTo>
                    <a:pt x="231" y="281"/>
                  </a:lnTo>
                  <a:lnTo>
                    <a:pt x="211" y="3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23" name="Freeform 30">
              <a:extLst>
                <a:ext uri="{FF2B5EF4-FFF2-40B4-BE49-F238E27FC236}">
                  <a16:creationId xmlns:a16="http://schemas.microsoft.com/office/drawing/2014/main" id="{BD9713D6-CEF8-EE90-E9ED-3BA1EEA045F7}"/>
                </a:ext>
              </a:extLst>
            </p:cNvPr>
            <p:cNvSpPr>
              <a:spLocks/>
            </p:cNvSpPr>
            <p:nvPr/>
          </p:nvSpPr>
          <p:spPr bwMode="auto">
            <a:xfrm>
              <a:off x="1769" y="2429"/>
              <a:ext cx="431" cy="650"/>
            </a:xfrm>
            <a:custGeom>
              <a:avLst/>
              <a:gdLst>
                <a:gd name="T0" fmla="*/ 1 w 862"/>
                <a:gd name="T1" fmla="*/ 0 h 1301"/>
                <a:gd name="T2" fmla="*/ 1 w 862"/>
                <a:gd name="T3" fmla="*/ 0 h 1301"/>
                <a:gd name="T4" fmla="*/ 1 w 862"/>
                <a:gd name="T5" fmla="*/ 0 h 1301"/>
                <a:gd name="T6" fmla="*/ 1 w 862"/>
                <a:gd name="T7" fmla="*/ 0 h 1301"/>
                <a:gd name="T8" fmla="*/ 1 w 862"/>
                <a:gd name="T9" fmla="*/ 0 h 1301"/>
                <a:gd name="T10" fmla="*/ 1 w 862"/>
                <a:gd name="T11" fmla="*/ 0 h 1301"/>
                <a:gd name="T12" fmla="*/ 1 w 862"/>
                <a:gd name="T13" fmla="*/ 0 h 1301"/>
                <a:gd name="T14" fmla="*/ 1 w 862"/>
                <a:gd name="T15" fmla="*/ 0 h 1301"/>
                <a:gd name="T16" fmla="*/ 1 w 862"/>
                <a:gd name="T17" fmla="*/ 0 h 1301"/>
                <a:gd name="T18" fmla="*/ 1 w 862"/>
                <a:gd name="T19" fmla="*/ 0 h 1301"/>
                <a:gd name="T20" fmla="*/ 1 w 862"/>
                <a:gd name="T21" fmla="*/ 0 h 1301"/>
                <a:gd name="T22" fmla="*/ 1 w 862"/>
                <a:gd name="T23" fmla="*/ 0 h 1301"/>
                <a:gd name="T24" fmla="*/ 1 w 862"/>
                <a:gd name="T25" fmla="*/ 0 h 1301"/>
                <a:gd name="T26" fmla="*/ 1 w 862"/>
                <a:gd name="T27" fmla="*/ 0 h 1301"/>
                <a:gd name="T28" fmla="*/ 1 w 862"/>
                <a:gd name="T29" fmla="*/ 0 h 1301"/>
                <a:gd name="T30" fmla="*/ 1 w 862"/>
                <a:gd name="T31" fmla="*/ 0 h 1301"/>
                <a:gd name="T32" fmla="*/ 1 w 862"/>
                <a:gd name="T33" fmla="*/ 0 h 1301"/>
                <a:gd name="T34" fmla="*/ 1 w 862"/>
                <a:gd name="T35" fmla="*/ 0 h 1301"/>
                <a:gd name="T36" fmla="*/ 1 w 862"/>
                <a:gd name="T37" fmla="*/ 0 h 1301"/>
                <a:gd name="T38" fmla="*/ 1 w 862"/>
                <a:gd name="T39" fmla="*/ 0 h 1301"/>
                <a:gd name="T40" fmla="*/ 1 w 862"/>
                <a:gd name="T41" fmla="*/ 0 h 1301"/>
                <a:gd name="T42" fmla="*/ 1 w 862"/>
                <a:gd name="T43" fmla="*/ 0 h 1301"/>
                <a:gd name="T44" fmla="*/ 1 w 862"/>
                <a:gd name="T45" fmla="*/ 0 h 1301"/>
                <a:gd name="T46" fmla="*/ 1 w 862"/>
                <a:gd name="T47" fmla="*/ 0 h 1301"/>
                <a:gd name="T48" fmla="*/ 1 w 862"/>
                <a:gd name="T49" fmla="*/ 0 h 1301"/>
                <a:gd name="T50" fmla="*/ 1 w 862"/>
                <a:gd name="T51" fmla="*/ 0 h 1301"/>
                <a:gd name="T52" fmla="*/ 1 w 862"/>
                <a:gd name="T53" fmla="*/ 0 h 1301"/>
                <a:gd name="T54" fmla="*/ 1 w 862"/>
                <a:gd name="T55" fmla="*/ 0 h 1301"/>
                <a:gd name="T56" fmla="*/ 1 w 862"/>
                <a:gd name="T57" fmla="*/ 0 h 1301"/>
                <a:gd name="T58" fmla="*/ 1 w 862"/>
                <a:gd name="T59" fmla="*/ 0 h 1301"/>
                <a:gd name="T60" fmla="*/ 1 w 862"/>
                <a:gd name="T61" fmla="*/ 0 h 1301"/>
                <a:gd name="T62" fmla="*/ 1 w 862"/>
                <a:gd name="T63" fmla="*/ 0 h 1301"/>
                <a:gd name="T64" fmla="*/ 1 w 862"/>
                <a:gd name="T65" fmla="*/ 0 h 1301"/>
                <a:gd name="T66" fmla="*/ 1 w 862"/>
                <a:gd name="T67" fmla="*/ 0 h 1301"/>
                <a:gd name="T68" fmla="*/ 1 w 862"/>
                <a:gd name="T69" fmla="*/ 0 h 1301"/>
                <a:gd name="T70" fmla="*/ 1 w 862"/>
                <a:gd name="T71" fmla="*/ 0 h 1301"/>
                <a:gd name="T72" fmla="*/ 1 w 862"/>
                <a:gd name="T73" fmla="*/ 0 h 1301"/>
                <a:gd name="T74" fmla="*/ 1 w 862"/>
                <a:gd name="T75" fmla="*/ 0 h 1301"/>
                <a:gd name="T76" fmla="*/ 1 w 862"/>
                <a:gd name="T77" fmla="*/ 0 h 1301"/>
                <a:gd name="T78" fmla="*/ 1 w 862"/>
                <a:gd name="T79" fmla="*/ 0 h 1301"/>
                <a:gd name="T80" fmla="*/ 1 w 862"/>
                <a:gd name="T81" fmla="*/ 0 h 1301"/>
                <a:gd name="T82" fmla="*/ 1 w 862"/>
                <a:gd name="T83" fmla="*/ 0 h 1301"/>
                <a:gd name="T84" fmla="*/ 1 w 862"/>
                <a:gd name="T85" fmla="*/ 0 h 1301"/>
                <a:gd name="T86" fmla="*/ 1 w 862"/>
                <a:gd name="T87" fmla="*/ 0 h 1301"/>
                <a:gd name="T88" fmla="*/ 1 w 862"/>
                <a:gd name="T89" fmla="*/ 0 h 1301"/>
                <a:gd name="T90" fmla="*/ 1 w 862"/>
                <a:gd name="T91" fmla="*/ 0 h 1301"/>
                <a:gd name="T92" fmla="*/ 1 w 862"/>
                <a:gd name="T93" fmla="*/ 0 h 1301"/>
                <a:gd name="T94" fmla="*/ 1 w 862"/>
                <a:gd name="T95" fmla="*/ 0 h 1301"/>
                <a:gd name="T96" fmla="*/ 1 w 862"/>
                <a:gd name="T97" fmla="*/ 0 h 1301"/>
                <a:gd name="T98" fmla="*/ 1 w 862"/>
                <a:gd name="T99" fmla="*/ 0 h 1301"/>
                <a:gd name="T100" fmla="*/ 1 w 862"/>
                <a:gd name="T101" fmla="*/ 0 h 1301"/>
                <a:gd name="T102" fmla="*/ 1 w 862"/>
                <a:gd name="T103" fmla="*/ 0 h 1301"/>
                <a:gd name="T104" fmla="*/ 1 w 862"/>
                <a:gd name="T105" fmla="*/ 0 h 1301"/>
                <a:gd name="T106" fmla="*/ 1 w 862"/>
                <a:gd name="T107" fmla="*/ 0 h 1301"/>
                <a:gd name="T108" fmla="*/ 1 w 862"/>
                <a:gd name="T109" fmla="*/ 0 h 1301"/>
                <a:gd name="T110" fmla="*/ 1 w 862"/>
                <a:gd name="T111" fmla="*/ 0 h 1301"/>
                <a:gd name="T112" fmla="*/ 1 w 862"/>
                <a:gd name="T113" fmla="*/ 0 h 1301"/>
                <a:gd name="T114" fmla="*/ 1 w 862"/>
                <a:gd name="T115" fmla="*/ 0 h 1301"/>
                <a:gd name="T116" fmla="*/ 0 w 862"/>
                <a:gd name="T117" fmla="*/ 0 h 130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62"/>
                <a:gd name="T178" fmla="*/ 0 h 1301"/>
                <a:gd name="T179" fmla="*/ 862 w 862"/>
                <a:gd name="T180" fmla="*/ 1301 h 130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62" h="1301">
                  <a:moveTo>
                    <a:pt x="1" y="704"/>
                  </a:moveTo>
                  <a:lnTo>
                    <a:pt x="8" y="696"/>
                  </a:lnTo>
                  <a:lnTo>
                    <a:pt x="24" y="673"/>
                  </a:lnTo>
                  <a:lnTo>
                    <a:pt x="50" y="641"/>
                  </a:lnTo>
                  <a:lnTo>
                    <a:pt x="80" y="602"/>
                  </a:lnTo>
                  <a:lnTo>
                    <a:pt x="111" y="560"/>
                  </a:lnTo>
                  <a:lnTo>
                    <a:pt x="141" y="520"/>
                  </a:lnTo>
                  <a:lnTo>
                    <a:pt x="166" y="485"/>
                  </a:lnTo>
                  <a:lnTo>
                    <a:pt x="183" y="459"/>
                  </a:lnTo>
                  <a:lnTo>
                    <a:pt x="319" y="259"/>
                  </a:lnTo>
                  <a:lnTo>
                    <a:pt x="328" y="247"/>
                  </a:lnTo>
                  <a:lnTo>
                    <a:pt x="338" y="235"/>
                  </a:lnTo>
                  <a:lnTo>
                    <a:pt x="348" y="223"/>
                  </a:lnTo>
                  <a:lnTo>
                    <a:pt x="358" y="211"/>
                  </a:lnTo>
                  <a:lnTo>
                    <a:pt x="369" y="201"/>
                  </a:lnTo>
                  <a:lnTo>
                    <a:pt x="379" y="189"/>
                  </a:lnTo>
                  <a:lnTo>
                    <a:pt x="391" y="179"/>
                  </a:lnTo>
                  <a:lnTo>
                    <a:pt x="402" y="170"/>
                  </a:lnTo>
                  <a:lnTo>
                    <a:pt x="415" y="160"/>
                  </a:lnTo>
                  <a:lnTo>
                    <a:pt x="427" y="151"/>
                  </a:lnTo>
                  <a:lnTo>
                    <a:pt x="441" y="143"/>
                  </a:lnTo>
                  <a:lnTo>
                    <a:pt x="455" y="136"/>
                  </a:lnTo>
                  <a:lnTo>
                    <a:pt x="469" y="129"/>
                  </a:lnTo>
                  <a:lnTo>
                    <a:pt x="484" y="123"/>
                  </a:lnTo>
                  <a:lnTo>
                    <a:pt x="500" y="118"/>
                  </a:lnTo>
                  <a:lnTo>
                    <a:pt x="516" y="113"/>
                  </a:lnTo>
                  <a:lnTo>
                    <a:pt x="689" y="59"/>
                  </a:lnTo>
                  <a:lnTo>
                    <a:pt x="691" y="51"/>
                  </a:lnTo>
                  <a:lnTo>
                    <a:pt x="698" y="31"/>
                  </a:lnTo>
                  <a:lnTo>
                    <a:pt x="705" y="12"/>
                  </a:lnTo>
                  <a:lnTo>
                    <a:pt x="710" y="0"/>
                  </a:lnTo>
                  <a:lnTo>
                    <a:pt x="722" y="6"/>
                  </a:lnTo>
                  <a:lnTo>
                    <a:pt x="735" y="12"/>
                  </a:lnTo>
                  <a:lnTo>
                    <a:pt x="749" y="19"/>
                  </a:lnTo>
                  <a:lnTo>
                    <a:pt x="763" y="23"/>
                  </a:lnTo>
                  <a:lnTo>
                    <a:pt x="775" y="29"/>
                  </a:lnTo>
                  <a:lnTo>
                    <a:pt x="789" y="32"/>
                  </a:lnTo>
                  <a:lnTo>
                    <a:pt x="804" y="36"/>
                  </a:lnTo>
                  <a:lnTo>
                    <a:pt x="818" y="37"/>
                  </a:lnTo>
                  <a:lnTo>
                    <a:pt x="833" y="46"/>
                  </a:lnTo>
                  <a:lnTo>
                    <a:pt x="844" y="60"/>
                  </a:lnTo>
                  <a:lnTo>
                    <a:pt x="852" y="77"/>
                  </a:lnTo>
                  <a:lnTo>
                    <a:pt x="858" y="98"/>
                  </a:lnTo>
                  <a:lnTo>
                    <a:pt x="860" y="119"/>
                  </a:lnTo>
                  <a:lnTo>
                    <a:pt x="862" y="141"/>
                  </a:lnTo>
                  <a:lnTo>
                    <a:pt x="862" y="161"/>
                  </a:lnTo>
                  <a:lnTo>
                    <a:pt x="860" y="180"/>
                  </a:lnTo>
                  <a:lnTo>
                    <a:pt x="858" y="188"/>
                  </a:lnTo>
                  <a:lnTo>
                    <a:pt x="853" y="195"/>
                  </a:lnTo>
                  <a:lnTo>
                    <a:pt x="847" y="198"/>
                  </a:lnTo>
                  <a:lnTo>
                    <a:pt x="840" y="201"/>
                  </a:lnTo>
                  <a:lnTo>
                    <a:pt x="832" y="202"/>
                  </a:lnTo>
                  <a:lnTo>
                    <a:pt x="822" y="202"/>
                  </a:lnTo>
                  <a:lnTo>
                    <a:pt x="812" y="201"/>
                  </a:lnTo>
                  <a:lnTo>
                    <a:pt x="802" y="198"/>
                  </a:lnTo>
                  <a:lnTo>
                    <a:pt x="787" y="195"/>
                  </a:lnTo>
                  <a:lnTo>
                    <a:pt x="773" y="191"/>
                  </a:lnTo>
                  <a:lnTo>
                    <a:pt x="761" y="187"/>
                  </a:lnTo>
                  <a:lnTo>
                    <a:pt x="751" y="182"/>
                  </a:lnTo>
                  <a:lnTo>
                    <a:pt x="742" y="178"/>
                  </a:lnTo>
                  <a:lnTo>
                    <a:pt x="734" y="171"/>
                  </a:lnTo>
                  <a:lnTo>
                    <a:pt x="727" y="163"/>
                  </a:lnTo>
                  <a:lnTo>
                    <a:pt x="721" y="153"/>
                  </a:lnTo>
                  <a:lnTo>
                    <a:pt x="734" y="153"/>
                  </a:lnTo>
                  <a:lnTo>
                    <a:pt x="746" y="157"/>
                  </a:lnTo>
                  <a:lnTo>
                    <a:pt x="759" y="160"/>
                  </a:lnTo>
                  <a:lnTo>
                    <a:pt x="772" y="166"/>
                  </a:lnTo>
                  <a:lnTo>
                    <a:pt x="784" y="171"/>
                  </a:lnTo>
                  <a:lnTo>
                    <a:pt x="797" y="174"/>
                  </a:lnTo>
                  <a:lnTo>
                    <a:pt x="810" y="175"/>
                  </a:lnTo>
                  <a:lnTo>
                    <a:pt x="822" y="173"/>
                  </a:lnTo>
                  <a:lnTo>
                    <a:pt x="827" y="145"/>
                  </a:lnTo>
                  <a:lnTo>
                    <a:pt x="827" y="119"/>
                  </a:lnTo>
                  <a:lnTo>
                    <a:pt x="821" y="92"/>
                  </a:lnTo>
                  <a:lnTo>
                    <a:pt x="806" y="66"/>
                  </a:lnTo>
                  <a:lnTo>
                    <a:pt x="797" y="62"/>
                  </a:lnTo>
                  <a:lnTo>
                    <a:pt x="787" y="60"/>
                  </a:lnTo>
                  <a:lnTo>
                    <a:pt x="776" y="58"/>
                  </a:lnTo>
                  <a:lnTo>
                    <a:pt x="766" y="55"/>
                  </a:lnTo>
                  <a:lnTo>
                    <a:pt x="757" y="53"/>
                  </a:lnTo>
                  <a:lnTo>
                    <a:pt x="748" y="49"/>
                  </a:lnTo>
                  <a:lnTo>
                    <a:pt x="740" y="44"/>
                  </a:lnTo>
                  <a:lnTo>
                    <a:pt x="733" y="38"/>
                  </a:lnTo>
                  <a:lnTo>
                    <a:pt x="728" y="57"/>
                  </a:lnTo>
                  <a:lnTo>
                    <a:pt x="725" y="81"/>
                  </a:lnTo>
                  <a:lnTo>
                    <a:pt x="722" y="104"/>
                  </a:lnTo>
                  <a:lnTo>
                    <a:pt x="716" y="125"/>
                  </a:lnTo>
                  <a:lnTo>
                    <a:pt x="712" y="121"/>
                  </a:lnTo>
                  <a:lnTo>
                    <a:pt x="705" y="112"/>
                  </a:lnTo>
                  <a:lnTo>
                    <a:pt x="699" y="103"/>
                  </a:lnTo>
                  <a:lnTo>
                    <a:pt x="697" y="98"/>
                  </a:lnTo>
                  <a:lnTo>
                    <a:pt x="687" y="106"/>
                  </a:lnTo>
                  <a:lnTo>
                    <a:pt x="677" y="115"/>
                  </a:lnTo>
                  <a:lnTo>
                    <a:pt x="670" y="128"/>
                  </a:lnTo>
                  <a:lnTo>
                    <a:pt x="666" y="141"/>
                  </a:lnTo>
                  <a:lnTo>
                    <a:pt x="661" y="153"/>
                  </a:lnTo>
                  <a:lnTo>
                    <a:pt x="657" y="166"/>
                  </a:lnTo>
                  <a:lnTo>
                    <a:pt x="653" y="178"/>
                  </a:lnTo>
                  <a:lnTo>
                    <a:pt x="649" y="187"/>
                  </a:lnTo>
                  <a:lnTo>
                    <a:pt x="637" y="246"/>
                  </a:lnTo>
                  <a:lnTo>
                    <a:pt x="630" y="306"/>
                  </a:lnTo>
                  <a:lnTo>
                    <a:pt x="629" y="364"/>
                  </a:lnTo>
                  <a:lnTo>
                    <a:pt x="631" y="424"/>
                  </a:lnTo>
                  <a:lnTo>
                    <a:pt x="638" y="484"/>
                  </a:lnTo>
                  <a:lnTo>
                    <a:pt x="649" y="545"/>
                  </a:lnTo>
                  <a:lnTo>
                    <a:pt x="661" y="605"/>
                  </a:lnTo>
                  <a:lnTo>
                    <a:pt x="675" y="665"/>
                  </a:lnTo>
                  <a:lnTo>
                    <a:pt x="676" y="670"/>
                  </a:lnTo>
                  <a:lnTo>
                    <a:pt x="681" y="683"/>
                  </a:lnTo>
                  <a:lnTo>
                    <a:pt x="688" y="704"/>
                  </a:lnTo>
                  <a:lnTo>
                    <a:pt x="696" y="730"/>
                  </a:lnTo>
                  <a:lnTo>
                    <a:pt x="705" y="758"/>
                  </a:lnTo>
                  <a:lnTo>
                    <a:pt x="714" y="788"/>
                  </a:lnTo>
                  <a:lnTo>
                    <a:pt x="723" y="818"/>
                  </a:lnTo>
                  <a:lnTo>
                    <a:pt x="731" y="845"/>
                  </a:lnTo>
                  <a:lnTo>
                    <a:pt x="713" y="831"/>
                  </a:lnTo>
                  <a:lnTo>
                    <a:pt x="695" y="801"/>
                  </a:lnTo>
                  <a:lnTo>
                    <a:pt x="676" y="762"/>
                  </a:lnTo>
                  <a:lnTo>
                    <a:pt x="659" y="715"/>
                  </a:lnTo>
                  <a:lnTo>
                    <a:pt x="643" y="665"/>
                  </a:lnTo>
                  <a:lnTo>
                    <a:pt x="629" y="617"/>
                  </a:lnTo>
                  <a:lnTo>
                    <a:pt x="617" y="573"/>
                  </a:lnTo>
                  <a:lnTo>
                    <a:pt x="608" y="538"/>
                  </a:lnTo>
                  <a:lnTo>
                    <a:pt x="605" y="549"/>
                  </a:lnTo>
                  <a:lnTo>
                    <a:pt x="596" y="577"/>
                  </a:lnTo>
                  <a:lnTo>
                    <a:pt x="583" y="618"/>
                  </a:lnTo>
                  <a:lnTo>
                    <a:pt x="569" y="665"/>
                  </a:lnTo>
                  <a:lnTo>
                    <a:pt x="554" y="715"/>
                  </a:lnTo>
                  <a:lnTo>
                    <a:pt x="540" y="759"/>
                  </a:lnTo>
                  <a:lnTo>
                    <a:pt x="530" y="796"/>
                  </a:lnTo>
                  <a:lnTo>
                    <a:pt x="525" y="817"/>
                  </a:lnTo>
                  <a:lnTo>
                    <a:pt x="522" y="833"/>
                  </a:lnTo>
                  <a:lnTo>
                    <a:pt x="512" y="878"/>
                  </a:lnTo>
                  <a:lnTo>
                    <a:pt x="497" y="943"/>
                  </a:lnTo>
                  <a:lnTo>
                    <a:pt x="479" y="1020"/>
                  </a:lnTo>
                  <a:lnTo>
                    <a:pt x="462" y="1102"/>
                  </a:lnTo>
                  <a:lnTo>
                    <a:pt x="445" y="1181"/>
                  </a:lnTo>
                  <a:lnTo>
                    <a:pt x="432" y="1250"/>
                  </a:lnTo>
                  <a:lnTo>
                    <a:pt x="424" y="1301"/>
                  </a:lnTo>
                  <a:lnTo>
                    <a:pt x="399" y="1301"/>
                  </a:lnTo>
                  <a:lnTo>
                    <a:pt x="407" y="1234"/>
                  </a:lnTo>
                  <a:lnTo>
                    <a:pt x="419" y="1159"/>
                  </a:lnTo>
                  <a:lnTo>
                    <a:pt x="436" y="1079"/>
                  </a:lnTo>
                  <a:lnTo>
                    <a:pt x="454" y="996"/>
                  </a:lnTo>
                  <a:lnTo>
                    <a:pt x="474" y="914"/>
                  </a:lnTo>
                  <a:lnTo>
                    <a:pt x="493" y="833"/>
                  </a:lnTo>
                  <a:lnTo>
                    <a:pt x="512" y="759"/>
                  </a:lnTo>
                  <a:lnTo>
                    <a:pt x="526" y="694"/>
                  </a:lnTo>
                  <a:lnTo>
                    <a:pt x="531" y="677"/>
                  </a:lnTo>
                  <a:lnTo>
                    <a:pt x="540" y="649"/>
                  </a:lnTo>
                  <a:lnTo>
                    <a:pt x="552" y="614"/>
                  </a:lnTo>
                  <a:lnTo>
                    <a:pt x="564" y="577"/>
                  </a:lnTo>
                  <a:lnTo>
                    <a:pt x="577" y="541"/>
                  </a:lnTo>
                  <a:lnTo>
                    <a:pt x="589" y="511"/>
                  </a:lnTo>
                  <a:lnTo>
                    <a:pt x="596" y="489"/>
                  </a:lnTo>
                  <a:lnTo>
                    <a:pt x="599" y="481"/>
                  </a:lnTo>
                  <a:lnTo>
                    <a:pt x="597" y="466"/>
                  </a:lnTo>
                  <a:lnTo>
                    <a:pt x="597" y="450"/>
                  </a:lnTo>
                  <a:lnTo>
                    <a:pt x="594" y="436"/>
                  </a:lnTo>
                  <a:lnTo>
                    <a:pt x="590" y="422"/>
                  </a:lnTo>
                  <a:lnTo>
                    <a:pt x="564" y="477"/>
                  </a:lnTo>
                  <a:lnTo>
                    <a:pt x="544" y="529"/>
                  </a:lnTo>
                  <a:lnTo>
                    <a:pt x="525" y="579"/>
                  </a:lnTo>
                  <a:lnTo>
                    <a:pt x="509" y="628"/>
                  </a:lnTo>
                  <a:lnTo>
                    <a:pt x="495" y="679"/>
                  </a:lnTo>
                  <a:lnTo>
                    <a:pt x="482" y="731"/>
                  </a:lnTo>
                  <a:lnTo>
                    <a:pt x="468" y="786"/>
                  </a:lnTo>
                  <a:lnTo>
                    <a:pt x="453" y="845"/>
                  </a:lnTo>
                  <a:lnTo>
                    <a:pt x="404" y="1065"/>
                  </a:lnTo>
                  <a:lnTo>
                    <a:pt x="400" y="1081"/>
                  </a:lnTo>
                  <a:lnTo>
                    <a:pt x="394" y="1107"/>
                  </a:lnTo>
                  <a:lnTo>
                    <a:pt x="386" y="1140"/>
                  </a:lnTo>
                  <a:lnTo>
                    <a:pt x="378" y="1177"/>
                  </a:lnTo>
                  <a:lnTo>
                    <a:pt x="370" y="1213"/>
                  </a:lnTo>
                  <a:lnTo>
                    <a:pt x="362" y="1249"/>
                  </a:lnTo>
                  <a:lnTo>
                    <a:pt x="355" y="1279"/>
                  </a:lnTo>
                  <a:lnTo>
                    <a:pt x="348" y="1301"/>
                  </a:lnTo>
                  <a:lnTo>
                    <a:pt x="320" y="1301"/>
                  </a:lnTo>
                  <a:lnTo>
                    <a:pt x="331" y="1256"/>
                  </a:lnTo>
                  <a:lnTo>
                    <a:pt x="343" y="1197"/>
                  </a:lnTo>
                  <a:lnTo>
                    <a:pt x="358" y="1132"/>
                  </a:lnTo>
                  <a:lnTo>
                    <a:pt x="375" y="1060"/>
                  </a:lnTo>
                  <a:lnTo>
                    <a:pt x="392" y="989"/>
                  </a:lnTo>
                  <a:lnTo>
                    <a:pt x="407" y="922"/>
                  </a:lnTo>
                  <a:lnTo>
                    <a:pt x="421" y="863"/>
                  </a:lnTo>
                  <a:lnTo>
                    <a:pt x="432" y="817"/>
                  </a:lnTo>
                  <a:lnTo>
                    <a:pt x="493" y="597"/>
                  </a:lnTo>
                  <a:lnTo>
                    <a:pt x="502" y="567"/>
                  </a:lnTo>
                  <a:lnTo>
                    <a:pt x="514" y="536"/>
                  </a:lnTo>
                  <a:lnTo>
                    <a:pt x="525" y="505"/>
                  </a:lnTo>
                  <a:lnTo>
                    <a:pt x="539" y="474"/>
                  </a:lnTo>
                  <a:lnTo>
                    <a:pt x="553" y="444"/>
                  </a:lnTo>
                  <a:lnTo>
                    <a:pt x="567" y="415"/>
                  </a:lnTo>
                  <a:lnTo>
                    <a:pt x="579" y="386"/>
                  </a:lnTo>
                  <a:lnTo>
                    <a:pt x="593" y="359"/>
                  </a:lnTo>
                  <a:lnTo>
                    <a:pt x="593" y="327"/>
                  </a:lnTo>
                  <a:lnTo>
                    <a:pt x="594" y="296"/>
                  </a:lnTo>
                  <a:lnTo>
                    <a:pt x="598" y="265"/>
                  </a:lnTo>
                  <a:lnTo>
                    <a:pt x="604" y="234"/>
                  </a:lnTo>
                  <a:lnTo>
                    <a:pt x="612" y="204"/>
                  </a:lnTo>
                  <a:lnTo>
                    <a:pt x="622" y="174"/>
                  </a:lnTo>
                  <a:lnTo>
                    <a:pt x="635" y="145"/>
                  </a:lnTo>
                  <a:lnTo>
                    <a:pt x="650" y="117"/>
                  </a:lnTo>
                  <a:lnTo>
                    <a:pt x="630" y="125"/>
                  </a:lnTo>
                  <a:lnTo>
                    <a:pt x="609" y="133"/>
                  </a:lnTo>
                  <a:lnTo>
                    <a:pt x="589" y="140"/>
                  </a:lnTo>
                  <a:lnTo>
                    <a:pt x="568" y="147"/>
                  </a:lnTo>
                  <a:lnTo>
                    <a:pt x="547" y="153"/>
                  </a:lnTo>
                  <a:lnTo>
                    <a:pt x="525" y="160"/>
                  </a:lnTo>
                  <a:lnTo>
                    <a:pt x="505" y="167"/>
                  </a:lnTo>
                  <a:lnTo>
                    <a:pt x="484" y="175"/>
                  </a:lnTo>
                  <a:lnTo>
                    <a:pt x="463" y="183"/>
                  </a:lnTo>
                  <a:lnTo>
                    <a:pt x="444" y="193"/>
                  </a:lnTo>
                  <a:lnTo>
                    <a:pt x="425" y="202"/>
                  </a:lnTo>
                  <a:lnTo>
                    <a:pt x="407" y="213"/>
                  </a:lnTo>
                  <a:lnTo>
                    <a:pt x="391" y="226"/>
                  </a:lnTo>
                  <a:lnTo>
                    <a:pt x="375" y="239"/>
                  </a:lnTo>
                  <a:lnTo>
                    <a:pt x="361" y="254"/>
                  </a:lnTo>
                  <a:lnTo>
                    <a:pt x="348" y="271"/>
                  </a:lnTo>
                  <a:lnTo>
                    <a:pt x="214" y="500"/>
                  </a:lnTo>
                  <a:lnTo>
                    <a:pt x="212" y="504"/>
                  </a:lnTo>
                  <a:lnTo>
                    <a:pt x="205" y="513"/>
                  </a:lnTo>
                  <a:lnTo>
                    <a:pt x="195" y="528"/>
                  </a:lnTo>
                  <a:lnTo>
                    <a:pt x="181" y="547"/>
                  </a:lnTo>
                  <a:lnTo>
                    <a:pt x="164" y="569"/>
                  </a:lnTo>
                  <a:lnTo>
                    <a:pt x="147" y="595"/>
                  </a:lnTo>
                  <a:lnTo>
                    <a:pt x="127" y="622"/>
                  </a:lnTo>
                  <a:lnTo>
                    <a:pt x="106" y="651"/>
                  </a:lnTo>
                  <a:lnTo>
                    <a:pt x="87" y="680"/>
                  </a:lnTo>
                  <a:lnTo>
                    <a:pt x="67" y="708"/>
                  </a:lnTo>
                  <a:lnTo>
                    <a:pt x="49" y="734"/>
                  </a:lnTo>
                  <a:lnTo>
                    <a:pt x="33" y="758"/>
                  </a:lnTo>
                  <a:lnTo>
                    <a:pt x="19" y="779"/>
                  </a:lnTo>
                  <a:lnTo>
                    <a:pt x="8" y="796"/>
                  </a:lnTo>
                  <a:lnTo>
                    <a:pt x="3" y="808"/>
                  </a:lnTo>
                  <a:lnTo>
                    <a:pt x="0" y="815"/>
                  </a:lnTo>
                  <a:lnTo>
                    <a:pt x="1" y="7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24" name="Freeform 31">
              <a:extLst>
                <a:ext uri="{FF2B5EF4-FFF2-40B4-BE49-F238E27FC236}">
                  <a16:creationId xmlns:a16="http://schemas.microsoft.com/office/drawing/2014/main" id="{EEC7BA3A-C21B-2CA7-09B7-5AB1AFC576A1}"/>
                </a:ext>
              </a:extLst>
            </p:cNvPr>
            <p:cNvSpPr>
              <a:spLocks/>
            </p:cNvSpPr>
            <p:nvPr/>
          </p:nvSpPr>
          <p:spPr bwMode="auto">
            <a:xfrm>
              <a:off x="2134" y="2545"/>
              <a:ext cx="64" cy="198"/>
            </a:xfrm>
            <a:custGeom>
              <a:avLst/>
              <a:gdLst>
                <a:gd name="T0" fmla="*/ 0 w 129"/>
                <a:gd name="T1" fmla="*/ 1 h 395"/>
                <a:gd name="T2" fmla="*/ 0 w 129"/>
                <a:gd name="T3" fmla="*/ 0 h 395"/>
                <a:gd name="T4" fmla="*/ 0 w 129"/>
                <a:gd name="T5" fmla="*/ 1 h 395"/>
                <a:gd name="T6" fmla="*/ 0 w 129"/>
                <a:gd name="T7" fmla="*/ 1 h 395"/>
                <a:gd name="T8" fmla="*/ 0 w 129"/>
                <a:gd name="T9" fmla="*/ 1 h 395"/>
                <a:gd name="T10" fmla="*/ 0 w 129"/>
                <a:gd name="T11" fmla="*/ 1 h 395"/>
                <a:gd name="T12" fmla="*/ 0 w 129"/>
                <a:gd name="T13" fmla="*/ 1 h 395"/>
                <a:gd name="T14" fmla="*/ 0 w 129"/>
                <a:gd name="T15" fmla="*/ 1 h 395"/>
                <a:gd name="T16" fmla="*/ 0 w 129"/>
                <a:gd name="T17" fmla="*/ 1 h 395"/>
                <a:gd name="T18" fmla="*/ 0 w 129"/>
                <a:gd name="T19" fmla="*/ 1 h 395"/>
                <a:gd name="T20" fmla="*/ 0 w 129"/>
                <a:gd name="T21" fmla="*/ 1 h 395"/>
                <a:gd name="T22" fmla="*/ 0 w 129"/>
                <a:gd name="T23" fmla="*/ 1 h 395"/>
                <a:gd name="T24" fmla="*/ 0 w 129"/>
                <a:gd name="T25" fmla="*/ 1 h 395"/>
                <a:gd name="T26" fmla="*/ 0 w 129"/>
                <a:gd name="T27" fmla="*/ 1 h 395"/>
                <a:gd name="T28" fmla="*/ 0 w 129"/>
                <a:gd name="T29" fmla="*/ 1 h 39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9"/>
                <a:gd name="T46" fmla="*/ 0 h 395"/>
                <a:gd name="T47" fmla="*/ 129 w 129"/>
                <a:gd name="T48" fmla="*/ 395 h 39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9" h="395">
                  <a:moveTo>
                    <a:pt x="0" y="355"/>
                  </a:moveTo>
                  <a:lnTo>
                    <a:pt x="107" y="0"/>
                  </a:lnTo>
                  <a:lnTo>
                    <a:pt x="113" y="1"/>
                  </a:lnTo>
                  <a:lnTo>
                    <a:pt x="120" y="2"/>
                  </a:lnTo>
                  <a:lnTo>
                    <a:pt x="127" y="6"/>
                  </a:lnTo>
                  <a:lnTo>
                    <a:pt x="129" y="10"/>
                  </a:lnTo>
                  <a:lnTo>
                    <a:pt x="124" y="24"/>
                  </a:lnTo>
                  <a:lnTo>
                    <a:pt x="113" y="62"/>
                  </a:lnTo>
                  <a:lnTo>
                    <a:pt x="96" y="117"/>
                  </a:lnTo>
                  <a:lnTo>
                    <a:pt x="76" y="182"/>
                  </a:lnTo>
                  <a:lnTo>
                    <a:pt x="57" y="249"/>
                  </a:lnTo>
                  <a:lnTo>
                    <a:pt x="37" y="311"/>
                  </a:lnTo>
                  <a:lnTo>
                    <a:pt x="22" y="363"/>
                  </a:lnTo>
                  <a:lnTo>
                    <a:pt x="13" y="395"/>
                  </a:lnTo>
                  <a:lnTo>
                    <a:pt x="0" y="3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25" name="Freeform 32">
              <a:extLst>
                <a:ext uri="{FF2B5EF4-FFF2-40B4-BE49-F238E27FC236}">
                  <a16:creationId xmlns:a16="http://schemas.microsoft.com/office/drawing/2014/main" id="{ABF22FEF-AA3C-1C86-007B-F36D0DA22559}"/>
                </a:ext>
              </a:extLst>
            </p:cNvPr>
            <p:cNvSpPr>
              <a:spLocks/>
            </p:cNvSpPr>
            <p:nvPr/>
          </p:nvSpPr>
          <p:spPr bwMode="auto">
            <a:xfrm>
              <a:off x="2172" y="2655"/>
              <a:ext cx="62" cy="62"/>
            </a:xfrm>
            <a:custGeom>
              <a:avLst/>
              <a:gdLst>
                <a:gd name="T0" fmla="*/ 1 w 123"/>
                <a:gd name="T1" fmla="*/ 1 h 124"/>
                <a:gd name="T2" fmla="*/ 1 w 123"/>
                <a:gd name="T3" fmla="*/ 1 h 124"/>
                <a:gd name="T4" fmla="*/ 1 w 123"/>
                <a:gd name="T5" fmla="*/ 1 h 124"/>
                <a:gd name="T6" fmla="*/ 1 w 123"/>
                <a:gd name="T7" fmla="*/ 1 h 124"/>
                <a:gd name="T8" fmla="*/ 1 w 123"/>
                <a:gd name="T9" fmla="*/ 1 h 124"/>
                <a:gd name="T10" fmla="*/ 1 w 123"/>
                <a:gd name="T11" fmla="*/ 1 h 124"/>
                <a:gd name="T12" fmla="*/ 1 w 123"/>
                <a:gd name="T13" fmla="*/ 1 h 124"/>
                <a:gd name="T14" fmla="*/ 1 w 123"/>
                <a:gd name="T15" fmla="*/ 1 h 124"/>
                <a:gd name="T16" fmla="*/ 1 w 123"/>
                <a:gd name="T17" fmla="*/ 1 h 124"/>
                <a:gd name="T18" fmla="*/ 1 w 123"/>
                <a:gd name="T19" fmla="*/ 1 h 124"/>
                <a:gd name="T20" fmla="*/ 1 w 123"/>
                <a:gd name="T21" fmla="*/ 1 h 124"/>
                <a:gd name="T22" fmla="*/ 1 w 123"/>
                <a:gd name="T23" fmla="*/ 1 h 124"/>
                <a:gd name="T24" fmla="*/ 1 w 123"/>
                <a:gd name="T25" fmla="*/ 1 h 124"/>
                <a:gd name="T26" fmla="*/ 1 w 123"/>
                <a:gd name="T27" fmla="*/ 1 h 124"/>
                <a:gd name="T28" fmla="*/ 1 w 123"/>
                <a:gd name="T29" fmla="*/ 1 h 124"/>
                <a:gd name="T30" fmla="*/ 1 w 123"/>
                <a:gd name="T31" fmla="*/ 1 h 124"/>
                <a:gd name="T32" fmla="*/ 1 w 123"/>
                <a:gd name="T33" fmla="*/ 1 h 124"/>
                <a:gd name="T34" fmla="*/ 1 w 123"/>
                <a:gd name="T35" fmla="*/ 1 h 124"/>
                <a:gd name="T36" fmla="*/ 1 w 123"/>
                <a:gd name="T37" fmla="*/ 1 h 124"/>
                <a:gd name="T38" fmla="*/ 1 w 123"/>
                <a:gd name="T39" fmla="*/ 1 h 124"/>
                <a:gd name="T40" fmla="*/ 1 w 123"/>
                <a:gd name="T41" fmla="*/ 1 h 124"/>
                <a:gd name="T42" fmla="*/ 1 w 123"/>
                <a:gd name="T43" fmla="*/ 1 h 124"/>
                <a:gd name="T44" fmla="*/ 1 w 123"/>
                <a:gd name="T45" fmla="*/ 1 h 124"/>
                <a:gd name="T46" fmla="*/ 1 w 123"/>
                <a:gd name="T47" fmla="*/ 1 h 124"/>
                <a:gd name="T48" fmla="*/ 1 w 123"/>
                <a:gd name="T49" fmla="*/ 1 h 124"/>
                <a:gd name="T50" fmla="*/ 1 w 123"/>
                <a:gd name="T51" fmla="*/ 1 h 124"/>
                <a:gd name="T52" fmla="*/ 1 w 123"/>
                <a:gd name="T53" fmla="*/ 1 h 124"/>
                <a:gd name="T54" fmla="*/ 1 w 123"/>
                <a:gd name="T55" fmla="*/ 1 h 124"/>
                <a:gd name="T56" fmla="*/ 1 w 123"/>
                <a:gd name="T57" fmla="*/ 1 h 124"/>
                <a:gd name="T58" fmla="*/ 1 w 123"/>
                <a:gd name="T59" fmla="*/ 1 h 124"/>
                <a:gd name="T60" fmla="*/ 1 w 123"/>
                <a:gd name="T61" fmla="*/ 1 h 124"/>
                <a:gd name="T62" fmla="*/ 1 w 123"/>
                <a:gd name="T63" fmla="*/ 1 h 124"/>
                <a:gd name="T64" fmla="*/ 1 w 123"/>
                <a:gd name="T65" fmla="*/ 1 h 124"/>
                <a:gd name="T66" fmla="*/ 1 w 123"/>
                <a:gd name="T67" fmla="*/ 1 h 124"/>
                <a:gd name="T68" fmla="*/ 1 w 123"/>
                <a:gd name="T69" fmla="*/ 1 h 124"/>
                <a:gd name="T70" fmla="*/ 1 w 123"/>
                <a:gd name="T71" fmla="*/ 1 h 124"/>
                <a:gd name="T72" fmla="*/ 1 w 123"/>
                <a:gd name="T73" fmla="*/ 1 h 124"/>
                <a:gd name="T74" fmla="*/ 1 w 123"/>
                <a:gd name="T75" fmla="*/ 1 h 124"/>
                <a:gd name="T76" fmla="*/ 1 w 123"/>
                <a:gd name="T77" fmla="*/ 1 h 124"/>
                <a:gd name="T78" fmla="*/ 1 w 123"/>
                <a:gd name="T79" fmla="*/ 1 h 124"/>
                <a:gd name="T80" fmla="*/ 1 w 123"/>
                <a:gd name="T81" fmla="*/ 1 h 124"/>
                <a:gd name="T82" fmla="*/ 1 w 123"/>
                <a:gd name="T83" fmla="*/ 1 h 124"/>
                <a:gd name="T84" fmla="*/ 1 w 123"/>
                <a:gd name="T85" fmla="*/ 1 h 124"/>
                <a:gd name="T86" fmla="*/ 0 w 123"/>
                <a:gd name="T87" fmla="*/ 1 h 124"/>
                <a:gd name="T88" fmla="*/ 1 w 123"/>
                <a:gd name="T89" fmla="*/ 1 h 124"/>
                <a:gd name="T90" fmla="*/ 1 w 123"/>
                <a:gd name="T91" fmla="*/ 1 h 124"/>
                <a:gd name="T92" fmla="*/ 1 w 123"/>
                <a:gd name="T93" fmla="*/ 1 h 124"/>
                <a:gd name="T94" fmla="*/ 1 w 123"/>
                <a:gd name="T95" fmla="*/ 1 h 124"/>
                <a:gd name="T96" fmla="*/ 1 w 123"/>
                <a:gd name="T97" fmla="*/ 1 h 124"/>
                <a:gd name="T98" fmla="*/ 1 w 123"/>
                <a:gd name="T99" fmla="*/ 1 h 124"/>
                <a:gd name="T100" fmla="*/ 1 w 123"/>
                <a:gd name="T101" fmla="*/ 1 h 124"/>
                <a:gd name="T102" fmla="*/ 1 w 123"/>
                <a:gd name="T103" fmla="*/ 0 h 124"/>
                <a:gd name="T104" fmla="*/ 1 w 123"/>
                <a:gd name="T105" fmla="*/ 1 h 124"/>
                <a:gd name="T106" fmla="*/ 1 w 123"/>
                <a:gd name="T107" fmla="*/ 1 h 124"/>
                <a:gd name="T108" fmla="*/ 1 w 123"/>
                <a:gd name="T109" fmla="*/ 1 h 124"/>
                <a:gd name="T110" fmla="*/ 1 w 123"/>
                <a:gd name="T111" fmla="*/ 1 h 124"/>
                <a:gd name="T112" fmla="*/ 1 w 123"/>
                <a:gd name="T113" fmla="*/ 1 h 124"/>
                <a:gd name="T114" fmla="*/ 1 w 123"/>
                <a:gd name="T115" fmla="*/ 1 h 12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3"/>
                <a:gd name="T175" fmla="*/ 0 h 124"/>
                <a:gd name="T176" fmla="*/ 123 w 123"/>
                <a:gd name="T177" fmla="*/ 124 h 12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3" h="124">
                  <a:moveTo>
                    <a:pt x="75" y="35"/>
                  </a:moveTo>
                  <a:lnTo>
                    <a:pt x="73" y="35"/>
                  </a:lnTo>
                  <a:lnTo>
                    <a:pt x="67" y="36"/>
                  </a:lnTo>
                  <a:lnTo>
                    <a:pt x="60" y="33"/>
                  </a:lnTo>
                  <a:lnTo>
                    <a:pt x="56" y="26"/>
                  </a:lnTo>
                  <a:lnTo>
                    <a:pt x="41" y="29"/>
                  </a:lnTo>
                  <a:lnTo>
                    <a:pt x="31" y="35"/>
                  </a:lnTo>
                  <a:lnTo>
                    <a:pt x="26" y="47"/>
                  </a:lnTo>
                  <a:lnTo>
                    <a:pt x="22" y="66"/>
                  </a:lnTo>
                  <a:lnTo>
                    <a:pt x="24" y="74"/>
                  </a:lnTo>
                  <a:lnTo>
                    <a:pt x="27" y="85"/>
                  </a:lnTo>
                  <a:lnTo>
                    <a:pt x="31" y="94"/>
                  </a:lnTo>
                  <a:lnTo>
                    <a:pt x="41" y="98"/>
                  </a:lnTo>
                  <a:lnTo>
                    <a:pt x="46" y="93"/>
                  </a:lnTo>
                  <a:lnTo>
                    <a:pt x="52" y="82"/>
                  </a:lnTo>
                  <a:lnTo>
                    <a:pt x="59" y="70"/>
                  </a:lnTo>
                  <a:lnTo>
                    <a:pt x="68" y="62"/>
                  </a:lnTo>
                  <a:lnTo>
                    <a:pt x="74" y="65"/>
                  </a:lnTo>
                  <a:lnTo>
                    <a:pt x="81" y="67"/>
                  </a:lnTo>
                  <a:lnTo>
                    <a:pt x="88" y="68"/>
                  </a:lnTo>
                  <a:lnTo>
                    <a:pt x="94" y="70"/>
                  </a:lnTo>
                  <a:lnTo>
                    <a:pt x="100" y="70"/>
                  </a:lnTo>
                  <a:lnTo>
                    <a:pt x="107" y="70"/>
                  </a:lnTo>
                  <a:lnTo>
                    <a:pt x="115" y="70"/>
                  </a:lnTo>
                  <a:lnTo>
                    <a:pt x="122" y="68"/>
                  </a:lnTo>
                  <a:lnTo>
                    <a:pt x="123" y="73"/>
                  </a:lnTo>
                  <a:lnTo>
                    <a:pt x="123" y="77"/>
                  </a:lnTo>
                  <a:lnTo>
                    <a:pt x="120" y="81"/>
                  </a:lnTo>
                  <a:lnTo>
                    <a:pt x="118" y="83"/>
                  </a:lnTo>
                  <a:lnTo>
                    <a:pt x="81" y="84"/>
                  </a:lnTo>
                  <a:lnTo>
                    <a:pt x="77" y="91"/>
                  </a:lnTo>
                  <a:lnTo>
                    <a:pt x="74" y="99"/>
                  </a:lnTo>
                  <a:lnTo>
                    <a:pt x="71" y="106"/>
                  </a:lnTo>
                  <a:lnTo>
                    <a:pt x="66" y="113"/>
                  </a:lnTo>
                  <a:lnTo>
                    <a:pt x="60" y="118"/>
                  </a:lnTo>
                  <a:lnTo>
                    <a:pt x="53" y="122"/>
                  </a:lnTo>
                  <a:lnTo>
                    <a:pt x="45" y="124"/>
                  </a:lnTo>
                  <a:lnTo>
                    <a:pt x="35" y="124"/>
                  </a:lnTo>
                  <a:lnTo>
                    <a:pt x="23" y="121"/>
                  </a:lnTo>
                  <a:lnTo>
                    <a:pt x="14" y="118"/>
                  </a:lnTo>
                  <a:lnTo>
                    <a:pt x="8" y="111"/>
                  </a:lnTo>
                  <a:lnTo>
                    <a:pt x="4" y="104"/>
                  </a:lnTo>
                  <a:lnTo>
                    <a:pt x="1" y="93"/>
                  </a:lnTo>
                  <a:lnTo>
                    <a:pt x="0" y="83"/>
                  </a:lnTo>
                  <a:lnTo>
                    <a:pt x="1" y="70"/>
                  </a:lnTo>
                  <a:lnTo>
                    <a:pt x="3" y="55"/>
                  </a:lnTo>
                  <a:lnTo>
                    <a:pt x="6" y="43"/>
                  </a:lnTo>
                  <a:lnTo>
                    <a:pt x="9" y="30"/>
                  </a:lnTo>
                  <a:lnTo>
                    <a:pt x="16" y="17"/>
                  </a:lnTo>
                  <a:lnTo>
                    <a:pt x="30" y="3"/>
                  </a:lnTo>
                  <a:lnTo>
                    <a:pt x="38" y="1"/>
                  </a:lnTo>
                  <a:lnTo>
                    <a:pt x="46" y="0"/>
                  </a:lnTo>
                  <a:lnTo>
                    <a:pt x="54" y="2"/>
                  </a:lnTo>
                  <a:lnTo>
                    <a:pt x="61" y="7"/>
                  </a:lnTo>
                  <a:lnTo>
                    <a:pt x="67" y="12"/>
                  </a:lnTo>
                  <a:lnTo>
                    <a:pt x="72" y="18"/>
                  </a:lnTo>
                  <a:lnTo>
                    <a:pt x="74" y="26"/>
                  </a:lnTo>
                  <a:lnTo>
                    <a:pt x="75"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26" name="Freeform 33">
              <a:extLst>
                <a:ext uri="{FF2B5EF4-FFF2-40B4-BE49-F238E27FC236}">
                  <a16:creationId xmlns:a16="http://schemas.microsoft.com/office/drawing/2014/main" id="{64A81F0C-0809-8928-1C6F-748E6DB34AA8}"/>
                </a:ext>
              </a:extLst>
            </p:cNvPr>
            <p:cNvSpPr>
              <a:spLocks/>
            </p:cNvSpPr>
            <p:nvPr/>
          </p:nvSpPr>
          <p:spPr bwMode="auto">
            <a:xfrm>
              <a:off x="2197" y="2570"/>
              <a:ext cx="61" cy="62"/>
            </a:xfrm>
            <a:custGeom>
              <a:avLst/>
              <a:gdLst>
                <a:gd name="T0" fmla="*/ 1 w 122"/>
                <a:gd name="T1" fmla="*/ 1 h 123"/>
                <a:gd name="T2" fmla="*/ 1 w 122"/>
                <a:gd name="T3" fmla="*/ 1 h 123"/>
                <a:gd name="T4" fmla="*/ 1 w 122"/>
                <a:gd name="T5" fmla="*/ 1 h 123"/>
                <a:gd name="T6" fmla="*/ 1 w 122"/>
                <a:gd name="T7" fmla="*/ 1 h 123"/>
                <a:gd name="T8" fmla="*/ 1 w 122"/>
                <a:gd name="T9" fmla="*/ 1 h 123"/>
                <a:gd name="T10" fmla="*/ 1 w 122"/>
                <a:gd name="T11" fmla="*/ 1 h 123"/>
                <a:gd name="T12" fmla="*/ 1 w 122"/>
                <a:gd name="T13" fmla="*/ 1 h 123"/>
                <a:gd name="T14" fmla="*/ 1 w 122"/>
                <a:gd name="T15" fmla="*/ 1 h 123"/>
                <a:gd name="T16" fmla="*/ 1 w 122"/>
                <a:gd name="T17" fmla="*/ 1 h 123"/>
                <a:gd name="T18" fmla="*/ 1 w 122"/>
                <a:gd name="T19" fmla="*/ 1 h 123"/>
                <a:gd name="T20" fmla="*/ 1 w 122"/>
                <a:gd name="T21" fmla="*/ 1 h 123"/>
                <a:gd name="T22" fmla="*/ 1 w 122"/>
                <a:gd name="T23" fmla="*/ 1 h 123"/>
                <a:gd name="T24" fmla="*/ 1 w 122"/>
                <a:gd name="T25" fmla="*/ 1 h 123"/>
                <a:gd name="T26" fmla="*/ 1 w 122"/>
                <a:gd name="T27" fmla="*/ 1 h 123"/>
                <a:gd name="T28" fmla="*/ 1 w 122"/>
                <a:gd name="T29" fmla="*/ 1 h 123"/>
                <a:gd name="T30" fmla="*/ 1 w 122"/>
                <a:gd name="T31" fmla="*/ 1 h 123"/>
                <a:gd name="T32" fmla="*/ 1 w 122"/>
                <a:gd name="T33" fmla="*/ 1 h 123"/>
                <a:gd name="T34" fmla="*/ 1 w 122"/>
                <a:gd name="T35" fmla="*/ 1 h 123"/>
                <a:gd name="T36" fmla="*/ 1 w 122"/>
                <a:gd name="T37" fmla="*/ 1 h 123"/>
                <a:gd name="T38" fmla="*/ 1 w 122"/>
                <a:gd name="T39" fmla="*/ 1 h 123"/>
                <a:gd name="T40" fmla="*/ 1 w 122"/>
                <a:gd name="T41" fmla="*/ 1 h 123"/>
                <a:gd name="T42" fmla="*/ 1 w 122"/>
                <a:gd name="T43" fmla="*/ 1 h 123"/>
                <a:gd name="T44" fmla="*/ 1 w 122"/>
                <a:gd name="T45" fmla="*/ 1 h 123"/>
                <a:gd name="T46" fmla="*/ 1 w 122"/>
                <a:gd name="T47" fmla="*/ 1 h 123"/>
                <a:gd name="T48" fmla="*/ 1 w 122"/>
                <a:gd name="T49" fmla="*/ 1 h 123"/>
                <a:gd name="T50" fmla="*/ 1 w 122"/>
                <a:gd name="T51" fmla="*/ 1 h 123"/>
                <a:gd name="T52" fmla="*/ 1 w 122"/>
                <a:gd name="T53" fmla="*/ 1 h 123"/>
                <a:gd name="T54" fmla="*/ 1 w 122"/>
                <a:gd name="T55" fmla="*/ 1 h 123"/>
                <a:gd name="T56" fmla="*/ 1 w 122"/>
                <a:gd name="T57" fmla="*/ 1 h 123"/>
                <a:gd name="T58" fmla="*/ 1 w 122"/>
                <a:gd name="T59" fmla="*/ 1 h 123"/>
                <a:gd name="T60" fmla="*/ 1 w 122"/>
                <a:gd name="T61" fmla="*/ 1 h 123"/>
                <a:gd name="T62" fmla="*/ 1 w 122"/>
                <a:gd name="T63" fmla="*/ 1 h 123"/>
                <a:gd name="T64" fmla="*/ 1 w 122"/>
                <a:gd name="T65" fmla="*/ 1 h 123"/>
                <a:gd name="T66" fmla="*/ 1 w 122"/>
                <a:gd name="T67" fmla="*/ 1 h 123"/>
                <a:gd name="T68" fmla="*/ 1 w 122"/>
                <a:gd name="T69" fmla="*/ 1 h 123"/>
                <a:gd name="T70" fmla="*/ 1 w 122"/>
                <a:gd name="T71" fmla="*/ 1 h 123"/>
                <a:gd name="T72" fmla="*/ 1 w 122"/>
                <a:gd name="T73" fmla="*/ 1 h 123"/>
                <a:gd name="T74" fmla="*/ 1 w 122"/>
                <a:gd name="T75" fmla="*/ 1 h 123"/>
                <a:gd name="T76" fmla="*/ 1 w 122"/>
                <a:gd name="T77" fmla="*/ 1 h 123"/>
                <a:gd name="T78" fmla="*/ 1 w 122"/>
                <a:gd name="T79" fmla="*/ 1 h 123"/>
                <a:gd name="T80" fmla="*/ 1 w 122"/>
                <a:gd name="T81" fmla="*/ 1 h 123"/>
                <a:gd name="T82" fmla="*/ 1 w 122"/>
                <a:gd name="T83" fmla="*/ 1 h 123"/>
                <a:gd name="T84" fmla="*/ 1 w 122"/>
                <a:gd name="T85" fmla="*/ 1 h 123"/>
                <a:gd name="T86" fmla="*/ 0 w 122"/>
                <a:gd name="T87" fmla="*/ 1 h 123"/>
                <a:gd name="T88" fmla="*/ 1 w 122"/>
                <a:gd name="T89" fmla="*/ 1 h 123"/>
                <a:gd name="T90" fmla="*/ 1 w 122"/>
                <a:gd name="T91" fmla="*/ 1 h 123"/>
                <a:gd name="T92" fmla="*/ 1 w 122"/>
                <a:gd name="T93" fmla="*/ 1 h 123"/>
                <a:gd name="T94" fmla="*/ 1 w 122"/>
                <a:gd name="T95" fmla="*/ 1 h 123"/>
                <a:gd name="T96" fmla="*/ 1 w 122"/>
                <a:gd name="T97" fmla="*/ 1 h 123"/>
                <a:gd name="T98" fmla="*/ 1 w 122"/>
                <a:gd name="T99" fmla="*/ 1 h 123"/>
                <a:gd name="T100" fmla="*/ 1 w 122"/>
                <a:gd name="T101" fmla="*/ 0 h 123"/>
                <a:gd name="T102" fmla="*/ 1 w 122"/>
                <a:gd name="T103" fmla="*/ 0 h 123"/>
                <a:gd name="T104" fmla="*/ 1 w 122"/>
                <a:gd name="T105" fmla="*/ 1 h 123"/>
                <a:gd name="T106" fmla="*/ 1 w 122"/>
                <a:gd name="T107" fmla="*/ 1 h 123"/>
                <a:gd name="T108" fmla="*/ 1 w 122"/>
                <a:gd name="T109" fmla="*/ 1 h 123"/>
                <a:gd name="T110" fmla="*/ 1 w 122"/>
                <a:gd name="T111" fmla="*/ 1 h 123"/>
                <a:gd name="T112" fmla="*/ 1 w 122"/>
                <a:gd name="T113" fmla="*/ 1 h 123"/>
                <a:gd name="T114" fmla="*/ 1 w 122"/>
                <a:gd name="T115" fmla="*/ 1 h 12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2"/>
                <a:gd name="T175" fmla="*/ 0 h 123"/>
                <a:gd name="T176" fmla="*/ 122 w 122"/>
                <a:gd name="T177" fmla="*/ 123 h 12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2" h="123">
                  <a:moveTo>
                    <a:pt x="75" y="34"/>
                  </a:moveTo>
                  <a:lnTo>
                    <a:pt x="72" y="34"/>
                  </a:lnTo>
                  <a:lnTo>
                    <a:pt x="67" y="34"/>
                  </a:lnTo>
                  <a:lnTo>
                    <a:pt x="60" y="32"/>
                  </a:lnTo>
                  <a:lnTo>
                    <a:pt x="55" y="25"/>
                  </a:lnTo>
                  <a:lnTo>
                    <a:pt x="40" y="27"/>
                  </a:lnTo>
                  <a:lnTo>
                    <a:pt x="31" y="34"/>
                  </a:lnTo>
                  <a:lnTo>
                    <a:pt x="26" y="46"/>
                  </a:lnTo>
                  <a:lnTo>
                    <a:pt x="23" y="64"/>
                  </a:lnTo>
                  <a:lnTo>
                    <a:pt x="24" y="73"/>
                  </a:lnTo>
                  <a:lnTo>
                    <a:pt x="26" y="85"/>
                  </a:lnTo>
                  <a:lnTo>
                    <a:pt x="31" y="94"/>
                  </a:lnTo>
                  <a:lnTo>
                    <a:pt x="40" y="98"/>
                  </a:lnTo>
                  <a:lnTo>
                    <a:pt x="46" y="92"/>
                  </a:lnTo>
                  <a:lnTo>
                    <a:pt x="52" y="81"/>
                  </a:lnTo>
                  <a:lnTo>
                    <a:pt x="59" y="69"/>
                  </a:lnTo>
                  <a:lnTo>
                    <a:pt x="68" y="61"/>
                  </a:lnTo>
                  <a:lnTo>
                    <a:pt x="74" y="63"/>
                  </a:lnTo>
                  <a:lnTo>
                    <a:pt x="81" y="65"/>
                  </a:lnTo>
                  <a:lnTo>
                    <a:pt x="86" y="68"/>
                  </a:lnTo>
                  <a:lnTo>
                    <a:pt x="93" y="69"/>
                  </a:lnTo>
                  <a:lnTo>
                    <a:pt x="100" y="70"/>
                  </a:lnTo>
                  <a:lnTo>
                    <a:pt x="107" y="70"/>
                  </a:lnTo>
                  <a:lnTo>
                    <a:pt x="114" y="69"/>
                  </a:lnTo>
                  <a:lnTo>
                    <a:pt x="121" y="66"/>
                  </a:lnTo>
                  <a:lnTo>
                    <a:pt x="122" y="71"/>
                  </a:lnTo>
                  <a:lnTo>
                    <a:pt x="122" y="76"/>
                  </a:lnTo>
                  <a:lnTo>
                    <a:pt x="119" y="80"/>
                  </a:lnTo>
                  <a:lnTo>
                    <a:pt x="116" y="83"/>
                  </a:lnTo>
                  <a:lnTo>
                    <a:pt x="81" y="84"/>
                  </a:lnTo>
                  <a:lnTo>
                    <a:pt x="77" y="91"/>
                  </a:lnTo>
                  <a:lnTo>
                    <a:pt x="74" y="98"/>
                  </a:lnTo>
                  <a:lnTo>
                    <a:pt x="70" y="106"/>
                  </a:lnTo>
                  <a:lnTo>
                    <a:pt x="66" y="111"/>
                  </a:lnTo>
                  <a:lnTo>
                    <a:pt x="60" y="117"/>
                  </a:lnTo>
                  <a:lnTo>
                    <a:pt x="54" y="121"/>
                  </a:lnTo>
                  <a:lnTo>
                    <a:pt x="46" y="123"/>
                  </a:lnTo>
                  <a:lnTo>
                    <a:pt x="36" y="123"/>
                  </a:lnTo>
                  <a:lnTo>
                    <a:pt x="24" y="121"/>
                  </a:lnTo>
                  <a:lnTo>
                    <a:pt x="15" y="116"/>
                  </a:lnTo>
                  <a:lnTo>
                    <a:pt x="8" y="110"/>
                  </a:lnTo>
                  <a:lnTo>
                    <a:pt x="3" y="102"/>
                  </a:lnTo>
                  <a:lnTo>
                    <a:pt x="1" y="93"/>
                  </a:lnTo>
                  <a:lnTo>
                    <a:pt x="0" y="81"/>
                  </a:lnTo>
                  <a:lnTo>
                    <a:pt x="1" y="69"/>
                  </a:lnTo>
                  <a:lnTo>
                    <a:pt x="2" y="54"/>
                  </a:lnTo>
                  <a:lnTo>
                    <a:pt x="6" y="41"/>
                  </a:lnTo>
                  <a:lnTo>
                    <a:pt x="9" y="28"/>
                  </a:lnTo>
                  <a:lnTo>
                    <a:pt x="16" y="16"/>
                  </a:lnTo>
                  <a:lnTo>
                    <a:pt x="30" y="3"/>
                  </a:lnTo>
                  <a:lnTo>
                    <a:pt x="38" y="0"/>
                  </a:lnTo>
                  <a:lnTo>
                    <a:pt x="46" y="0"/>
                  </a:lnTo>
                  <a:lnTo>
                    <a:pt x="54" y="1"/>
                  </a:lnTo>
                  <a:lnTo>
                    <a:pt x="61" y="5"/>
                  </a:lnTo>
                  <a:lnTo>
                    <a:pt x="67" y="11"/>
                  </a:lnTo>
                  <a:lnTo>
                    <a:pt x="71" y="18"/>
                  </a:lnTo>
                  <a:lnTo>
                    <a:pt x="74" y="26"/>
                  </a:lnTo>
                  <a:lnTo>
                    <a:pt x="75"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27" name="Freeform 34">
              <a:extLst>
                <a:ext uri="{FF2B5EF4-FFF2-40B4-BE49-F238E27FC236}">
                  <a16:creationId xmlns:a16="http://schemas.microsoft.com/office/drawing/2014/main" id="{D3E9ABF8-67C7-11BB-7D5B-193466821496}"/>
                </a:ext>
              </a:extLst>
            </p:cNvPr>
            <p:cNvSpPr>
              <a:spLocks/>
            </p:cNvSpPr>
            <p:nvPr/>
          </p:nvSpPr>
          <p:spPr bwMode="auto">
            <a:xfrm>
              <a:off x="2153" y="2739"/>
              <a:ext cx="62" cy="62"/>
            </a:xfrm>
            <a:custGeom>
              <a:avLst/>
              <a:gdLst>
                <a:gd name="T0" fmla="*/ 1 w 123"/>
                <a:gd name="T1" fmla="*/ 1 h 124"/>
                <a:gd name="T2" fmla="*/ 1 w 123"/>
                <a:gd name="T3" fmla="*/ 1 h 124"/>
                <a:gd name="T4" fmla="*/ 1 w 123"/>
                <a:gd name="T5" fmla="*/ 1 h 124"/>
                <a:gd name="T6" fmla="*/ 1 w 123"/>
                <a:gd name="T7" fmla="*/ 1 h 124"/>
                <a:gd name="T8" fmla="*/ 1 w 123"/>
                <a:gd name="T9" fmla="*/ 1 h 124"/>
                <a:gd name="T10" fmla="*/ 1 w 123"/>
                <a:gd name="T11" fmla="*/ 1 h 124"/>
                <a:gd name="T12" fmla="*/ 1 w 123"/>
                <a:gd name="T13" fmla="*/ 1 h 124"/>
                <a:gd name="T14" fmla="*/ 1 w 123"/>
                <a:gd name="T15" fmla="*/ 1 h 124"/>
                <a:gd name="T16" fmla="*/ 1 w 123"/>
                <a:gd name="T17" fmla="*/ 1 h 124"/>
                <a:gd name="T18" fmla="*/ 1 w 123"/>
                <a:gd name="T19" fmla="*/ 1 h 124"/>
                <a:gd name="T20" fmla="*/ 1 w 123"/>
                <a:gd name="T21" fmla="*/ 1 h 124"/>
                <a:gd name="T22" fmla="*/ 1 w 123"/>
                <a:gd name="T23" fmla="*/ 1 h 124"/>
                <a:gd name="T24" fmla="*/ 1 w 123"/>
                <a:gd name="T25" fmla="*/ 1 h 124"/>
                <a:gd name="T26" fmla="*/ 1 w 123"/>
                <a:gd name="T27" fmla="*/ 1 h 124"/>
                <a:gd name="T28" fmla="*/ 1 w 123"/>
                <a:gd name="T29" fmla="*/ 1 h 124"/>
                <a:gd name="T30" fmla="*/ 1 w 123"/>
                <a:gd name="T31" fmla="*/ 1 h 124"/>
                <a:gd name="T32" fmla="*/ 1 w 123"/>
                <a:gd name="T33" fmla="*/ 1 h 124"/>
                <a:gd name="T34" fmla="*/ 1 w 123"/>
                <a:gd name="T35" fmla="*/ 1 h 124"/>
                <a:gd name="T36" fmla="*/ 1 w 123"/>
                <a:gd name="T37" fmla="*/ 1 h 124"/>
                <a:gd name="T38" fmla="*/ 1 w 123"/>
                <a:gd name="T39" fmla="*/ 1 h 124"/>
                <a:gd name="T40" fmla="*/ 1 w 123"/>
                <a:gd name="T41" fmla="*/ 1 h 124"/>
                <a:gd name="T42" fmla="*/ 1 w 123"/>
                <a:gd name="T43" fmla="*/ 1 h 124"/>
                <a:gd name="T44" fmla="*/ 1 w 123"/>
                <a:gd name="T45" fmla="*/ 1 h 124"/>
                <a:gd name="T46" fmla="*/ 1 w 123"/>
                <a:gd name="T47" fmla="*/ 1 h 124"/>
                <a:gd name="T48" fmla="*/ 1 w 123"/>
                <a:gd name="T49" fmla="*/ 1 h 124"/>
                <a:gd name="T50" fmla="*/ 1 w 123"/>
                <a:gd name="T51" fmla="*/ 1 h 124"/>
                <a:gd name="T52" fmla="*/ 1 w 123"/>
                <a:gd name="T53" fmla="*/ 1 h 124"/>
                <a:gd name="T54" fmla="*/ 1 w 123"/>
                <a:gd name="T55" fmla="*/ 1 h 124"/>
                <a:gd name="T56" fmla="*/ 1 w 123"/>
                <a:gd name="T57" fmla="*/ 1 h 124"/>
                <a:gd name="T58" fmla="*/ 1 w 123"/>
                <a:gd name="T59" fmla="*/ 1 h 124"/>
                <a:gd name="T60" fmla="*/ 1 w 123"/>
                <a:gd name="T61" fmla="*/ 1 h 124"/>
                <a:gd name="T62" fmla="*/ 1 w 123"/>
                <a:gd name="T63" fmla="*/ 1 h 124"/>
                <a:gd name="T64" fmla="*/ 1 w 123"/>
                <a:gd name="T65" fmla="*/ 1 h 124"/>
                <a:gd name="T66" fmla="*/ 1 w 123"/>
                <a:gd name="T67" fmla="*/ 1 h 124"/>
                <a:gd name="T68" fmla="*/ 1 w 123"/>
                <a:gd name="T69" fmla="*/ 1 h 124"/>
                <a:gd name="T70" fmla="*/ 1 w 123"/>
                <a:gd name="T71" fmla="*/ 1 h 124"/>
                <a:gd name="T72" fmla="*/ 1 w 123"/>
                <a:gd name="T73" fmla="*/ 1 h 124"/>
                <a:gd name="T74" fmla="*/ 1 w 123"/>
                <a:gd name="T75" fmla="*/ 1 h 124"/>
                <a:gd name="T76" fmla="*/ 1 w 123"/>
                <a:gd name="T77" fmla="*/ 1 h 124"/>
                <a:gd name="T78" fmla="*/ 1 w 123"/>
                <a:gd name="T79" fmla="*/ 1 h 124"/>
                <a:gd name="T80" fmla="*/ 1 w 123"/>
                <a:gd name="T81" fmla="*/ 1 h 124"/>
                <a:gd name="T82" fmla="*/ 1 w 123"/>
                <a:gd name="T83" fmla="*/ 1 h 124"/>
                <a:gd name="T84" fmla="*/ 1 w 123"/>
                <a:gd name="T85" fmla="*/ 1 h 124"/>
                <a:gd name="T86" fmla="*/ 0 w 123"/>
                <a:gd name="T87" fmla="*/ 1 h 124"/>
                <a:gd name="T88" fmla="*/ 1 w 123"/>
                <a:gd name="T89" fmla="*/ 1 h 124"/>
                <a:gd name="T90" fmla="*/ 1 w 123"/>
                <a:gd name="T91" fmla="*/ 1 h 124"/>
                <a:gd name="T92" fmla="*/ 1 w 123"/>
                <a:gd name="T93" fmla="*/ 1 h 124"/>
                <a:gd name="T94" fmla="*/ 1 w 123"/>
                <a:gd name="T95" fmla="*/ 1 h 124"/>
                <a:gd name="T96" fmla="*/ 1 w 123"/>
                <a:gd name="T97" fmla="*/ 1 h 124"/>
                <a:gd name="T98" fmla="*/ 1 w 123"/>
                <a:gd name="T99" fmla="*/ 1 h 124"/>
                <a:gd name="T100" fmla="*/ 1 w 123"/>
                <a:gd name="T101" fmla="*/ 0 h 124"/>
                <a:gd name="T102" fmla="*/ 1 w 123"/>
                <a:gd name="T103" fmla="*/ 0 h 124"/>
                <a:gd name="T104" fmla="*/ 1 w 123"/>
                <a:gd name="T105" fmla="*/ 1 h 124"/>
                <a:gd name="T106" fmla="*/ 1 w 123"/>
                <a:gd name="T107" fmla="*/ 1 h 124"/>
                <a:gd name="T108" fmla="*/ 1 w 123"/>
                <a:gd name="T109" fmla="*/ 1 h 124"/>
                <a:gd name="T110" fmla="*/ 1 w 123"/>
                <a:gd name="T111" fmla="*/ 1 h 124"/>
                <a:gd name="T112" fmla="*/ 1 w 123"/>
                <a:gd name="T113" fmla="*/ 1 h 124"/>
                <a:gd name="T114" fmla="*/ 1 w 123"/>
                <a:gd name="T115" fmla="*/ 1 h 12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3"/>
                <a:gd name="T175" fmla="*/ 0 h 124"/>
                <a:gd name="T176" fmla="*/ 123 w 123"/>
                <a:gd name="T177" fmla="*/ 124 h 12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3" h="124">
                  <a:moveTo>
                    <a:pt x="74" y="35"/>
                  </a:moveTo>
                  <a:lnTo>
                    <a:pt x="72" y="35"/>
                  </a:lnTo>
                  <a:lnTo>
                    <a:pt x="67" y="35"/>
                  </a:lnTo>
                  <a:lnTo>
                    <a:pt x="60" y="32"/>
                  </a:lnTo>
                  <a:lnTo>
                    <a:pt x="56" y="25"/>
                  </a:lnTo>
                  <a:lnTo>
                    <a:pt x="41" y="28"/>
                  </a:lnTo>
                  <a:lnTo>
                    <a:pt x="31" y="35"/>
                  </a:lnTo>
                  <a:lnTo>
                    <a:pt x="26" y="46"/>
                  </a:lnTo>
                  <a:lnTo>
                    <a:pt x="22" y="65"/>
                  </a:lnTo>
                  <a:lnTo>
                    <a:pt x="24" y="74"/>
                  </a:lnTo>
                  <a:lnTo>
                    <a:pt x="26" y="85"/>
                  </a:lnTo>
                  <a:lnTo>
                    <a:pt x="30" y="95"/>
                  </a:lnTo>
                  <a:lnTo>
                    <a:pt x="39" y="98"/>
                  </a:lnTo>
                  <a:lnTo>
                    <a:pt x="45" y="92"/>
                  </a:lnTo>
                  <a:lnTo>
                    <a:pt x="51" y="82"/>
                  </a:lnTo>
                  <a:lnTo>
                    <a:pt x="58" y="70"/>
                  </a:lnTo>
                  <a:lnTo>
                    <a:pt x="67" y="62"/>
                  </a:lnTo>
                  <a:lnTo>
                    <a:pt x="74" y="65"/>
                  </a:lnTo>
                  <a:lnTo>
                    <a:pt x="80" y="67"/>
                  </a:lnTo>
                  <a:lnTo>
                    <a:pt x="87" y="68"/>
                  </a:lnTo>
                  <a:lnTo>
                    <a:pt x="94" y="69"/>
                  </a:lnTo>
                  <a:lnTo>
                    <a:pt x="100" y="70"/>
                  </a:lnTo>
                  <a:lnTo>
                    <a:pt x="107" y="70"/>
                  </a:lnTo>
                  <a:lnTo>
                    <a:pt x="115" y="69"/>
                  </a:lnTo>
                  <a:lnTo>
                    <a:pt x="122" y="67"/>
                  </a:lnTo>
                  <a:lnTo>
                    <a:pt x="123" y="71"/>
                  </a:lnTo>
                  <a:lnTo>
                    <a:pt x="123" y="76"/>
                  </a:lnTo>
                  <a:lnTo>
                    <a:pt x="120" y="81"/>
                  </a:lnTo>
                  <a:lnTo>
                    <a:pt x="117" y="83"/>
                  </a:lnTo>
                  <a:lnTo>
                    <a:pt x="80" y="84"/>
                  </a:lnTo>
                  <a:lnTo>
                    <a:pt x="76" y="91"/>
                  </a:lnTo>
                  <a:lnTo>
                    <a:pt x="73" y="99"/>
                  </a:lnTo>
                  <a:lnTo>
                    <a:pt x="69" y="106"/>
                  </a:lnTo>
                  <a:lnTo>
                    <a:pt x="65" y="113"/>
                  </a:lnTo>
                  <a:lnTo>
                    <a:pt x="59" y="118"/>
                  </a:lnTo>
                  <a:lnTo>
                    <a:pt x="53" y="122"/>
                  </a:lnTo>
                  <a:lnTo>
                    <a:pt x="45" y="124"/>
                  </a:lnTo>
                  <a:lnTo>
                    <a:pt x="35" y="124"/>
                  </a:lnTo>
                  <a:lnTo>
                    <a:pt x="23" y="121"/>
                  </a:lnTo>
                  <a:lnTo>
                    <a:pt x="14" y="116"/>
                  </a:lnTo>
                  <a:lnTo>
                    <a:pt x="7" y="111"/>
                  </a:lnTo>
                  <a:lnTo>
                    <a:pt x="4" y="103"/>
                  </a:lnTo>
                  <a:lnTo>
                    <a:pt x="1" y="93"/>
                  </a:lnTo>
                  <a:lnTo>
                    <a:pt x="0" y="82"/>
                  </a:lnTo>
                  <a:lnTo>
                    <a:pt x="1" y="69"/>
                  </a:lnTo>
                  <a:lnTo>
                    <a:pt x="3" y="54"/>
                  </a:lnTo>
                  <a:lnTo>
                    <a:pt x="6" y="42"/>
                  </a:lnTo>
                  <a:lnTo>
                    <a:pt x="10" y="29"/>
                  </a:lnTo>
                  <a:lnTo>
                    <a:pt x="16" y="16"/>
                  </a:lnTo>
                  <a:lnTo>
                    <a:pt x="30" y="4"/>
                  </a:lnTo>
                  <a:lnTo>
                    <a:pt x="38" y="0"/>
                  </a:lnTo>
                  <a:lnTo>
                    <a:pt x="46" y="0"/>
                  </a:lnTo>
                  <a:lnTo>
                    <a:pt x="53" y="2"/>
                  </a:lnTo>
                  <a:lnTo>
                    <a:pt x="61" y="6"/>
                  </a:lnTo>
                  <a:lnTo>
                    <a:pt x="67" y="12"/>
                  </a:lnTo>
                  <a:lnTo>
                    <a:pt x="71" y="18"/>
                  </a:lnTo>
                  <a:lnTo>
                    <a:pt x="74" y="27"/>
                  </a:lnTo>
                  <a:lnTo>
                    <a:pt x="74"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28" name="Freeform 35">
              <a:extLst>
                <a:ext uri="{FF2B5EF4-FFF2-40B4-BE49-F238E27FC236}">
                  <a16:creationId xmlns:a16="http://schemas.microsoft.com/office/drawing/2014/main" id="{7B0AFD81-5B74-23C8-3961-1502BB2ECAF8}"/>
                </a:ext>
              </a:extLst>
            </p:cNvPr>
            <p:cNvSpPr>
              <a:spLocks/>
            </p:cNvSpPr>
            <p:nvPr/>
          </p:nvSpPr>
          <p:spPr bwMode="auto">
            <a:xfrm>
              <a:off x="2056" y="2822"/>
              <a:ext cx="50" cy="257"/>
            </a:xfrm>
            <a:custGeom>
              <a:avLst/>
              <a:gdLst>
                <a:gd name="T0" fmla="*/ 1 w 99"/>
                <a:gd name="T1" fmla="*/ 1 h 514"/>
                <a:gd name="T2" fmla="*/ 0 w 99"/>
                <a:gd name="T3" fmla="*/ 1 h 514"/>
                <a:gd name="T4" fmla="*/ 1 w 99"/>
                <a:gd name="T5" fmla="*/ 1 h 514"/>
                <a:gd name="T6" fmla="*/ 1 w 99"/>
                <a:gd name="T7" fmla="*/ 1 h 514"/>
                <a:gd name="T8" fmla="*/ 1 w 99"/>
                <a:gd name="T9" fmla="*/ 1 h 514"/>
                <a:gd name="T10" fmla="*/ 1 w 99"/>
                <a:gd name="T11" fmla="*/ 1 h 514"/>
                <a:gd name="T12" fmla="*/ 1 w 99"/>
                <a:gd name="T13" fmla="*/ 1 h 514"/>
                <a:gd name="T14" fmla="*/ 1 w 99"/>
                <a:gd name="T15" fmla="*/ 1 h 514"/>
                <a:gd name="T16" fmla="*/ 1 w 99"/>
                <a:gd name="T17" fmla="*/ 1 h 514"/>
                <a:gd name="T18" fmla="*/ 1 w 99"/>
                <a:gd name="T19" fmla="*/ 1 h 514"/>
                <a:gd name="T20" fmla="*/ 1 w 99"/>
                <a:gd name="T21" fmla="*/ 1 h 514"/>
                <a:gd name="T22" fmla="*/ 1 w 99"/>
                <a:gd name="T23" fmla="*/ 1 h 514"/>
                <a:gd name="T24" fmla="*/ 1 w 99"/>
                <a:gd name="T25" fmla="*/ 0 h 514"/>
                <a:gd name="T26" fmla="*/ 1 w 99"/>
                <a:gd name="T27" fmla="*/ 1 h 514"/>
                <a:gd name="T28" fmla="*/ 1 w 99"/>
                <a:gd name="T29" fmla="*/ 1 h 514"/>
                <a:gd name="T30" fmla="*/ 1 w 99"/>
                <a:gd name="T31" fmla="*/ 1 h 514"/>
                <a:gd name="T32" fmla="*/ 1 w 99"/>
                <a:gd name="T33" fmla="*/ 1 h 514"/>
                <a:gd name="T34" fmla="*/ 1 w 99"/>
                <a:gd name="T35" fmla="*/ 1 h 514"/>
                <a:gd name="T36" fmla="*/ 1 w 99"/>
                <a:gd name="T37" fmla="*/ 1 h 514"/>
                <a:gd name="T38" fmla="*/ 1 w 99"/>
                <a:gd name="T39" fmla="*/ 1 h 514"/>
                <a:gd name="T40" fmla="*/ 1 w 99"/>
                <a:gd name="T41" fmla="*/ 1 h 514"/>
                <a:gd name="T42" fmla="*/ 1 w 99"/>
                <a:gd name="T43" fmla="*/ 1 h 514"/>
                <a:gd name="T44" fmla="*/ 1 w 99"/>
                <a:gd name="T45" fmla="*/ 1 h 514"/>
                <a:gd name="T46" fmla="*/ 1 w 99"/>
                <a:gd name="T47" fmla="*/ 1 h 514"/>
                <a:gd name="T48" fmla="*/ 1 w 99"/>
                <a:gd name="T49" fmla="*/ 1 h 514"/>
                <a:gd name="T50" fmla="*/ 1 w 99"/>
                <a:gd name="T51" fmla="*/ 1 h 514"/>
                <a:gd name="T52" fmla="*/ 1 w 99"/>
                <a:gd name="T53" fmla="*/ 1 h 51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9"/>
                <a:gd name="T82" fmla="*/ 0 h 514"/>
                <a:gd name="T83" fmla="*/ 99 w 99"/>
                <a:gd name="T84" fmla="*/ 514 h 51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9" h="514">
                  <a:moveTo>
                    <a:pt x="1" y="514"/>
                  </a:moveTo>
                  <a:lnTo>
                    <a:pt x="0" y="463"/>
                  </a:lnTo>
                  <a:lnTo>
                    <a:pt x="7" y="370"/>
                  </a:lnTo>
                  <a:lnTo>
                    <a:pt x="15" y="280"/>
                  </a:lnTo>
                  <a:lnTo>
                    <a:pt x="18" y="240"/>
                  </a:lnTo>
                  <a:lnTo>
                    <a:pt x="23" y="210"/>
                  </a:lnTo>
                  <a:lnTo>
                    <a:pt x="27" y="180"/>
                  </a:lnTo>
                  <a:lnTo>
                    <a:pt x="34" y="150"/>
                  </a:lnTo>
                  <a:lnTo>
                    <a:pt x="42" y="119"/>
                  </a:lnTo>
                  <a:lnTo>
                    <a:pt x="52" y="88"/>
                  </a:lnTo>
                  <a:lnTo>
                    <a:pt x="62" y="58"/>
                  </a:lnTo>
                  <a:lnTo>
                    <a:pt x="74" y="29"/>
                  </a:lnTo>
                  <a:lnTo>
                    <a:pt x="85" y="0"/>
                  </a:lnTo>
                  <a:lnTo>
                    <a:pt x="99" y="35"/>
                  </a:lnTo>
                  <a:lnTo>
                    <a:pt x="92" y="50"/>
                  </a:lnTo>
                  <a:lnTo>
                    <a:pt x="84" y="69"/>
                  </a:lnTo>
                  <a:lnTo>
                    <a:pt x="77" y="92"/>
                  </a:lnTo>
                  <a:lnTo>
                    <a:pt x="70" y="118"/>
                  </a:lnTo>
                  <a:lnTo>
                    <a:pt x="62" y="145"/>
                  </a:lnTo>
                  <a:lnTo>
                    <a:pt x="56" y="174"/>
                  </a:lnTo>
                  <a:lnTo>
                    <a:pt x="51" y="204"/>
                  </a:lnTo>
                  <a:lnTo>
                    <a:pt x="45" y="234"/>
                  </a:lnTo>
                  <a:lnTo>
                    <a:pt x="42" y="264"/>
                  </a:lnTo>
                  <a:lnTo>
                    <a:pt x="39" y="338"/>
                  </a:lnTo>
                  <a:lnTo>
                    <a:pt x="33" y="430"/>
                  </a:lnTo>
                  <a:lnTo>
                    <a:pt x="30" y="514"/>
                  </a:lnTo>
                  <a:lnTo>
                    <a:pt x="1" y="5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29" name="Freeform 36">
              <a:extLst>
                <a:ext uri="{FF2B5EF4-FFF2-40B4-BE49-F238E27FC236}">
                  <a16:creationId xmlns:a16="http://schemas.microsoft.com/office/drawing/2014/main" id="{1591122B-6EBE-7518-BC0F-04EAD82B3203}"/>
                </a:ext>
              </a:extLst>
            </p:cNvPr>
            <p:cNvSpPr>
              <a:spLocks/>
            </p:cNvSpPr>
            <p:nvPr/>
          </p:nvSpPr>
          <p:spPr bwMode="auto">
            <a:xfrm>
              <a:off x="2163" y="2982"/>
              <a:ext cx="60" cy="62"/>
            </a:xfrm>
            <a:custGeom>
              <a:avLst/>
              <a:gdLst>
                <a:gd name="T0" fmla="*/ 1 w 120"/>
                <a:gd name="T1" fmla="*/ 0 h 125"/>
                <a:gd name="T2" fmla="*/ 1 w 120"/>
                <a:gd name="T3" fmla="*/ 0 h 125"/>
                <a:gd name="T4" fmla="*/ 1 w 120"/>
                <a:gd name="T5" fmla="*/ 0 h 125"/>
                <a:gd name="T6" fmla="*/ 1 w 120"/>
                <a:gd name="T7" fmla="*/ 0 h 125"/>
                <a:gd name="T8" fmla="*/ 0 w 120"/>
                <a:gd name="T9" fmla="*/ 0 h 125"/>
                <a:gd name="T10" fmla="*/ 1 w 120"/>
                <a:gd name="T11" fmla="*/ 0 h 125"/>
                <a:gd name="T12" fmla="*/ 1 w 120"/>
                <a:gd name="T13" fmla="*/ 0 h 125"/>
                <a:gd name="T14" fmla="*/ 0 60000 65536"/>
                <a:gd name="T15" fmla="*/ 0 60000 65536"/>
                <a:gd name="T16" fmla="*/ 0 60000 65536"/>
                <a:gd name="T17" fmla="*/ 0 60000 65536"/>
                <a:gd name="T18" fmla="*/ 0 60000 65536"/>
                <a:gd name="T19" fmla="*/ 0 60000 65536"/>
                <a:gd name="T20" fmla="*/ 0 60000 65536"/>
                <a:gd name="T21" fmla="*/ 0 w 120"/>
                <a:gd name="T22" fmla="*/ 0 h 125"/>
                <a:gd name="T23" fmla="*/ 120 w 120"/>
                <a:gd name="T24" fmla="*/ 125 h 1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 h="125">
                  <a:moveTo>
                    <a:pt x="120" y="16"/>
                  </a:moveTo>
                  <a:lnTo>
                    <a:pt x="117" y="45"/>
                  </a:lnTo>
                  <a:lnTo>
                    <a:pt x="33" y="34"/>
                  </a:lnTo>
                  <a:lnTo>
                    <a:pt x="27" y="125"/>
                  </a:lnTo>
                  <a:lnTo>
                    <a:pt x="0" y="119"/>
                  </a:lnTo>
                  <a:lnTo>
                    <a:pt x="11" y="0"/>
                  </a:lnTo>
                  <a:lnTo>
                    <a:pt x="12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grpSp>
      <p:sp>
        <p:nvSpPr>
          <p:cNvPr id="119845" name="Rectangle 37">
            <a:extLst>
              <a:ext uri="{FF2B5EF4-FFF2-40B4-BE49-F238E27FC236}">
                <a16:creationId xmlns:a16="http://schemas.microsoft.com/office/drawing/2014/main" id="{6E825B7D-0BF7-A430-C387-5822B18881C9}"/>
              </a:ext>
            </a:extLst>
          </p:cNvPr>
          <p:cNvSpPr>
            <a:spLocks noGrp="1" noChangeArrowheads="1"/>
          </p:cNvSpPr>
          <p:nvPr>
            <p:ph type="title"/>
          </p:nvPr>
        </p:nvSpPr>
        <p:spPr>
          <a:xfrm>
            <a:off x="457200" y="488950"/>
            <a:ext cx="8229600" cy="1139825"/>
          </a:xfrm>
        </p:spPr>
        <p:txBody>
          <a:bodyPr/>
          <a:lstStyle/>
          <a:p>
            <a:pPr eaLnBrk="1" hangingPunct="1">
              <a:defRPr/>
            </a:pPr>
            <a:r>
              <a:rPr lang="ar-JO" sz="4000" dirty="0">
                <a:solidFill>
                  <a:schemeClr val="tx1"/>
                </a:solidFill>
                <a:ea typeface="ＭＳ Ｐゴシック" charset="0"/>
                <a:cs typeface="Arial" panose="020B0604020202020204" pitchFamily="34" charset="0"/>
              </a:rPr>
              <a:t>البيان الموجز</a:t>
            </a:r>
            <a:endParaRPr lang="en-US" sz="4000" dirty="0">
              <a:solidFill>
                <a:schemeClr val="tx1"/>
              </a:solidFill>
              <a:ea typeface="ＭＳ Ｐゴシック" charset="0"/>
              <a:cs typeface="Arial" panose="020B0604020202020204" pitchFamily="34" charset="0"/>
            </a:endParaRPr>
          </a:p>
        </p:txBody>
      </p:sp>
      <p:grpSp>
        <p:nvGrpSpPr>
          <p:cNvPr id="3" name="Group 38">
            <a:extLst>
              <a:ext uri="{FF2B5EF4-FFF2-40B4-BE49-F238E27FC236}">
                <a16:creationId xmlns:a16="http://schemas.microsoft.com/office/drawing/2014/main" id="{A058BE05-8215-823B-20CC-F4F41BDACDFD}"/>
              </a:ext>
            </a:extLst>
          </p:cNvPr>
          <p:cNvGrpSpPr>
            <a:grpSpLocks/>
          </p:cNvGrpSpPr>
          <p:nvPr/>
        </p:nvGrpSpPr>
        <p:grpSpPr bwMode="auto">
          <a:xfrm>
            <a:off x="2247900" y="2559050"/>
            <a:ext cx="3829050" cy="4000500"/>
            <a:chOff x="1008" y="1212"/>
            <a:chExt cx="1968" cy="1944"/>
          </a:xfrm>
        </p:grpSpPr>
        <p:sp>
          <p:nvSpPr>
            <p:cNvPr id="451593" name="Oval 39">
              <a:extLst>
                <a:ext uri="{FF2B5EF4-FFF2-40B4-BE49-F238E27FC236}">
                  <a16:creationId xmlns:a16="http://schemas.microsoft.com/office/drawing/2014/main" id="{1D1C5060-3DBD-0921-E4FF-9B6FBDF58434}"/>
                </a:ext>
              </a:extLst>
            </p:cNvPr>
            <p:cNvSpPr>
              <a:spLocks noChangeArrowheads="1"/>
            </p:cNvSpPr>
            <p:nvPr/>
          </p:nvSpPr>
          <p:spPr bwMode="auto">
            <a:xfrm>
              <a:off x="1008" y="1212"/>
              <a:ext cx="1968" cy="1944"/>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p>
          </p:txBody>
        </p:sp>
        <p:sp>
          <p:nvSpPr>
            <p:cNvPr id="175113" name="WordArt 40">
              <a:extLst>
                <a:ext uri="{FF2B5EF4-FFF2-40B4-BE49-F238E27FC236}">
                  <a16:creationId xmlns:a16="http://schemas.microsoft.com/office/drawing/2014/main" id="{C18B8039-F395-9A4D-9F90-A08A2E11A646}"/>
                </a:ext>
              </a:extLst>
            </p:cNvPr>
            <p:cNvSpPr>
              <a:spLocks noChangeArrowheads="1" noChangeShapeType="1" noTextEdit="1"/>
            </p:cNvSpPr>
            <p:nvPr/>
          </p:nvSpPr>
          <p:spPr bwMode="auto">
            <a:xfrm>
              <a:off x="1368" y="1476"/>
              <a:ext cx="1188" cy="924"/>
            </a:xfrm>
            <a:prstGeom prst="rect">
              <a:avLst/>
            </a:prstGeom>
            <a:extLst>
              <a:ext uri="{91240B29-F687-4f45-9708-019B960494DF}"/>
            </a:extLst>
          </p:spPr>
          <p:txBody>
            <a:bodyPr spcFirstLastPara="1" wrap="none" fromWordArt="1">
              <a:prstTxWarp prst="textArchUp">
                <a:avLst>
                  <a:gd name="adj" fmla="val 10800000"/>
                </a:avLst>
              </a:prstTxWarp>
            </a:bodyPr>
            <a:lstStyle/>
            <a:p>
              <a:pPr algn="ctr">
                <a:defRPr/>
              </a:pPr>
              <a:r>
                <a:rPr lang="en-US" sz="3600" kern="10" dirty="0">
                  <a:effectLst>
                    <a:glow rad="101600">
                      <a:schemeClr val="bg2">
                        <a:lumMod val="50000"/>
                      </a:schemeClr>
                    </a:glow>
                  </a:effectLst>
                  <a:latin typeface="Arial Black"/>
                  <a:ea typeface="Arial Black"/>
                  <a:cs typeface="Arial Black"/>
                </a:rPr>
                <a:t>HARDSHIP</a:t>
              </a:r>
            </a:p>
          </p:txBody>
        </p:sp>
        <p:sp>
          <p:nvSpPr>
            <p:cNvPr id="451595" name="WordArt 41">
              <a:extLst>
                <a:ext uri="{FF2B5EF4-FFF2-40B4-BE49-F238E27FC236}">
                  <a16:creationId xmlns:a16="http://schemas.microsoft.com/office/drawing/2014/main" id="{B376CFAC-1805-333A-595F-B5D17B31398F}"/>
                </a:ext>
              </a:extLst>
            </p:cNvPr>
            <p:cNvSpPr>
              <a:spLocks noChangeArrowheads="1" noChangeShapeType="1" noTextEdit="1"/>
            </p:cNvSpPr>
            <p:nvPr/>
          </p:nvSpPr>
          <p:spPr bwMode="auto">
            <a:xfrm flipV="1">
              <a:off x="1428" y="1992"/>
              <a:ext cx="1188" cy="92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0800004"/>
                </a:avLst>
              </a:prstTxWarp>
            </a:bodyPr>
            <a:lstStyle/>
            <a:p>
              <a:pPr algn="ctr"/>
              <a:r>
                <a:rPr lang="en-US" sz="3600" kern="10" dirty="0">
                  <a:solidFill>
                    <a:srgbClr val="000000"/>
                  </a:solidFill>
                  <a:latin typeface="Arial Black" panose="020B0604020202020204" pitchFamily="34" charset="0"/>
                  <a:cs typeface="Arial Black" panose="020B0604020202020204" pitchFamily="34" charset="0"/>
                </a:rPr>
                <a:t>HARDSHIP</a:t>
              </a:r>
            </a:p>
          </p:txBody>
        </p:sp>
      </p:grpSp>
      <p:sp>
        <p:nvSpPr>
          <p:cNvPr id="119850" name="Rectangle 42">
            <a:extLst>
              <a:ext uri="{FF2B5EF4-FFF2-40B4-BE49-F238E27FC236}">
                <a16:creationId xmlns:a16="http://schemas.microsoft.com/office/drawing/2014/main" id="{ECC62871-39F1-B3EB-08C4-C3D21DDC8D61}"/>
              </a:ext>
            </a:extLst>
          </p:cNvPr>
          <p:cNvSpPr>
            <a:spLocks noChangeArrowheads="1"/>
          </p:cNvSpPr>
          <p:nvPr/>
        </p:nvSpPr>
        <p:spPr bwMode="auto">
          <a:xfrm>
            <a:off x="3312994" y="5062538"/>
            <a:ext cx="1633781" cy="584775"/>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3200" b="1" dirty="0">
                <a:cs typeface="Arial" panose="020B0604020202020204" pitchFamily="34" charset="0"/>
              </a:rPr>
              <a:t>طبِّق بأمانة</a:t>
            </a:r>
            <a:endParaRPr lang="en-US" altLang="en-US" sz="3200" b="1" dirty="0">
              <a:cs typeface="Arial" panose="020B0604020202020204" pitchFamily="34" charset="0"/>
            </a:endParaRPr>
          </a:p>
        </p:txBody>
      </p:sp>
      <p:sp>
        <p:nvSpPr>
          <p:cNvPr id="119852" name="Text Box 44">
            <a:extLst>
              <a:ext uri="{FF2B5EF4-FFF2-40B4-BE49-F238E27FC236}">
                <a16:creationId xmlns:a16="http://schemas.microsoft.com/office/drawing/2014/main" id="{9107D4C5-99B5-A883-CACB-99F874FDA4FC}"/>
              </a:ext>
            </a:extLst>
          </p:cNvPr>
          <p:cNvSpPr txBox="1">
            <a:spLocks noChangeArrowheads="1"/>
          </p:cNvSpPr>
          <p:nvPr/>
        </p:nvSpPr>
        <p:spPr bwMode="auto">
          <a:xfrm>
            <a:off x="8369706" y="76200"/>
            <a:ext cx="704039" cy="461665"/>
          </a:xfrm>
          <a:prstGeom prst="rect">
            <a:avLst/>
          </a:prstGeom>
          <a:noFill/>
          <a:ln w="9525">
            <a:noFill/>
            <a:miter lim="800000"/>
            <a:headEnd/>
            <a:tailEnd/>
          </a:ln>
          <a:effectLst>
            <a:outerShdw blurRad="63500" dist="35921" dir="2700000" algn="ctr" rotWithShape="0">
              <a:srgbClr val="000103"/>
            </a:outerShdw>
          </a:effectLst>
        </p:spPr>
        <p:txBody>
          <a:bodyPr wrap="none">
            <a:spAutoFit/>
          </a:bodyPr>
          <a:lstStyle/>
          <a:p>
            <a:pPr algn="just" eaLnBrk="1" hangingPunct="1">
              <a:defRPr/>
            </a:pPr>
            <a:r>
              <a:rPr lang="ar-JO" b="1" dirty="0">
                <a:ea typeface="Times New Roman" charset="0"/>
                <a:cs typeface="Times New Roman" charset="0"/>
              </a:rPr>
              <a:t>237</a:t>
            </a:r>
            <a:endParaRPr lang="en-US" b="1" dirty="0">
              <a:ea typeface="Times New Roman" charset="0"/>
              <a:cs typeface="Times New Roman" charset="0"/>
            </a:endParaRPr>
          </a:p>
        </p:txBody>
      </p:sp>
      <p:sp>
        <p:nvSpPr>
          <p:cNvPr id="451592" name="WordArt 7">
            <a:extLst>
              <a:ext uri="{FF2B5EF4-FFF2-40B4-BE49-F238E27FC236}">
                <a16:creationId xmlns:a16="http://schemas.microsoft.com/office/drawing/2014/main" id="{7F2C57F1-1B10-4864-599C-DCE9F025BBAB}"/>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
        <p:nvSpPr>
          <p:cNvPr id="2" name="Rectangle 1">
            <a:extLst>
              <a:ext uri="{FF2B5EF4-FFF2-40B4-BE49-F238E27FC236}">
                <a16:creationId xmlns:a16="http://schemas.microsoft.com/office/drawing/2014/main" id="{72A98D58-0307-4554-AEA5-558EA1441A3E}"/>
              </a:ext>
            </a:extLst>
          </p:cNvPr>
          <p:cNvSpPr/>
          <p:nvPr/>
        </p:nvSpPr>
        <p:spPr bwMode="auto">
          <a:xfrm>
            <a:off x="1403648" y="1394127"/>
            <a:ext cx="6264696" cy="102932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800" b="1" i="0" u="none" strike="noStrike" cap="none" normalizeH="0" baseline="0" dirty="0">
                <a:ln>
                  <a:noFill/>
                </a:ln>
                <a:solidFill>
                  <a:srgbClr val="FFFF00"/>
                </a:solidFill>
                <a:effectLst/>
                <a:ea typeface="ＭＳ Ｐゴシック" charset="-128"/>
                <a:cs typeface="Arial" panose="020B0604020202020204" pitchFamily="34" charset="0"/>
              </a:rPr>
              <a:t>اكرز بالكلمة</a:t>
            </a:r>
            <a:endParaRPr kumimoji="0" lang="en-US" sz="4800" b="1" i="0" u="none" strike="noStrike" cap="none" normalizeH="0" baseline="0" dirty="0">
              <a:ln>
                <a:noFill/>
              </a:ln>
              <a:solidFill>
                <a:srgbClr val="FFFF00"/>
              </a:solidFill>
              <a:effectLst/>
              <a:ea typeface="ＭＳ Ｐゴシック" charset="-128"/>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9850"/>
                                        </p:tgtEl>
                                        <p:attrNameLst>
                                          <p:attrName>style.visibility</p:attrName>
                                        </p:attrNameLst>
                                      </p:cBhvr>
                                      <p:to>
                                        <p:strVal val="visible"/>
                                      </p:to>
                                    </p:set>
                                    <p:animEffect transition="in" filter="box(out)">
                                      <p:cBhvr>
                                        <p:cTn id="7" dur="500"/>
                                        <p:tgtEl>
                                          <p:spTgt spid="119850"/>
                                        </p:tgtEl>
                                      </p:cBhvr>
                                    </p:animEffect>
                                  </p:childTnLst>
                                </p:cTn>
                              </p:par>
                            </p:childTnLst>
                          </p:cTn>
                        </p:par>
                        <p:par>
                          <p:cTn id="8" fill="hold" nodeType="afterGroup">
                            <p:stCondLst>
                              <p:cond delay="500"/>
                            </p:stCondLst>
                            <p:childTnLst>
                              <p:par>
                                <p:cTn id="9" presetID="50" presetClass="entr" presetSubtype="0" decel="10000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strVal val="#ppt_w+.3"/>
                                          </p:val>
                                        </p:tav>
                                        <p:tav tm="100000">
                                          <p:val>
                                            <p:strVal val="#ppt_w"/>
                                          </p:val>
                                        </p:tav>
                                      </p:tavLst>
                                    </p:anim>
                                    <p:anim calcmode="lin" valueType="num">
                                      <p:cBhvr>
                                        <p:cTn id="12" dur="1000" fill="hold"/>
                                        <p:tgtEl>
                                          <p:spTgt spid="3"/>
                                        </p:tgtEl>
                                        <p:attrNameLst>
                                          <p:attrName>ppt_h</p:attrName>
                                        </p:attrNameLst>
                                      </p:cBhvr>
                                      <p:tavLst>
                                        <p:tav tm="0">
                                          <p:val>
                                            <p:strVal val="#ppt_h"/>
                                          </p:val>
                                        </p:tav>
                                        <p:tav tm="100000">
                                          <p:val>
                                            <p:strVal val="#ppt_h"/>
                                          </p:val>
                                        </p:tav>
                                      </p:tavLst>
                                    </p:anim>
                                    <p:animEffect transition="in" filter="fade">
                                      <p:cBhvr>
                                        <p:cTn id="13" dur="1000"/>
                                        <p:tgtEl>
                                          <p:spTgt spid="3"/>
                                        </p:tgtEl>
                                      </p:cBhvr>
                                    </p:animEffect>
                                  </p:childTnLst>
                                </p:cTn>
                              </p:par>
                            </p:childTnLst>
                          </p:cTn>
                        </p:par>
                        <p:par>
                          <p:cTn id="14" fill="hold" nodeType="afterGroup">
                            <p:stCondLst>
                              <p:cond delay="1500"/>
                            </p:stCondLst>
                            <p:childTnLst>
                              <p:par>
                                <p:cTn id="15" presetID="10" presetClass="exit" presetSubtype="0" fill="hold" nodeType="afterEffect">
                                  <p:stCondLst>
                                    <p:cond delay="0"/>
                                  </p:stCondLst>
                                  <p:childTnLst>
                                    <p:animEffect transition="out" filter="fade">
                                      <p:cBhvr>
                                        <p:cTn id="16" dur="2000"/>
                                        <p:tgtEl>
                                          <p:spTgt spid="3"/>
                                        </p:tgtEl>
                                      </p:cBhvr>
                                    </p:animEffect>
                                    <p:set>
                                      <p:cBhvr>
                                        <p:cTn id="1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50" grpId="0" animBg="1"/>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4EF8AED7-8DDE-C5F2-807C-806709AC9118}"/>
              </a:ext>
            </a:extLst>
          </p:cNvPr>
          <p:cNvSpPr>
            <a:spLocks noGrp="1" noChangeArrowheads="1"/>
          </p:cNvSpPr>
          <p:nvPr>
            <p:ph type="title"/>
          </p:nvPr>
        </p:nvSpPr>
        <p:spPr>
          <a:xfrm>
            <a:off x="457200" y="-9525"/>
            <a:ext cx="8229600" cy="1062038"/>
          </a:xfrm>
          <a:effectLst>
            <a:outerShdw blurRad="63500" dist="35921" dir="2700000" algn="ctr" rotWithShape="0">
              <a:srgbClr val="000103">
                <a:alpha val="74998"/>
              </a:srgbClr>
            </a:outerShdw>
          </a:effectLst>
        </p:spPr>
        <p:txBody>
          <a:bodyPr/>
          <a:lstStyle/>
          <a:p>
            <a:pPr eaLnBrk="1" hangingPunct="1">
              <a:defRPr/>
            </a:pPr>
            <a:r>
              <a:rPr lang="ar-JO" sz="4000" dirty="0">
                <a:solidFill>
                  <a:schemeClr val="tx1"/>
                </a:solidFill>
                <a:ea typeface="ＭＳ Ｐゴシック" charset="0"/>
                <a:cs typeface="Arial" panose="020B0604020202020204" pitchFamily="34" charset="0"/>
              </a:rPr>
              <a:t>تطبيقات</a:t>
            </a:r>
            <a:endParaRPr lang="en-US" sz="4000" dirty="0">
              <a:solidFill>
                <a:schemeClr val="tx1"/>
              </a:solidFill>
              <a:ea typeface="ＭＳ Ｐゴシック" charset="0"/>
              <a:cs typeface="Arial" panose="020B0604020202020204" pitchFamily="34" charset="0"/>
            </a:endParaRPr>
          </a:p>
        </p:txBody>
      </p:sp>
      <p:sp>
        <p:nvSpPr>
          <p:cNvPr id="121859" name="Text Box 3">
            <a:extLst>
              <a:ext uri="{FF2B5EF4-FFF2-40B4-BE49-F238E27FC236}">
                <a16:creationId xmlns:a16="http://schemas.microsoft.com/office/drawing/2014/main" id="{F2F58EBE-18F3-981C-99D5-C07814D0565B}"/>
              </a:ext>
            </a:extLst>
          </p:cNvPr>
          <p:cNvSpPr txBox="1">
            <a:spLocks noChangeArrowheads="1"/>
          </p:cNvSpPr>
          <p:nvPr/>
        </p:nvSpPr>
        <p:spPr bwMode="auto">
          <a:xfrm>
            <a:off x="250825" y="1052513"/>
            <a:ext cx="8713788" cy="3539430"/>
          </a:xfrm>
          <a:prstGeom prst="rect">
            <a:avLst/>
          </a:prstGeom>
          <a:noFill/>
          <a:ln w="9525">
            <a:noFill/>
            <a:miter lim="800000"/>
            <a:headEnd/>
            <a:tailEnd/>
          </a:ln>
          <a:effec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algn="r" eaLnBrk="1" hangingPunct="1">
              <a:defRPr/>
            </a:pPr>
            <a:r>
              <a:rPr lang="ar-JO" altLang="zh-CN" sz="2800" b="1" dirty="0">
                <a:effectLst>
                  <a:outerShdw blurRad="50800" dist="88900" dir="2700000" algn="tl" rotWithShape="0">
                    <a:srgbClr val="000000"/>
                  </a:outerShdw>
                </a:effectLst>
                <a:latin typeface="Arial" panose="020B0604020202020204" pitchFamily="34" charset="0"/>
                <a:cs typeface="Arial" panose="020B0604020202020204" pitchFamily="34" charset="0"/>
              </a:rPr>
              <a:t>1. هل أنت أنيسيفورس، تتمسك بالإعتراف المسيحي في وقت التجربة </a:t>
            </a:r>
          </a:p>
          <a:p>
            <a:pPr marL="0" indent="0" algn="r" eaLnBrk="1" hangingPunct="1">
              <a:defRPr/>
            </a:pPr>
            <a:r>
              <a:rPr lang="ar-JO" altLang="zh-CN" sz="2800" b="1" dirty="0">
                <a:effectLst>
                  <a:outerShdw blurRad="50800" dist="88900" dir="2700000" algn="tl" rotWithShape="0">
                    <a:srgbClr val="000000"/>
                  </a:outerShdw>
                </a:effectLst>
                <a:latin typeface="Arial" panose="020B0604020202020204" pitchFamily="34" charset="0"/>
                <a:cs typeface="Arial" panose="020B0604020202020204" pitchFamily="34" charset="0"/>
              </a:rPr>
              <a:t>    والإضطهاد؟ ما هي خصائص الأمانة التي تمتلكها: ولاء الجندي، </a:t>
            </a:r>
          </a:p>
          <a:p>
            <a:pPr marL="0" indent="0" algn="r" eaLnBrk="1" hangingPunct="1">
              <a:defRPr/>
            </a:pPr>
            <a:r>
              <a:rPr lang="ar-JO" altLang="zh-CN" sz="2800" b="1" dirty="0">
                <a:effectLst>
                  <a:outerShdw blurRad="50800" dist="88900" dir="2700000" algn="tl" rotWithShape="0">
                    <a:srgbClr val="000000"/>
                  </a:outerShdw>
                </a:effectLst>
                <a:latin typeface="Arial" panose="020B0604020202020204" pitchFamily="34" charset="0"/>
                <a:cs typeface="Arial" panose="020B0604020202020204" pitchFamily="34" charset="0"/>
              </a:rPr>
              <a:t>    وطاعة الرياضي، والعمل الجاد الذي يقوم به المزارع؟</a:t>
            </a:r>
            <a:endParaRPr lang="en-US" altLang="zh-CN" sz="2800" b="1" dirty="0">
              <a:effectLst>
                <a:outerShdw blurRad="50800" dist="88900" dir="2700000" algn="tl" rotWithShape="0">
                  <a:srgbClr val="000000"/>
                </a:outerShdw>
              </a:effectLst>
              <a:latin typeface="Arial" panose="020B0604020202020204" pitchFamily="34" charset="0"/>
              <a:cs typeface="Arial" panose="020B0604020202020204" pitchFamily="34" charset="0"/>
            </a:endParaRPr>
          </a:p>
          <a:p>
            <a:pPr eaLnBrk="1" hangingPunct="1">
              <a:defRPr/>
            </a:pPr>
            <a:endParaRPr lang="en-US" altLang="zh-CN" sz="2800" b="1" dirty="0">
              <a:effectLst>
                <a:outerShdw blurRad="50800" dist="88900" dir="2700000" algn="tl" rotWithShape="0">
                  <a:srgbClr val="000000"/>
                </a:outerShdw>
              </a:effectLst>
              <a:latin typeface="Arial" panose="020B0604020202020204" pitchFamily="34" charset="0"/>
              <a:cs typeface="Arial" panose="020B0604020202020204" pitchFamily="34" charset="0"/>
            </a:endParaRPr>
          </a:p>
          <a:p>
            <a:pPr algn="r" eaLnBrk="1" hangingPunct="1">
              <a:defRPr/>
            </a:pPr>
            <a:r>
              <a:rPr lang="ar-JO" altLang="zh-CN" sz="2800" b="1" dirty="0">
                <a:effectLst>
                  <a:outerShdw blurRad="50800" dist="88900" dir="2700000" algn="tl" rotWithShape="0">
                    <a:srgbClr val="000000"/>
                  </a:outerShdw>
                </a:effectLst>
                <a:latin typeface="Arial" panose="020B0604020202020204" pitchFamily="34" charset="0"/>
                <a:cs typeface="Arial" panose="020B0604020202020204" pitchFamily="34" charset="0"/>
              </a:rPr>
              <a:t>2. هل يوجد مرتدين في خدمتك؟ ماذا يمكنك أن تفعل من أجل البقاء؟</a:t>
            </a:r>
            <a:endParaRPr lang="en-US" altLang="zh-CN" sz="2800" b="1" dirty="0">
              <a:effectLst>
                <a:outerShdw blurRad="50800" dist="88900" dir="2700000" algn="tl" rotWithShape="0">
                  <a:srgbClr val="000000"/>
                </a:outerShdw>
              </a:effectLst>
              <a:latin typeface="Arial" panose="020B0604020202020204" pitchFamily="34" charset="0"/>
              <a:cs typeface="Arial" panose="020B0604020202020204" pitchFamily="34" charset="0"/>
            </a:endParaRPr>
          </a:p>
          <a:p>
            <a:pPr eaLnBrk="1" hangingPunct="1">
              <a:defRPr/>
            </a:pPr>
            <a:endParaRPr lang="en-US" altLang="zh-CN" sz="2800" b="1" dirty="0">
              <a:effectLst>
                <a:outerShdw blurRad="50800" dist="88900" dir="2700000" algn="tl" rotWithShape="0">
                  <a:srgbClr val="000000"/>
                </a:outerShdw>
              </a:effectLst>
              <a:latin typeface="Arial" panose="020B0604020202020204" pitchFamily="34" charset="0"/>
              <a:cs typeface="Arial" panose="020B0604020202020204" pitchFamily="34" charset="0"/>
            </a:endParaRPr>
          </a:p>
          <a:p>
            <a:pPr algn="r" eaLnBrk="1" hangingPunct="1">
              <a:defRPr/>
            </a:pPr>
            <a:r>
              <a:rPr lang="ar-JO" sz="2800" b="1" dirty="0">
                <a:effectLst>
                  <a:outerShdw blurRad="50800" dist="88900" dir="2700000" algn="tl" rotWithShape="0">
                    <a:srgbClr val="000000"/>
                  </a:outerShdw>
                </a:effectLst>
                <a:latin typeface="Arial" panose="020B0604020202020204" pitchFamily="34" charset="0"/>
                <a:cs typeface="Arial" panose="020B0604020202020204" pitchFamily="34" charset="0"/>
              </a:rPr>
              <a:t>3. فكر في نوع الشهادة التي ستكتبها في نهاية حياتك، ما هي كلمات </a:t>
            </a:r>
          </a:p>
          <a:p>
            <a:pPr algn="r" eaLnBrk="1" hangingPunct="1">
              <a:defRPr/>
            </a:pPr>
            <a:r>
              <a:rPr lang="ar-JO" sz="2800" b="1" dirty="0">
                <a:effectLst>
                  <a:outerShdw blurRad="50800" dist="88900" dir="2700000" algn="tl" rotWithShape="0">
                    <a:srgbClr val="000000"/>
                  </a:outerShdw>
                </a:effectLst>
                <a:latin typeface="Arial" panose="020B0604020202020204" pitchFamily="34" charset="0"/>
                <a:cs typeface="Arial" panose="020B0604020202020204" pitchFamily="34" charset="0"/>
              </a:rPr>
              <a:t>    التشجيع والتحدي للجيل القادم؟</a:t>
            </a:r>
            <a:endParaRPr lang="en-US" sz="2800" b="1" dirty="0">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452612" name="WordArt 7">
            <a:extLst>
              <a:ext uri="{FF2B5EF4-FFF2-40B4-BE49-F238E27FC236}">
                <a16:creationId xmlns:a16="http://schemas.microsoft.com/office/drawing/2014/main" id="{AFA5CC14-0A11-6CA6-C739-32B5BB16E3EB}"/>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21859">
                                            <p:txEl>
                                              <p:pRg st="4" end="4"/>
                                            </p:txEl>
                                          </p:spTgt>
                                        </p:tgtEl>
                                        <p:attrNameLst>
                                          <p:attrName>style.visibility</p:attrName>
                                        </p:attrNameLst>
                                      </p:cBhvr>
                                      <p:to>
                                        <p:strVal val="visible"/>
                                      </p:to>
                                    </p:set>
                                    <p:animEffect transition="in" filter="box(in)">
                                      <p:cBhvr>
                                        <p:cTn id="7" dur="500"/>
                                        <p:tgtEl>
                                          <p:spTgt spid="121859">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1859">
                                            <p:txEl>
                                              <p:pRg st="6" end="6"/>
                                            </p:txEl>
                                          </p:spTgt>
                                        </p:tgtEl>
                                        <p:attrNameLst>
                                          <p:attrName>style.visibility</p:attrName>
                                        </p:attrNameLst>
                                      </p:cBhvr>
                                      <p:to>
                                        <p:strVal val="visible"/>
                                      </p:to>
                                    </p:set>
                                    <p:animEffect transition="in" filter="blinds(horizontal)">
                                      <p:cBhvr>
                                        <p:cTn id="12" dur="500"/>
                                        <p:tgtEl>
                                          <p:spTgt spid="121859">
                                            <p:txEl>
                                              <p:pRg st="6" end="6"/>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121859">
                                            <p:txEl>
                                              <p:pRg st="7" end="7"/>
                                            </p:txEl>
                                          </p:spTgt>
                                        </p:tgtEl>
                                        <p:attrNameLst>
                                          <p:attrName>style.visibility</p:attrName>
                                        </p:attrNameLst>
                                      </p:cBhvr>
                                      <p:to>
                                        <p:strVal val="visible"/>
                                      </p:to>
                                    </p:set>
                                    <p:animEffect transition="in" filter="blinds(horizontal)">
                                      <p:cBhvr>
                                        <p:cTn id="15" dur="500"/>
                                        <p:tgtEl>
                                          <p:spTgt spid="12185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1">
            <a:extLst>
              <a:ext uri="{FF2B5EF4-FFF2-40B4-BE49-F238E27FC236}">
                <a16:creationId xmlns:a16="http://schemas.microsoft.com/office/drawing/2014/main" id="{638E3CD0-A829-DDE3-929A-0BF8825F450B}"/>
              </a:ext>
            </a:extLst>
          </p:cNvPr>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ar-JO" altLang="en-US" b="1" dirty="0">
              <a:solidFill>
                <a:srgbClr val="000000"/>
              </a:solidFill>
              <a:ea typeface="Osaka" panose="020B0600000000000000" pitchFamily="34" charset="-128"/>
            </a:endParaRPr>
          </a:p>
        </p:txBody>
      </p:sp>
      <p:sp>
        <p:nvSpPr>
          <p:cNvPr id="453635" name="Title 2">
            <a:extLst>
              <a:ext uri="{FF2B5EF4-FFF2-40B4-BE49-F238E27FC236}">
                <a16:creationId xmlns:a16="http://schemas.microsoft.com/office/drawing/2014/main" id="{1FA8B5F2-7B79-D39B-46F4-F7859088C838}"/>
              </a:ext>
            </a:extLst>
          </p:cNvPr>
          <p:cNvSpPr>
            <a:spLocks noGrp="1"/>
          </p:cNvSpPr>
          <p:nvPr>
            <p:ph type="title" idx="4294967295"/>
          </p:nvPr>
        </p:nvSpPr>
        <p:spPr>
          <a:xfrm>
            <a:off x="0" y="1168400"/>
            <a:ext cx="9144000" cy="2401888"/>
          </a:xfrm>
        </p:spPr>
        <p:txBody>
          <a:bodyPr/>
          <a:lstStyle/>
          <a:p>
            <a:r>
              <a:rPr lang="ar-JO" altLang="en-US" sz="8800" dirty="0">
                <a:cs typeface="Arial" panose="020B0604020202020204" pitchFamily="34" charset="0"/>
              </a:rPr>
              <a:t>2 تيموثاوس 4 </a:t>
            </a:r>
            <a:endParaRPr lang="en-US" altLang="en-US" sz="8800" dirty="0">
              <a:cs typeface="Arial" panose="020B0604020202020204" pitchFamily="34" charset="0"/>
            </a:endParaRP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500E3897-268B-227E-B32C-DABC8B6DE461}"/>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عظ وعش الحق في الضيق والتوبيخ والتشجيع والتبشير (4: 1-5)</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682" name="Picture 2">
            <a:extLst>
              <a:ext uri="{FF2B5EF4-FFF2-40B4-BE49-F238E27FC236}">
                <a16:creationId xmlns:a16="http://schemas.microsoft.com/office/drawing/2014/main" id="{92F6F4B3-C772-83EA-3A6A-8BDE21B896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8825"/>
            <a:ext cx="9144000" cy="5024438"/>
          </a:xfrm>
          <a:prstGeom prst="rect">
            <a:avLst/>
          </a:prstGeom>
          <a:solidFill>
            <a:schemeClr val="tx1">
              <a:alpha val="81175"/>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6C7E3AC-D114-2874-75AD-73F0FE3EED62}"/>
              </a:ext>
            </a:extLst>
          </p:cNvPr>
          <p:cNvSpPr>
            <a:spLocks noChangeArrowheads="1"/>
          </p:cNvSpPr>
          <p:nvPr/>
        </p:nvSpPr>
        <p:spPr bwMode="auto">
          <a:xfrm>
            <a:off x="0" y="438150"/>
            <a:ext cx="9144000" cy="5689600"/>
          </a:xfrm>
          <a:prstGeom prst="rect">
            <a:avLst/>
          </a:prstGeom>
          <a:solidFill>
            <a:schemeClr val="tx1">
              <a:alpha val="56862"/>
            </a:schemeClr>
          </a:solidFill>
          <a:ln w="9525" algn="ctr">
            <a:solidFill>
              <a:schemeClr val="tx1"/>
            </a:solidFill>
            <a:round/>
            <a:headEnd/>
            <a:tailEnd type="stealth" w="lg" len="lg"/>
          </a:ln>
        </p:spPr>
        <p:txBody>
          <a:bodyPr lIns="90000" tIns="46800" rIns="90000" bIns="4680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a:solidFill>
                <a:srgbClr val="000000"/>
              </a:solidFill>
              <a:latin typeface="Comic Sans MS" panose="030F0902030302020204" pitchFamily="66" charset="0"/>
            </a:endParaRPr>
          </a:p>
        </p:txBody>
      </p:sp>
      <p:sp>
        <p:nvSpPr>
          <p:cNvPr id="900098" name="Rectangle 2">
            <a:extLst>
              <a:ext uri="{FF2B5EF4-FFF2-40B4-BE49-F238E27FC236}">
                <a16:creationId xmlns:a16="http://schemas.microsoft.com/office/drawing/2014/main" id="{7D302921-D2C8-A519-D6E2-17716BA982CA}"/>
              </a:ext>
            </a:extLst>
          </p:cNvPr>
          <p:cNvSpPr>
            <a:spLocks noGrp="1" noChangeArrowheads="1"/>
          </p:cNvSpPr>
          <p:nvPr>
            <p:ph type="ctrTitle"/>
          </p:nvPr>
        </p:nvSpPr>
        <p:spPr>
          <a:xfrm>
            <a:off x="-34593" y="730788"/>
            <a:ext cx="9144000" cy="5335175"/>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JO" sz="3200" dirty="0">
                <a:ea typeface="ＭＳ Ｐゴシック" pitchFamily="-108" charset="-128"/>
              </a:rPr>
              <a:t>1 أنا أناشدك إذاً أمام الله والرب يسوع المسيح، العتيد أن يدين الأحياء والأموات، عند ظهوره وملكوته: 2 اكرز بالكلمة، اعكف على ذلك في وقت مناسب وغير مناسب، وبخ انتهر عظ بكل أناة وتعليم.</a:t>
            </a:r>
            <a:r>
              <a:rPr lang="ar-SA" sz="3200" dirty="0">
                <a:ea typeface="ＭＳ Ｐゴシック" pitchFamily="-108" charset="-128"/>
              </a:rPr>
              <a:t> </a:t>
            </a:r>
            <a:br>
              <a:rPr lang="en-US" sz="3200" dirty="0">
                <a:ea typeface="ＭＳ Ｐゴシック" pitchFamily="-108" charset="-128"/>
              </a:rPr>
            </a:br>
            <a:r>
              <a:rPr lang="ar-JO" sz="3200" dirty="0">
                <a:ea typeface="ＭＳ Ｐゴシック" pitchFamily="-108" charset="-128"/>
              </a:rPr>
              <a:t>(2 تيموثاوس 4: 1-2)</a:t>
            </a:r>
            <a:endParaRPr lang="en-US" sz="3200" dirty="0">
              <a:effectLst>
                <a:glow rad="127000">
                  <a:schemeClr val="tx1"/>
                </a:glow>
              </a:effectLst>
              <a:ea typeface="ＭＳ Ｐゴシック" charset="0"/>
              <a:cs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blinds(horizontal)">
                                      <p:cBhvr>
                                        <p:cTn id="7" dur="500"/>
                                        <p:tgtEl>
                                          <p:spTgt spid="90009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2ED3044-95EC-02A8-24CB-0426CB7EF256}"/>
            </a:ext>
          </a:extLst>
        </p:cNvPr>
        <p:cNvGrpSpPr/>
        <p:nvPr/>
      </p:nvGrpSpPr>
      <p:grpSpPr>
        <a:xfrm>
          <a:off x="0" y="0"/>
          <a:ext cx="0" cy="0"/>
          <a:chOff x="0" y="0"/>
          <a:chExt cx="0" cy="0"/>
        </a:xfrm>
      </p:grpSpPr>
      <p:pic>
        <p:nvPicPr>
          <p:cNvPr id="225282" name="Picture 2">
            <a:extLst>
              <a:ext uri="{FF2B5EF4-FFF2-40B4-BE49-F238E27FC236}">
                <a16:creationId xmlns:a16="http://schemas.microsoft.com/office/drawing/2014/main" id="{433DD858-6126-FDCF-9835-09E236E81E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343" r="23639"/>
          <a:stretch>
            <a:fillRect/>
          </a:stretch>
        </p:blipFill>
        <p:spPr bwMode="auto">
          <a:xfrm>
            <a:off x="0" y="-49213"/>
            <a:ext cx="9144000" cy="687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3" name="Rectangle 2">
            <a:extLst>
              <a:ext uri="{FF2B5EF4-FFF2-40B4-BE49-F238E27FC236}">
                <a16:creationId xmlns:a16="http://schemas.microsoft.com/office/drawing/2014/main" id="{49149C13-2352-7E33-3680-5DABCE9DEFC9}"/>
              </a:ext>
            </a:extLst>
          </p:cNvPr>
          <p:cNvSpPr>
            <a:spLocks noGrp="1" noChangeArrowheads="1"/>
          </p:cNvSpPr>
          <p:nvPr>
            <p:ph type="ctrTitle"/>
          </p:nvPr>
        </p:nvSpPr>
        <p:spPr>
          <a:xfrm>
            <a:off x="0" y="-49213"/>
            <a:ext cx="3779838" cy="6718301"/>
          </a:xfrm>
        </p:spPr>
        <p:txBody>
          <a:bodyPr anchor="t"/>
          <a:lstStyle/>
          <a:p>
            <a:pPr rtl="1"/>
            <a:r>
              <a:rPr lang="ar-JO" altLang="en-US" sz="3600" dirty="0">
                <a:solidFill>
                  <a:srgbClr val="000000"/>
                </a:solidFill>
              </a:rPr>
              <a:t>3 لأنه سيكون وقت     لا يحتملون فيه </a:t>
            </a:r>
            <a:br>
              <a:rPr lang="ar-JO" altLang="en-US" sz="3600" dirty="0">
                <a:solidFill>
                  <a:srgbClr val="000000"/>
                </a:solidFill>
              </a:rPr>
            </a:br>
            <a:r>
              <a:rPr lang="ar-JO" altLang="en-US" sz="3600" dirty="0">
                <a:solidFill>
                  <a:srgbClr val="000000"/>
                </a:solidFill>
              </a:rPr>
              <a:t>التعليم الصحيح، </a:t>
            </a:r>
            <a:br>
              <a:rPr lang="ar-JO" altLang="en-US" sz="3600" dirty="0">
                <a:solidFill>
                  <a:srgbClr val="000000"/>
                </a:solidFill>
              </a:rPr>
            </a:br>
            <a:r>
              <a:rPr lang="ar-JO" altLang="en-US" sz="3600" dirty="0">
                <a:solidFill>
                  <a:srgbClr val="000000"/>
                </a:solidFill>
              </a:rPr>
              <a:t>بل حسب شهواتهم الخاصة يجمعون </a:t>
            </a:r>
            <a:br>
              <a:rPr lang="ar-JO" altLang="en-US" sz="3600" dirty="0">
                <a:solidFill>
                  <a:srgbClr val="000000"/>
                </a:solidFill>
              </a:rPr>
            </a:br>
            <a:r>
              <a:rPr lang="ar-JO" altLang="en-US" sz="3600" dirty="0">
                <a:solidFill>
                  <a:srgbClr val="000000"/>
                </a:solidFill>
              </a:rPr>
              <a:t>لهم معلمين </a:t>
            </a:r>
            <a:br>
              <a:rPr lang="ar-JO" altLang="en-US" sz="3600" dirty="0">
                <a:solidFill>
                  <a:srgbClr val="000000"/>
                </a:solidFill>
              </a:rPr>
            </a:br>
            <a:r>
              <a:rPr lang="ar-JO" altLang="en-US" sz="3600" dirty="0">
                <a:solidFill>
                  <a:srgbClr val="000000"/>
                </a:solidFill>
              </a:rPr>
              <a:t>مستحكة مسامعهم،</a:t>
            </a:r>
            <a:br>
              <a:rPr lang="ar-JO" altLang="en-US" sz="3600" dirty="0">
                <a:solidFill>
                  <a:srgbClr val="000000"/>
                </a:solidFill>
              </a:rPr>
            </a:br>
            <a:r>
              <a:rPr lang="ar-JO" altLang="en-US" sz="3600" dirty="0">
                <a:solidFill>
                  <a:srgbClr val="000000"/>
                </a:solidFill>
              </a:rPr>
              <a:t>4 فيصرفون مسامعهم عن الحق، وينحرفون إلى الخرافات</a:t>
            </a:r>
            <a:br>
              <a:rPr lang="ar-JO" altLang="en-US" sz="3600" dirty="0">
                <a:solidFill>
                  <a:srgbClr val="000000"/>
                </a:solidFill>
              </a:rPr>
            </a:br>
            <a:r>
              <a:rPr lang="ar-JO" altLang="en-US" sz="3600" dirty="0">
                <a:solidFill>
                  <a:srgbClr val="000000"/>
                </a:solidFill>
              </a:rPr>
              <a:t>( 4: 3 – 4)</a:t>
            </a:r>
            <a:endParaRPr lang="en-US" altLang="en-US" sz="3600" dirty="0">
              <a:solidFill>
                <a:srgbClr val="000000"/>
              </a:solidFill>
            </a:endParaRPr>
          </a:p>
        </p:txBody>
      </p:sp>
      <p:sp>
        <p:nvSpPr>
          <p:cNvPr id="4" name="Rectangle 2">
            <a:extLst>
              <a:ext uri="{FF2B5EF4-FFF2-40B4-BE49-F238E27FC236}">
                <a16:creationId xmlns:a16="http://schemas.microsoft.com/office/drawing/2014/main" id="{5CA232D6-19D6-E9A9-FE30-9B331765E340}"/>
              </a:ext>
            </a:extLst>
          </p:cNvPr>
          <p:cNvSpPr txBox="1">
            <a:spLocks noChangeArrowheads="1"/>
          </p:cNvSpPr>
          <p:nvPr/>
        </p:nvSpPr>
        <p:spPr bwMode="auto">
          <a:xfrm>
            <a:off x="4284663" y="4724400"/>
            <a:ext cx="4481512" cy="19796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يصرفون مسامعهم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altLang="en-US" sz="28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a:t>
            </a:r>
            <a:r>
              <a:rPr kumimoji="0" lang="en-SG" altLang="en-US" sz="2800" b="1" i="1" u="none" strike="noStrike" kern="120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apostrepho</a:t>
            </a:r>
            <a:r>
              <a:rPr kumimoji="0" lang="en-SG" altLang="en-US" sz="28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 </a:t>
            </a:r>
            <a:endParaRPr kumimoji="0" lang="ar-JO" altLang="en-US" sz="28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عن الحق</a:t>
            </a:r>
            <a:br>
              <a:rPr kumimoji="0" lang="en-SG" altLang="en-US" sz="28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SG" altLang="en-US" sz="28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a:t>
            </a:r>
            <a:r>
              <a:rPr kumimoji="0" lang="ar-JO" altLang="en-US" sz="28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2 تيموثاوس 4: 4</a:t>
            </a:r>
            <a:r>
              <a:rPr kumimoji="0" lang="en-SG" altLang="en-US" sz="28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56486839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30" name="Picture 2">
            <a:extLst>
              <a:ext uri="{FF2B5EF4-FFF2-40B4-BE49-F238E27FC236}">
                <a16:creationId xmlns:a16="http://schemas.microsoft.com/office/drawing/2014/main" id="{21AD0B2D-F809-7ABB-132F-222DD55626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242888"/>
            <a:ext cx="9186863" cy="455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F7D807BA-77A2-1F19-B4DA-6E4B8EDB8B1E}"/>
              </a:ext>
            </a:extLst>
          </p:cNvPr>
          <p:cNvSpPr>
            <a:spLocks noGrp="1" noChangeArrowheads="1"/>
          </p:cNvSpPr>
          <p:nvPr>
            <p:ph type="ctrTitle"/>
          </p:nvPr>
        </p:nvSpPr>
        <p:spPr>
          <a:xfrm>
            <a:off x="-21164" y="4149081"/>
            <a:ext cx="9144000" cy="2679452"/>
          </a:xfrm>
          <a:solidFill>
            <a:schemeClr val="tx1"/>
          </a:solidFill>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en-US" sz="3200" dirty="0">
                <a:ea typeface="ＭＳ Ｐゴシック" pitchFamily="-108" charset="-128"/>
              </a:rPr>
              <a:t> </a:t>
            </a:r>
            <a:r>
              <a:rPr lang="ar-JO" sz="3200" dirty="0">
                <a:ea typeface="ＭＳ Ｐゴシック" pitchFamily="-108" charset="-128"/>
              </a:rPr>
              <a:t>5 وأما أنت فاصح في كل شيء، احتمل المشقات، اعمل عمل المبشر، تمم خدمتك.</a:t>
            </a:r>
            <a:br>
              <a:rPr lang="en-US" sz="3200" dirty="0">
                <a:ea typeface="ＭＳ Ｐゴシック" pitchFamily="-108" charset="-128"/>
              </a:rPr>
            </a:br>
            <a:r>
              <a:rPr lang="ar-JO" sz="3200" dirty="0">
                <a:ea typeface="ＭＳ Ｐゴシック" pitchFamily="-108" charset="-128"/>
              </a:rPr>
              <a:t>(2 تيموثاوس 4: 5)</a:t>
            </a:r>
            <a:br>
              <a:rPr lang="en-US" sz="3200" dirty="0">
                <a:effectLst>
                  <a:glow rad="127000">
                    <a:schemeClr val="tx1"/>
                  </a:glow>
                </a:effectLst>
                <a:ea typeface="ＭＳ Ｐゴシック" charset="0"/>
                <a:cs typeface="ＭＳ Ｐゴシック" charset="0"/>
              </a:rPr>
            </a:br>
            <a:r>
              <a:rPr lang="en-US" sz="3200" dirty="0">
                <a:effectLst>
                  <a:glow rad="127000">
                    <a:schemeClr val="tx1"/>
                  </a:glow>
                </a:effectLst>
                <a:ea typeface="ＭＳ Ｐゴシック" charset="0"/>
                <a:cs typeface="ＭＳ Ｐゴシック" charset="0"/>
              </a:rPr>
              <a:t> </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1">
            <a:extLst>
              <a:ext uri="{FF2B5EF4-FFF2-40B4-BE49-F238E27FC236}">
                <a16:creationId xmlns:a16="http://schemas.microsoft.com/office/drawing/2014/main" id="{DD0E63E2-093B-6888-9F7D-406CEDB0A9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8" y="306388"/>
            <a:ext cx="9202738" cy="517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ECCFA06F-840F-28A0-5E70-DE4744A6FABF}"/>
              </a:ext>
            </a:extLst>
          </p:cNvPr>
          <p:cNvSpPr>
            <a:spLocks noGrp="1" noChangeArrowheads="1"/>
          </p:cNvSpPr>
          <p:nvPr>
            <p:ph type="ctrTitle"/>
          </p:nvPr>
        </p:nvSpPr>
        <p:spPr>
          <a:xfrm>
            <a:off x="0" y="1988840"/>
            <a:ext cx="9144000" cy="967393"/>
          </a:xfrm>
          <a:solidFill>
            <a:schemeClr val="tx1"/>
          </a:solidFill>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4800" dirty="0">
                <a:effectLst>
                  <a:glow rad="127000">
                    <a:schemeClr val="tx1"/>
                  </a:glow>
                </a:effectLst>
                <a:ea typeface="ＭＳ Ｐゴシック" charset="0"/>
              </a:rPr>
              <a:t>المستقبل ملك لنا</a:t>
            </a:r>
            <a:endParaRPr lang="en-US" sz="4800" dirty="0">
              <a:effectLst>
                <a:glow rad="127000">
                  <a:schemeClr val="tx1"/>
                </a:glow>
              </a:effectLst>
              <a:ea typeface="ＭＳ Ｐゴシック" charset="0"/>
            </a:endParaRPr>
          </a:p>
        </p:txBody>
      </p:sp>
    </p:spTree>
  </p:cSld>
  <p:clrMapOvr>
    <a:masterClrMapping/>
  </p:clrMapOvr>
  <p:transition spd="slow"/>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7FAE6AFE-5DFF-E821-08FA-AA31C6715B6B}"/>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ضع رجائك في الله حتى الموت على الرغم من خيانة الأصدقاء (4: 6-18)</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92C3A-2CC5-9CB9-1741-5E84F979A4F2}"/>
              </a:ext>
            </a:extLst>
          </p:cNvPr>
          <p:cNvSpPr>
            <a:spLocks noGrp="1"/>
          </p:cNvSpPr>
          <p:nvPr>
            <p:ph type="title"/>
          </p:nvPr>
        </p:nvSpPr>
        <p:spPr>
          <a:xfrm>
            <a:off x="0" y="31750"/>
            <a:ext cx="8999538" cy="1093788"/>
          </a:xfrm>
          <a:ln>
            <a:miter lim="800000"/>
            <a:headEnd/>
            <a:tailEnd/>
          </a:ln>
          <a:extLst>
            <a:ext uri="{909E8E84-426E-40dd-AFC4-6F175D3DCCD1}"/>
            <a:ext uri="{91240B29-F687-4f45-9708-019B960494DF}"/>
            <a:ext uri="{FAA26D3D-D897-4be2-8F04-BA451C77F1D7}"/>
          </a:extLst>
        </p:spPr>
        <p:txBody>
          <a:bodyPr/>
          <a:lstStyle/>
          <a:p>
            <a:pPr>
              <a:defRPr/>
            </a:pPr>
            <a:r>
              <a:rPr lang="ar-SA"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خريف 67 ب. </a:t>
            </a:r>
            <a:r>
              <a:rPr lang="ar-SA" sz="3600" b="1" dirty="0" err="1">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م</a:t>
            </a:r>
            <a:r>
              <a:rPr lang="ar-SA"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 ( السجن الروماني الثاني )</a:t>
            </a:r>
          </a:p>
        </p:txBody>
      </p:sp>
      <p:sp>
        <p:nvSpPr>
          <p:cNvPr id="5" name="Title 1">
            <a:extLst>
              <a:ext uri="{FF2B5EF4-FFF2-40B4-BE49-F238E27FC236}">
                <a16:creationId xmlns:a16="http://schemas.microsoft.com/office/drawing/2014/main" id="{0C09B42E-E0A2-9E1A-B72C-A6C8D854DFE2}"/>
              </a:ext>
            </a:extLst>
          </p:cNvPr>
          <p:cNvSpPr txBox="1">
            <a:spLocks/>
          </p:cNvSpPr>
          <p:nvPr/>
        </p:nvSpPr>
        <p:spPr bwMode="auto">
          <a:xfrm>
            <a:off x="12700" y="1557338"/>
            <a:ext cx="4775200"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٢ تيموثاوس ٤ : ٦-٧</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36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endParaRPr>
          </a:p>
          <a:p>
            <a:pPr lvl="0" algn="ctr">
              <a:defRPr/>
            </a:pPr>
            <a:r>
              <a:rPr lang="ar-SA" altLang="en-US" sz="3600" b="1" dirty="0">
                <a:solidFill>
                  <a:srgbClr val="FFFFFF"/>
                </a:solidFill>
                <a:cs typeface="Arial" panose="020B0604020202020204" pitchFamily="34" charset="0"/>
              </a:rPr>
              <a:t>6 فإني أنا الآن أسكب سكيبا</a:t>
            </a:r>
            <a:r>
              <a:rPr lang="ar-JO" altLang="en-US" sz="3600" b="1" dirty="0">
                <a:solidFill>
                  <a:srgbClr val="FFFFFF"/>
                </a:solidFill>
                <a:cs typeface="Arial" panose="020B0604020202020204" pitchFamily="34" charset="0"/>
              </a:rPr>
              <a:t>ً</a:t>
            </a:r>
            <a:r>
              <a:rPr lang="ar-SA" altLang="en-US" sz="3600" b="1" dirty="0">
                <a:solidFill>
                  <a:srgbClr val="FFFFFF"/>
                </a:solidFill>
                <a:cs typeface="Arial" panose="020B0604020202020204" pitchFamily="34" charset="0"/>
              </a:rPr>
              <a:t> ووقت انحلالي قد حضر.</a:t>
            </a:r>
          </a:p>
          <a:p>
            <a:pPr lvl="0" algn="ctr">
              <a:defRPr/>
            </a:pPr>
            <a:r>
              <a:rPr lang="ar-SA" altLang="en-US" sz="3600" b="1" dirty="0">
                <a:solidFill>
                  <a:srgbClr val="FFFFFF"/>
                </a:solidFill>
                <a:cs typeface="Arial" panose="020B0604020202020204" pitchFamily="34" charset="0"/>
              </a:rPr>
              <a:t>7 قد جاهدت الجهاد الحسن، أكملت السعي، حفظت الإيمان</a:t>
            </a:r>
            <a:endParaRPr kumimoji="0" lang="ar-SA" altLang="en-US" sz="36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endParaRPr>
          </a:p>
        </p:txBody>
      </p:sp>
      <p:pic>
        <p:nvPicPr>
          <p:cNvPr id="271364" name="Picture 2">
            <a:extLst>
              <a:ext uri="{FF2B5EF4-FFF2-40B4-BE49-F238E27FC236}">
                <a16:creationId xmlns:a16="http://schemas.microsoft.com/office/drawing/2014/main" id="{83BAC7CF-4B4F-8F30-D654-EA8D5EDD64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700213"/>
            <a:ext cx="43434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154618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80108492-1EAF-94E3-9582-2E4E978CA6BB}"/>
              </a:ext>
            </a:extLst>
          </p:cNvPr>
          <p:cNvSpPr>
            <a:spLocks noGrp="1" noChangeArrowheads="1"/>
          </p:cNvSpPr>
          <p:nvPr>
            <p:ph type="ctrTitle"/>
          </p:nvPr>
        </p:nvSpPr>
        <p:spPr>
          <a:xfrm>
            <a:off x="0" y="4560887"/>
            <a:ext cx="9144000" cy="229711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en-US" sz="2800" dirty="0">
                <a:ea typeface="ＭＳ Ｐゴシック" pitchFamily="-108" charset="-128"/>
              </a:rPr>
              <a:t> </a:t>
            </a:r>
            <a:r>
              <a:rPr lang="ar-JO" sz="2800" dirty="0">
                <a:ea typeface="ＭＳ Ｐゴシック" pitchFamily="-108" charset="-128"/>
              </a:rPr>
              <a:t>8 وأخيراً قد وضع لي إكليل البر، الذي يهبه لي في ذلك اليوم، الرب الديان العادل، وليس لي فقط، بل لجميع الذين يحبون ظهوره أيضاً.</a:t>
            </a:r>
            <a:br>
              <a:rPr lang="en-US" sz="2800" dirty="0">
                <a:ea typeface="ＭＳ Ｐゴシック" pitchFamily="-108" charset="-128"/>
              </a:rPr>
            </a:br>
            <a:r>
              <a:rPr lang="ar-JO" sz="2800" dirty="0">
                <a:ea typeface="ＭＳ Ｐゴシック" pitchFamily="-108" charset="-128"/>
              </a:rPr>
              <a:t>(2 تيموثاوس 4: 8)</a:t>
            </a:r>
            <a:endParaRPr lang="en-US" sz="2800" dirty="0">
              <a:effectLst>
                <a:glow rad="127000">
                  <a:schemeClr val="tx1"/>
                </a:glow>
              </a:effectLst>
              <a:ea typeface="ＭＳ Ｐゴシック" charset="0"/>
              <a:cs typeface="ＭＳ Ｐゴシック" charset="0"/>
            </a:endParaRPr>
          </a:p>
        </p:txBody>
      </p:sp>
      <p:pic>
        <p:nvPicPr>
          <p:cNvPr id="460803" name="Picture 2">
            <a:extLst>
              <a:ext uri="{FF2B5EF4-FFF2-40B4-BE49-F238E27FC236}">
                <a16:creationId xmlns:a16="http://schemas.microsoft.com/office/drawing/2014/main" id="{F343FD14-612D-63CF-7DA1-4CBE28893B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0"/>
            <a:ext cx="9144000" cy="456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41C59-8CBF-56A8-74E2-8BBC59F1708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2A0A214-3B49-BAD1-9C04-D8565434FB46}"/>
              </a:ext>
            </a:extLst>
          </p:cNvPr>
          <p:cNvSpPr>
            <a:spLocks noChangeArrowheads="1"/>
          </p:cNvSpPr>
          <p:nvPr/>
        </p:nvSpPr>
        <p:spPr bwMode="auto">
          <a:xfrm>
            <a:off x="6012160" y="2708920"/>
            <a:ext cx="2880320" cy="576263"/>
          </a:xfrm>
          <a:prstGeom prst="rect">
            <a:avLst/>
          </a:prstGeom>
          <a:solidFill>
            <a:srgbClr val="008000"/>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 name="Title 1">
            <a:extLst>
              <a:ext uri="{FF2B5EF4-FFF2-40B4-BE49-F238E27FC236}">
                <a16:creationId xmlns:a16="http://schemas.microsoft.com/office/drawing/2014/main" id="{899CF905-C9AF-DE15-6E28-D2B767BEC952}"/>
              </a:ext>
            </a:extLst>
          </p:cNvPr>
          <p:cNvSpPr txBox="1">
            <a:spLocks/>
          </p:cNvSpPr>
          <p:nvPr/>
        </p:nvSpPr>
        <p:spPr bwMode="auto">
          <a:xfrm>
            <a:off x="-180528" y="799356"/>
            <a:ext cx="9128125" cy="5942012"/>
          </a:xfrm>
          <a:prstGeom prst="rect">
            <a:avLst/>
          </a:prstGeom>
          <a:noFill/>
          <a:ln>
            <a:noFill/>
          </a:ln>
          <a:extLst>
            <a:ext uri="{FAA26D3D-D897-4be2-8F04-BA451C77F1D7}"/>
          </a:extLst>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9 يا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34" charset="-128"/>
                <a:cs typeface="Arial" panose="020B0604020202020204" pitchFamily="34" charset="0"/>
              </a:rPr>
              <a:t>تيموثاوس</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بادر أن تجيء إليَّ سريعاً 10 لأن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34" charset="-128"/>
                <a:cs typeface="Arial" panose="020B0604020202020204" pitchFamily="34" charset="0"/>
              </a:rPr>
              <a:t>ديماس</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قد تركني إذ أحب العالم الحاضر وذهب إلى تسالونيكي، و</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34" charset="-128"/>
                <a:cs typeface="Arial" panose="020B0604020202020204" pitchFamily="34" charset="0"/>
              </a:rPr>
              <a:t>كريسكيس</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إلى غلاطية، و</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34" charset="-128"/>
                <a:cs typeface="Arial" panose="020B0604020202020204" pitchFamily="34" charset="0"/>
              </a:rPr>
              <a:t>تيطس</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إلى دلماطية</a:t>
            </a:r>
            <a:b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b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11</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34" charset="-128"/>
                <a:cs typeface="Arial" panose="020B0604020202020204" pitchFamily="34" charset="0"/>
              </a:rPr>
              <a:t>لوقا</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وحده معي خذ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34" charset="-128"/>
                <a:cs typeface="Arial" panose="020B0604020202020204" pitchFamily="34" charset="0"/>
              </a:rPr>
              <a:t>مرقس</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وأحضره معك لأنه نافع لي للخدمة 12 أما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34" charset="-128"/>
                <a:cs typeface="Arial" panose="020B0604020202020204" pitchFamily="34" charset="0"/>
              </a:rPr>
              <a:t>تيخيكس</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فقد أرسلته إلى أفسس 13 الرداء الذي تركته في ترواس عند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34" charset="-128"/>
                <a:cs typeface="Arial" panose="020B0604020202020204" pitchFamily="34" charset="0"/>
              </a:rPr>
              <a:t>كاربس</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أحضره متى جئت، والكتب أيضاً ولا سيما الرقوق 14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34" charset="-128"/>
                <a:cs typeface="Arial" panose="020B0604020202020204" pitchFamily="34" charset="0"/>
              </a:rPr>
              <a:t>إسكندر النحاس </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أظهر لي شروراً كثيرة. ليجازه الرب حسب أعماله 15 فاحتفظ منه أنت أيضاً لأنه قاوم أقوالنا جداً.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(2 تي 4: 9-15)</a:t>
            </a: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a:t>
            </a:r>
            <a:endParaRPr kumimoji="0" lang="en-US"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itchFamily="34" charset="-128"/>
              <a:cs typeface="Arial" panose="020B0604020202020204" pitchFamily="34" charset="0"/>
            </a:endParaRPr>
          </a:p>
        </p:txBody>
      </p:sp>
      <p:sp>
        <p:nvSpPr>
          <p:cNvPr id="2" name="Title 1">
            <a:extLst>
              <a:ext uri="{FF2B5EF4-FFF2-40B4-BE49-F238E27FC236}">
                <a16:creationId xmlns:a16="http://schemas.microsoft.com/office/drawing/2014/main" id="{CE75B075-7158-428A-4E82-61936B4B0600}"/>
              </a:ext>
            </a:extLst>
          </p:cNvPr>
          <p:cNvSpPr>
            <a:spLocks noGrp="1"/>
          </p:cNvSpPr>
          <p:nvPr>
            <p:ph type="title"/>
          </p:nvPr>
        </p:nvSpPr>
        <p:spPr>
          <a:xfrm>
            <a:off x="0" y="31750"/>
            <a:ext cx="9144000" cy="732954"/>
          </a:xfrm>
          <a:solidFill>
            <a:srgbClr val="008000"/>
          </a:solidFill>
          <a:ln>
            <a:miter lim="800000"/>
            <a:headEnd/>
            <a:tailEnd/>
          </a:ln>
          <a:extLst>
            <a:ext uri="{909E8E84-426E-40dd-AFC4-6F175D3DCCD1}"/>
            <a:ext uri="{91240B29-F687-4f45-9708-019B960494DF}"/>
            <a:ext uri="{FAA26D3D-D897-4be2-8F04-BA451C77F1D7}"/>
          </a:extLst>
        </p:spPr>
        <p:txBody>
          <a:bodyPr/>
          <a:lstStyle/>
          <a:p>
            <a:pPr>
              <a:defRPr/>
            </a:pPr>
            <a:r>
              <a:rPr lang="ar-JO"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أصدقاء بولس خلال السجن الثاني في روما (67-68 م)</a:t>
            </a:r>
            <a:endParaRPr lang="en-US"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
        <p:nvSpPr>
          <p:cNvPr id="3" name="Multiply 2">
            <a:extLst>
              <a:ext uri="{FF2B5EF4-FFF2-40B4-BE49-F238E27FC236}">
                <a16:creationId xmlns:a16="http://schemas.microsoft.com/office/drawing/2014/main" id="{130F0FA5-E699-4D92-BDF9-96463BC9F187}"/>
              </a:ext>
            </a:extLst>
          </p:cNvPr>
          <p:cNvSpPr/>
          <p:nvPr/>
        </p:nvSpPr>
        <p:spPr bwMode="auto">
          <a:xfrm>
            <a:off x="4139952" y="2000250"/>
            <a:ext cx="1074986" cy="714375"/>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ＭＳ Ｐゴシック" charset="-128"/>
            </a:endParaRPr>
          </a:p>
        </p:txBody>
      </p:sp>
      <p:sp>
        <p:nvSpPr>
          <p:cNvPr id="6" name="Multiply 5">
            <a:extLst>
              <a:ext uri="{FF2B5EF4-FFF2-40B4-BE49-F238E27FC236}">
                <a16:creationId xmlns:a16="http://schemas.microsoft.com/office/drawing/2014/main" id="{3E8C6776-61AA-03D5-29AC-C638EF599B15}"/>
              </a:ext>
            </a:extLst>
          </p:cNvPr>
          <p:cNvSpPr/>
          <p:nvPr/>
        </p:nvSpPr>
        <p:spPr bwMode="auto">
          <a:xfrm>
            <a:off x="4716016" y="2708920"/>
            <a:ext cx="864096" cy="642937"/>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ＭＳ Ｐゴシック" charset="-128"/>
            </a:endParaRPr>
          </a:p>
        </p:txBody>
      </p:sp>
      <p:sp>
        <p:nvSpPr>
          <p:cNvPr id="7" name="Multiply 6">
            <a:extLst>
              <a:ext uri="{FF2B5EF4-FFF2-40B4-BE49-F238E27FC236}">
                <a16:creationId xmlns:a16="http://schemas.microsoft.com/office/drawing/2014/main" id="{2F97A010-6229-E929-567A-858A7FE3EBEC}"/>
              </a:ext>
            </a:extLst>
          </p:cNvPr>
          <p:cNvSpPr/>
          <p:nvPr/>
        </p:nvSpPr>
        <p:spPr bwMode="auto">
          <a:xfrm>
            <a:off x="7308304" y="2000250"/>
            <a:ext cx="1835695" cy="857250"/>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ＭＳ Ｐゴシック" charset="-128"/>
            </a:endParaRPr>
          </a:p>
        </p:txBody>
      </p:sp>
      <p:sp>
        <p:nvSpPr>
          <p:cNvPr id="8" name="Multiply 7">
            <a:extLst>
              <a:ext uri="{FF2B5EF4-FFF2-40B4-BE49-F238E27FC236}">
                <a16:creationId xmlns:a16="http://schemas.microsoft.com/office/drawing/2014/main" id="{C61BA29E-C7DE-0BA2-DECA-C218716DE7CC}"/>
              </a:ext>
            </a:extLst>
          </p:cNvPr>
          <p:cNvSpPr/>
          <p:nvPr/>
        </p:nvSpPr>
        <p:spPr bwMode="auto">
          <a:xfrm>
            <a:off x="6948264" y="785812"/>
            <a:ext cx="1552799" cy="1008061"/>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ＭＳ Ｐゴシック" charset="-128"/>
            </a:endParaRPr>
          </a:p>
        </p:txBody>
      </p:sp>
      <p:sp>
        <p:nvSpPr>
          <p:cNvPr id="9" name="Multiply 8">
            <a:extLst>
              <a:ext uri="{FF2B5EF4-FFF2-40B4-BE49-F238E27FC236}">
                <a16:creationId xmlns:a16="http://schemas.microsoft.com/office/drawing/2014/main" id="{C2EF1564-0680-E135-0F68-2C38171BFD28}"/>
              </a:ext>
            </a:extLst>
          </p:cNvPr>
          <p:cNvSpPr/>
          <p:nvPr/>
        </p:nvSpPr>
        <p:spPr bwMode="auto">
          <a:xfrm>
            <a:off x="5436096" y="3212976"/>
            <a:ext cx="1331640" cy="78581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ＭＳ Ｐゴシック" charset="-128"/>
            </a:endParaRPr>
          </a:p>
        </p:txBody>
      </p:sp>
      <p:sp>
        <p:nvSpPr>
          <p:cNvPr id="10" name="Multiply 9">
            <a:extLst>
              <a:ext uri="{FF2B5EF4-FFF2-40B4-BE49-F238E27FC236}">
                <a16:creationId xmlns:a16="http://schemas.microsoft.com/office/drawing/2014/main" id="{5A207576-7D2C-3665-F883-CCD2D167FE4A}"/>
              </a:ext>
            </a:extLst>
          </p:cNvPr>
          <p:cNvSpPr/>
          <p:nvPr/>
        </p:nvSpPr>
        <p:spPr bwMode="auto">
          <a:xfrm>
            <a:off x="2123728" y="4149080"/>
            <a:ext cx="1373286"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ＭＳ Ｐゴシック" charset="-128"/>
            </a:endParaRPr>
          </a:p>
        </p:txBody>
      </p:sp>
      <p:sp>
        <p:nvSpPr>
          <p:cNvPr id="11" name="Multiply 10">
            <a:extLst>
              <a:ext uri="{FF2B5EF4-FFF2-40B4-BE49-F238E27FC236}">
                <a16:creationId xmlns:a16="http://schemas.microsoft.com/office/drawing/2014/main" id="{7AE39D65-A303-2955-AC63-B22F871EDCD8}"/>
              </a:ext>
            </a:extLst>
          </p:cNvPr>
          <p:cNvSpPr/>
          <p:nvPr/>
        </p:nvSpPr>
        <p:spPr bwMode="auto">
          <a:xfrm>
            <a:off x="3779912" y="3789040"/>
            <a:ext cx="1008112" cy="714375"/>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ＭＳ Ｐゴシック" charset="-128"/>
            </a:endParaRPr>
          </a:p>
        </p:txBody>
      </p:sp>
      <p:sp>
        <p:nvSpPr>
          <p:cNvPr id="12" name="Multiply 11">
            <a:extLst>
              <a:ext uri="{FF2B5EF4-FFF2-40B4-BE49-F238E27FC236}">
                <a16:creationId xmlns:a16="http://schemas.microsoft.com/office/drawing/2014/main" id="{B39EC977-4181-D7E8-4F2F-842858AE1565}"/>
              </a:ext>
            </a:extLst>
          </p:cNvPr>
          <p:cNvSpPr/>
          <p:nvPr/>
        </p:nvSpPr>
        <p:spPr bwMode="auto">
          <a:xfrm>
            <a:off x="312738" y="674688"/>
            <a:ext cx="1401762" cy="13255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ＭＳ Ｐゴシック" charset="-128"/>
            </a:endParaRPr>
          </a:p>
        </p:txBody>
      </p:sp>
    </p:spTree>
    <p:extLst>
      <p:ext uri="{BB962C8B-B14F-4D97-AF65-F5344CB8AC3E}">
        <p14:creationId xmlns:p14="http://schemas.microsoft.com/office/powerpoint/2010/main" val="1175384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80">
                                          <p:stCondLst>
                                            <p:cond delay="0"/>
                                          </p:stCondLst>
                                        </p:cTn>
                                        <p:tgtEl>
                                          <p:spTgt spid="12"/>
                                        </p:tgtEl>
                                      </p:cBhvr>
                                    </p:animEffect>
                                    <p:anim calcmode="lin" valueType="num">
                                      <p:cBhvr>
                                        <p:cTn id="2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1" dur="26">
                                          <p:stCondLst>
                                            <p:cond delay="650"/>
                                          </p:stCondLst>
                                        </p:cTn>
                                        <p:tgtEl>
                                          <p:spTgt spid="12"/>
                                        </p:tgtEl>
                                      </p:cBhvr>
                                      <p:to x="100000" y="60000"/>
                                    </p:animScale>
                                    <p:animScale>
                                      <p:cBhvr>
                                        <p:cTn id="32" dur="166" decel="50000">
                                          <p:stCondLst>
                                            <p:cond delay="676"/>
                                          </p:stCondLst>
                                        </p:cTn>
                                        <p:tgtEl>
                                          <p:spTgt spid="12"/>
                                        </p:tgtEl>
                                      </p:cBhvr>
                                      <p:to x="100000" y="100000"/>
                                    </p:animScale>
                                    <p:animScale>
                                      <p:cBhvr>
                                        <p:cTn id="33" dur="26">
                                          <p:stCondLst>
                                            <p:cond delay="1312"/>
                                          </p:stCondLst>
                                        </p:cTn>
                                        <p:tgtEl>
                                          <p:spTgt spid="12"/>
                                        </p:tgtEl>
                                      </p:cBhvr>
                                      <p:to x="100000" y="80000"/>
                                    </p:animScale>
                                    <p:animScale>
                                      <p:cBhvr>
                                        <p:cTn id="34" dur="166" decel="50000">
                                          <p:stCondLst>
                                            <p:cond delay="1338"/>
                                          </p:stCondLst>
                                        </p:cTn>
                                        <p:tgtEl>
                                          <p:spTgt spid="12"/>
                                        </p:tgtEl>
                                      </p:cBhvr>
                                      <p:to x="100000" y="100000"/>
                                    </p:animScale>
                                    <p:animScale>
                                      <p:cBhvr>
                                        <p:cTn id="35" dur="26">
                                          <p:stCondLst>
                                            <p:cond delay="1642"/>
                                          </p:stCondLst>
                                        </p:cTn>
                                        <p:tgtEl>
                                          <p:spTgt spid="12"/>
                                        </p:tgtEl>
                                      </p:cBhvr>
                                      <p:to x="100000" y="90000"/>
                                    </p:animScale>
                                    <p:animScale>
                                      <p:cBhvr>
                                        <p:cTn id="36" dur="166" decel="50000">
                                          <p:stCondLst>
                                            <p:cond delay="1668"/>
                                          </p:stCondLst>
                                        </p:cTn>
                                        <p:tgtEl>
                                          <p:spTgt spid="12"/>
                                        </p:tgtEl>
                                      </p:cBhvr>
                                      <p:to x="100000" y="100000"/>
                                    </p:animScale>
                                    <p:animScale>
                                      <p:cBhvr>
                                        <p:cTn id="37" dur="26">
                                          <p:stCondLst>
                                            <p:cond delay="1808"/>
                                          </p:stCondLst>
                                        </p:cTn>
                                        <p:tgtEl>
                                          <p:spTgt spid="12"/>
                                        </p:tgtEl>
                                      </p:cBhvr>
                                      <p:to x="100000" y="95000"/>
                                    </p:animScale>
                                    <p:animScale>
                                      <p:cBhvr>
                                        <p:cTn id="38" dur="166" decel="50000">
                                          <p:stCondLst>
                                            <p:cond delay="1834"/>
                                          </p:stCondLst>
                                        </p:cTn>
                                        <p:tgtEl>
                                          <p:spTgt spid="12"/>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80">
                                          <p:stCondLst>
                                            <p:cond delay="0"/>
                                          </p:stCondLst>
                                        </p:cTn>
                                        <p:tgtEl>
                                          <p:spTgt spid="7"/>
                                        </p:tgtEl>
                                      </p:cBhvr>
                                    </p:animEffect>
                                    <p:anim calcmode="lin" valueType="num">
                                      <p:cBhvr>
                                        <p:cTn id="4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9" dur="26">
                                          <p:stCondLst>
                                            <p:cond delay="650"/>
                                          </p:stCondLst>
                                        </p:cTn>
                                        <p:tgtEl>
                                          <p:spTgt spid="7"/>
                                        </p:tgtEl>
                                      </p:cBhvr>
                                      <p:to x="100000" y="60000"/>
                                    </p:animScale>
                                    <p:animScale>
                                      <p:cBhvr>
                                        <p:cTn id="50" dur="166" decel="50000">
                                          <p:stCondLst>
                                            <p:cond delay="676"/>
                                          </p:stCondLst>
                                        </p:cTn>
                                        <p:tgtEl>
                                          <p:spTgt spid="7"/>
                                        </p:tgtEl>
                                      </p:cBhvr>
                                      <p:to x="100000" y="100000"/>
                                    </p:animScale>
                                    <p:animScale>
                                      <p:cBhvr>
                                        <p:cTn id="51" dur="26">
                                          <p:stCondLst>
                                            <p:cond delay="1312"/>
                                          </p:stCondLst>
                                        </p:cTn>
                                        <p:tgtEl>
                                          <p:spTgt spid="7"/>
                                        </p:tgtEl>
                                      </p:cBhvr>
                                      <p:to x="100000" y="80000"/>
                                    </p:animScale>
                                    <p:animScale>
                                      <p:cBhvr>
                                        <p:cTn id="52" dur="166" decel="50000">
                                          <p:stCondLst>
                                            <p:cond delay="1338"/>
                                          </p:stCondLst>
                                        </p:cTn>
                                        <p:tgtEl>
                                          <p:spTgt spid="7"/>
                                        </p:tgtEl>
                                      </p:cBhvr>
                                      <p:to x="100000" y="100000"/>
                                    </p:animScale>
                                    <p:animScale>
                                      <p:cBhvr>
                                        <p:cTn id="53" dur="26">
                                          <p:stCondLst>
                                            <p:cond delay="1642"/>
                                          </p:stCondLst>
                                        </p:cTn>
                                        <p:tgtEl>
                                          <p:spTgt spid="7"/>
                                        </p:tgtEl>
                                      </p:cBhvr>
                                      <p:to x="100000" y="90000"/>
                                    </p:animScale>
                                    <p:animScale>
                                      <p:cBhvr>
                                        <p:cTn id="54" dur="166" decel="50000">
                                          <p:stCondLst>
                                            <p:cond delay="1668"/>
                                          </p:stCondLst>
                                        </p:cTn>
                                        <p:tgtEl>
                                          <p:spTgt spid="7"/>
                                        </p:tgtEl>
                                      </p:cBhvr>
                                      <p:to x="100000" y="100000"/>
                                    </p:animScale>
                                    <p:animScale>
                                      <p:cBhvr>
                                        <p:cTn id="55" dur="26">
                                          <p:stCondLst>
                                            <p:cond delay="1808"/>
                                          </p:stCondLst>
                                        </p:cTn>
                                        <p:tgtEl>
                                          <p:spTgt spid="7"/>
                                        </p:tgtEl>
                                      </p:cBhvr>
                                      <p:to x="100000" y="95000"/>
                                    </p:animScale>
                                    <p:animScale>
                                      <p:cBhvr>
                                        <p:cTn id="56" dur="166" decel="50000">
                                          <p:stCondLst>
                                            <p:cond delay="1834"/>
                                          </p:stCondLst>
                                        </p:cTn>
                                        <p:tgtEl>
                                          <p:spTgt spid="7"/>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wipe(down)">
                                      <p:cBhvr>
                                        <p:cTn id="61" dur="580">
                                          <p:stCondLst>
                                            <p:cond delay="0"/>
                                          </p:stCondLst>
                                        </p:cTn>
                                        <p:tgtEl>
                                          <p:spTgt spid="3"/>
                                        </p:tgtEl>
                                      </p:cBhvr>
                                    </p:animEffect>
                                    <p:anim calcmode="lin" valueType="num">
                                      <p:cBhvr>
                                        <p:cTn id="6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gtEl>
                                      </p:cBhvr>
                                      <p:to x="100000" y="60000"/>
                                    </p:animScale>
                                    <p:animScale>
                                      <p:cBhvr>
                                        <p:cTn id="68" dur="166" decel="50000">
                                          <p:stCondLst>
                                            <p:cond delay="676"/>
                                          </p:stCondLst>
                                        </p:cTn>
                                        <p:tgtEl>
                                          <p:spTgt spid="3"/>
                                        </p:tgtEl>
                                      </p:cBhvr>
                                      <p:to x="100000" y="100000"/>
                                    </p:animScale>
                                    <p:animScale>
                                      <p:cBhvr>
                                        <p:cTn id="69" dur="26">
                                          <p:stCondLst>
                                            <p:cond delay="1312"/>
                                          </p:stCondLst>
                                        </p:cTn>
                                        <p:tgtEl>
                                          <p:spTgt spid="3"/>
                                        </p:tgtEl>
                                      </p:cBhvr>
                                      <p:to x="100000" y="80000"/>
                                    </p:animScale>
                                    <p:animScale>
                                      <p:cBhvr>
                                        <p:cTn id="70" dur="166" decel="50000">
                                          <p:stCondLst>
                                            <p:cond delay="1338"/>
                                          </p:stCondLst>
                                        </p:cTn>
                                        <p:tgtEl>
                                          <p:spTgt spid="3"/>
                                        </p:tgtEl>
                                      </p:cBhvr>
                                      <p:to x="100000" y="100000"/>
                                    </p:animScale>
                                    <p:animScale>
                                      <p:cBhvr>
                                        <p:cTn id="71" dur="26">
                                          <p:stCondLst>
                                            <p:cond delay="1642"/>
                                          </p:stCondLst>
                                        </p:cTn>
                                        <p:tgtEl>
                                          <p:spTgt spid="3"/>
                                        </p:tgtEl>
                                      </p:cBhvr>
                                      <p:to x="100000" y="90000"/>
                                    </p:animScale>
                                    <p:animScale>
                                      <p:cBhvr>
                                        <p:cTn id="72" dur="166" decel="50000">
                                          <p:stCondLst>
                                            <p:cond delay="1668"/>
                                          </p:stCondLst>
                                        </p:cTn>
                                        <p:tgtEl>
                                          <p:spTgt spid="3"/>
                                        </p:tgtEl>
                                      </p:cBhvr>
                                      <p:to x="100000" y="100000"/>
                                    </p:animScale>
                                    <p:animScale>
                                      <p:cBhvr>
                                        <p:cTn id="73" dur="26">
                                          <p:stCondLst>
                                            <p:cond delay="1808"/>
                                          </p:stCondLst>
                                        </p:cTn>
                                        <p:tgtEl>
                                          <p:spTgt spid="3"/>
                                        </p:tgtEl>
                                      </p:cBhvr>
                                      <p:to x="100000" y="95000"/>
                                    </p:animScale>
                                    <p:animScale>
                                      <p:cBhvr>
                                        <p:cTn id="74" dur="166" decel="50000">
                                          <p:stCondLst>
                                            <p:cond delay="1834"/>
                                          </p:stCondLst>
                                        </p:cTn>
                                        <p:tgtEl>
                                          <p:spTgt spid="3"/>
                                        </p:tgtEl>
                                      </p:cBhvr>
                                      <p:to x="100000" y="100000"/>
                                    </p:animScale>
                                  </p:childTnLst>
                                </p:cTn>
                              </p:par>
                            </p:childTnLst>
                          </p:cTn>
                        </p:par>
                      </p:childTnLst>
                    </p:cTn>
                  </p:par>
                  <p:par>
                    <p:cTn id="75" fill="hold" nodeType="clickPar">
                      <p:stCondLst>
                        <p:cond delay="indefinite"/>
                      </p:stCondLst>
                      <p:childTnLst>
                        <p:par>
                          <p:cTn id="76" fill="hold" nodeType="withGroup">
                            <p:stCondLst>
                              <p:cond delay="0"/>
                            </p:stCondLst>
                            <p:childTnLst>
                              <p:par>
                                <p:cTn id="77" presetID="26" presetClass="entr" presetSubtype="0" fill="hold" nodeType="clickEffect">
                                  <p:stCondLst>
                                    <p:cond delay="0"/>
                                  </p:stCondLst>
                                  <p:childTnLst>
                                    <p:set>
                                      <p:cBhvr>
                                        <p:cTn id="78" dur="1" fill="hold">
                                          <p:stCondLst>
                                            <p:cond delay="0"/>
                                          </p:stCondLst>
                                        </p:cTn>
                                        <p:tgtEl>
                                          <p:spTgt spid="6"/>
                                        </p:tgtEl>
                                        <p:attrNameLst>
                                          <p:attrName>style.visibility</p:attrName>
                                        </p:attrNameLst>
                                      </p:cBhvr>
                                      <p:to>
                                        <p:strVal val="visible"/>
                                      </p:to>
                                    </p:set>
                                    <p:animEffect transition="in" filter="wipe(down)">
                                      <p:cBhvr>
                                        <p:cTn id="79" dur="580">
                                          <p:stCondLst>
                                            <p:cond delay="0"/>
                                          </p:stCondLst>
                                        </p:cTn>
                                        <p:tgtEl>
                                          <p:spTgt spid="6"/>
                                        </p:tgtEl>
                                      </p:cBhvr>
                                    </p:animEffect>
                                    <p:anim calcmode="lin" valueType="num">
                                      <p:cBhvr>
                                        <p:cTn id="8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85" dur="26">
                                          <p:stCondLst>
                                            <p:cond delay="650"/>
                                          </p:stCondLst>
                                        </p:cTn>
                                        <p:tgtEl>
                                          <p:spTgt spid="6"/>
                                        </p:tgtEl>
                                      </p:cBhvr>
                                      <p:to x="100000" y="60000"/>
                                    </p:animScale>
                                    <p:animScale>
                                      <p:cBhvr>
                                        <p:cTn id="86" dur="166" decel="50000">
                                          <p:stCondLst>
                                            <p:cond delay="676"/>
                                          </p:stCondLst>
                                        </p:cTn>
                                        <p:tgtEl>
                                          <p:spTgt spid="6"/>
                                        </p:tgtEl>
                                      </p:cBhvr>
                                      <p:to x="100000" y="100000"/>
                                    </p:animScale>
                                    <p:animScale>
                                      <p:cBhvr>
                                        <p:cTn id="87" dur="26">
                                          <p:stCondLst>
                                            <p:cond delay="1312"/>
                                          </p:stCondLst>
                                        </p:cTn>
                                        <p:tgtEl>
                                          <p:spTgt spid="6"/>
                                        </p:tgtEl>
                                      </p:cBhvr>
                                      <p:to x="100000" y="80000"/>
                                    </p:animScale>
                                    <p:animScale>
                                      <p:cBhvr>
                                        <p:cTn id="88" dur="166" decel="50000">
                                          <p:stCondLst>
                                            <p:cond delay="1338"/>
                                          </p:stCondLst>
                                        </p:cTn>
                                        <p:tgtEl>
                                          <p:spTgt spid="6"/>
                                        </p:tgtEl>
                                      </p:cBhvr>
                                      <p:to x="100000" y="100000"/>
                                    </p:animScale>
                                    <p:animScale>
                                      <p:cBhvr>
                                        <p:cTn id="89" dur="26">
                                          <p:stCondLst>
                                            <p:cond delay="1642"/>
                                          </p:stCondLst>
                                        </p:cTn>
                                        <p:tgtEl>
                                          <p:spTgt spid="6"/>
                                        </p:tgtEl>
                                      </p:cBhvr>
                                      <p:to x="100000" y="90000"/>
                                    </p:animScale>
                                    <p:animScale>
                                      <p:cBhvr>
                                        <p:cTn id="90" dur="166" decel="50000">
                                          <p:stCondLst>
                                            <p:cond delay="1668"/>
                                          </p:stCondLst>
                                        </p:cTn>
                                        <p:tgtEl>
                                          <p:spTgt spid="6"/>
                                        </p:tgtEl>
                                      </p:cBhvr>
                                      <p:to x="100000" y="100000"/>
                                    </p:animScale>
                                    <p:animScale>
                                      <p:cBhvr>
                                        <p:cTn id="91" dur="26">
                                          <p:stCondLst>
                                            <p:cond delay="1808"/>
                                          </p:stCondLst>
                                        </p:cTn>
                                        <p:tgtEl>
                                          <p:spTgt spid="6"/>
                                        </p:tgtEl>
                                      </p:cBhvr>
                                      <p:to x="100000" y="95000"/>
                                    </p:animScale>
                                    <p:animScale>
                                      <p:cBhvr>
                                        <p:cTn id="92" dur="166" decel="50000">
                                          <p:stCondLst>
                                            <p:cond delay="1834"/>
                                          </p:stCondLst>
                                        </p:cTn>
                                        <p:tgtEl>
                                          <p:spTgt spid="6"/>
                                        </p:tgtEl>
                                      </p:cBhvr>
                                      <p:to x="100000" y="100000"/>
                                    </p:animScale>
                                  </p:childTnLst>
                                </p:cTn>
                              </p:par>
                            </p:childTnLst>
                          </p:cTn>
                        </p:par>
                      </p:childTnLst>
                    </p:cTn>
                  </p:par>
                  <p:par>
                    <p:cTn id="93" fill="hold" nodeType="clickPar">
                      <p:stCondLst>
                        <p:cond delay="indefinite"/>
                      </p:stCondLst>
                      <p:childTnLst>
                        <p:par>
                          <p:cTn id="94" fill="hold" nodeType="withGroup">
                            <p:stCondLst>
                              <p:cond delay="0"/>
                            </p:stCondLst>
                            <p:childTnLst>
                              <p:par>
                                <p:cTn id="95" presetID="26" presetClass="entr" presetSubtype="0" fill="hold" nodeType="clickEffect">
                                  <p:stCondLst>
                                    <p:cond delay="0"/>
                                  </p:stCondLst>
                                  <p:childTnLst>
                                    <p:set>
                                      <p:cBhvr>
                                        <p:cTn id="96" dur="1" fill="hold">
                                          <p:stCondLst>
                                            <p:cond delay="0"/>
                                          </p:stCondLst>
                                        </p:cTn>
                                        <p:tgtEl>
                                          <p:spTgt spid="9"/>
                                        </p:tgtEl>
                                        <p:attrNameLst>
                                          <p:attrName>style.visibility</p:attrName>
                                        </p:attrNameLst>
                                      </p:cBhvr>
                                      <p:to>
                                        <p:strVal val="visible"/>
                                      </p:to>
                                    </p:set>
                                    <p:animEffect transition="in" filter="wipe(down)">
                                      <p:cBhvr>
                                        <p:cTn id="97" dur="580">
                                          <p:stCondLst>
                                            <p:cond delay="0"/>
                                          </p:stCondLst>
                                        </p:cTn>
                                        <p:tgtEl>
                                          <p:spTgt spid="9"/>
                                        </p:tgtEl>
                                      </p:cBhvr>
                                    </p:animEffect>
                                    <p:anim calcmode="lin" valueType="num">
                                      <p:cBhvr>
                                        <p:cTn id="9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03" dur="26">
                                          <p:stCondLst>
                                            <p:cond delay="650"/>
                                          </p:stCondLst>
                                        </p:cTn>
                                        <p:tgtEl>
                                          <p:spTgt spid="9"/>
                                        </p:tgtEl>
                                      </p:cBhvr>
                                      <p:to x="100000" y="60000"/>
                                    </p:animScale>
                                    <p:animScale>
                                      <p:cBhvr>
                                        <p:cTn id="104" dur="166" decel="50000">
                                          <p:stCondLst>
                                            <p:cond delay="676"/>
                                          </p:stCondLst>
                                        </p:cTn>
                                        <p:tgtEl>
                                          <p:spTgt spid="9"/>
                                        </p:tgtEl>
                                      </p:cBhvr>
                                      <p:to x="100000" y="100000"/>
                                    </p:animScale>
                                    <p:animScale>
                                      <p:cBhvr>
                                        <p:cTn id="105" dur="26">
                                          <p:stCondLst>
                                            <p:cond delay="1312"/>
                                          </p:stCondLst>
                                        </p:cTn>
                                        <p:tgtEl>
                                          <p:spTgt spid="9"/>
                                        </p:tgtEl>
                                      </p:cBhvr>
                                      <p:to x="100000" y="80000"/>
                                    </p:animScale>
                                    <p:animScale>
                                      <p:cBhvr>
                                        <p:cTn id="106" dur="166" decel="50000">
                                          <p:stCondLst>
                                            <p:cond delay="1338"/>
                                          </p:stCondLst>
                                        </p:cTn>
                                        <p:tgtEl>
                                          <p:spTgt spid="9"/>
                                        </p:tgtEl>
                                      </p:cBhvr>
                                      <p:to x="100000" y="100000"/>
                                    </p:animScale>
                                    <p:animScale>
                                      <p:cBhvr>
                                        <p:cTn id="107" dur="26">
                                          <p:stCondLst>
                                            <p:cond delay="1642"/>
                                          </p:stCondLst>
                                        </p:cTn>
                                        <p:tgtEl>
                                          <p:spTgt spid="9"/>
                                        </p:tgtEl>
                                      </p:cBhvr>
                                      <p:to x="100000" y="90000"/>
                                    </p:animScale>
                                    <p:animScale>
                                      <p:cBhvr>
                                        <p:cTn id="108" dur="166" decel="50000">
                                          <p:stCondLst>
                                            <p:cond delay="1668"/>
                                          </p:stCondLst>
                                        </p:cTn>
                                        <p:tgtEl>
                                          <p:spTgt spid="9"/>
                                        </p:tgtEl>
                                      </p:cBhvr>
                                      <p:to x="100000" y="100000"/>
                                    </p:animScale>
                                    <p:animScale>
                                      <p:cBhvr>
                                        <p:cTn id="109" dur="26">
                                          <p:stCondLst>
                                            <p:cond delay="1808"/>
                                          </p:stCondLst>
                                        </p:cTn>
                                        <p:tgtEl>
                                          <p:spTgt spid="9"/>
                                        </p:tgtEl>
                                      </p:cBhvr>
                                      <p:to x="100000" y="95000"/>
                                    </p:animScale>
                                    <p:animScale>
                                      <p:cBhvr>
                                        <p:cTn id="110" dur="166" decel="50000">
                                          <p:stCondLst>
                                            <p:cond delay="1834"/>
                                          </p:stCondLst>
                                        </p:cTn>
                                        <p:tgtEl>
                                          <p:spTgt spid="9"/>
                                        </p:tgtEl>
                                      </p:cBhvr>
                                      <p:to x="100000" y="100000"/>
                                    </p:animScale>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6" presetClass="entr" presetSubtype="0" fill="hold" nodeType="clickEffect">
                                  <p:stCondLst>
                                    <p:cond delay="0"/>
                                  </p:stCondLst>
                                  <p:childTnLst>
                                    <p:set>
                                      <p:cBhvr>
                                        <p:cTn id="114" dur="1" fill="hold">
                                          <p:stCondLst>
                                            <p:cond delay="0"/>
                                          </p:stCondLst>
                                        </p:cTn>
                                        <p:tgtEl>
                                          <p:spTgt spid="11"/>
                                        </p:tgtEl>
                                        <p:attrNameLst>
                                          <p:attrName>style.visibility</p:attrName>
                                        </p:attrNameLst>
                                      </p:cBhvr>
                                      <p:to>
                                        <p:strVal val="visible"/>
                                      </p:to>
                                    </p:set>
                                    <p:animEffect transition="in" filter="wipe(down)">
                                      <p:cBhvr>
                                        <p:cTn id="115" dur="580">
                                          <p:stCondLst>
                                            <p:cond delay="0"/>
                                          </p:stCondLst>
                                        </p:cTn>
                                        <p:tgtEl>
                                          <p:spTgt spid="11"/>
                                        </p:tgtEl>
                                      </p:cBhvr>
                                    </p:animEffect>
                                    <p:anim calcmode="lin" valueType="num">
                                      <p:cBhvr>
                                        <p:cTn id="11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21" dur="26">
                                          <p:stCondLst>
                                            <p:cond delay="650"/>
                                          </p:stCondLst>
                                        </p:cTn>
                                        <p:tgtEl>
                                          <p:spTgt spid="11"/>
                                        </p:tgtEl>
                                      </p:cBhvr>
                                      <p:to x="100000" y="60000"/>
                                    </p:animScale>
                                    <p:animScale>
                                      <p:cBhvr>
                                        <p:cTn id="122" dur="166" decel="50000">
                                          <p:stCondLst>
                                            <p:cond delay="676"/>
                                          </p:stCondLst>
                                        </p:cTn>
                                        <p:tgtEl>
                                          <p:spTgt spid="11"/>
                                        </p:tgtEl>
                                      </p:cBhvr>
                                      <p:to x="100000" y="100000"/>
                                    </p:animScale>
                                    <p:animScale>
                                      <p:cBhvr>
                                        <p:cTn id="123" dur="26">
                                          <p:stCondLst>
                                            <p:cond delay="1312"/>
                                          </p:stCondLst>
                                        </p:cTn>
                                        <p:tgtEl>
                                          <p:spTgt spid="11"/>
                                        </p:tgtEl>
                                      </p:cBhvr>
                                      <p:to x="100000" y="80000"/>
                                    </p:animScale>
                                    <p:animScale>
                                      <p:cBhvr>
                                        <p:cTn id="124" dur="166" decel="50000">
                                          <p:stCondLst>
                                            <p:cond delay="1338"/>
                                          </p:stCondLst>
                                        </p:cTn>
                                        <p:tgtEl>
                                          <p:spTgt spid="11"/>
                                        </p:tgtEl>
                                      </p:cBhvr>
                                      <p:to x="100000" y="100000"/>
                                    </p:animScale>
                                    <p:animScale>
                                      <p:cBhvr>
                                        <p:cTn id="125" dur="26">
                                          <p:stCondLst>
                                            <p:cond delay="1642"/>
                                          </p:stCondLst>
                                        </p:cTn>
                                        <p:tgtEl>
                                          <p:spTgt spid="11"/>
                                        </p:tgtEl>
                                      </p:cBhvr>
                                      <p:to x="100000" y="90000"/>
                                    </p:animScale>
                                    <p:animScale>
                                      <p:cBhvr>
                                        <p:cTn id="126" dur="166" decel="50000">
                                          <p:stCondLst>
                                            <p:cond delay="1668"/>
                                          </p:stCondLst>
                                        </p:cTn>
                                        <p:tgtEl>
                                          <p:spTgt spid="11"/>
                                        </p:tgtEl>
                                      </p:cBhvr>
                                      <p:to x="100000" y="100000"/>
                                    </p:animScale>
                                    <p:animScale>
                                      <p:cBhvr>
                                        <p:cTn id="127" dur="26">
                                          <p:stCondLst>
                                            <p:cond delay="1808"/>
                                          </p:stCondLst>
                                        </p:cTn>
                                        <p:tgtEl>
                                          <p:spTgt spid="11"/>
                                        </p:tgtEl>
                                      </p:cBhvr>
                                      <p:to x="100000" y="95000"/>
                                    </p:animScale>
                                    <p:animScale>
                                      <p:cBhvr>
                                        <p:cTn id="128" dur="166" decel="50000">
                                          <p:stCondLst>
                                            <p:cond delay="1834"/>
                                          </p:stCondLst>
                                        </p:cTn>
                                        <p:tgtEl>
                                          <p:spTgt spid="11"/>
                                        </p:tgtEl>
                                      </p:cBhvr>
                                      <p:to x="100000" y="100000"/>
                                    </p:animScale>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6" presetClass="entr" presetSubtype="0" fill="hold" nodeType="clickEffect">
                                  <p:stCondLst>
                                    <p:cond delay="0"/>
                                  </p:stCondLst>
                                  <p:childTnLst>
                                    <p:set>
                                      <p:cBhvr>
                                        <p:cTn id="132" dur="1" fill="hold">
                                          <p:stCondLst>
                                            <p:cond delay="0"/>
                                          </p:stCondLst>
                                        </p:cTn>
                                        <p:tgtEl>
                                          <p:spTgt spid="10"/>
                                        </p:tgtEl>
                                        <p:attrNameLst>
                                          <p:attrName>style.visibility</p:attrName>
                                        </p:attrNameLst>
                                      </p:cBhvr>
                                      <p:to>
                                        <p:strVal val="visible"/>
                                      </p:to>
                                    </p:set>
                                    <p:animEffect transition="in" filter="wipe(down)">
                                      <p:cBhvr>
                                        <p:cTn id="133" dur="580">
                                          <p:stCondLst>
                                            <p:cond delay="0"/>
                                          </p:stCondLst>
                                        </p:cTn>
                                        <p:tgtEl>
                                          <p:spTgt spid="10"/>
                                        </p:tgtEl>
                                      </p:cBhvr>
                                    </p:animEffect>
                                    <p:anim calcmode="lin" valueType="num">
                                      <p:cBhvr>
                                        <p:cTn id="13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9" dur="26">
                                          <p:stCondLst>
                                            <p:cond delay="650"/>
                                          </p:stCondLst>
                                        </p:cTn>
                                        <p:tgtEl>
                                          <p:spTgt spid="10"/>
                                        </p:tgtEl>
                                      </p:cBhvr>
                                      <p:to x="100000" y="60000"/>
                                    </p:animScale>
                                    <p:animScale>
                                      <p:cBhvr>
                                        <p:cTn id="140" dur="166" decel="50000">
                                          <p:stCondLst>
                                            <p:cond delay="676"/>
                                          </p:stCondLst>
                                        </p:cTn>
                                        <p:tgtEl>
                                          <p:spTgt spid="10"/>
                                        </p:tgtEl>
                                      </p:cBhvr>
                                      <p:to x="100000" y="100000"/>
                                    </p:animScale>
                                    <p:animScale>
                                      <p:cBhvr>
                                        <p:cTn id="141" dur="26">
                                          <p:stCondLst>
                                            <p:cond delay="1312"/>
                                          </p:stCondLst>
                                        </p:cTn>
                                        <p:tgtEl>
                                          <p:spTgt spid="10"/>
                                        </p:tgtEl>
                                      </p:cBhvr>
                                      <p:to x="100000" y="80000"/>
                                    </p:animScale>
                                    <p:animScale>
                                      <p:cBhvr>
                                        <p:cTn id="142" dur="166" decel="50000">
                                          <p:stCondLst>
                                            <p:cond delay="1338"/>
                                          </p:stCondLst>
                                        </p:cTn>
                                        <p:tgtEl>
                                          <p:spTgt spid="10"/>
                                        </p:tgtEl>
                                      </p:cBhvr>
                                      <p:to x="100000" y="100000"/>
                                    </p:animScale>
                                    <p:animScale>
                                      <p:cBhvr>
                                        <p:cTn id="143" dur="26">
                                          <p:stCondLst>
                                            <p:cond delay="1642"/>
                                          </p:stCondLst>
                                        </p:cTn>
                                        <p:tgtEl>
                                          <p:spTgt spid="10"/>
                                        </p:tgtEl>
                                      </p:cBhvr>
                                      <p:to x="100000" y="90000"/>
                                    </p:animScale>
                                    <p:animScale>
                                      <p:cBhvr>
                                        <p:cTn id="144" dur="166" decel="50000">
                                          <p:stCondLst>
                                            <p:cond delay="1668"/>
                                          </p:stCondLst>
                                        </p:cTn>
                                        <p:tgtEl>
                                          <p:spTgt spid="10"/>
                                        </p:tgtEl>
                                      </p:cBhvr>
                                      <p:to x="100000" y="100000"/>
                                    </p:animScale>
                                    <p:animScale>
                                      <p:cBhvr>
                                        <p:cTn id="145" dur="26">
                                          <p:stCondLst>
                                            <p:cond delay="1808"/>
                                          </p:stCondLst>
                                        </p:cTn>
                                        <p:tgtEl>
                                          <p:spTgt spid="10"/>
                                        </p:tgtEl>
                                      </p:cBhvr>
                                      <p:to x="100000" y="95000"/>
                                    </p:animScale>
                                    <p:animScale>
                                      <p:cBhvr>
                                        <p:cTn id="146" dur="166" decel="50000">
                                          <p:stCondLst>
                                            <p:cond delay="1834"/>
                                          </p:stCondLst>
                                        </p:cTn>
                                        <p:tgtEl>
                                          <p:spTgt spid="10"/>
                                        </p:tgtEl>
                                      </p:cBhvr>
                                      <p:to x="100000" y="100000"/>
                                    </p:animScale>
                                  </p:childTnLst>
                                </p:cTn>
                              </p:par>
                            </p:childTnLst>
                          </p:cTn>
                        </p:par>
                      </p:childTnLst>
                    </p:cTn>
                  </p:par>
                  <p:par>
                    <p:cTn id="147" fill="hold" nodeType="clickPar">
                      <p:stCondLst>
                        <p:cond delay="indefinite"/>
                      </p:stCondLst>
                      <p:childTnLst>
                        <p:par>
                          <p:cTn id="148" fill="hold" nodeType="withGroup">
                            <p:stCondLst>
                              <p:cond delay="0"/>
                            </p:stCondLst>
                            <p:childTnLst>
                              <p:par>
                                <p:cTn id="149" presetID="52" presetClass="entr" presetSubtype="0" fill="hold" grpId="0" nodeType="clickEffect">
                                  <p:stCondLst>
                                    <p:cond delay="0"/>
                                  </p:stCondLst>
                                  <p:childTnLst>
                                    <p:set>
                                      <p:cBhvr>
                                        <p:cTn id="150" dur="1" fill="hold">
                                          <p:stCondLst>
                                            <p:cond delay="0"/>
                                          </p:stCondLst>
                                        </p:cTn>
                                        <p:tgtEl>
                                          <p:spTgt spid="4"/>
                                        </p:tgtEl>
                                        <p:attrNameLst>
                                          <p:attrName>style.visibility</p:attrName>
                                        </p:attrNameLst>
                                      </p:cBhvr>
                                      <p:to>
                                        <p:strVal val="visible"/>
                                      </p:to>
                                    </p:set>
                                    <p:animScale>
                                      <p:cBhvr>
                                        <p:cTn id="151"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2" dur="1000" decel="50000" fill="hold">
                                          <p:stCondLst>
                                            <p:cond delay="0"/>
                                          </p:stCondLst>
                                        </p:cTn>
                                        <p:tgtEl>
                                          <p:spTgt spid="4"/>
                                        </p:tgtEl>
                                        <p:attrNameLst>
                                          <p:attrName>ppt_x</p:attrName>
                                          <p:attrName>ppt_y</p:attrName>
                                        </p:attrNameLst>
                                      </p:cBhvr>
                                    </p:animMotion>
                                    <p:animEffect transition="in" filter="fade">
                                      <p:cBhvr>
                                        <p:cTn id="15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850" name="Picture 2">
            <a:extLst>
              <a:ext uri="{FF2B5EF4-FFF2-40B4-BE49-F238E27FC236}">
                <a16:creationId xmlns:a16="http://schemas.microsoft.com/office/drawing/2014/main" id="{49F18668-69CF-C279-B635-5ACF3F5E5F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1588"/>
            <a:ext cx="4851400" cy="69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2851" name="Picture 2">
            <a:extLst>
              <a:ext uri="{FF2B5EF4-FFF2-40B4-BE49-F238E27FC236}">
                <a16:creationId xmlns:a16="http://schemas.microsoft.com/office/drawing/2014/main" id="{4118692B-55EB-B825-E7D6-5DD27F019B49}"/>
              </a:ext>
            </a:extLst>
          </p:cNvPr>
          <p:cNvSpPr>
            <a:spLocks noChangeAspect="1"/>
          </p:cNvSpPr>
          <p:nvPr/>
        </p:nvSpPr>
        <p:spPr bwMode="auto">
          <a:xfrm>
            <a:off x="0" y="12700"/>
            <a:ext cx="4932363"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solidFill>
                <a:srgbClr val="000000"/>
              </a:solidFill>
              <a:cs typeface="Arial" panose="020B0604020202020204" pitchFamily="34" charset="0"/>
            </a:endParaRPr>
          </a:p>
        </p:txBody>
      </p:sp>
      <p:sp>
        <p:nvSpPr>
          <p:cNvPr id="2" name="Title 1">
            <a:extLst>
              <a:ext uri="{FF2B5EF4-FFF2-40B4-BE49-F238E27FC236}">
                <a16:creationId xmlns:a16="http://schemas.microsoft.com/office/drawing/2014/main" id="{076A57D3-98EE-FAD5-5B0B-7D175A181A99}"/>
              </a:ext>
            </a:extLst>
          </p:cNvPr>
          <p:cNvSpPr>
            <a:spLocks noGrp="1"/>
          </p:cNvSpPr>
          <p:nvPr>
            <p:ph type="title"/>
          </p:nvPr>
        </p:nvSpPr>
        <p:spPr>
          <a:xfrm>
            <a:off x="0" y="-1466850"/>
            <a:ext cx="8999538" cy="1092200"/>
          </a:xfrm>
          <a:ln>
            <a:miter lim="800000"/>
            <a:headEnd/>
            <a:tailEnd/>
          </a:ln>
          <a:extLst>
            <a:ext uri="{909E8E84-426E-40dd-AFC4-6F175D3DCCD1}"/>
            <a:ext uri="{91240B29-F687-4f45-9708-019B960494DF}"/>
            <a:ext uri="{FAA26D3D-D897-4be2-8F04-BA451C77F1D7}"/>
          </a:extLst>
        </p:spPr>
        <p:txBody>
          <a:bodyPr/>
          <a:lstStyle/>
          <a:p>
            <a:pPr>
              <a:defRPr/>
            </a:pPr>
            <a:r>
              <a:rPr lang="en-US" sz="32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Paul</a:t>
            </a:r>
            <a:r>
              <a:rPr lang="fr-FR" sz="32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a:t>
            </a:r>
            <a:r>
              <a:rPr lang="en-US" sz="32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s Second Imprisonment (AD 67-68)</a:t>
            </a:r>
          </a:p>
        </p:txBody>
      </p:sp>
      <p:sp>
        <p:nvSpPr>
          <p:cNvPr id="5" name="Title 1">
            <a:extLst>
              <a:ext uri="{FF2B5EF4-FFF2-40B4-BE49-F238E27FC236}">
                <a16:creationId xmlns:a16="http://schemas.microsoft.com/office/drawing/2014/main" id="{04E59A82-D2CB-EDB3-8E34-F4F4F46AE087}"/>
              </a:ext>
            </a:extLst>
          </p:cNvPr>
          <p:cNvSpPr txBox="1">
            <a:spLocks/>
          </p:cNvSpPr>
          <p:nvPr/>
        </p:nvSpPr>
        <p:spPr bwMode="auto">
          <a:xfrm>
            <a:off x="4787900" y="0"/>
            <a:ext cx="4356100" cy="6850063"/>
          </a:xfrm>
          <a:prstGeom prst="rect">
            <a:avLst/>
          </a:prstGeom>
          <a:noFill/>
          <a:ln>
            <a:noFill/>
          </a:ln>
          <a:extLst>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ar-JO" sz="2800" b="1" dirty="0">
                <a:solidFill>
                  <a:srgbClr val="FFFFFF"/>
                </a:solidFill>
                <a:effectLst>
                  <a:glow rad="317500">
                    <a:srgbClr val="000000"/>
                  </a:glow>
                </a:effectLst>
                <a:latin typeface="Arial" panose="020B0604020202020204" pitchFamily="34" charset="0"/>
                <a:cs typeface="Arial" panose="020B0604020202020204" pitchFamily="34" charset="0"/>
              </a:rPr>
              <a:t>في احتجاجي الأول لم يحضر أحد معي بل الجميع تركوني لا يحسب عليهم ولكن الرب وقف معي وقواني لكي تتم بي الكرازة ويسمع جميع الأمم فأنقذت من فم الأسد</a:t>
            </a:r>
            <a:br>
              <a:rPr lang="en-US" sz="2800" b="1" dirty="0">
                <a:solidFill>
                  <a:srgbClr val="FFFFFF"/>
                </a:solidFill>
                <a:effectLst>
                  <a:glow rad="317500">
                    <a:srgbClr val="000000"/>
                  </a:glow>
                </a:effectLst>
                <a:latin typeface="Arial" panose="020B0604020202020204" pitchFamily="34" charset="0"/>
                <a:cs typeface="Arial" panose="020B0604020202020204" pitchFamily="34" charset="0"/>
              </a:rPr>
            </a:br>
            <a:r>
              <a:rPr lang="en-US" sz="2800" b="1" dirty="0">
                <a:solidFill>
                  <a:srgbClr val="FFFFFF"/>
                </a:solidFill>
                <a:effectLst>
                  <a:glow rad="317500">
                    <a:srgbClr val="000000"/>
                  </a:glow>
                </a:effectLst>
                <a:latin typeface="Arial" panose="020B0604020202020204" pitchFamily="34" charset="0"/>
                <a:cs typeface="Arial" panose="020B0604020202020204" pitchFamily="34" charset="0"/>
              </a:rPr>
              <a:t>(</a:t>
            </a:r>
            <a:r>
              <a:rPr lang="ar-JO" sz="2800" b="1" dirty="0">
                <a:solidFill>
                  <a:srgbClr val="FFFFFF"/>
                </a:solidFill>
                <a:effectLst>
                  <a:glow rad="317500">
                    <a:srgbClr val="000000"/>
                  </a:glow>
                </a:effectLst>
                <a:latin typeface="Arial" panose="020B0604020202020204" pitchFamily="34" charset="0"/>
                <a:cs typeface="Arial" panose="020B0604020202020204" pitchFamily="34" charset="0"/>
              </a:rPr>
              <a:t>2 تي 4 : 16-17</a:t>
            </a:r>
            <a:r>
              <a:rPr lang="en-US" sz="2800" b="1" dirty="0">
                <a:solidFill>
                  <a:srgbClr val="FFFFFF"/>
                </a:solidFill>
                <a:effectLst>
                  <a:glow rad="317500">
                    <a:srgbClr val="000000"/>
                  </a:glow>
                </a:effectLst>
                <a:latin typeface="Arial" panose="020B0604020202020204" pitchFamily="34" charset="0"/>
                <a:cs typeface="Arial" panose="020B0604020202020204" pitchFamily="34" charset="0"/>
              </a:rPr>
              <a:t>)</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A2467563-E2C1-C7D5-4160-466631F5F706}"/>
              </a:ext>
            </a:extLst>
          </p:cNvPr>
          <p:cNvSpPr>
            <a:spLocks noGrp="1" noChangeArrowheads="1"/>
          </p:cNvSpPr>
          <p:nvPr>
            <p:ph type="ctrTitle"/>
          </p:nvPr>
        </p:nvSpPr>
        <p:spPr>
          <a:xfrm>
            <a:off x="0" y="29469"/>
            <a:ext cx="5220072" cy="6351859"/>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SA" dirty="0">
                <a:effectLst>
                  <a:glow rad="127000">
                    <a:schemeClr val="tx1"/>
                  </a:glow>
                </a:effectLst>
                <a:ea typeface="ＭＳ Ｐゴシック" charset="0"/>
              </a:rPr>
              <a:t>٢ تيموثاوس ٤ : ١٨</a:t>
            </a:r>
            <a:br>
              <a:rPr lang="ar-SA" dirty="0">
                <a:effectLst>
                  <a:glow rad="127000">
                    <a:schemeClr val="tx1"/>
                  </a:glow>
                </a:effectLst>
                <a:ea typeface="ＭＳ Ｐゴシック" charset="0"/>
              </a:rPr>
            </a:br>
            <a:br>
              <a:rPr lang="en-US" dirty="0">
                <a:effectLst>
                  <a:glow rad="127000">
                    <a:schemeClr val="tx1"/>
                  </a:glow>
                </a:effectLst>
                <a:ea typeface="ＭＳ Ｐゴシック" charset="0"/>
              </a:rPr>
            </a:br>
            <a:r>
              <a:rPr lang="ar-SA" dirty="0">
                <a:effectLst>
                  <a:glow rad="127000">
                    <a:schemeClr val="tx1"/>
                  </a:glow>
                </a:effectLst>
                <a:ea typeface="ＭＳ Ｐゴシック" charset="0"/>
              </a:rPr>
              <a:t> 18 وسينقذني الرب من كل عمل رديء ويخلصني لملكوته السماوي</a:t>
            </a:r>
            <a:r>
              <a:rPr lang="ar-JO" dirty="0">
                <a:effectLst>
                  <a:glow rad="127000">
                    <a:schemeClr val="tx1"/>
                  </a:glow>
                </a:effectLst>
                <a:ea typeface="ＭＳ Ｐゴシック" charset="0"/>
              </a:rPr>
              <a:t>،</a:t>
            </a:r>
            <a:r>
              <a:rPr lang="ar-SA" dirty="0">
                <a:effectLst>
                  <a:glow rad="127000">
                    <a:schemeClr val="tx1"/>
                  </a:glow>
                </a:effectLst>
                <a:ea typeface="ＭＳ Ｐゴシック" charset="0"/>
              </a:rPr>
              <a:t> الذي له المجد إلى دهر الدهور. آمين.</a:t>
            </a:r>
          </a:p>
        </p:txBody>
      </p:sp>
    </p:spTree>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FBBC726C-5B1D-62D5-21EF-1FF19AB69777}"/>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لا تهزم بالموت بل انتصر فيه وكن علائقياً من خلال كل تجربة (٤: ١٩-٢٢)</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98AA06CC-E977-1B51-C392-B9A0D3554728}"/>
              </a:ext>
            </a:extLst>
          </p:cNvPr>
          <p:cNvSpPr>
            <a:spLocks noGrp="1" noChangeArrowheads="1"/>
          </p:cNvSpPr>
          <p:nvPr>
            <p:ph type="ctrTitle"/>
          </p:nvPr>
        </p:nvSpPr>
        <p:spPr>
          <a:xfrm>
            <a:off x="0" y="29469"/>
            <a:ext cx="9144000" cy="224740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rtl="1"/>
            <a:r>
              <a:rPr lang="ar-SA" sz="3200" dirty="0"/>
              <a:t>٢ تيموثاوس ٤ : ١٩-٢٠</a:t>
            </a:r>
            <a:br>
              <a:rPr lang="ar-SA" sz="3200" dirty="0"/>
            </a:br>
            <a:br>
              <a:rPr lang="ar-JO" sz="3200" dirty="0"/>
            </a:br>
            <a:r>
              <a:rPr lang="ar-JO" sz="3200" dirty="0"/>
              <a:t>19 سلم على فرسكا وأكيلا وبيت أنيسيفورس 20 أراستس بقي في كورنثوس، وأما تروفيمس فتركته في ميليتس مريضاً.</a:t>
            </a:r>
            <a:r>
              <a:rPr lang="ar-SA" sz="3200" dirty="0"/>
              <a:t> </a:t>
            </a:r>
          </a:p>
        </p:txBody>
      </p:sp>
      <p:pic>
        <p:nvPicPr>
          <p:cNvPr id="465923" name="Picture 2">
            <a:extLst>
              <a:ext uri="{FF2B5EF4-FFF2-40B4-BE49-F238E27FC236}">
                <a16:creationId xmlns:a16="http://schemas.microsoft.com/office/drawing/2014/main" id="{6DAD6D61-4869-D8D0-E87C-EC26893B67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76475"/>
            <a:ext cx="9185275" cy="457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946" name="Picture 2">
            <a:extLst>
              <a:ext uri="{FF2B5EF4-FFF2-40B4-BE49-F238E27FC236}">
                <a16:creationId xmlns:a16="http://schemas.microsoft.com/office/drawing/2014/main" id="{E964DE2B-998C-2C7B-6EE9-9A3CD72D40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1765" b="-433"/>
          <a:stretch>
            <a:fillRect/>
          </a:stretch>
        </p:blipFill>
        <p:spPr bwMode="auto">
          <a:xfrm>
            <a:off x="9525" y="30163"/>
            <a:ext cx="10234613" cy="682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F90DB329-F910-5179-39F6-8924B54D3E07}"/>
              </a:ext>
            </a:extLst>
          </p:cNvPr>
          <p:cNvSpPr>
            <a:spLocks noGrp="1" noChangeArrowheads="1"/>
          </p:cNvSpPr>
          <p:nvPr>
            <p:ph type="ctrTitle"/>
          </p:nvPr>
        </p:nvSpPr>
        <p:spPr>
          <a:xfrm>
            <a:off x="0" y="29469"/>
            <a:ext cx="9144000" cy="548776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SA" sz="32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٢ تيموثاوس ٤ : ٢١-٢٢</a:t>
            </a:r>
            <a:br>
              <a:rPr lang="ar-SA" sz="32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br>
            <a:r>
              <a:rPr lang="ar-SA" sz="32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21 بادر أن تجيء قبل الشتاء</a:t>
            </a:r>
            <a:r>
              <a:rPr lang="ar-JO" sz="32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a:t>
            </a:r>
            <a:r>
              <a:rPr lang="ar-SA" sz="32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 يسلم عليك أفبولس وبوديس ولينس وكلافدية والإخوة جميعا</a:t>
            </a:r>
            <a:r>
              <a:rPr lang="ar-JO" sz="32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a:t>
            </a:r>
            <a:r>
              <a:rPr lang="ar-JO" sz="3200"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 22 </a:t>
            </a:r>
            <a:r>
              <a:rPr lang="ar-SA" sz="32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الرب يسوع المسيح مع روحك</a:t>
            </a:r>
            <a:r>
              <a:rPr lang="ar-JO" sz="32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a:t>
            </a:r>
            <a:r>
              <a:rPr lang="ar-SA" sz="32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 النعمة معكم. آمين.</a:t>
            </a:r>
            <a:br>
              <a:rPr lang="ar-SA" sz="32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br>
            <a:endParaRPr lang="ar-SA" sz="3200" b="1" dirty="0">
              <a:effectLst>
                <a:glow rad="127000">
                  <a:schemeClr val="tx1"/>
                </a:glow>
              </a:effectLst>
              <a:latin typeface="Times New Roman" panose="02020603050405020304" pitchFamily="18" charset="0"/>
              <a:ea typeface="ＭＳ Ｐゴシック" charset="0"/>
              <a:cs typeface="Times New Roman" panose="02020603050405020304" pitchFamily="18" charset="0"/>
            </a:endParaRPr>
          </a:p>
        </p:txBody>
      </p:sp>
    </p:spTree>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69D2D707-ABB6-7557-20F0-6E44A53FD0FB}"/>
              </a:ext>
            </a:extLst>
          </p:cNvPr>
          <p:cNvSpPr>
            <a:spLocks noGrp="1" noChangeArrowheads="1"/>
          </p:cNvSpPr>
          <p:nvPr>
            <p:ph type="title"/>
          </p:nvPr>
        </p:nvSpPr>
        <p:spPr>
          <a:xfrm>
            <a:off x="0" y="277813"/>
            <a:ext cx="9144000" cy="1135062"/>
          </a:xfrm>
          <a:effectLst>
            <a:outerShdw blurRad="63500" dist="35921" dir="2700000" algn="ctr" rotWithShape="0">
              <a:srgbClr val="000103">
                <a:alpha val="74998"/>
              </a:srgbClr>
            </a:outerShdw>
          </a:effectLst>
        </p:spPr>
        <p:txBody>
          <a:bodyPr/>
          <a:lstStyle/>
          <a:p>
            <a:pPr eaLnBrk="1" hangingPunct="1">
              <a:defRPr/>
            </a:pPr>
            <a:r>
              <a:rPr lang="ar-JO" dirty="0">
                <a:solidFill>
                  <a:schemeClr val="tx1"/>
                </a:solidFill>
                <a:ea typeface="ＭＳ Ｐゴシック" charset="0"/>
                <a:cs typeface="Arial" panose="020B0604020202020204" pitchFamily="34" charset="0"/>
              </a:rPr>
              <a:t>يستحق الأمر كل هذا العناء</a:t>
            </a:r>
            <a:endParaRPr lang="en-US" dirty="0">
              <a:solidFill>
                <a:schemeClr val="tx1"/>
              </a:solidFill>
              <a:ea typeface="ＭＳ Ｐゴシック" charset="0"/>
              <a:cs typeface="Arial" panose="020B0604020202020204" pitchFamily="34" charset="0"/>
            </a:endParaRPr>
          </a:p>
        </p:txBody>
      </p:sp>
      <p:pic>
        <p:nvPicPr>
          <p:cNvPr id="467971" name="Picture 3" descr="j0093373">
            <a:extLst>
              <a:ext uri="{FF2B5EF4-FFF2-40B4-BE49-F238E27FC236}">
                <a16:creationId xmlns:a16="http://schemas.microsoft.com/office/drawing/2014/main" id="{2A6E1199-48D7-7F6C-95FA-79D9223C2D6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328863" y="1238250"/>
            <a:ext cx="3960812" cy="5003800"/>
          </a:xfrm>
        </p:spPr>
      </p:pic>
      <p:sp>
        <p:nvSpPr>
          <p:cNvPr id="128004" name="Rectangle 4">
            <a:extLst>
              <a:ext uri="{FF2B5EF4-FFF2-40B4-BE49-F238E27FC236}">
                <a16:creationId xmlns:a16="http://schemas.microsoft.com/office/drawing/2014/main" id="{8807F0F7-EF25-1FD6-CD15-A5C0425C99D1}"/>
              </a:ext>
            </a:extLst>
          </p:cNvPr>
          <p:cNvSpPr>
            <a:spLocks noChangeArrowheads="1"/>
          </p:cNvSpPr>
          <p:nvPr/>
        </p:nvSpPr>
        <p:spPr bwMode="auto">
          <a:xfrm>
            <a:off x="261938" y="1357313"/>
            <a:ext cx="8345487" cy="5013325"/>
          </a:xfrm>
          <a:prstGeom prst="rect">
            <a:avLst/>
          </a:prstGeom>
          <a:gradFill rotWithShape="1">
            <a:gsLst>
              <a:gs pos="0">
                <a:schemeClr val="bg1">
                  <a:alpha val="84000"/>
                </a:schemeClr>
              </a:gs>
              <a:gs pos="100000">
                <a:schemeClr val="bg1">
                  <a:gamma/>
                  <a:tint val="0"/>
                  <a:invGamma/>
                  <a:alpha val="0"/>
                </a:schemeClr>
              </a:gs>
            </a:gsLst>
            <a:path path="shape">
              <a:fillToRect l="50000" t="50000" r="50000" b="50000"/>
            </a:path>
          </a:gradFill>
          <a:ln w="9525">
            <a:noFill/>
            <a:miter lim="800000"/>
            <a:headEnd/>
            <a:tailEnd/>
          </a:ln>
          <a:effectLst/>
        </p:spPr>
        <p:txBody>
          <a:bodyPr wrap="none" anchor="ctr"/>
          <a:lstStyle/>
          <a:p>
            <a:pPr>
              <a:defRPr/>
            </a:pPr>
            <a:endParaRPr lang="en-US" b="1" dirty="0">
              <a:ea typeface="ＭＳ Ｐゴシック" charset="-128"/>
              <a:cs typeface="ＭＳ Ｐゴシック" charset="-128"/>
            </a:endParaRPr>
          </a:p>
        </p:txBody>
      </p:sp>
      <p:sp>
        <p:nvSpPr>
          <p:cNvPr id="128005" name="Text Box 5">
            <a:extLst>
              <a:ext uri="{FF2B5EF4-FFF2-40B4-BE49-F238E27FC236}">
                <a16:creationId xmlns:a16="http://schemas.microsoft.com/office/drawing/2014/main" id="{7ABA3B1A-7EB3-291D-53AE-25247F5DBBF2}"/>
              </a:ext>
            </a:extLst>
          </p:cNvPr>
          <p:cNvSpPr txBox="1">
            <a:spLocks noChangeArrowheads="1"/>
          </p:cNvSpPr>
          <p:nvPr/>
        </p:nvSpPr>
        <p:spPr bwMode="auto">
          <a:xfrm>
            <a:off x="80963" y="1955800"/>
            <a:ext cx="8812213" cy="1692771"/>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ar-JO" sz="2600" b="1" dirty="0">
                <a:effectLst>
                  <a:glow rad="139700">
                    <a:schemeClr val="bg2">
                      <a:lumMod val="50000"/>
                    </a:schemeClr>
                  </a:glow>
                </a:effectLst>
                <a:latin typeface="Arial" panose="020B0604020202020204" pitchFamily="34" charset="0"/>
                <a:cs typeface="Arial" panose="020B0604020202020204" pitchFamily="34" charset="0"/>
              </a:rPr>
              <a:t>في كثير من الأحيان يبدو اليوم طويلاً، وتجاربنا صعبة التحمل،</a:t>
            </a:r>
          </a:p>
          <a:p>
            <a:pPr algn="r" eaLnBrk="1" hangingPunct="1">
              <a:defRPr/>
            </a:pPr>
            <a:r>
              <a:rPr lang="ar-JO" sz="2600" b="1" dirty="0">
                <a:effectLst>
                  <a:glow rad="139700">
                    <a:schemeClr val="bg2">
                      <a:lumMod val="50000"/>
                    </a:schemeClr>
                  </a:glow>
                </a:effectLst>
                <a:latin typeface="Arial" panose="020B0604020202020204" pitchFamily="34" charset="0"/>
                <a:cs typeface="Arial" panose="020B0604020202020204" pitchFamily="34" charset="0"/>
              </a:rPr>
              <a:t>نحن نميل إلى الشكوى والتذمر واليأس.</a:t>
            </a:r>
          </a:p>
          <a:p>
            <a:pPr algn="r" eaLnBrk="1" hangingPunct="1">
              <a:defRPr/>
            </a:pPr>
            <a:r>
              <a:rPr lang="ar-JO" sz="2600" b="1" dirty="0">
                <a:effectLst>
                  <a:glow rad="139700">
                    <a:schemeClr val="bg2">
                      <a:lumMod val="50000"/>
                    </a:schemeClr>
                  </a:glow>
                </a:effectLst>
                <a:latin typeface="Arial" panose="020B0604020202020204" pitchFamily="34" charset="0"/>
                <a:cs typeface="Arial" panose="020B0604020202020204" pitchFamily="34" charset="0"/>
              </a:rPr>
              <a:t>ولكن المسيح سيظهر قريباً  ليخطف عروسه بعيداً،</a:t>
            </a:r>
          </a:p>
          <a:p>
            <a:pPr algn="r" eaLnBrk="1" hangingPunct="1">
              <a:defRPr/>
            </a:pPr>
            <a:r>
              <a:rPr lang="ar-JO" sz="2600" b="1" dirty="0">
                <a:effectLst>
                  <a:glow rad="139700">
                    <a:schemeClr val="bg2">
                      <a:lumMod val="50000"/>
                    </a:schemeClr>
                  </a:glow>
                </a:effectLst>
                <a:latin typeface="Arial" panose="020B0604020202020204" pitchFamily="34" charset="0"/>
                <a:cs typeface="Arial" panose="020B0604020202020204" pitchFamily="34" charset="0"/>
              </a:rPr>
              <a:t>كل الدموع ستنتهي إلى الأبد في يوم الله الأبدي.</a:t>
            </a:r>
            <a:endParaRPr lang="en-US" sz="2600" b="1" dirty="0">
              <a:effectLst>
                <a:glow rad="139700">
                  <a:schemeClr val="bg2">
                    <a:lumMod val="50000"/>
                  </a:schemeClr>
                </a:glow>
              </a:effectLst>
              <a:latin typeface="Arial" panose="020B0604020202020204" pitchFamily="34" charset="0"/>
              <a:cs typeface="Arial" panose="020B0604020202020204" pitchFamily="34" charset="0"/>
            </a:endParaRPr>
          </a:p>
        </p:txBody>
      </p:sp>
      <p:sp>
        <p:nvSpPr>
          <p:cNvPr id="128006" name="Text Box 6">
            <a:extLst>
              <a:ext uri="{FF2B5EF4-FFF2-40B4-BE49-F238E27FC236}">
                <a16:creationId xmlns:a16="http://schemas.microsoft.com/office/drawing/2014/main" id="{D4DDBBA3-F860-DFB4-CCC1-7609BF5EAD13}"/>
              </a:ext>
            </a:extLst>
          </p:cNvPr>
          <p:cNvSpPr txBox="1">
            <a:spLocks noChangeArrowheads="1"/>
          </p:cNvSpPr>
          <p:nvPr/>
        </p:nvSpPr>
        <p:spPr bwMode="auto">
          <a:xfrm>
            <a:off x="69850" y="4077072"/>
            <a:ext cx="8812212" cy="2113147"/>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ar-JO" sz="2600" b="1" dirty="0">
                <a:effectLst>
                  <a:glow rad="139700">
                    <a:schemeClr val="bg2">
                      <a:lumMod val="50000"/>
                    </a:schemeClr>
                  </a:glow>
                </a:effectLst>
                <a:latin typeface="Arial" panose="020B0604020202020204" pitchFamily="34" charset="0"/>
                <a:cs typeface="Arial" panose="020B0604020202020204" pitchFamily="34" charset="0"/>
              </a:rPr>
              <a:t>الجوقة:</a:t>
            </a:r>
            <a:endParaRPr lang="en-US" sz="2600" b="1" dirty="0">
              <a:effectLst>
                <a:glow rad="139700">
                  <a:schemeClr val="bg2">
                    <a:lumMod val="50000"/>
                  </a:schemeClr>
                </a:glow>
              </a:effectLst>
              <a:latin typeface="Arial" panose="020B0604020202020204" pitchFamily="34" charset="0"/>
              <a:cs typeface="Arial" panose="020B0604020202020204" pitchFamily="34" charset="0"/>
            </a:endParaRPr>
          </a:p>
          <a:p>
            <a:pPr algn="r" eaLnBrk="1" hangingPunct="1">
              <a:defRPr/>
            </a:pPr>
            <a:r>
              <a:rPr lang="ar-JO" sz="2600" b="1" dirty="0">
                <a:effectLst>
                  <a:glow rad="139700">
                    <a:schemeClr val="bg2">
                      <a:lumMod val="50000"/>
                    </a:schemeClr>
                  </a:glow>
                </a:effectLst>
                <a:latin typeface="Arial" panose="020B0604020202020204" pitchFamily="34" charset="0"/>
                <a:cs typeface="Arial" panose="020B0604020202020204" pitchFamily="34" charset="0"/>
              </a:rPr>
              <a:t>سيكون الأمر يستحق كل هذا العناء عندما نرى يسوع،</a:t>
            </a:r>
          </a:p>
          <a:p>
            <a:pPr algn="r" eaLnBrk="1" hangingPunct="1">
              <a:defRPr/>
            </a:pPr>
            <a:r>
              <a:rPr lang="ar-JO" sz="2600" b="1" dirty="0">
                <a:effectLst>
                  <a:glow rad="139700">
                    <a:schemeClr val="bg2">
                      <a:lumMod val="50000"/>
                    </a:schemeClr>
                  </a:glow>
                </a:effectLst>
                <a:latin typeface="Arial" panose="020B0604020202020204" pitchFamily="34" charset="0"/>
                <a:cs typeface="Arial" panose="020B0604020202020204" pitchFamily="34" charset="0"/>
              </a:rPr>
              <a:t>سوف تبدو تجارب الحياة صغيرة جداً عندما نرى المسيح؛</a:t>
            </a:r>
          </a:p>
          <a:p>
            <a:pPr algn="r" eaLnBrk="1" hangingPunct="1">
              <a:defRPr/>
            </a:pPr>
            <a:r>
              <a:rPr lang="ar-JO" sz="2600" b="1" dirty="0">
                <a:effectLst>
                  <a:glow rad="139700">
                    <a:schemeClr val="bg2">
                      <a:lumMod val="50000"/>
                    </a:schemeClr>
                  </a:glow>
                </a:effectLst>
                <a:latin typeface="Arial" panose="020B0604020202020204" pitchFamily="34" charset="0"/>
                <a:cs typeface="Arial" panose="020B0604020202020204" pitchFamily="34" charset="0"/>
              </a:rPr>
              <a:t>لمحة واحدة من وجهه العزيز ستمحو كل الأحزان،</a:t>
            </a:r>
          </a:p>
          <a:p>
            <a:pPr algn="r" eaLnBrk="1" hangingPunct="1">
              <a:defRPr/>
            </a:pPr>
            <a:r>
              <a:rPr lang="ar-JO" sz="2600" b="1" dirty="0">
                <a:effectLst>
                  <a:glow rad="139700">
                    <a:schemeClr val="bg2">
                      <a:lumMod val="50000"/>
                    </a:schemeClr>
                  </a:glow>
                </a:effectLst>
                <a:latin typeface="Arial" panose="020B0604020202020204" pitchFamily="34" charset="0"/>
                <a:cs typeface="Arial" panose="020B0604020202020204" pitchFamily="34" charset="0"/>
              </a:rPr>
              <a:t>لذلك اركضوا بشجاعة في السباق حتى نرى المسيح.</a:t>
            </a:r>
            <a:endParaRPr lang="en-US" sz="2600" b="1" dirty="0">
              <a:effectLst>
                <a:glow rad="139700">
                  <a:schemeClr val="bg2">
                    <a:lumMod val="50000"/>
                  </a:schemeClr>
                </a:glow>
              </a:effectLst>
              <a:latin typeface="Arial" panose="020B0604020202020204" pitchFamily="34" charset="0"/>
              <a:cs typeface="Arial" panose="020B0604020202020204" pitchFamily="34" charset="0"/>
            </a:endParaRP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1">
            <a:extLst>
              <a:ext uri="{FF2B5EF4-FFF2-40B4-BE49-F238E27FC236}">
                <a16:creationId xmlns:a16="http://schemas.microsoft.com/office/drawing/2014/main" id="{9C791DC9-563E-0ED5-DEA5-AB8A5D9221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0"/>
            <a:ext cx="9712325"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B7F56E1F-0E3A-5AD7-1123-8A4B580A3F1F}"/>
              </a:ext>
            </a:extLst>
          </p:cNvPr>
          <p:cNvSpPr>
            <a:spLocks noGrp="1" noChangeArrowheads="1"/>
          </p:cNvSpPr>
          <p:nvPr>
            <p:ph type="ctrTitle"/>
          </p:nvPr>
        </p:nvSpPr>
        <p:spPr>
          <a:xfrm>
            <a:off x="0" y="5773132"/>
            <a:ext cx="9144000" cy="96739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سنغافورة في المستقبل</a:t>
            </a:r>
            <a:endParaRPr lang="en-US" sz="5400" dirty="0">
              <a:effectLst>
                <a:glow rad="127000">
                  <a:schemeClr val="tx1"/>
                </a:glow>
              </a:effectLst>
              <a:ea typeface="ＭＳ Ｐゴシック" charset="0"/>
            </a:endParaRPr>
          </a:p>
        </p:txBody>
      </p:sp>
    </p:spTree>
  </p:cSld>
  <p:clrMapOvr>
    <a:masterClrMapping/>
  </p:clrMapOvr>
  <p:transition spd="slow"/>
</p:sld>
</file>

<file path=ppt/slides/slide26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0050" name="Text Box 2">
            <a:extLst>
              <a:ext uri="{FF2B5EF4-FFF2-40B4-BE49-F238E27FC236}">
                <a16:creationId xmlns:a16="http://schemas.microsoft.com/office/drawing/2014/main" id="{722B338A-6D09-0C4F-A970-284D149D7BD9}"/>
              </a:ext>
            </a:extLst>
          </p:cNvPr>
          <p:cNvSpPr txBox="1">
            <a:spLocks noChangeArrowheads="1"/>
          </p:cNvSpPr>
          <p:nvPr/>
        </p:nvSpPr>
        <p:spPr bwMode="auto">
          <a:xfrm>
            <a:off x="49213" y="1978025"/>
            <a:ext cx="8843267" cy="1692771"/>
          </a:xfrm>
          <a:prstGeom prst="rect">
            <a:avLst/>
          </a:prstGeom>
          <a:noFill/>
          <a:ln w="9525">
            <a:noFill/>
            <a:miter lim="800000"/>
            <a:headEnd/>
            <a:tailEnd/>
          </a:ln>
          <a:effectLst/>
        </p:spPr>
        <p:txBody>
          <a:bodyPr wrap="square">
            <a:spAutoFit/>
          </a:bodyPr>
          <a:lstStyle>
            <a:defPPr>
              <a:defRPr lang="en-US"/>
            </a:defPPr>
            <a:lvl1pPr eaLnBrk="1" hangingPunct="1">
              <a:defRPr b="1" i="1">
                <a:effectLst>
                  <a:glow rad="139700">
                    <a:schemeClr val="bg2">
                      <a:lumMod val="50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r">
              <a:defRPr/>
            </a:pPr>
            <a:r>
              <a:rPr lang="ar-JO" sz="2600" i="0" dirty="0">
                <a:ea typeface="ＭＳ Ｐゴシック" charset="0"/>
                <a:cs typeface="Arial" panose="020B0604020202020204" pitchFamily="34" charset="0"/>
              </a:rPr>
              <a:t>في بعض الأحيان تبدو السماء مظلمة مع عدم وجود شعاع من الضوء،</a:t>
            </a:r>
          </a:p>
          <a:p>
            <a:pPr algn="r">
              <a:defRPr/>
            </a:pPr>
            <a:r>
              <a:rPr lang="ar-JO" sz="2600" i="0" dirty="0">
                <a:ea typeface="ＭＳ Ｐゴシック" charset="0"/>
                <a:cs typeface="Arial" panose="020B0604020202020204" pitchFamily="34" charset="0"/>
              </a:rPr>
              <a:t>لقد تم إلقاؤنا ودفعنا للأمام، ولا توجد مساعدة بشرية في الأفق؛</a:t>
            </a:r>
          </a:p>
          <a:p>
            <a:pPr algn="r">
              <a:defRPr/>
            </a:pPr>
            <a:r>
              <a:rPr lang="ar-JO" sz="2600" i="0" dirty="0">
                <a:ea typeface="ＭＳ Ｐゴシック" charset="0"/>
                <a:cs typeface="Arial" panose="020B0604020202020204" pitchFamily="34" charset="0"/>
              </a:rPr>
              <a:t>ولكن هناك من في السماء يعرف مدى اهتمامنا العميق،</a:t>
            </a:r>
          </a:p>
          <a:p>
            <a:pPr algn="r">
              <a:defRPr/>
            </a:pPr>
            <a:r>
              <a:rPr lang="ar-JO" sz="2600" i="0" dirty="0">
                <a:ea typeface="ＭＳ Ｐゴシック" charset="0"/>
                <a:cs typeface="Arial" panose="020B0604020202020204" pitchFamily="34" charset="0"/>
              </a:rPr>
              <a:t>دع يسوع يحل مشكلتك، فقط اذهب إليه بالصلاة</a:t>
            </a:r>
            <a:endParaRPr lang="en-US" sz="2600" i="0" dirty="0">
              <a:ea typeface="ＭＳ Ｐゴシック" charset="0"/>
              <a:cs typeface="Arial" panose="020B0604020202020204" pitchFamily="34" charset="0"/>
            </a:endParaRPr>
          </a:p>
        </p:txBody>
      </p:sp>
      <p:sp>
        <p:nvSpPr>
          <p:cNvPr id="130051" name="Text Box 3">
            <a:hlinkClick r:id="rId3" action="ppaction://hlinksldjump"/>
            <a:extLst>
              <a:ext uri="{FF2B5EF4-FFF2-40B4-BE49-F238E27FC236}">
                <a16:creationId xmlns:a16="http://schemas.microsoft.com/office/drawing/2014/main" id="{87BE05EF-4C93-8185-3627-D53CC6E9C892}"/>
              </a:ext>
            </a:extLst>
          </p:cNvPr>
          <p:cNvSpPr txBox="1">
            <a:spLocks noChangeArrowheads="1"/>
          </p:cNvSpPr>
          <p:nvPr/>
        </p:nvSpPr>
        <p:spPr bwMode="auto">
          <a:xfrm>
            <a:off x="93663" y="4197489"/>
            <a:ext cx="8798817" cy="2092325"/>
          </a:xfrm>
          <a:prstGeom prst="rect">
            <a:avLst/>
          </a:prstGeom>
          <a:noFill/>
          <a:ln w="9525">
            <a:noFill/>
            <a:miter lim="800000"/>
            <a:headEnd/>
            <a:tailEnd/>
          </a:ln>
          <a:effectLst/>
        </p:spPr>
        <p:txBody>
          <a:bodyPr wrap="square">
            <a:spAutoFit/>
          </a:bodyPr>
          <a:lstStyle>
            <a:defPPr>
              <a:defRPr lang="en-US"/>
            </a:defPPr>
            <a:lvl1pPr eaLnBrk="1" hangingPunct="1">
              <a:defRPr b="1" i="1">
                <a:effectLst>
                  <a:glow rad="139700">
                    <a:schemeClr val="bg2">
                      <a:lumMod val="50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r">
              <a:defRPr/>
            </a:pPr>
            <a:r>
              <a:rPr lang="ar-JO" sz="2600" i="0" dirty="0">
                <a:ea typeface="ＭＳ Ｐゴシック" charset="0"/>
                <a:cs typeface="Arial" panose="020B0604020202020204" pitchFamily="34" charset="0"/>
              </a:rPr>
              <a:t>الجوقة:</a:t>
            </a:r>
          </a:p>
          <a:p>
            <a:pPr algn="r">
              <a:defRPr/>
            </a:pPr>
            <a:r>
              <a:rPr lang="ar-JO" sz="2600" i="0" dirty="0">
                <a:ea typeface="ＭＳ Ｐゴシック" charset="0"/>
                <a:cs typeface="Arial" panose="020B0604020202020204" pitchFamily="34" charset="0"/>
              </a:rPr>
              <a:t>سيكون الأمر يستحق كل هذا العناء عندما نرى يسوع،</a:t>
            </a:r>
          </a:p>
          <a:p>
            <a:pPr algn="r">
              <a:defRPr/>
            </a:pPr>
            <a:r>
              <a:rPr lang="ar-JO" sz="2600" i="0" dirty="0">
                <a:ea typeface="ＭＳ Ｐゴシック" charset="0"/>
                <a:cs typeface="Arial" panose="020B0604020202020204" pitchFamily="34" charset="0"/>
              </a:rPr>
              <a:t>سوف تبدو تجارب الحياة صغيرة جداً عندما نرى المسيح؛</a:t>
            </a:r>
          </a:p>
          <a:p>
            <a:pPr algn="r">
              <a:defRPr/>
            </a:pPr>
            <a:r>
              <a:rPr lang="ar-JO" sz="2600" i="0" dirty="0">
                <a:ea typeface="ＭＳ Ｐゴシック" charset="0"/>
                <a:cs typeface="Arial" panose="020B0604020202020204" pitchFamily="34" charset="0"/>
              </a:rPr>
              <a:t>لمحة واحدة من وجهه العزيز ستمحو كل الأحزان،</a:t>
            </a:r>
          </a:p>
          <a:p>
            <a:pPr algn="r">
              <a:defRPr/>
            </a:pPr>
            <a:r>
              <a:rPr lang="ar-JO" sz="2600" i="0" dirty="0">
                <a:ea typeface="ＭＳ Ｐゴシック" charset="0"/>
                <a:cs typeface="Arial" panose="020B0604020202020204" pitchFamily="34" charset="0"/>
              </a:rPr>
              <a:t>لذلك اركضوا بشجاعة في السباق حتى نرى المسيح.</a:t>
            </a:r>
          </a:p>
        </p:txBody>
      </p:sp>
      <p:pic>
        <p:nvPicPr>
          <p:cNvPr id="468996" name="Picture 4" descr="j0173998">
            <a:extLst>
              <a:ext uri="{FF2B5EF4-FFF2-40B4-BE49-F238E27FC236}">
                <a16:creationId xmlns:a16="http://schemas.microsoft.com/office/drawing/2014/main" id="{3B72B10E-D908-BEBC-E22A-714AC434EE96}"/>
              </a:ext>
            </a:extLst>
          </p:cNvPr>
          <p:cNvPicPr>
            <a:picLocks noGrp="1" noChangeAspect="1" noChangeArrowheads="1" noCrop="1"/>
          </p:cNvPicPr>
          <p:nvPr>
            <p:ph/>
          </p:nvPr>
        </p:nvPicPr>
        <p:blipFill>
          <a:blip r:embed="rId4">
            <a:extLst>
              <a:ext uri="{28A0092B-C50C-407E-A947-70E740481C1C}">
                <a14:useLocalDpi xmlns:a14="http://schemas.microsoft.com/office/drawing/2010/main" val="0"/>
              </a:ext>
            </a:extLst>
          </a:blip>
          <a:srcRect/>
          <a:stretch>
            <a:fillRect/>
          </a:stretch>
        </p:blipFill>
        <p:spPr>
          <a:xfrm>
            <a:off x="7813675" y="-26988"/>
            <a:ext cx="1330325" cy="1987551"/>
          </a:xfrm>
        </p:spPr>
      </p:pic>
      <p:sp>
        <p:nvSpPr>
          <p:cNvPr id="2" name="Title 1">
            <a:extLst>
              <a:ext uri="{FF2B5EF4-FFF2-40B4-BE49-F238E27FC236}">
                <a16:creationId xmlns:a16="http://schemas.microsoft.com/office/drawing/2014/main" id="{194129E2-E4C3-E353-2BD4-B0C78A2974FE}"/>
              </a:ext>
            </a:extLst>
          </p:cNvPr>
          <p:cNvSpPr>
            <a:spLocks noGrp="1"/>
          </p:cNvSpPr>
          <p:nvPr>
            <p:ph type="title" idx="4294967295"/>
          </p:nvPr>
        </p:nvSpPr>
        <p:spPr/>
        <p:txBody>
          <a:bodyPr/>
          <a:lstStyle/>
          <a:p>
            <a:pPr>
              <a:defRPr/>
            </a:pPr>
            <a:r>
              <a:rPr kumimoji="0" lang="ar-JO" sz="4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يستحق الأمر كل هذا العناء</a:t>
            </a:r>
            <a:endParaRPr lang="en-US" dirty="0">
              <a:ea typeface="ＭＳ Ｐゴシック" charset="-128"/>
            </a:endParaRPr>
          </a:p>
        </p:txBody>
      </p:sp>
    </p:spTree>
  </p:cSld>
  <p:clrMapOvr>
    <a:masterClrMapping/>
  </p:clrMapOvr>
  <p:transition spd="slow"/>
</p:sld>
</file>

<file path=ppt/slides/slide26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7394" name="Text Box 2">
            <a:extLst>
              <a:ext uri="{FF2B5EF4-FFF2-40B4-BE49-F238E27FC236}">
                <a16:creationId xmlns:a16="http://schemas.microsoft.com/office/drawing/2014/main" id="{62DB1EAA-633B-0500-FC0B-6B68F27D318B}"/>
              </a:ext>
            </a:extLst>
          </p:cNvPr>
          <p:cNvSpPr txBox="1">
            <a:spLocks noChangeArrowheads="1"/>
          </p:cNvSpPr>
          <p:nvPr/>
        </p:nvSpPr>
        <p:spPr bwMode="auto">
          <a:xfrm>
            <a:off x="69850" y="3362325"/>
            <a:ext cx="7742510" cy="1938338"/>
          </a:xfrm>
          <a:prstGeom prst="rect">
            <a:avLst/>
          </a:prstGeom>
          <a:noFill/>
          <a:ln w="9525">
            <a:noFill/>
            <a:miter lim="800000"/>
            <a:headEnd/>
            <a:tailEnd/>
          </a:ln>
          <a:effectLst/>
          <a:extLst>
            <a:ext uri="{909E8E84-426E-40dd-AFC4-6F175D3DCCD1}"/>
            <a:ext uri="{91240B29-F687-4f45-9708-019B960494DF}"/>
          </a:extLst>
        </p:spPr>
        <p:txBody>
          <a:bodyPr wrap="square">
            <a:spAutoFit/>
          </a:bodyPr>
          <a:lstStyle>
            <a:defPPr>
              <a:defRPr lang="en-US"/>
            </a:defPPr>
            <a:lvl1pPr eaLnBrk="1" hangingPunct="1">
              <a:defRPr b="1" i="1">
                <a:effectLst>
                  <a:glow rad="139700">
                    <a:schemeClr val="bg2">
                      <a:lumMod val="50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r">
              <a:defRPr/>
            </a:pPr>
            <a:r>
              <a:rPr lang="ar-JO" i="0" dirty="0">
                <a:ea typeface="ＭＳ Ｐゴシック" charset="0"/>
                <a:cs typeface="Arial" panose="020B0604020202020204" pitchFamily="34" charset="0"/>
              </a:rPr>
              <a:t>الجوقة:</a:t>
            </a:r>
          </a:p>
          <a:p>
            <a:pPr algn="r">
              <a:defRPr/>
            </a:pPr>
            <a:r>
              <a:rPr lang="ar-JO" i="0" dirty="0">
                <a:ea typeface="ＭＳ Ｐゴシック" charset="0"/>
                <a:cs typeface="Arial" panose="020B0604020202020204" pitchFamily="34" charset="0"/>
              </a:rPr>
              <a:t>سيكون الأمر يستحق كل هذا العناء عندما نرى يسوع،</a:t>
            </a:r>
          </a:p>
          <a:p>
            <a:pPr algn="r">
              <a:defRPr/>
            </a:pPr>
            <a:r>
              <a:rPr lang="ar-JO" i="0" dirty="0">
                <a:ea typeface="ＭＳ Ｐゴシック" charset="0"/>
                <a:cs typeface="Arial" panose="020B0604020202020204" pitchFamily="34" charset="0"/>
              </a:rPr>
              <a:t>سوف تبدو تجارب الحياة صغيرة جداً عندما نرى المسيح؛</a:t>
            </a:r>
          </a:p>
          <a:p>
            <a:pPr algn="r">
              <a:defRPr/>
            </a:pPr>
            <a:r>
              <a:rPr lang="ar-JO" i="0" dirty="0">
                <a:ea typeface="ＭＳ Ｐゴシック" charset="0"/>
                <a:cs typeface="Arial" panose="020B0604020202020204" pitchFamily="34" charset="0"/>
              </a:rPr>
              <a:t>لمحة واحدة من وجهه العزيز ستمحو كل الأحزان،</a:t>
            </a:r>
          </a:p>
          <a:p>
            <a:pPr algn="r">
              <a:defRPr/>
            </a:pPr>
            <a:r>
              <a:rPr lang="ar-JO" i="0" dirty="0">
                <a:ea typeface="ＭＳ Ｐゴシック" charset="0"/>
                <a:cs typeface="Arial" panose="020B0604020202020204" pitchFamily="34" charset="0"/>
              </a:rPr>
              <a:t>لذلك اركضوا بشجاعة في السباق حتى نرى المسيح.</a:t>
            </a:r>
          </a:p>
        </p:txBody>
      </p:sp>
      <p:pic>
        <p:nvPicPr>
          <p:cNvPr id="470019" name="Picture 3" descr="j0173998">
            <a:extLst>
              <a:ext uri="{FF2B5EF4-FFF2-40B4-BE49-F238E27FC236}">
                <a16:creationId xmlns:a16="http://schemas.microsoft.com/office/drawing/2014/main" id="{F7F3188E-1BDA-537F-D77E-B5B99A039C62}"/>
              </a:ext>
            </a:extLst>
          </p:cNvPr>
          <p:cNvPicPr>
            <a:picLocks noGrp="1" noChangeAspect="1" noChangeArrowheads="1" noCrop="1"/>
          </p:cNvPicPr>
          <p:nvPr>
            <p:ph/>
          </p:nvPr>
        </p:nvPicPr>
        <p:blipFill>
          <a:blip r:embed="rId3">
            <a:lum bright="-12000"/>
            <a:extLst>
              <a:ext uri="{28A0092B-C50C-407E-A947-70E740481C1C}">
                <a14:useLocalDpi xmlns:a14="http://schemas.microsoft.com/office/drawing/2010/main" val="0"/>
              </a:ext>
            </a:extLst>
          </a:blip>
          <a:srcRect/>
          <a:stretch>
            <a:fillRect/>
          </a:stretch>
        </p:blipFill>
        <p:spPr>
          <a:xfrm>
            <a:off x="7666038" y="0"/>
            <a:ext cx="1477962" cy="2209800"/>
          </a:xfrm>
        </p:spPr>
      </p:pic>
      <p:sp>
        <p:nvSpPr>
          <p:cNvPr id="187396" name="Text Box 4">
            <a:extLst>
              <a:ext uri="{FF2B5EF4-FFF2-40B4-BE49-F238E27FC236}">
                <a16:creationId xmlns:a16="http://schemas.microsoft.com/office/drawing/2014/main" id="{37B1ADCE-1C0A-121A-0E32-FC4B720B86B9}"/>
              </a:ext>
            </a:extLst>
          </p:cNvPr>
          <p:cNvSpPr txBox="1">
            <a:spLocks noChangeArrowheads="1"/>
          </p:cNvSpPr>
          <p:nvPr/>
        </p:nvSpPr>
        <p:spPr bwMode="auto">
          <a:xfrm>
            <a:off x="0" y="1593850"/>
            <a:ext cx="7812360" cy="1569660"/>
          </a:xfrm>
          <a:prstGeom prst="rect">
            <a:avLst/>
          </a:prstGeom>
          <a:noFill/>
          <a:ln w="9525">
            <a:noFill/>
            <a:miter lim="800000"/>
            <a:headEnd/>
            <a:tailEnd/>
          </a:ln>
          <a:effectLst/>
          <a:extLst>
            <a:ext uri="{909E8E84-426E-40dd-AFC4-6F175D3DCCD1}"/>
            <a:ext uri="{91240B29-F687-4f45-9708-019B960494DF}"/>
          </a:extLst>
        </p:spPr>
        <p:txBody>
          <a:bodyPr wrap="square">
            <a:spAutoFit/>
          </a:bodyPr>
          <a:lstStyle>
            <a:defPPr>
              <a:defRPr lang="en-US"/>
            </a:defPPr>
            <a:lvl1pPr eaLnBrk="1" hangingPunct="1">
              <a:defRPr b="1" i="1">
                <a:effectLst>
                  <a:glow rad="139700">
                    <a:schemeClr val="bg2">
                      <a:lumMod val="50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r">
              <a:defRPr/>
            </a:pPr>
            <a:r>
              <a:rPr lang="ar-JO" i="0" dirty="0">
                <a:ea typeface="ＭＳ Ｐゴシック" charset="0"/>
                <a:cs typeface="Arial" panose="020B0604020202020204" pitchFamily="34" charset="0"/>
              </a:rPr>
              <a:t>سينتهي يوم الحياة قريباً، كل العواصف قد مضت إلى الأبد،</a:t>
            </a:r>
          </a:p>
          <a:p>
            <a:pPr algn="r">
              <a:defRPr/>
            </a:pPr>
            <a:r>
              <a:rPr lang="ar-JO" i="0" dirty="0">
                <a:ea typeface="ＭＳ Ｐゴシック" charset="0"/>
                <a:cs typeface="Arial" panose="020B0604020202020204" pitchFamily="34" charset="0"/>
              </a:rPr>
              <a:t>سوف نعبر الفجوة الكبيرة إلى المجد آمنين أخيراً؛</a:t>
            </a:r>
          </a:p>
          <a:p>
            <a:pPr algn="r">
              <a:defRPr/>
            </a:pPr>
            <a:r>
              <a:rPr lang="ar-JO" i="0" dirty="0">
                <a:ea typeface="ＭＳ Ｐゴシック" charset="0"/>
                <a:cs typeface="Arial" panose="020B0604020202020204" pitchFamily="34" charset="0"/>
              </a:rPr>
              <a:t>سوف نشارك أفراح السماء: قيثارة، بيت، تاج،</a:t>
            </a:r>
          </a:p>
          <a:p>
            <a:pPr algn="r">
              <a:defRPr/>
            </a:pPr>
            <a:r>
              <a:rPr lang="ar-JO" i="0" dirty="0">
                <a:ea typeface="ＭＳ Ｐゴシック" charset="0"/>
                <a:cs typeface="Arial" panose="020B0604020202020204" pitchFamily="34" charset="0"/>
              </a:rPr>
              <a:t>سيتم سبي المجرب، وسنضع أثقالنا.</a:t>
            </a:r>
            <a:endParaRPr lang="en-US" i="0" dirty="0">
              <a:ea typeface="ＭＳ Ｐゴシック" charset="0"/>
              <a:cs typeface="Arial" panose="020B0604020202020204" pitchFamily="34" charset="0"/>
            </a:endParaRPr>
          </a:p>
        </p:txBody>
      </p:sp>
      <p:sp>
        <p:nvSpPr>
          <p:cNvPr id="2" name="Title 1">
            <a:extLst>
              <a:ext uri="{FF2B5EF4-FFF2-40B4-BE49-F238E27FC236}">
                <a16:creationId xmlns:a16="http://schemas.microsoft.com/office/drawing/2014/main" id="{A1C789FC-2BAA-5610-82A3-517B4178FA67}"/>
              </a:ext>
            </a:extLst>
          </p:cNvPr>
          <p:cNvSpPr>
            <a:spLocks noGrp="1"/>
          </p:cNvSpPr>
          <p:nvPr>
            <p:ph type="title" idx="4294967295"/>
          </p:nvPr>
        </p:nvSpPr>
        <p:spPr/>
        <p:txBody>
          <a:bodyPr/>
          <a:lstStyle/>
          <a:p>
            <a:pPr>
              <a:defRPr/>
            </a:pPr>
            <a:r>
              <a:rPr lang="ar-JO" dirty="0">
                <a:solidFill>
                  <a:srgbClr val="FFFFFF"/>
                </a:solidFill>
                <a:effectLst>
                  <a:outerShdw blurRad="38100" dist="38100" dir="2700000" algn="tl" rotWithShape="0">
                    <a:srgbClr val="000000"/>
                  </a:outerShdw>
                </a:effectLst>
                <a:ea typeface="ＭＳ Ｐゴシック"/>
                <a:cs typeface="Arial" panose="020B0604020202020204" pitchFamily="34" charset="0"/>
              </a:rPr>
              <a:t>يستحق الأمر كل هذا العناء</a:t>
            </a:r>
            <a:endParaRPr lang="en-US" dirty="0">
              <a:ea typeface="ＭＳ Ｐゴシック" charset="-128"/>
              <a:cs typeface="Arial" panose="020B0604020202020204" pitchFamily="34" charset="0"/>
            </a:endParaRPr>
          </a:p>
        </p:txBody>
      </p:sp>
    </p:spTree>
  </p:cSld>
  <p:clrMapOvr>
    <a:masterClrMapping/>
  </p:clrMapOvr>
  <p:transition spd="slow"/>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BC127604-E2EE-5C38-4B88-DDC102692E7D}"/>
              </a:ext>
            </a:extLst>
          </p:cNvPr>
          <p:cNvSpPr>
            <a:spLocks noGrp="1" noChangeArrowheads="1"/>
          </p:cNvSpPr>
          <p:nvPr>
            <p:ph type="ctrTitle"/>
          </p:nvPr>
        </p:nvSpPr>
        <p:spPr>
          <a:xfrm>
            <a:off x="0" y="0"/>
            <a:ext cx="9144000" cy="1759994"/>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JO" sz="5400" dirty="0">
                <a:effectLst>
                  <a:glow rad="127000">
                    <a:schemeClr val="tx1"/>
                  </a:glow>
                </a:effectLst>
                <a:ea typeface="ＭＳ Ｐゴシック" charset="0"/>
              </a:rPr>
              <a:t>كيف تستطيع أن تكون </a:t>
            </a:r>
            <a:r>
              <a:rPr lang="ar-JO" sz="5400" dirty="0">
                <a:solidFill>
                  <a:srgbClr val="FFFF00"/>
                </a:solidFill>
                <a:effectLst>
                  <a:glow rad="127000">
                    <a:schemeClr val="tx1"/>
                  </a:glow>
                </a:effectLst>
                <a:ea typeface="ＭＳ Ｐゴシック" charset="0"/>
              </a:rPr>
              <a:t>مثابراً</a:t>
            </a:r>
            <a:r>
              <a:rPr lang="ar-JO" sz="5400" dirty="0">
                <a:effectLst>
                  <a:glow rad="127000">
                    <a:schemeClr val="tx1"/>
                  </a:glow>
                </a:effectLst>
                <a:ea typeface="ＭＳ Ｐゴシック" charset="0"/>
              </a:rPr>
              <a:t> وسط الإرتداد؟</a:t>
            </a:r>
            <a:endParaRPr lang="en-US" sz="5400" dirty="0">
              <a:effectLst>
                <a:glow rad="127000">
                  <a:schemeClr val="tx1"/>
                </a:glow>
              </a:effectLst>
              <a:ea typeface="ＭＳ Ｐゴシック" charset="0"/>
            </a:endParaRPr>
          </a:p>
        </p:txBody>
      </p:sp>
      <p:pic>
        <p:nvPicPr>
          <p:cNvPr id="471043" name="Picture 2">
            <a:extLst>
              <a:ext uri="{FF2B5EF4-FFF2-40B4-BE49-F238E27FC236}">
                <a16:creationId xmlns:a16="http://schemas.microsoft.com/office/drawing/2014/main" id="{FAD07756-07B2-E77E-B8CB-19895AB219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8"/>
            <a:ext cx="9144000"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E2BAF8B9-E28E-4155-F1CC-913A360C487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تيموثاوس</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66" name="Picture 2">
            <a:extLst>
              <a:ext uri="{FF2B5EF4-FFF2-40B4-BE49-F238E27FC236}">
                <a16:creationId xmlns:a16="http://schemas.microsoft.com/office/drawing/2014/main" id="{BABAC5C7-E596-AE1A-B750-003DAA4922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1306513"/>
            <a:ext cx="9144001" cy="550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4908F655-4060-D702-27E4-4A0E1C7C004B}"/>
              </a:ext>
            </a:extLst>
          </p:cNvPr>
          <p:cNvSpPr>
            <a:spLocks noGrp="1" noChangeArrowheads="1"/>
          </p:cNvSpPr>
          <p:nvPr>
            <p:ph type="ctrTitle"/>
          </p:nvPr>
        </p:nvSpPr>
        <p:spPr>
          <a:xfrm>
            <a:off x="0" y="232008"/>
            <a:ext cx="9144000" cy="769349"/>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الفكرة الرئيسية</a:t>
            </a:r>
            <a:endParaRPr lang="en-US" sz="5400" dirty="0">
              <a:effectLst>
                <a:glow rad="127000">
                  <a:schemeClr val="tx1"/>
                </a:glow>
              </a:effectLst>
              <a:ea typeface="ＭＳ Ｐゴシック" charset="0"/>
            </a:endParaRPr>
          </a:p>
        </p:txBody>
      </p:sp>
      <p:sp>
        <p:nvSpPr>
          <p:cNvPr id="3" name="Rectangle 2">
            <a:extLst>
              <a:ext uri="{FF2B5EF4-FFF2-40B4-BE49-F238E27FC236}">
                <a16:creationId xmlns:a16="http://schemas.microsoft.com/office/drawing/2014/main" id="{5C5A7C2A-FB8F-E09B-C3D8-6FB9B24C3549}"/>
              </a:ext>
            </a:extLst>
          </p:cNvPr>
          <p:cNvSpPr txBox="1">
            <a:spLocks noChangeArrowheads="1"/>
          </p:cNvSpPr>
          <p:nvPr/>
        </p:nvSpPr>
        <p:spPr bwMode="auto">
          <a:xfrm>
            <a:off x="0" y="1412776"/>
            <a:ext cx="9144000" cy="2016224"/>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أطع</a:t>
            </a: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و</a:t>
            </a:r>
            <a:r>
              <a:rPr lang="ar-JO" sz="54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عظ</a:t>
            </a: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كلمة الله بأمانة</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1664049B-D313-D478-FFA4-39EAEABEEC3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تيموثاوس</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E9B4B29B-6222-0837-DD3D-0D0C13EA4D25}"/>
              </a:ext>
            </a:extLst>
          </p:cNvPr>
          <p:cNvSpPr>
            <a:spLocks noGrp="1" noChangeArrowheads="1"/>
          </p:cNvSpPr>
          <p:nvPr>
            <p:ph type="ctrTitle"/>
          </p:nvPr>
        </p:nvSpPr>
        <p:spPr>
          <a:xfrm>
            <a:off x="-27586" y="0"/>
            <a:ext cx="9144000" cy="155575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ffectLst>
                  <a:glow rad="254000">
                    <a:schemeClr val="tx1"/>
                  </a:glow>
                </a:effectLst>
                <a:ea typeface="ＭＳ Ｐゴシック" charset="0"/>
              </a:rPr>
              <a:t>كيف تبقى هناك</a:t>
            </a:r>
            <a:br>
              <a:rPr lang="ar-JO" dirty="0">
                <a:effectLst>
                  <a:glow rad="254000">
                    <a:schemeClr val="tx1"/>
                  </a:glow>
                </a:effectLst>
                <a:ea typeface="ＭＳ Ｐゴシック" charset="0"/>
              </a:rPr>
            </a:br>
            <a:r>
              <a:rPr lang="ar-JO" dirty="0">
                <a:effectLst>
                  <a:glow rad="254000">
                    <a:schemeClr val="tx1"/>
                  </a:glow>
                </a:effectLst>
                <a:ea typeface="ＭＳ Ｐゴシック" charset="0"/>
              </a:rPr>
              <a:t>بأمانة؟</a:t>
            </a:r>
            <a:endParaRPr lang="en-US" dirty="0">
              <a:effectLst>
                <a:glow rad="254000">
                  <a:schemeClr val="tx1"/>
                </a:glow>
              </a:effectLst>
              <a:ea typeface="ＭＳ Ｐゴシック" charset="0"/>
            </a:endParaRPr>
          </a:p>
        </p:txBody>
      </p:sp>
      <p:sp>
        <p:nvSpPr>
          <p:cNvPr id="4" name="Rectangle 2">
            <a:extLst>
              <a:ext uri="{FF2B5EF4-FFF2-40B4-BE49-F238E27FC236}">
                <a16:creationId xmlns:a16="http://schemas.microsoft.com/office/drawing/2014/main" id="{EAC925B7-25FD-7757-DDAA-56FC71F84579}"/>
              </a:ext>
            </a:extLst>
          </p:cNvPr>
          <p:cNvSpPr txBox="1">
            <a:spLocks noChangeArrowheads="1"/>
          </p:cNvSpPr>
          <p:nvPr/>
        </p:nvSpPr>
        <p:spPr bwMode="auto">
          <a:xfrm>
            <a:off x="365125" y="1773238"/>
            <a:ext cx="3081338" cy="3219450"/>
          </a:xfrm>
          <a:prstGeom prst="rect">
            <a:avLst/>
          </a:prstGeom>
          <a:solidFill>
            <a:schemeClr val="bg1"/>
          </a:solidFill>
          <a:ln>
            <a:noFill/>
          </a:ln>
          <a:effectLst/>
          <a:extLst>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spc="-100" dirty="0">
                <a:solidFill>
                  <a:srgbClr val="C00000"/>
                </a:solidFill>
                <a:latin typeface="Arial" panose="020B0604020202020204" pitchFamily="34" charset="0"/>
                <a:ea typeface="ＭＳ Ｐゴシック" charset="0"/>
                <a:cs typeface="Arial" panose="020B0604020202020204" pitchFamily="34" charset="0"/>
              </a:rPr>
              <a:t>أطع</a:t>
            </a:r>
          </a:p>
          <a:p>
            <a:pPr>
              <a:defRPr/>
            </a:pPr>
            <a:r>
              <a:rPr lang="ar-JO" sz="5400" spc="-100" dirty="0">
                <a:solidFill>
                  <a:srgbClr val="000000"/>
                </a:solidFill>
                <a:latin typeface="Arial" panose="020B0604020202020204" pitchFamily="34" charset="0"/>
                <a:ea typeface="ＭＳ Ｐゴシック" charset="0"/>
                <a:cs typeface="Arial" panose="020B0604020202020204" pitchFamily="34" charset="0"/>
              </a:rPr>
              <a:t>كلمة</a:t>
            </a:r>
          </a:p>
          <a:p>
            <a:pPr>
              <a:defRPr/>
            </a:pPr>
            <a:r>
              <a:rPr lang="ar-JO" sz="5400" spc="-100" dirty="0">
                <a:solidFill>
                  <a:srgbClr val="000000"/>
                </a:solidFill>
                <a:latin typeface="Arial" panose="020B0604020202020204" pitchFamily="34" charset="0"/>
                <a:ea typeface="ＭＳ Ｐゴシック" charset="0"/>
                <a:cs typeface="Arial" panose="020B0604020202020204" pitchFamily="34" charset="0"/>
              </a:rPr>
              <a:t>الله</a:t>
            </a:r>
            <a:endParaRPr lang="en-US" sz="4000" spc="-100"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35320F9F-FF5D-DCEB-5F61-FEC6BD2EF2F4}"/>
              </a:ext>
            </a:extLst>
          </p:cNvPr>
          <p:cNvSpPr txBox="1">
            <a:spLocks noChangeArrowheads="1"/>
          </p:cNvSpPr>
          <p:nvPr/>
        </p:nvSpPr>
        <p:spPr bwMode="auto">
          <a:xfrm>
            <a:off x="5727700" y="1773238"/>
            <a:ext cx="3081338" cy="3219450"/>
          </a:xfrm>
          <a:prstGeom prst="rect">
            <a:avLst/>
          </a:prstGeom>
          <a:solidFill>
            <a:schemeClr val="bg1"/>
          </a:solidFill>
          <a:ln>
            <a:noFill/>
          </a:ln>
          <a:effectLst/>
          <a:extLst>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spc="-100" dirty="0">
                <a:solidFill>
                  <a:srgbClr val="C00000"/>
                </a:solidFill>
                <a:latin typeface="Arial" panose="020B0604020202020204" pitchFamily="34" charset="0"/>
                <a:ea typeface="ＭＳ Ｐゴシック" charset="0"/>
                <a:cs typeface="Arial" panose="020B0604020202020204" pitchFamily="34" charset="0"/>
              </a:rPr>
              <a:t>عظ</a:t>
            </a:r>
          </a:p>
          <a:p>
            <a:pPr>
              <a:defRPr/>
            </a:pPr>
            <a:r>
              <a:rPr lang="ar-JO" sz="5400" spc="-100" dirty="0">
                <a:solidFill>
                  <a:srgbClr val="000000"/>
                </a:solidFill>
                <a:latin typeface="Arial" panose="020B0604020202020204" pitchFamily="34" charset="0"/>
                <a:ea typeface="ＭＳ Ｐゴシック" charset="0"/>
                <a:cs typeface="Arial" panose="020B0604020202020204" pitchFamily="34" charset="0"/>
              </a:rPr>
              <a:t>كلمة</a:t>
            </a:r>
          </a:p>
          <a:p>
            <a:pPr>
              <a:defRPr/>
            </a:pPr>
            <a:r>
              <a:rPr lang="ar-JO" sz="5400" spc="-100" dirty="0">
                <a:solidFill>
                  <a:srgbClr val="000000"/>
                </a:solidFill>
                <a:latin typeface="Arial" panose="020B0604020202020204" pitchFamily="34" charset="0"/>
                <a:ea typeface="ＭＳ Ｐゴシック" charset="0"/>
                <a:cs typeface="Arial" panose="020B0604020202020204" pitchFamily="34" charset="0"/>
              </a:rPr>
              <a:t>الله</a:t>
            </a:r>
            <a:endParaRPr lang="en-US" sz="4000" spc="-100"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 name="Notched Right Arrow 1">
            <a:extLst>
              <a:ext uri="{FF2B5EF4-FFF2-40B4-BE49-F238E27FC236}">
                <a16:creationId xmlns:a16="http://schemas.microsoft.com/office/drawing/2014/main" id="{723FE26F-8C00-E26D-685E-F3D132712AC7}"/>
              </a:ext>
            </a:extLst>
          </p:cNvPr>
          <p:cNvSpPr/>
          <p:nvPr/>
        </p:nvSpPr>
        <p:spPr bwMode="auto">
          <a:xfrm>
            <a:off x="3267075" y="2478088"/>
            <a:ext cx="2744788" cy="1838325"/>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r>
              <a:rPr lang="ar-JO" sz="5400" spc="-100" dirty="0">
                <a:solidFill>
                  <a:srgbClr val="000000"/>
                </a:solidFill>
                <a:ea typeface="ＭＳ Ｐゴシック" charset="0"/>
                <a:cs typeface="Arial" panose="020B0604020202020204" pitchFamily="34" charset="0"/>
              </a:rPr>
              <a:t>و</a:t>
            </a:r>
            <a:endParaRPr lang="en-US" dirty="0">
              <a:solidFill>
                <a:srgbClr val="000000"/>
              </a:solidFill>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9C1A67AE-F174-4B80-1506-423ED8DF0622}"/>
              </a:ext>
            </a:extLst>
          </p:cNvPr>
          <p:cNvSpPr txBox="1">
            <a:spLocks noChangeArrowheads="1"/>
          </p:cNvSpPr>
          <p:nvPr/>
        </p:nvSpPr>
        <p:spPr bwMode="auto">
          <a:xfrm>
            <a:off x="158342" y="512409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kern="0"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rPr>
              <a:t>2 تيموثاوس</a:t>
            </a:r>
          </a:p>
          <a:p>
            <a:pPr>
              <a:defRPr/>
            </a:pPr>
            <a:r>
              <a:rPr lang="ar-JO" b="1" kern="0"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rPr>
              <a:t> 1-2</a:t>
            </a:r>
            <a:endParaRPr lang="en-US" b="1" kern="0"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80A50F45-3E50-A5B9-844F-6308CC11FE59}"/>
              </a:ext>
            </a:extLst>
          </p:cNvPr>
          <p:cNvSpPr txBox="1">
            <a:spLocks noChangeArrowheads="1"/>
          </p:cNvSpPr>
          <p:nvPr/>
        </p:nvSpPr>
        <p:spPr bwMode="auto">
          <a:xfrm>
            <a:off x="5444020" y="503488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kern="0"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rPr>
              <a:t>2 تيموثاوس</a:t>
            </a:r>
          </a:p>
          <a:p>
            <a:pPr>
              <a:defRPr/>
            </a:pPr>
            <a:r>
              <a:rPr lang="ar-JO" b="1" kern="0"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rPr>
              <a:t>3-4</a:t>
            </a:r>
            <a:endParaRPr lang="en-US" b="1" kern="0"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F104689B-9C42-7436-5334-F153D3F996B8}"/>
              </a:ext>
            </a:extLst>
          </p:cNvPr>
          <p:cNvSpPr>
            <a:spLocks noGrp="1" noChangeArrowheads="1"/>
          </p:cNvSpPr>
          <p:nvPr>
            <p:ph type="ctrTitle"/>
          </p:nvPr>
        </p:nvSpPr>
        <p:spPr>
          <a:xfrm>
            <a:off x="0" y="49784"/>
            <a:ext cx="9144000" cy="1086599"/>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4800" dirty="0">
                <a:effectLst>
                  <a:glow rad="127000">
                    <a:schemeClr val="tx1"/>
                  </a:glow>
                </a:effectLst>
                <a:ea typeface="ＭＳ Ｐゴシック" charset="0"/>
              </a:rPr>
              <a:t>هل أنت متعب روحياً</a:t>
            </a:r>
            <a:endParaRPr lang="en-US" sz="4800" dirty="0">
              <a:effectLst>
                <a:glow rad="127000">
                  <a:schemeClr val="tx1"/>
                </a:glow>
              </a:effectLst>
              <a:ea typeface="ＭＳ Ｐゴシック" charset="0"/>
            </a:endParaRPr>
          </a:p>
        </p:txBody>
      </p:sp>
      <p:pic>
        <p:nvPicPr>
          <p:cNvPr id="474115" name="Picture 2">
            <a:extLst>
              <a:ext uri="{FF2B5EF4-FFF2-40B4-BE49-F238E27FC236}">
                <a16:creationId xmlns:a16="http://schemas.microsoft.com/office/drawing/2014/main" id="{9EA15138-B5DB-6D49-8886-17109520C7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09688"/>
            <a:ext cx="914400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1428B9B6-A664-D768-98E7-1BA77A137AC2}"/>
              </a:ext>
            </a:extLst>
          </p:cNvPr>
          <p:cNvSpPr>
            <a:spLocks noGrp="1" noChangeArrowheads="1"/>
          </p:cNvSpPr>
          <p:nvPr>
            <p:ph type="ctrTitle"/>
          </p:nvPr>
        </p:nvSpPr>
        <p:spPr>
          <a:xfrm>
            <a:off x="18355" y="5852138"/>
            <a:ext cx="9144000" cy="829727"/>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 ماكس لوكادو </a:t>
            </a:r>
            <a:r>
              <a:rPr lang="en-US" sz="3600" dirty="0">
                <a:effectLst>
                  <a:glow rad="127000">
                    <a:schemeClr val="tx1"/>
                  </a:glow>
                </a:effectLst>
                <a:ea typeface="ＭＳ Ｐゴシック" charset="0"/>
              </a:rPr>
              <a:t>—</a:t>
            </a:r>
          </a:p>
        </p:txBody>
      </p:sp>
      <p:pic>
        <p:nvPicPr>
          <p:cNvPr id="475139" name="Picture 2">
            <a:extLst>
              <a:ext uri="{FF2B5EF4-FFF2-40B4-BE49-F238E27FC236}">
                <a16:creationId xmlns:a16="http://schemas.microsoft.com/office/drawing/2014/main" id="{673CFBB4-65DA-285D-C9EA-7F39D28757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4528" y="176135"/>
            <a:ext cx="6913563" cy="691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B89C32D8-0C2D-0927-2E18-ED1C3F20507B}"/>
              </a:ext>
            </a:extLst>
          </p:cNvPr>
          <p:cNvSpPr txBox="1">
            <a:spLocks noChangeArrowheads="1"/>
          </p:cNvSpPr>
          <p:nvPr/>
        </p:nvSpPr>
        <p:spPr bwMode="auto">
          <a:xfrm>
            <a:off x="0" y="620688"/>
            <a:ext cx="9144000" cy="4824536"/>
          </a:xfrm>
          <a:prstGeom prst="rect">
            <a:avLst/>
          </a:prstGeom>
          <a:noFill/>
          <a:ln>
            <a:noFill/>
            <a:miter lim="800000"/>
            <a:headEnd/>
            <a:tailEnd/>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909E8E84-426E-40dd-AFC4-6F175D3DCCD1}"/>
            <a:ext uri="{91240B29-F687-4f45-9708-019B960494DF}"/>
            <a:ext uri="{FAA26D3D-D897-4be2-8F04-BA451C77F1D7}"/>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MS PGothic"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لم يقل الله مطلقأ أن</a:t>
            </a:r>
          </a:p>
          <a:p>
            <a:pPr>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الرحلة </a:t>
            </a:r>
          </a:p>
          <a:p>
            <a:pPr>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ستكون سهلة</a:t>
            </a:r>
          </a:p>
          <a:p>
            <a:pPr>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لكنه قال أن</a:t>
            </a:r>
          </a:p>
          <a:p>
            <a:pPr>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الوصول</a:t>
            </a:r>
          </a:p>
          <a:p>
            <a:pPr>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جدير بالإهتمام</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34C2EE12-6E0D-FE71-BAE5-4227589B29EE}"/>
              </a:ext>
            </a:extLst>
          </p:cNvPr>
          <p:cNvSpPr>
            <a:spLocks noGrp="1" noChangeArrowheads="1"/>
          </p:cNvSpPr>
          <p:nvPr>
            <p:ph type="ctrTitle"/>
          </p:nvPr>
        </p:nvSpPr>
        <p:spPr>
          <a:xfrm>
            <a:off x="0" y="232008"/>
            <a:ext cx="9144000" cy="769349"/>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المثابرة</a:t>
            </a:r>
            <a:endParaRPr lang="en-US" sz="5400" dirty="0">
              <a:effectLst>
                <a:glow rad="127000">
                  <a:schemeClr val="tx1"/>
                </a:glow>
              </a:effectLst>
              <a:ea typeface="ＭＳ Ｐゴシック" charset="0"/>
            </a:endParaRPr>
          </a:p>
        </p:txBody>
      </p:sp>
      <p:pic>
        <p:nvPicPr>
          <p:cNvPr id="476163" name="Picture 2">
            <a:extLst>
              <a:ext uri="{FF2B5EF4-FFF2-40B4-BE49-F238E27FC236}">
                <a16:creationId xmlns:a16="http://schemas.microsoft.com/office/drawing/2014/main" id="{F129146D-D580-66A8-DF18-9AA78A631B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68413"/>
            <a:ext cx="777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50E4B61-9091-BD9C-5B20-A814FC088C95}"/>
            </a:ext>
          </a:extLst>
        </p:cNvPr>
        <p:cNvGrpSpPr/>
        <p:nvPr/>
      </p:nvGrpSpPr>
      <p:grpSpPr>
        <a:xfrm>
          <a:off x="0" y="0"/>
          <a:ext cx="0" cy="0"/>
          <a:chOff x="0" y="0"/>
          <a:chExt cx="0" cy="0"/>
        </a:xfrm>
      </p:grpSpPr>
      <p:pic>
        <p:nvPicPr>
          <p:cNvPr id="225282" name="Picture 2">
            <a:extLst>
              <a:ext uri="{FF2B5EF4-FFF2-40B4-BE49-F238E27FC236}">
                <a16:creationId xmlns:a16="http://schemas.microsoft.com/office/drawing/2014/main" id="{62F9DF34-4204-19D9-AAFA-697A4E2DCA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343" r="23639"/>
          <a:stretch>
            <a:fillRect/>
          </a:stretch>
        </p:blipFill>
        <p:spPr bwMode="auto">
          <a:xfrm>
            <a:off x="0" y="-49213"/>
            <a:ext cx="9144000" cy="687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3" name="Rectangle 2">
            <a:extLst>
              <a:ext uri="{FF2B5EF4-FFF2-40B4-BE49-F238E27FC236}">
                <a16:creationId xmlns:a16="http://schemas.microsoft.com/office/drawing/2014/main" id="{5E6A6C93-9667-C6BA-BF5B-5112194C6CF5}"/>
              </a:ext>
            </a:extLst>
          </p:cNvPr>
          <p:cNvSpPr>
            <a:spLocks noGrp="1" noChangeArrowheads="1"/>
          </p:cNvSpPr>
          <p:nvPr>
            <p:ph type="ctrTitle"/>
          </p:nvPr>
        </p:nvSpPr>
        <p:spPr>
          <a:xfrm>
            <a:off x="0" y="-49213"/>
            <a:ext cx="3779838" cy="6718301"/>
          </a:xfrm>
        </p:spPr>
        <p:txBody>
          <a:bodyPr anchor="t"/>
          <a:lstStyle/>
          <a:p>
            <a:pPr rtl="1"/>
            <a:r>
              <a:rPr lang="ar-JO" altLang="en-US" sz="3600" dirty="0">
                <a:solidFill>
                  <a:srgbClr val="000000"/>
                </a:solidFill>
              </a:rPr>
              <a:t>3 لأنه سيكون وقت     لا يحتملون فيه </a:t>
            </a:r>
            <a:br>
              <a:rPr lang="ar-JO" altLang="en-US" sz="3600" dirty="0">
                <a:solidFill>
                  <a:srgbClr val="000000"/>
                </a:solidFill>
              </a:rPr>
            </a:br>
            <a:r>
              <a:rPr lang="ar-JO" altLang="en-US" sz="3600" dirty="0">
                <a:solidFill>
                  <a:srgbClr val="000000"/>
                </a:solidFill>
              </a:rPr>
              <a:t>التعليم الصحيح، </a:t>
            </a:r>
            <a:br>
              <a:rPr lang="ar-JO" altLang="en-US" sz="3600" dirty="0">
                <a:solidFill>
                  <a:srgbClr val="000000"/>
                </a:solidFill>
              </a:rPr>
            </a:br>
            <a:r>
              <a:rPr lang="ar-JO" altLang="en-US" sz="3600" dirty="0">
                <a:solidFill>
                  <a:srgbClr val="000000"/>
                </a:solidFill>
              </a:rPr>
              <a:t>بل حسب شهواتهم الخاصة يجمعون </a:t>
            </a:r>
            <a:br>
              <a:rPr lang="ar-JO" altLang="en-US" sz="3600" dirty="0">
                <a:solidFill>
                  <a:srgbClr val="000000"/>
                </a:solidFill>
              </a:rPr>
            </a:br>
            <a:r>
              <a:rPr lang="ar-JO" altLang="en-US" sz="3600" dirty="0">
                <a:solidFill>
                  <a:srgbClr val="000000"/>
                </a:solidFill>
              </a:rPr>
              <a:t>لهم معلمين </a:t>
            </a:r>
            <a:br>
              <a:rPr lang="ar-JO" altLang="en-US" sz="3600" dirty="0">
                <a:solidFill>
                  <a:srgbClr val="000000"/>
                </a:solidFill>
              </a:rPr>
            </a:br>
            <a:r>
              <a:rPr lang="ar-JO" altLang="en-US" sz="3600" dirty="0">
                <a:solidFill>
                  <a:srgbClr val="000000"/>
                </a:solidFill>
              </a:rPr>
              <a:t>مستحكة مسامعهم،</a:t>
            </a:r>
            <a:br>
              <a:rPr lang="ar-JO" altLang="en-US" sz="3600" dirty="0">
                <a:solidFill>
                  <a:srgbClr val="000000"/>
                </a:solidFill>
              </a:rPr>
            </a:br>
            <a:r>
              <a:rPr lang="ar-JO" altLang="en-US" sz="3600" dirty="0">
                <a:solidFill>
                  <a:srgbClr val="000000"/>
                </a:solidFill>
              </a:rPr>
              <a:t>4 فيصرفون مسامعهم عن الحق، وينحرفون إلى الخرافات</a:t>
            </a:r>
            <a:br>
              <a:rPr lang="ar-JO" altLang="en-US" sz="3600" dirty="0">
                <a:solidFill>
                  <a:srgbClr val="000000"/>
                </a:solidFill>
              </a:rPr>
            </a:br>
            <a:r>
              <a:rPr lang="ar-JO" altLang="en-US" sz="3600" dirty="0">
                <a:solidFill>
                  <a:srgbClr val="000000"/>
                </a:solidFill>
              </a:rPr>
              <a:t>( 4: 3 – 4)</a:t>
            </a:r>
            <a:endParaRPr lang="en-US" altLang="en-US" sz="3600" dirty="0">
              <a:solidFill>
                <a:srgbClr val="000000"/>
              </a:solidFill>
            </a:endParaRPr>
          </a:p>
        </p:txBody>
      </p:sp>
      <p:sp>
        <p:nvSpPr>
          <p:cNvPr id="4" name="Rectangle 2">
            <a:extLst>
              <a:ext uri="{FF2B5EF4-FFF2-40B4-BE49-F238E27FC236}">
                <a16:creationId xmlns:a16="http://schemas.microsoft.com/office/drawing/2014/main" id="{99B54023-E537-467F-B36A-3E7F4E2D8FB0}"/>
              </a:ext>
            </a:extLst>
          </p:cNvPr>
          <p:cNvSpPr txBox="1">
            <a:spLocks noChangeArrowheads="1"/>
          </p:cNvSpPr>
          <p:nvPr/>
        </p:nvSpPr>
        <p:spPr bwMode="auto">
          <a:xfrm>
            <a:off x="4284663" y="4724400"/>
            <a:ext cx="4481512" cy="19796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يصرفون مسامعهم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altLang="en-US" sz="28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a:t>
            </a:r>
            <a:r>
              <a:rPr kumimoji="0" lang="en-SG" altLang="en-US" sz="2800" b="1" i="1" u="none" strike="noStrike" kern="120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apostrepho</a:t>
            </a:r>
            <a:r>
              <a:rPr kumimoji="0" lang="en-SG" altLang="en-US" sz="28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 </a:t>
            </a:r>
            <a:endParaRPr kumimoji="0" lang="ar-JO" altLang="en-US" sz="28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عن الحق</a:t>
            </a:r>
            <a:br>
              <a:rPr kumimoji="0" lang="en-SG" altLang="en-US" sz="28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SG" altLang="en-US" sz="28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a:t>
            </a:r>
            <a:r>
              <a:rPr kumimoji="0" lang="ar-JO" altLang="en-US" sz="28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2 تيموثاوس 4: 4</a:t>
            </a:r>
            <a:r>
              <a:rPr kumimoji="0" lang="en-SG" altLang="en-US" sz="28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96855993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82" name="Picture 1">
            <a:extLst>
              <a:ext uri="{FF2B5EF4-FFF2-40B4-BE49-F238E27FC236}">
                <a16:creationId xmlns:a16="http://schemas.microsoft.com/office/drawing/2014/main" id="{F00F82B1-A704-5683-4900-E2AF1674FC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283" name="Rectangle 2">
            <a:extLst>
              <a:ext uri="{FF2B5EF4-FFF2-40B4-BE49-F238E27FC236}">
                <a16:creationId xmlns:a16="http://schemas.microsoft.com/office/drawing/2014/main" id="{A7EF8E0C-BC84-2239-12E9-0526F9D5A4F5}"/>
              </a:ext>
            </a:extLst>
          </p:cNvPr>
          <p:cNvSpPr>
            <a:spLocks noGrp="1" noChangeArrowheads="1"/>
          </p:cNvSpPr>
          <p:nvPr>
            <p:ph type="ctrTitle"/>
          </p:nvPr>
        </p:nvSpPr>
        <p:spPr>
          <a:xfrm>
            <a:off x="0" y="0"/>
            <a:ext cx="4211638" cy="6858000"/>
          </a:xfrm>
        </p:spPr>
        <p:txBody>
          <a:bodyPr/>
          <a:lstStyle/>
          <a:p>
            <a:br>
              <a:rPr lang="en-US" altLang="en-US" sz="4000" dirty="0">
                <a:solidFill>
                  <a:srgbClr val="000000"/>
                </a:solidFill>
              </a:rPr>
            </a:br>
            <a:r>
              <a:rPr lang="ar-JO" altLang="en-US" sz="4000" dirty="0">
                <a:solidFill>
                  <a:srgbClr val="000000"/>
                </a:solidFill>
              </a:rPr>
              <a:t>هل ستسير </a:t>
            </a:r>
            <a:br>
              <a:rPr lang="ar-JO" altLang="en-US" sz="4000" dirty="0">
                <a:solidFill>
                  <a:srgbClr val="000000"/>
                </a:solidFill>
              </a:rPr>
            </a:br>
            <a:r>
              <a:rPr lang="ar-JO" altLang="en-US" sz="4000" dirty="0">
                <a:solidFill>
                  <a:srgbClr val="000000"/>
                </a:solidFill>
              </a:rPr>
              <a:t>مع يسوع </a:t>
            </a:r>
            <a:br>
              <a:rPr lang="ar-JO" altLang="en-US" sz="4000" dirty="0">
                <a:solidFill>
                  <a:srgbClr val="000000"/>
                </a:solidFill>
              </a:rPr>
            </a:br>
            <a:r>
              <a:rPr lang="ar-JO" altLang="en-US" sz="4000" dirty="0">
                <a:solidFill>
                  <a:srgbClr val="FF0000"/>
                </a:solidFill>
              </a:rPr>
              <a:t>عشر سنوات </a:t>
            </a:r>
            <a:br>
              <a:rPr lang="ar-JO" altLang="en-US" sz="4000" dirty="0">
                <a:solidFill>
                  <a:srgbClr val="FF0000"/>
                </a:solidFill>
              </a:rPr>
            </a:br>
            <a:r>
              <a:rPr lang="ar-JO" altLang="en-US" sz="4000" dirty="0">
                <a:solidFill>
                  <a:srgbClr val="000000"/>
                </a:solidFill>
              </a:rPr>
              <a:t>من الآن؟</a:t>
            </a:r>
            <a:r>
              <a:rPr lang="en-US" altLang="en-US" sz="4000" dirty="0">
                <a:solidFill>
                  <a:srgbClr val="000000"/>
                </a:solidFill>
              </a:rPr>
              <a:t> </a:t>
            </a:r>
            <a:br>
              <a:rPr lang="en-US" altLang="en-US" sz="4000" dirty="0">
                <a:solidFill>
                  <a:srgbClr val="000000"/>
                </a:solidFill>
              </a:rPr>
            </a:br>
            <a:br>
              <a:rPr lang="en-US" altLang="en-US" sz="4000" dirty="0">
                <a:solidFill>
                  <a:srgbClr val="000000"/>
                </a:solidFill>
              </a:rPr>
            </a:br>
            <a:br>
              <a:rPr lang="en-US" altLang="en-US" sz="4000" dirty="0">
                <a:solidFill>
                  <a:srgbClr val="000000"/>
                </a:solidFill>
              </a:rPr>
            </a:br>
            <a:r>
              <a:rPr lang="ar-JO" altLang="en-US" sz="4000" dirty="0">
                <a:solidFill>
                  <a:srgbClr val="000000"/>
                </a:solidFill>
              </a:rPr>
              <a:t>ماذا يجب </a:t>
            </a:r>
            <a:br>
              <a:rPr lang="ar-JO" altLang="en-US" sz="4000" dirty="0">
                <a:solidFill>
                  <a:srgbClr val="000000"/>
                </a:solidFill>
              </a:rPr>
            </a:br>
            <a:r>
              <a:rPr lang="ar-JO" altLang="en-US" sz="4000" dirty="0">
                <a:solidFill>
                  <a:srgbClr val="000000"/>
                </a:solidFill>
              </a:rPr>
              <a:t>أن تفعل </a:t>
            </a:r>
            <a:r>
              <a:rPr lang="ar-JO" altLang="en-US" sz="4000" dirty="0">
                <a:solidFill>
                  <a:srgbClr val="FF0000"/>
                </a:solidFill>
              </a:rPr>
              <a:t>الآن</a:t>
            </a:r>
            <a:r>
              <a:rPr lang="ar-JO" altLang="en-US" sz="4000" dirty="0">
                <a:solidFill>
                  <a:srgbClr val="000000"/>
                </a:solidFill>
              </a:rPr>
              <a:t> </a:t>
            </a:r>
            <a:br>
              <a:rPr lang="ar-JO" altLang="en-US" sz="4000" dirty="0">
                <a:solidFill>
                  <a:srgbClr val="000000"/>
                </a:solidFill>
              </a:rPr>
            </a:br>
            <a:r>
              <a:rPr lang="ar-JO" altLang="en-US" sz="4000" dirty="0">
                <a:solidFill>
                  <a:srgbClr val="000000"/>
                </a:solidFill>
              </a:rPr>
              <a:t>لتتأكد أنك </a:t>
            </a:r>
            <a:br>
              <a:rPr lang="ar-JO" altLang="en-US" sz="4000" dirty="0">
                <a:solidFill>
                  <a:srgbClr val="000000"/>
                </a:solidFill>
              </a:rPr>
            </a:br>
            <a:r>
              <a:rPr lang="ar-JO" altLang="en-US" sz="4000" dirty="0">
                <a:solidFill>
                  <a:srgbClr val="000000"/>
                </a:solidFill>
              </a:rPr>
              <a:t>ستكون أميناً حينها؟</a:t>
            </a:r>
            <a:endParaRPr lang="en-US" altLang="en-US" sz="4000" dirty="0">
              <a:solidFill>
                <a:srgbClr val="00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a:extLst>
              <a:ext uri="{FF2B5EF4-FFF2-40B4-BE49-F238E27FC236}">
                <a16:creationId xmlns:a16="http://schemas.microsoft.com/office/drawing/2014/main" id="{651F558D-177B-6E6B-9DC7-34A6DEF3EB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2233E3B0-390A-C7B0-5A64-41CD38C3B0D3}"/>
              </a:ext>
            </a:extLst>
          </p:cNvPr>
          <p:cNvSpPr>
            <a:spLocks noGrp="1" noChangeArrowheads="1"/>
          </p:cNvSpPr>
          <p:nvPr>
            <p:ph type="ctrTitle"/>
          </p:nvPr>
        </p:nvSpPr>
        <p:spPr>
          <a:xfrm>
            <a:off x="0" y="5773132"/>
            <a:ext cx="9144000" cy="96739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سنغافورة في المستقبل</a:t>
            </a:r>
            <a:endParaRPr lang="en-US" sz="5400" dirty="0">
              <a:effectLst>
                <a:glow rad="127000">
                  <a:schemeClr val="tx1"/>
                </a:glow>
              </a:effectLst>
              <a:ea typeface="ＭＳ Ｐゴシック" charset="0"/>
            </a:endParaRPr>
          </a:p>
        </p:txBody>
      </p:sp>
    </p:spTree>
  </p:cSld>
  <p:clrMapOvr>
    <a:masterClrMapping/>
  </p:clrMapOvr>
  <p:transition spd="slow"/>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2306" name="Group 3">
            <a:extLst>
              <a:ext uri="{FF2B5EF4-FFF2-40B4-BE49-F238E27FC236}">
                <a16:creationId xmlns:a16="http://schemas.microsoft.com/office/drawing/2014/main" id="{3CCE06A0-48F4-ADD4-1F7A-AA8B344E4052}"/>
              </a:ext>
            </a:extLst>
          </p:cNvPr>
          <p:cNvGrpSpPr>
            <a:grpSpLocks/>
          </p:cNvGrpSpPr>
          <p:nvPr/>
        </p:nvGrpSpPr>
        <p:grpSpPr bwMode="auto">
          <a:xfrm>
            <a:off x="193675" y="0"/>
            <a:ext cx="8837613" cy="6858000"/>
            <a:chOff x="193675" y="0"/>
            <a:chExt cx="8837613" cy="6858000"/>
          </a:xfrm>
        </p:grpSpPr>
        <p:pic>
          <p:nvPicPr>
            <p:cNvPr id="482318" name="Picture 4">
              <a:extLst>
                <a:ext uri="{FF2B5EF4-FFF2-40B4-BE49-F238E27FC236}">
                  <a16:creationId xmlns:a16="http://schemas.microsoft.com/office/drawing/2014/main" id="{5EC3F85A-12A4-0EE2-F493-6262FE84A58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675" y="0"/>
              <a:ext cx="88376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2319" name="Rectangle 2">
              <a:extLst>
                <a:ext uri="{FF2B5EF4-FFF2-40B4-BE49-F238E27FC236}">
                  <a16:creationId xmlns:a16="http://schemas.microsoft.com/office/drawing/2014/main" id="{893859E1-3CA1-4A05-90BD-5D541DF9454B}"/>
                </a:ext>
              </a:extLst>
            </p:cNvPr>
            <p:cNvSpPr>
              <a:spLocks noChangeArrowheads="1"/>
            </p:cNvSpPr>
            <p:nvPr/>
          </p:nvSpPr>
          <p:spPr bwMode="auto">
            <a:xfrm>
              <a:off x="4625752" y="0"/>
              <a:ext cx="4405536" cy="463846"/>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type="stealth" w="lg" len="lg"/>
                </a14:hiddenLine>
              </a:ext>
            </a:extLst>
          </p:spPr>
          <p:txBody>
            <a:bodyPr lIns="90000" tIns="46800" rIns="90000" bIns="4680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cs typeface="Arial" panose="020B0604020202020204" pitchFamily="34" charset="0"/>
              </a:endParaRPr>
            </a:p>
          </p:txBody>
        </p:sp>
      </p:grpSp>
      <p:sp>
        <p:nvSpPr>
          <p:cNvPr id="482307" name="Picture 1">
            <a:extLst>
              <a:ext uri="{FF2B5EF4-FFF2-40B4-BE49-F238E27FC236}">
                <a16:creationId xmlns:a16="http://schemas.microsoft.com/office/drawing/2014/main" id="{EC18C41B-9817-0493-C3EF-C6E09680FA4D}"/>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cs typeface="Arial" panose="020B0604020202020204" pitchFamily="34" charset="0"/>
            </a:endParaRPr>
          </a:p>
        </p:txBody>
      </p:sp>
      <p:sp>
        <p:nvSpPr>
          <p:cNvPr id="900098" name="Rectangle 2">
            <a:extLst>
              <a:ext uri="{FF2B5EF4-FFF2-40B4-BE49-F238E27FC236}">
                <a16:creationId xmlns:a16="http://schemas.microsoft.com/office/drawing/2014/main" id="{493E5BC9-F038-E780-D7F0-E87F515D5AA7}"/>
              </a:ext>
            </a:extLst>
          </p:cNvPr>
          <p:cNvSpPr>
            <a:spLocks noGrp="1" noChangeArrowheads="1"/>
          </p:cNvSpPr>
          <p:nvPr>
            <p:ph type="ctrTitle"/>
          </p:nvPr>
        </p:nvSpPr>
        <p:spPr>
          <a:xfrm>
            <a:off x="53752" y="-744167"/>
            <a:ext cx="9036496" cy="655267"/>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en-US" sz="3600" dirty="0">
                <a:effectLst>
                  <a:glow rad="127000">
                    <a:schemeClr val="tx1"/>
                  </a:glow>
                </a:effectLst>
                <a:ea typeface="ＭＳ Ｐゴシック" charset="0"/>
              </a:rPr>
              <a:t>Garbage in, Garbage out</a:t>
            </a:r>
          </a:p>
        </p:txBody>
      </p:sp>
      <p:sp>
        <p:nvSpPr>
          <p:cNvPr id="7" name="Subtitle 2">
            <a:extLst>
              <a:ext uri="{FF2B5EF4-FFF2-40B4-BE49-F238E27FC236}">
                <a16:creationId xmlns:a16="http://schemas.microsoft.com/office/drawing/2014/main" id="{AAB0BC7D-C249-C8CD-C982-9C3E412C4125}"/>
              </a:ext>
            </a:extLst>
          </p:cNvPr>
          <p:cNvSpPr txBox="1">
            <a:spLocks/>
          </p:cNvSpPr>
          <p:nvPr/>
        </p:nvSpPr>
        <p:spPr bwMode="auto">
          <a:xfrm>
            <a:off x="4938713" y="4567238"/>
            <a:ext cx="3810000" cy="1062037"/>
          </a:xfrm>
          <a:prstGeom prst="rect">
            <a:avLst/>
          </a:prstGeom>
          <a:solidFill>
            <a:schemeClr val="bg1"/>
          </a:solidFill>
          <a:ln>
            <a:noFill/>
          </a:ln>
          <a:extLst>
            <a:ext uri="{FAA26D3D-D897-4be2-8F04-BA451C77F1D7}"/>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defRPr/>
            </a:pPr>
            <a:r>
              <a:rPr lang="ar-JO" b="1" kern="0" dirty="0">
                <a:solidFill>
                  <a:srgbClr val="000000"/>
                </a:solidFill>
                <a:latin typeface="Arial" panose="020B0604020202020204" pitchFamily="34" charset="0"/>
                <a:cs typeface="Arial" panose="020B0604020202020204" pitchFamily="34" charset="0"/>
              </a:rPr>
              <a:t>كل شيء يدخل الذهن يؤثر على كيفية تفكيرنا وسلوكنا</a:t>
            </a:r>
            <a:endParaRPr lang="en-US" b="1" kern="0" dirty="0">
              <a:solidFill>
                <a:srgbClr val="000000"/>
              </a:solidFill>
              <a:latin typeface="Arial" panose="020B0604020202020204" pitchFamily="34" charset="0"/>
              <a:cs typeface="Arial" panose="020B0604020202020204" pitchFamily="34" charset="0"/>
            </a:endParaRPr>
          </a:p>
        </p:txBody>
      </p:sp>
      <p:sp>
        <p:nvSpPr>
          <p:cNvPr id="8" name="Subtitle 2">
            <a:extLst>
              <a:ext uri="{FF2B5EF4-FFF2-40B4-BE49-F238E27FC236}">
                <a16:creationId xmlns:a16="http://schemas.microsoft.com/office/drawing/2014/main" id="{4A6FEC79-4778-7ED8-B6A4-31F4425EE17C}"/>
              </a:ext>
            </a:extLst>
          </p:cNvPr>
          <p:cNvSpPr txBox="1">
            <a:spLocks/>
          </p:cNvSpPr>
          <p:nvPr/>
        </p:nvSpPr>
        <p:spPr bwMode="auto">
          <a:xfrm>
            <a:off x="4938713" y="5659438"/>
            <a:ext cx="3810000" cy="1063625"/>
          </a:xfrm>
          <a:prstGeom prst="rect">
            <a:avLst/>
          </a:prstGeom>
          <a:solidFill>
            <a:schemeClr val="bg1"/>
          </a:solidFill>
          <a:ln>
            <a:noFill/>
          </a:ln>
          <a:extLst>
            <a:ext uri="{FAA26D3D-D897-4be2-8F04-BA451C77F1D7}"/>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defRPr/>
            </a:pPr>
            <a:r>
              <a:rPr lang="ar-JO" b="1" kern="0" dirty="0">
                <a:solidFill>
                  <a:srgbClr val="000000"/>
                </a:solidFill>
                <a:latin typeface="Arial" panose="020B0604020202020204" pitchFamily="34" charset="0"/>
                <a:cs typeface="Arial" panose="020B0604020202020204" pitchFamily="34" charset="0"/>
              </a:rPr>
              <a:t>لا تدع القمامة تدخل ذهنك</a:t>
            </a:r>
            <a:endParaRPr lang="en-US" b="1" kern="0" dirty="0">
              <a:solidFill>
                <a:srgbClr val="000000"/>
              </a:solidFill>
              <a:latin typeface="Arial" panose="020B0604020202020204" pitchFamily="34" charset="0"/>
              <a:cs typeface="Arial" panose="020B0604020202020204" pitchFamily="34" charset="0"/>
            </a:endParaRPr>
          </a:p>
        </p:txBody>
      </p:sp>
      <p:sp>
        <p:nvSpPr>
          <p:cNvPr id="11" name="Subtitle 2">
            <a:extLst>
              <a:ext uri="{FF2B5EF4-FFF2-40B4-BE49-F238E27FC236}">
                <a16:creationId xmlns:a16="http://schemas.microsoft.com/office/drawing/2014/main" id="{3B930534-4CDF-C53E-5BF5-750CD3B7FD80}"/>
              </a:ext>
            </a:extLst>
          </p:cNvPr>
          <p:cNvSpPr txBox="1">
            <a:spLocks/>
          </p:cNvSpPr>
          <p:nvPr/>
        </p:nvSpPr>
        <p:spPr bwMode="auto">
          <a:xfrm>
            <a:off x="4938713" y="1335384"/>
            <a:ext cx="2398712" cy="853779"/>
          </a:xfrm>
          <a:prstGeom prst="rect">
            <a:avLst/>
          </a:prstGeom>
          <a:solidFill>
            <a:schemeClr val="bg1"/>
          </a:solidFill>
          <a:ln>
            <a:noFill/>
          </a:ln>
          <a:extLst>
            <a:ext uri="{FAA26D3D-D897-4be2-8F04-BA451C77F1D7}"/>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defRPr/>
            </a:pPr>
            <a:r>
              <a:rPr lang="ar-JO" sz="7200" b="1" kern="0" dirty="0">
                <a:solidFill>
                  <a:srgbClr val="000000"/>
                </a:solidFill>
                <a:latin typeface="Arial" panose="020B0604020202020204" pitchFamily="34" charset="0"/>
                <a:cs typeface="Arial" panose="020B0604020202020204" pitchFamily="34" charset="0"/>
              </a:rPr>
              <a:t>داخلة</a:t>
            </a:r>
            <a:endParaRPr lang="en-US" sz="7200" b="1" kern="0" dirty="0">
              <a:solidFill>
                <a:srgbClr val="000000"/>
              </a:solidFill>
              <a:latin typeface="Arial" panose="020B0604020202020204" pitchFamily="34" charset="0"/>
              <a:cs typeface="Arial" panose="020B0604020202020204" pitchFamily="34" charset="0"/>
            </a:endParaRPr>
          </a:p>
        </p:txBody>
      </p:sp>
      <p:sp>
        <p:nvSpPr>
          <p:cNvPr id="12" name="Subtitle 2">
            <a:extLst>
              <a:ext uri="{FF2B5EF4-FFF2-40B4-BE49-F238E27FC236}">
                <a16:creationId xmlns:a16="http://schemas.microsoft.com/office/drawing/2014/main" id="{97E620FE-E9FF-7B05-1433-CA096E487075}"/>
              </a:ext>
            </a:extLst>
          </p:cNvPr>
          <p:cNvSpPr txBox="1">
            <a:spLocks/>
          </p:cNvSpPr>
          <p:nvPr/>
        </p:nvSpPr>
        <p:spPr bwMode="auto">
          <a:xfrm>
            <a:off x="4311650" y="3270250"/>
            <a:ext cx="3025775" cy="839788"/>
          </a:xfrm>
          <a:prstGeom prst="rect">
            <a:avLst/>
          </a:prstGeom>
          <a:solidFill>
            <a:schemeClr val="bg1"/>
          </a:solidFill>
          <a:ln>
            <a:noFill/>
          </a:ln>
          <a:extLst>
            <a:ext uri="{FAA26D3D-D897-4be2-8F04-BA451C77F1D7}"/>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defRPr/>
            </a:pPr>
            <a:r>
              <a:rPr lang="ar-JO" sz="7200" b="1" kern="0" dirty="0">
                <a:solidFill>
                  <a:srgbClr val="000000"/>
                </a:solidFill>
                <a:latin typeface="Arial" panose="020B0604020202020204" pitchFamily="34" charset="0"/>
                <a:cs typeface="Arial" panose="020B0604020202020204" pitchFamily="34" charset="0"/>
              </a:rPr>
              <a:t>خارجة</a:t>
            </a:r>
            <a:endParaRPr lang="en-US" sz="7200" b="1" kern="0" dirty="0">
              <a:solidFill>
                <a:srgbClr val="000000"/>
              </a:solidFill>
              <a:latin typeface="Arial" panose="020B060402020202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05896828-E8D4-4E1F-3D95-BAEA024AA789}"/>
              </a:ext>
            </a:extLst>
          </p:cNvPr>
          <p:cNvSpPr txBox="1">
            <a:spLocks/>
          </p:cNvSpPr>
          <p:nvPr/>
        </p:nvSpPr>
        <p:spPr bwMode="auto">
          <a:xfrm>
            <a:off x="4530725" y="2208213"/>
            <a:ext cx="4233863" cy="1062037"/>
          </a:xfrm>
          <a:prstGeom prst="rect">
            <a:avLst/>
          </a:prstGeom>
          <a:solidFill>
            <a:schemeClr val="bg1"/>
          </a:solidFill>
          <a:ln>
            <a:noFill/>
          </a:ln>
          <a:extLst>
            <a:ext uri="{FAA26D3D-D897-4be2-8F04-BA451C77F1D7}"/>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defRPr/>
            </a:pPr>
            <a:r>
              <a:rPr lang="ar-JO" sz="7200" b="1" kern="0" dirty="0">
                <a:solidFill>
                  <a:srgbClr val="000000"/>
                </a:solidFill>
                <a:latin typeface="Arial" panose="020B0604020202020204" pitchFamily="34" charset="0"/>
                <a:cs typeface="Arial" panose="020B0604020202020204" pitchFamily="34" charset="0"/>
              </a:rPr>
              <a:t>قمامة</a:t>
            </a:r>
            <a:endParaRPr lang="en-US" sz="7200" b="1" kern="0" dirty="0">
              <a:solidFill>
                <a:srgbClr val="000000"/>
              </a:solidFill>
              <a:latin typeface="Arial" panose="020B0604020202020204" pitchFamily="34" charset="0"/>
              <a:cs typeface="Arial" panose="020B0604020202020204" pitchFamily="34" charset="0"/>
            </a:endParaRPr>
          </a:p>
        </p:txBody>
      </p:sp>
      <p:sp>
        <p:nvSpPr>
          <p:cNvPr id="9" name="Subtitle 2">
            <a:extLst>
              <a:ext uri="{FF2B5EF4-FFF2-40B4-BE49-F238E27FC236}">
                <a16:creationId xmlns:a16="http://schemas.microsoft.com/office/drawing/2014/main" id="{5C6C7338-DB9E-0BBA-9507-03254B955444}"/>
              </a:ext>
            </a:extLst>
          </p:cNvPr>
          <p:cNvSpPr txBox="1">
            <a:spLocks/>
          </p:cNvSpPr>
          <p:nvPr/>
        </p:nvSpPr>
        <p:spPr bwMode="auto">
          <a:xfrm>
            <a:off x="4530725" y="274638"/>
            <a:ext cx="4233863" cy="1062037"/>
          </a:xfrm>
          <a:prstGeom prst="rect">
            <a:avLst/>
          </a:prstGeom>
          <a:solidFill>
            <a:schemeClr val="bg1"/>
          </a:solidFill>
          <a:ln>
            <a:noFill/>
          </a:ln>
          <a:extLst>
            <a:ext uri="{FAA26D3D-D897-4be2-8F04-BA451C77F1D7}"/>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defRPr/>
            </a:pPr>
            <a:r>
              <a:rPr lang="ar-JO" sz="7200" b="1" kern="0" dirty="0">
                <a:solidFill>
                  <a:srgbClr val="000000"/>
                </a:solidFill>
                <a:latin typeface="Arial" panose="020B0604020202020204" pitchFamily="34" charset="0"/>
                <a:cs typeface="Arial" panose="020B0604020202020204" pitchFamily="34" charset="0"/>
              </a:rPr>
              <a:t>قمامة</a:t>
            </a:r>
            <a:endParaRPr lang="en-US" sz="7200" b="1" kern="0" dirty="0">
              <a:solidFill>
                <a:srgbClr val="000000"/>
              </a:solidFill>
              <a:latin typeface="Arial" panose="020B0604020202020204" pitchFamily="34" charset="0"/>
              <a:cs typeface="Arial" panose="020B0604020202020204" pitchFamily="34" charset="0"/>
            </a:endParaRPr>
          </a:p>
        </p:txBody>
      </p:sp>
      <p:sp>
        <p:nvSpPr>
          <p:cNvPr id="482315" name="Left Arrow 1">
            <a:extLst>
              <a:ext uri="{FF2B5EF4-FFF2-40B4-BE49-F238E27FC236}">
                <a16:creationId xmlns:a16="http://schemas.microsoft.com/office/drawing/2014/main" id="{479B57AE-9AD1-531E-2EE5-22A3D8A72445}"/>
              </a:ext>
            </a:extLst>
          </p:cNvPr>
          <p:cNvSpPr>
            <a:spLocks noChangeArrowheads="1"/>
          </p:cNvSpPr>
          <p:nvPr/>
        </p:nvSpPr>
        <p:spPr bwMode="auto">
          <a:xfrm>
            <a:off x="7350125" y="1447800"/>
            <a:ext cx="1109663" cy="921412"/>
          </a:xfrm>
          <a:prstGeom prst="leftArrow">
            <a:avLst>
              <a:gd name="adj1" fmla="val 50000"/>
              <a:gd name="adj2" fmla="val 49917"/>
            </a:avLst>
          </a:prstGeom>
          <a:solidFill>
            <a:schemeClr val="accent2"/>
          </a:solidFill>
          <a:ln w="9525" algn="ctr">
            <a:solidFill>
              <a:schemeClr val="tx1"/>
            </a:solidFill>
            <a:round/>
            <a:headEnd/>
            <a:tailEnd type="stealth" w="lg" len="lg"/>
          </a:ln>
        </p:spPr>
        <p:txBody>
          <a:bodyPr lIns="90000" tIns="46800" rIns="90000" bIns="4680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cs typeface="Arial" panose="020B0604020202020204" pitchFamily="34" charset="0"/>
            </a:endParaRPr>
          </a:p>
        </p:txBody>
      </p:sp>
      <p:sp>
        <p:nvSpPr>
          <p:cNvPr id="482316" name="Left Arrow 12">
            <a:extLst>
              <a:ext uri="{FF2B5EF4-FFF2-40B4-BE49-F238E27FC236}">
                <a16:creationId xmlns:a16="http://schemas.microsoft.com/office/drawing/2014/main" id="{C71B4A45-0FF6-4B82-8E4D-2BE8D7AA9AB1}"/>
              </a:ext>
            </a:extLst>
          </p:cNvPr>
          <p:cNvSpPr>
            <a:spLocks noChangeArrowheads="1"/>
          </p:cNvSpPr>
          <p:nvPr/>
        </p:nvSpPr>
        <p:spPr bwMode="auto">
          <a:xfrm flipH="1">
            <a:off x="7350125" y="3198813"/>
            <a:ext cx="1109663" cy="921412"/>
          </a:xfrm>
          <a:prstGeom prst="leftArrow">
            <a:avLst>
              <a:gd name="adj1" fmla="val 50000"/>
              <a:gd name="adj2" fmla="val 49917"/>
            </a:avLst>
          </a:prstGeom>
          <a:solidFill>
            <a:schemeClr val="accent2"/>
          </a:solidFill>
          <a:ln w="9525" algn="ctr">
            <a:solidFill>
              <a:schemeClr val="tx1"/>
            </a:solidFill>
            <a:round/>
            <a:headEnd/>
            <a:tailEnd type="stealth" w="lg" len="lg"/>
          </a:ln>
        </p:spPr>
        <p:txBody>
          <a:bodyPr lIns="90000" tIns="46800" rIns="90000" bIns="4680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cs typeface="Arial" panose="020B0604020202020204" pitchFamily="34" charset="0"/>
            </a:endParaRPr>
          </a:p>
        </p:txBody>
      </p:sp>
      <p:pic>
        <p:nvPicPr>
          <p:cNvPr id="482317" name="Picture 2">
            <a:extLst>
              <a:ext uri="{FF2B5EF4-FFF2-40B4-BE49-F238E27FC236}">
                <a16:creationId xmlns:a16="http://schemas.microsoft.com/office/drawing/2014/main" id="{3262C9D5-4833-CF8B-2ED3-6417AC3C7F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225" y="-22225"/>
            <a:ext cx="4522788" cy="674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Picture 1">
            <a:extLst>
              <a:ext uri="{FF2B5EF4-FFF2-40B4-BE49-F238E27FC236}">
                <a16:creationId xmlns:a16="http://schemas.microsoft.com/office/drawing/2014/main" id="{D3FE4CFA-BDA2-EC39-64CC-139393A505A3}"/>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cs typeface="Arial" panose="020B0604020202020204" pitchFamily="34" charset="0"/>
            </a:endParaRPr>
          </a:p>
        </p:txBody>
      </p:sp>
      <p:pic>
        <p:nvPicPr>
          <p:cNvPr id="483331" name="Picture 1">
            <a:extLst>
              <a:ext uri="{FF2B5EF4-FFF2-40B4-BE49-F238E27FC236}">
                <a16:creationId xmlns:a16="http://schemas.microsoft.com/office/drawing/2014/main" id="{223DBFED-DD9D-46D0-984A-E622B4C316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5300" y="1276350"/>
            <a:ext cx="5581650"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26636F7E-1D8C-2902-5ACC-92C6A69AAE2A}"/>
              </a:ext>
            </a:extLst>
          </p:cNvPr>
          <p:cNvSpPr>
            <a:spLocks noGrp="1" noChangeArrowheads="1"/>
          </p:cNvSpPr>
          <p:nvPr>
            <p:ph type="ctrTitle"/>
          </p:nvPr>
        </p:nvSpPr>
        <p:spPr>
          <a:xfrm>
            <a:off x="91427" y="116632"/>
            <a:ext cx="9036496" cy="2232247"/>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JO" sz="3600" dirty="0">
                <a:effectLst>
                  <a:glow rad="127000">
                    <a:schemeClr val="tx1"/>
                  </a:glow>
                </a:effectLst>
                <a:ea typeface="ＭＳ Ｐゴシック" charset="0"/>
              </a:rPr>
              <a:t>هل تبني القراءة والأخبار والأصدقاء والأفلام والتلفاز والإنترنت خصوصاً إيمانك أم تهدمه؟</a:t>
            </a:r>
            <a:r>
              <a:rPr lang="en-US" sz="3600" dirty="0">
                <a:effectLst>
                  <a:glow rad="127000">
                    <a:schemeClr val="tx1"/>
                  </a:glow>
                </a:effectLst>
                <a:ea typeface="ＭＳ Ｐゴシック" charset="0"/>
              </a:rPr>
              <a:t> </a:t>
            </a:r>
          </a:p>
        </p:txBody>
      </p:sp>
    </p:spTree>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Title 2">
            <a:extLst>
              <a:ext uri="{FF2B5EF4-FFF2-40B4-BE49-F238E27FC236}">
                <a16:creationId xmlns:a16="http://schemas.microsoft.com/office/drawing/2014/main" id="{67140D4C-11DC-682A-3360-781DB02530DE}"/>
              </a:ext>
            </a:extLst>
          </p:cNvPr>
          <p:cNvSpPr>
            <a:spLocks noGrp="1"/>
          </p:cNvSpPr>
          <p:nvPr>
            <p:ph type="ctrTitle"/>
          </p:nvPr>
        </p:nvSpPr>
        <p:spPr>
          <a:xfrm>
            <a:off x="1806575" y="374650"/>
            <a:ext cx="4483100" cy="3471863"/>
          </a:xfrm>
        </p:spPr>
        <p:txBody>
          <a:bodyPr/>
          <a:lstStyle/>
          <a:p>
            <a:r>
              <a:rPr lang="en-US" altLang="en-US" dirty="0">
                <a:solidFill>
                  <a:schemeClr val="bg1"/>
                </a:solidFill>
              </a:rPr>
              <a:t>DTS Online</a:t>
            </a:r>
          </a:p>
        </p:txBody>
      </p:sp>
      <p:pic>
        <p:nvPicPr>
          <p:cNvPr id="484355" name="Picture 2" descr="Dallas Theological Seminary - Dallas Theological Seminary - Free Online  CoursesDallas Theological Seminary – Free Online Courses">
            <a:extLst>
              <a:ext uri="{FF2B5EF4-FFF2-40B4-BE49-F238E27FC236}">
                <a16:creationId xmlns:a16="http://schemas.microsoft.com/office/drawing/2014/main" id="{64517E3E-6C11-AA3F-E544-3F1D092114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8325"/>
            <a:ext cx="9144000" cy="571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Romans - Dallas Theological Seminary - Free Online CoursesDallas  Theological Seminary – Free Online Courses">
            <a:extLst>
              <a:ext uri="{FF2B5EF4-FFF2-40B4-BE49-F238E27FC236}">
                <a16:creationId xmlns:a16="http://schemas.microsoft.com/office/drawing/2014/main" id="{39CC4BDF-EAF2-AA13-B157-F2912B5F04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6550025"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Image">
            <a:extLst>
              <a:ext uri="{FF2B5EF4-FFF2-40B4-BE49-F238E27FC236}">
                <a16:creationId xmlns:a16="http://schemas.microsoft.com/office/drawing/2014/main" id="{04C270E2-4E9B-28C3-981E-45E026467F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3788" y="0"/>
            <a:ext cx="6858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blinds(horizontal)">
                                      <p:cBhvr>
                                        <p:cTn id="13"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12322" name="Rectangle 2">
            <a:extLst>
              <a:ext uri="{FF2B5EF4-FFF2-40B4-BE49-F238E27FC236}">
                <a16:creationId xmlns:a16="http://schemas.microsoft.com/office/drawing/2014/main" id="{11B0AFA1-3912-1C2D-04E0-BDE2E7972574}"/>
              </a:ext>
            </a:extLst>
          </p:cNvPr>
          <p:cNvSpPr>
            <a:spLocks noGrp="1" noChangeArrowheads="1"/>
          </p:cNvSpPr>
          <p:nvPr>
            <p:ph type="title" idx="4294967295"/>
          </p:nvPr>
        </p:nvSpPr>
        <p:spPr>
          <a:xfrm>
            <a:off x="3895258" y="157490"/>
            <a:ext cx="1048685" cy="523220"/>
          </a:xfrm>
          <a:solidFill>
            <a:srgbClr val="000000"/>
          </a:solidFill>
        </p:spPr>
        <p:txBody>
          <a:bodyPr wrap="none">
            <a:spAutoFit/>
          </a:bodyPr>
          <a:lstStyle/>
          <a:p>
            <a:pPr eaLnBrk="1" hangingPunct="1">
              <a:defRPr/>
            </a:pPr>
            <a:r>
              <a:rPr lang="ar-JO" sz="2800" b="1" kern="1200" dirty="0">
                <a:solidFill>
                  <a:srgbClr val="FFFFFF"/>
                </a:solidFill>
                <a:latin typeface="Arial" panose="020B0604020202020204" pitchFamily="34" charset="0"/>
                <a:ea typeface="ＭＳ Ｐゴシック" charset="0"/>
                <a:cs typeface="Arial" panose="020B0604020202020204" pitchFamily="34" charset="0"/>
              </a:rPr>
              <a:t>التطبيق</a:t>
            </a:r>
            <a:endParaRPr lang="en-US" sz="2800" b="1" kern="1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85379" name="Text Box 3">
            <a:extLst>
              <a:ext uri="{FF2B5EF4-FFF2-40B4-BE49-F238E27FC236}">
                <a16:creationId xmlns:a16="http://schemas.microsoft.com/office/drawing/2014/main" id="{AFF8B2FC-FA6F-57D6-68B3-FB29BA744B25}"/>
              </a:ext>
            </a:extLst>
          </p:cNvPr>
          <p:cNvSpPr txBox="1">
            <a:spLocks noChangeArrowheads="1"/>
          </p:cNvSpPr>
          <p:nvPr/>
        </p:nvSpPr>
        <p:spPr bwMode="auto">
          <a:xfrm>
            <a:off x="7917269" y="228600"/>
            <a:ext cx="70403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solidFill>
                  <a:srgbClr val="000000"/>
                </a:solidFill>
                <a:cs typeface="Arial" panose="020B0604020202020204" pitchFamily="34" charset="0"/>
              </a:rPr>
              <a:t>237</a:t>
            </a:r>
            <a:endParaRPr lang="en-US" altLang="en-US" b="1" dirty="0">
              <a:solidFill>
                <a:srgbClr val="000000"/>
              </a:solidFill>
              <a:cs typeface="Arial" panose="020B0604020202020204" pitchFamily="34" charset="0"/>
            </a:endParaRPr>
          </a:p>
        </p:txBody>
      </p:sp>
      <p:sp>
        <p:nvSpPr>
          <p:cNvPr id="115717" name="Text Box 5">
            <a:extLst>
              <a:ext uri="{FF2B5EF4-FFF2-40B4-BE49-F238E27FC236}">
                <a16:creationId xmlns:a16="http://schemas.microsoft.com/office/drawing/2014/main" id="{81093EC8-36C4-09CD-C607-1AACF5469011}"/>
              </a:ext>
            </a:extLst>
          </p:cNvPr>
          <p:cNvSpPr txBox="1">
            <a:spLocks noChangeArrowheads="1"/>
          </p:cNvSpPr>
          <p:nvPr/>
        </p:nvSpPr>
        <p:spPr bwMode="auto">
          <a:xfrm>
            <a:off x="1066800" y="990600"/>
            <a:ext cx="51816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zh-CN" sz="3200" b="1" dirty="0">
                <a:ea typeface="SimSun" panose="02010600030101010101" pitchFamily="2" charset="-122"/>
                <a:cs typeface="Arial" panose="020B0604020202020204" pitchFamily="34" charset="0"/>
              </a:rPr>
              <a:t>هل هناك شيء أقوى ضد الهرطقة من كلمة الله – الأساليب، والمنطق، وتجاهل التعاليم الكاذبة، وما إلى ذلك؟</a:t>
            </a:r>
            <a:r>
              <a:rPr lang="en-US" altLang="zh-CN" sz="3200" b="1" dirty="0">
                <a:ea typeface="SimSun" panose="02010600030101010101" pitchFamily="2" charset="-122"/>
                <a:cs typeface="Arial" panose="020B0604020202020204" pitchFamily="34" charset="0"/>
              </a:rPr>
              <a:t> </a:t>
            </a:r>
          </a:p>
          <a:p>
            <a:pPr algn="ctr" eaLnBrk="1" hangingPunct="1"/>
            <a:endParaRPr lang="en-US" altLang="zh-CN" sz="3200" b="1" dirty="0">
              <a:ea typeface="SimSun" panose="02010600030101010101" pitchFamily="2" charset="-122"/>
              <a:cs typeface="Arial" panose="020B0604020202020204" pitchFamily="34" charset="0"/>
            </a:endParaRPr>
          </a:p>
          <a:p>
            <a:pPr algn="ctr" eaLnBrk="1" hangingPunct="1"/>
            <a:r>
              <a:rPr lang="ar-JO" altLang="zh-CN" sz="3200" b="1" dirty="0">
                <a:ea typeface="SimSun" panose="02010600030101010101" pitchFamily="2" charset="-122"/>
                <a:cs typeface="Arial" panose="020B0604020202020204" pitchFamily="34" charset="0"/>
              </a:rPr>
              <a:t>مع أن التعليم المناسب ليس هو الشيء الوحيد الذي نحتاجه، لكنه الشيء الأكثر أهمية.</a:t>
            </a:r>
            <a:endParaRPr lang="en-US" altLang="zh-CN" sz="3200" b="1" dirty="0">
              <a:ea typeface="SimSun" panose="02010600030101010101" pitchFamily="2" charset="-122"/>
              <a:cs typeface="Arial" panose="020B0604020202020204" pitchFamily="34" charset="0"/>
            </a:endParaRPr>
          </a:p>
        </p:txBody>
      </p:sp>
      <p:pic>
        <p:nvPicPr>
          <p:cNvPr id="485381" name="Picture 7" descr="j0289303">
            <a:extLst>
              <a:ext uri="{FF2B5EF4-FFF2-40B4-BE49-F238E27FC236}">
                <a16:creationId xmlns:a16="http://schemas.microsoft.com/office/drawing/2014/main" id="{02EC4DCF-F5BA-2359-71F2-0161C9A680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7950" y="3429000"/>
            <a:ext cx="26860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5382" name="WordArt 7">
            <a:extLst>
              <a:ext uri="{FF2B5EF4-FFF2-40B4-BE49-F238E27FC236}">
                <a16:creationId xmlns:a16="http://schemas.microsoft.com/office/drawing/2014/main" id="{03F0CAA3-EA1A-F80A-0CE3-F3B7C1C0E4B9}"/>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5717"/>
                                        </p:tgtEl>
                                        <p:attrNameLst>
                                          <p:attrName>style.visibility</p:attrName>
                                        </p:attrNameLst>
                                      </p:cBhvr>
                                      <p:to>
                                        <p:strVal val="visible"/>
                                      </p:to>
                                    </p:set>
                                    <p:anim calcmode="lin" valueType="num">
                                      <p:cBhvr additive="base">
                                        <p:cTn id="7" dur="500" fill="hold"/>
                                        <p:tgtEl>
                                          <p:spTgt spid="115717"/>
                                        </p:tgtEl>
                                        <p:attrNameLst>
                                          <p:attrName>ppt_x</p:attrName>
                                        </p:attrNameLst>
                                      </p:cBhvr>
                                      <p:tavLst>
                                        <p:tav tm="0">
                                          <p:val>
                                            <p:strVal val="#ppt_x"/>
                                          </p:val>
                                        </p:tav>
                                        <p:tav tm="100000">
                                          <p:val>
                                            <p:strVal val="#ppt_x"/>
                                          </p:val>
                                        </p:tav>
                                      </p:tavLst>
                                    </p:anim>
                                    <p:anim calcmode="lin" valueType="num">
                                      <p:cBhvr additive="base">
                                        <p:cTn id="8" dur="500" fill="hold"/>
                                        <p:tgtEl>
                                          <p:spTgt spid="1157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7" grpId="0" autoUpdateAnimBg="0"/>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Title 1">
            <a:extLst>
              <a:ext uri="{FF2B5EF4-FFF2-40B4-BE49-F238E27FC236}">
                <a16:creationId xmlns:a16="http://schemas.microsoft.com/office/drawing/2014/main" id="{84CBC4D2-8630-8FAB-4605-D4281B10D78D}"/>
              </a:ext>
            </a:extLst>
          </p:cNvPr>
          <p:cNvSpPr>
            <a:spLocks noGrp="1"/>
          </p:cNvSpPr>
          <p:nvPr>
            <p:ph type="title" idx="4294967295"/>
          </p:nvPr>
        </p:nvSpPr>
        <p:spPr>
          <a:xfrm>
            <a:off x="1574800" y="0"/>
            <a:ext cx="9070975" cy="1143000"/>
          </a:xfrm>
        </p:spPr>
        <p:txBody>
          <a:bodyPr/>
          <a:lstStyle/>
          <a:p>
            <a:pPr algn="r"/>
            <a:r>
              <a:rPr lang="en-US" altLang="en-US" dirty="0">
                <a:solidFill>
                  <a:schemeClr val="tx1"/>
                </a:solidFill>
              </a:rPr>
              <a:t>Black</a:t>
            </a:r>
          </a:p>
        </p:txBody>
      </p:sp>
    </p:spTree>
  </p:cSld>
  <p:clrMapOvr>
    <a:masterClrMapping/>
  </p:clrMapOvr>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1026">
            <a:extLst>
              <a:ext uri="{FF2B5EF4-FFF2-40B4-BE49-F238E27FC236}">
                <a16:creationId xmlns:a16="http://schemas.microsoft.com/office/drawing/2014/main" id="{161C5413-0A0D-C9CA-5C56-62B4D829A667}"/>
              </a:ext>
            </a:extLst>
          </p:cNvPr>
          <p:cNvSpPr>
            <a:spLocks noGrp="1" noChangeArrowheads="1"/>
          </p:cNvSpPr>
          <p:nvPr>
            <p:ph type="ctrTitle"/>
          </p:nvPr>
        </p:nvSpPr>
        <p:spPr>
          <a:xfrm>
            <a:off x="0" y="6172200"/>
            <a:ext cx="9144000" cy="685800"/>
          </a:xfrm>
        </p:spPr>
        <p:txBody>
          <a:bodyPr/>
          <a:lstStyle/>
          <a:p>
            <a:pPr eaLnBrk="1" hangingPunct="1"/>
            <a:r>
              <a:rPr lang="ar-SA" altLang="en-US" sz="3200" dirty="0">
                <a:solidFill>
                  <a:srgbClr val="FFFFFF"/>
                </a:solidFill>
              </a:rPr>
              <a:t>وعظ العهد الجديد</a:t>
            </a:r>
            <a:r>
              <a:rPr lang="en-US" altLang="en-US" sz="3200" dirty="0">
                <a:solidFill>
                  <a:srgbClr val="FFFFFF"/>
                </a:solidFill>
              </a:rPr>
              <a:t> • BibleStudyDownloads.org</a:t>
            </a:r>
            <a:endParaRPr lang="en-US" altLang="en-US" sz="1100" dirty="0">
              <a:solidFill>
                <a:srgbClr val="FFFFFF"/>
              </a:solidFill>
            </a:endParaRPr>
          </a:p>
        </p:txBody>
      </p:sp>
      <p:sp>
        <p:nvSpPr>
          <p:cNvPr id="487427" name="Rectangle 1026">
            <a:extLst>
              <a:ext uri="{FF2B5EF4-FFF2-40B4-BE49-F238E27FC236}">
                <a16:creationId xmlns:a16="http://schemas.microsoft.com/office/drawing/2014/main" id="{3652DC55-FD48-3952-AA50-FE3A84501A1E}"/>
              </a:ext>
            </a:extLst>
          </p:cNvPr>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EG" altLang="en-US" sz="4000" b="1" dirty="0">
                <a:solidFill>
                  <a:srgbClr val="FFFFFF"/>
                </a:solidFill>
                <a:cs typeface="Arial" panose="020B0604020202020204" pitchFamily="34" charset="0"/>
              </a:rPr>
              <a:t>أحصل عل</a:t>
            </a:r>
            <a:r>
              <a:rPr lang="ar-JO" altLang="en-US" sz="4000" b="1" dirty="0">
                <a:solidFill>
                  <a:srgbClr val="FFFFFF"/>
                </a:solidFill>
                <a:cs typeface="Arial" panose="020B0604020202020204" pitchFamily="34" charset="0"/>
              </a:rPr>
              <a:t>ى</a:t>
            </a:r>
            <a:r>
              <a:rPr lang="ar-EG" altLang="en-US" sz="4000" b="1" dirty="0">
                <a:solidFill>
                  <a:srgbClr val="FFFFFF"/>
                </a:solidFill>
                <a:cs typeface="Arial" panose="020B0604020202020204" pitchFamily="34" charset="0"/>
              </a:rPr>
              <a:t> هذا العرض</a:t>
            </a:r>
            <a:r>
              <a:rPr lang="ar-JO" altLang="en-US" sz="4000" b="1" dirty="0">
                <a:solidFill>
                  <a:srgbClr val="FFFFFF"/>
                </a:solidFill>
                <a:cs typeface="Arial" panose="020B0604020202020204" pitchFamily="34" charset="0"/>
              </a:rPr>
              <a:t> التقديمي</a:t>
            </a:r>
            <a:r>
              <a:rPr lang="ar-EG" altLang="en-US" sz="4000" b="1" dirty="0">
                <a:solidFill>
                  <a:srgbClr val="FFFFFF"/>
                </a:solidFill>
                <a:cs typeface="Arial" panose="020B0604020202020204" pitchFamily="34" charset="0"/>
              </a:rPr>
              <a:t> مجانا</a:t>
            </a:r>
            <a:r>
              <a:rPr lang="ar-JO" altLang="en-US" sz="4000" b="1" dirty="0">
                <a:solidFill>
                  <a:srgbClr val="FFFFFF"/>
                </a:solidFill>
                <a:cs typeface="Arial" panose="020B0604020202020204" pitchFamily="34" charset="0"/>
              </a:rPr>
              <a:t>ً</a:t>
            </a:r>
            <a:endParaRPr lang="en-US" altLang="en-US" sz="1400" b="1" dirty="0">
              <a:solidFill>
                <a:srgbClr val="FFFFFF"/>
              </a:solidFill>
              <a:cs typeface="Arial" panose="020B0604020202020204" pitchFamily="34" charset="0"/>
            </a:endParaRPr>
          </a:p>
        </p:txBody>
      </p:sp>
      <p:pic>
        <p:nvPicPr>
          <p:cNvPr id="487428" name="Picture 7" descr="Screen Shot 2016-02-02 at 5.41.18 PM.png">
            <a:extLst>
              <a:ext uri="{FF2B5EF4-FFF2-40B4-BE49-F238E27FC236}">
                <a16:creationId xmlns:a16="http://schemas.microsoft.com/office/drawing/2014/main" id="{BB6B8AF2-B2FC-6541-D9C4-1C3A78F1209D}"/>
              </a:ext>
            </a:extLst>
          </p:cNvPr>
          <p:cNvPicPr>
            <a:picLocks noChangeAspect="1"/>
          </p:cNvPicPr>
          <p:nvPr/>
        </p:nvPicPr>
        <p:blipFill>
          <a:blip r:embed="rId3">
            <a:extLst>
              <a:ext uri="{28A0092B-C50C-407E-A947-70E740481C1C}">
                <a14:useLocalDpi xmlns:a14="http://schemas.microsoft.com/office/drawing/2010/main" val="0"/>
              </a:ext>
            </a:extLst>
          </a:blip>
          <a:srcRect t="2841"/>
          <a:stretch>
            <a:fillRect/>
          </a:stretch>
        </p:blipFill>
        <p:spPr bwMode="auto">
          <a:xfrm>
            <a:off x="-44450" y="636588"/>
            <a:ext cx="9232900" cy="564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Screen Shot 2016-02-02 at 5.42.03 PM.png">
            <a:extLst>
              <a:ext uri="{FF2B5EF4-FFF2-40B4-BE49-F238E27FC236}">
                <a16:creationId xmlns:a16="http://schemas.microsoft.com/office/drawing/2014/main" id="{2EC5F1D2-B394-DB27-45A2-BDD9F183E63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7975" y="2222500"/>
            <a:ext cx="6153150"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nodeType="afterGroup">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8450" name="Picture 3" descr="j0229383">
            <a:extLst>
              <a:ext uri="{FF2B5EF4-FFF2-40B4-BE49-F238E27FC236}">
                <a16:creationId xmlns:a16="http://schemas.microsoft.com/office/drawing/2014/main" id="{4CA2E446-637F-EDF4-46DE-0F9948256930}"/>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628775" y="1281113"/>
            <a:ext cx="6054725" cy="4805362"/>
          </a:xfrm>
        </p:spPr>
      </p:pic>
      <p:sp>
        <p:nvSpPr>
          <p:cNvPr id="488451" name="Text Box 4">
            <a:extLst>
              <a:ext uri="{FF2B5EF4-FFF2-40B4-BE49-F238E27FC236}">
                <a16:creationId xmlns:a16="http://schemas.microsoft.com/office/drawing/2014/main" id="{DAA028DF-38D1-CB1A-7627-B15D9356C3F6}"/>
              </a:ext>
            </a:extLst>
          </p:cNvPr>
          <p:cNvSpPr txBox="1">
            <a:spLocks noChangeArrowheads="1"/>
          </p:cNvSpPr>
          <p:nvPr/>
        </p:nvSpPr>
        <p:spPr bwMode="auto">
          <a:xfrm>
            <a:off x="609600" y="1409700"/>
            <a:ext cx="8153400" cy="2739211"/>
          </a:xfrm>
          <a:prstGeom prst="rect">
            <a:avLst/>
          </a:prstGeom>
          <a:solidFill>
            <a:srgbClr val="FFFFFF">
              <a:alpha val="8313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rtl="1" eaLnBrk="1" hangingPunct="1">
              <a:buFont typeface="Wingdings" pitchFamily="2" charset="2"/>
              <a:buChar char="q"/>
            </a:pPr>
            <a:r>
              <a:rPr lang="ar-JO" altLang="zh-CN" sz="3200" dirty="0">
                <a:solidFill>
                  <a:srgbClr val="000000"/>
                </a:solidFill>
                <a:ea typeface="SimSun" panose="02010600030101010101" pitchFamily="2" charset="-122"/>
                <a:cs typeface="Arial" panose="020B0604020202020204" pitchFamily="34" charset="0"/>
              </a:rPr>
              <a:t>الشرح الأكثر أهمية للكتاب المقدس (3: 16-17)</a:t>
            </a:r>
            <a:endParaRPr lang="ar-JO" altLang="en-US" sz="2800" b="1" dirty="0">
              <a:solidFill>
                <a:srgbClr val="000000"/>
              </a:solidFill>
              <a:cs typeface="Arial" panose="020B0604020202020204" pitchFamily="34" charset="0"/>
            </a:endParaRPr>
          </a:p>
          <a:p>
            <a:pPr algn="r" rtl="1" eaLnBrk="1" hangingPunct="1">
              <a:buFont typeface="Wingdings" pitchFamily="2" charset="2"/>
              <a:buChar char="q"/>
            </a:pPr>
            <a:r>
              <a:rPr lang="ar-JO" altLang="zh-CN" sz="2800" b="1" dirty="0">
                <a:solidFill>
                  <a:srgbClr val="000000"/>
                </a:solidFill>
                <a:cs typeface="Arial" panose="020B0604020202020204" pitchFamily="34" charset="0"/>
              </a:rPr>
              <a:t>أوضح سفر في العهد الجديد عن التفسير (4: 2)</a:t>
            </a:r>
            <a:endParaRPr lang="en-GB" altLang="zh-CN" sz="2800" b="1" dirty="0">
              <a:solidFill>
                <a:srgbClr val="000000"/>
              </a:solidFill>
              <a:cs typeface="Arial" panose="020B0604020202020204" pitchFamily="34" charset="0"/>
            </a:endParaRPr>
          </a:p>
          <a:p>
            <a:pPr algn="r" rtl="1" eaLnBrk="1" hangingPunct="1">
              <a:buFontTx/>
              <a:buChar char="-"/>
            </a:pPr>
            <a:r>
              <a:rPr lang="ar-JO" altLang="zh-CN" sz="2800" b="1" dirty="0">
                <a:solidFill>
                  <a:srgbClr val="000000"/>
                </a:solidFill>
                <a:cs typeface="Arial" panose="020B0604020202020204" pitchFamily="34" charset="0"/>
              </a:rPr>
              <a:t>الحاجة لحماية الإنجيل (1: 14)</a:t>
            </a:r>
          </a:p>
          <a:p>
            <a:pPr algn="r" rtl="1" eaLnBrk="1" hangingPunct="1">
              <a:buFontTx/>
              <a:buChar char="-"/>
            </a:pPr>
            <a:r>
              <a:rPr lang="ar-JO" altLang="zh-CN" sz="2800" b="1" dirty="0">
                <a:solidFill>
                  <a:srgbClr val="000000"/>
                </a:solidFill>
                <a:cs typeface="Arial" panose="020B0604020202020204" pitchFamily="34" charset="0"/>
              </a:rPr>
              <a:t>مركزية الكتاب المقدس (2: 15)</a:t>
            </a:r>
          </a:p>
          <a:p>
            <a:pPr algn="r" rtl="1" eaLnBrk="1" hangingPunct="1">
              <a:buFontTx/>
              <a:buChar char="-"/>
            </a:pPr>
            <a:r>
              <a:rPr lang="ar-JO" altLang="zh-CN" sz="2800" b="1" dirty="0">
                <a:solidFill>
                  <a:srgbClr val="000000"/>
                </a:solidFill>
                <a:cs typeface="Arial" panose="020B0604020202020204" pitchFamily="34" charset="0"/>
              </a:rPr>
              <a:t>المثابرة في الإنجيل (3: 14)</a:t>
            </a:r>
          </a:p>
          <a:p>
            <a:pPr algn="r" rtl="1" eaLnBrk="1" hangingPunct="1">
              <a:buFontTx/>
              <a:buChar char="-"/>
            </a:pPr>
            <a:r>
              <a:rPr lang="ar-JO" altLang="zh-CN" sz="2800" b="1" dirty="0">
                <a:solidFill>
                  <a:srgbClr val="000000"/>
                </a:solidFill>
                <a:cs typeface="Arial" panose="020B0604020202020204" pitchFamily="34" charset="0"/>
              </a:rPr>
              <a:t>المعاناة لأجل الإنجيل (1: 8، 2: 3)</a:t>
            </a:r>
            <a:endParaRPr lang="en-GB" altLang="zh-CN" sz="3200" b="1" dirty="0">
              <a:solidFill>
                <a:srgbClr val="000000"/>
              </a:solidFill>
              <a:cs typeface="Arial" panose="020B0604020202020204" pitchFamily="34" charset="0"/>
            </a:endParaRPr>
          </a:p>
        </p:txBody>
      </p:sp>
      <p:sp>
        <p:nvSpPr>
          <p:cNvPr id="488452" name="Text Box 5">
            <a:extLst>
              <a:ext uri="{FF2B5EF4-FFF2-40B4-BE49-F238E27FC236}">
                <a16:creationId xmlns:a16="http://schemas.microsoft.com/office/drawing/2014/main" id="{DCC4FC4B-299B-A32B-09DF-5DE1281EC427}"/>
              </a:ext>
            </a:extLst>
          </p:cNvPr>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cs typeface="Arial" panose="020B0604020202020204" pitchFamily="34" charset="0"/>
              </a:rPr>
              <a:t>238</a:t>
            </a:r>
            <a:endParaRPr lang="en-US" altLang="en-US" b="1" dirty="0">
              <a:cs typeface="Arial" panose="020B0604020202020204" pitchFamily="34" charset="0"/>
            </a:endParaRPr>
          </a:p>
        </p:txBody>
      </p:sp>
      <p:sp>
        <p:nvSpPr>
          <p:cNvPr id="2" name="Title 1">
            <a:extLst>
              <a:ext uri="{FF2B5EF4-FFF2-40B4-BE49-F238E27FC236}">
                <a16:creationId xmlns:a16="http://schemas.microsoft.com/office/drawing/2014/main" id="{3BE1F26D-4126-F34D-A655-CCF47ED5DE57}"/>
              </a:ext>
            </a:extLst>
          </p:cNvPr>
          <p:cNvSpPr>
            <a:spLocks noGrp="1"/>
          </p:cNvSpPr>
          <p:nvPr>
            <p:ph type="title" idx="4294967295"/>
          </p:nvPr>
        </p:nvSpPr>
        <p:spPr>
          <a:xfrm>
            <a:off x="46038" y="0"/>
            <a:ext cx="9097962" cy="1139825"/>
          </a:xfrm>
        </p:spPr>
        <p:txBody>
          <a:bodyPr/>
          <a:lstStyle/>
          <a:p>
            <a:r>
              <a:rPr lang="ar-JO" altLang="en-US" dirty="0">
                <a:cs typeface="Arial" panose="020B0604020202020204" pitchFamily="34" charset="0"/>
              </a:rPr>
              <a:t>خصائص 2 تيموثاوس</a:t>
            </a:r>
            <a:endParaRPr lang="en-US" altLang="en-US" dirty="0">
              <a:cs typeface="Arial" panose="020B0604020202020204" pitchFamily="34" charset="0"/>
            </a:endParaRPr>
          </a:p>
        </p:txBody>
      </p:sp>
    </p:spTree>
  </p:cSld>
  <p:clrMapOvr>
    <a:masterClrMapping/>
  </p:clrMapOvr>
  <p:transition spd="slow"/>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WordArt 2">
            <a:extLst>
              <a:ext uri="{FF2B5EF4-FFF2-40B4-BE49-F238E27FC236}">
                <a16:creationId xmlns:a16="http://schemas.microsoft.com/office/drawing/2014/main" id="{C01655A1-059C-70CD-9797-0827B856CDE6}"/>
              </a:ext>
            </a:extLst>
          </p:cNvPr>
          <p:cNvSpPr>
            <a:spLocks noChangeArrowheads="1" noChangeShapeType="1" noTextEdit="1"/>
          </p:cNvSpPr>
          <p:nvPr/>
        </p:nvSpPr>
        <p:spPr bwMode="auto">
          <a:xfrm>
            <a:off x="4114800" y="609600"/>
            <a:ext cx="4724400" cy="981075"/>
          </a:xfrm>
          <a:prstGeom prst="rect">
            <a:avLst/>
          </a:prstGeom>
        </p:spPr>
        <p:txBody>
          <a:bodyPr wrap="none" fromWordArt="1">
            <a:prstTxWarp prst="textSlantUp">
              <a:avLst>
                <a:gd name="adj" fmla="val 1606"/>
              </a:avLst>
            </a:prstTxWarp>
          </a:bodyPr>
          <a:lstStyle/>
          <a:p>
            <a:pPr algn="ctr" rtl="1"/>
            <a:r>
              <a:rPr lang="ar-SA" sz="3600" b="1"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ea typeface="+mn-cs"/>
              </a:rPr>
              <a:t>2 تيموثاوس</a:t>
            </a:r>
            <a:endParaRPr lang="en-US" sz="3600" b="1"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ea typeface="+mn-cs"/>
            </a:endParaRPr>
          </a:p>
        </p:txBody>
      </p:sp>
      <p:sp>
        <p:nvSpPr>
          <p:cNvPr id="229378" name="Rectangle 3">
            <a:extLst>
              <a:ext uri="{FF2B5EF4-FFF2-40B4-BE49-F238E27FC236}">
                <a16:creationId xmlns:a16="http://schemas.microsoft.com/office/drawing/2014/main" id="{AEF091CB-4940-A26C-1EAA-F7CC2B627285}"/>
              </a:ext>
            </a:extLst>
          </p:cNvPr>
          <p:cNvSpPr>
            <a:spLocks noChangeArrowheads="1"/>
          </p:cNvSpPr>
          <p:nvPr/>
        </p:nvSpPr>
        <p:spPr bwMode="auto">
          <a:xfrm>
            <a:off x="4643438" y="3644900"/>
            <a:ext cx="4176712" cy="2952750"/>
          </a:xfrm>
          <a:prstGeom prst="rect">
            <a:avLst/>
          </a:prstGeom>
          <a:noFill/>
          <a:ln w="9525">
            <a:noFill/>
            <a:miter lim="800000"/>
            <a:headEnd/>
            <a:tailEnd/>
          </a:ln>
          <a:effectLst/>
          <a:extLst>
            <a:ext uri="{909E8E84-426E-40dd-AFC4-6F175D3DCCD1}"/>
            <a:ext uri="{91240B29-F687-4f45-9708-019B960494DF}"/>
          </a:extLst>
        </p:spPr>
        <p:txBody>
          <a:bodyPr anchorCtr="1"/>
          <a:lstStyle/>
          <a:p>
            <a:pPr algn="ctr">
              <a:defRPr/>
            </a:pPr>
            <a:r>
              <a:rPr lang="ar-JO" altLang="zh-CN" sz="2000" b="1" dirty="0">
                <a:solidFill>
                  <a:schemeClr val="tx2"/>
                </a:solidFill>
                <a:effectLst>
                  <a:outerShdw blurRad="38100" dist="38100" dir="2700000" algn="tl">
                    <a:srgbClr val="000000"/>
                  </a:outerShdw>
                </a:effectLst>
                <a:ea typeface="ＭＳ Ｐゴシック" charset="-128"/>
                <a:cs typeface="Arial" panose="020B0604020202020204" pitchFamily="34" charset="0"/>
              </a:rPr>
              <a:t>لي سيو بون، فنسنت</a:t>
            </a:r>
          </a:p>
          <a:p>
            <a:pPr algn="ctr">
              <a:defRPr/>
            </a:pPr>
            <a:r>
              <a:rPr lang="ar-JO" altLang="zh-CN" sz="2000" b="1" dirty="0">
                <a:solidFill>
                  <a:schemeClr val="tx2"/>
                </a:solidFill>
                <a:effectLst>
                  <a:outerShdw blurRad="38100" dist="38100" dir="2700000" algn="tl">
                    <a:srgbClr val="000000"/>
                  </a:outerShdw>
                </a:effectLst>
                <a:ea typeface="ＭＳ Ｐゴシック" charset="-128"/>
                <a:cs typeface="Arial" panose="020B0604020202020204" pitchFamily="34" charset="0"/>
              </a:rPr>
              <a:t>مريم المجدلية</a:t>
            </a:r>
          </a:p>
          <a:p>
            <a:pPr algn="ctr">
              <a:defRPr/>
            </a:pPr>
            <a:r>
              <a:rPr lang="ar-JO" altLang="zh-CN" sz="2000" b="1" dirty="0">
                <a:solidFill>
                  <a:schemeClr val="tx2"/>
                </a:solidFill>
                <a:effectLst>
                  <a:outerShdw blurRad="38100" dist="38100" dir="2700000" algn="tl">
                    <a:srgbClr val="000000"/>
                  </a:outerShdw>
                </a:effectLst>
                <a:ea typeface="ＭＳ Ｐゴシック" charset="-128"/>
                <a:cs typeface="Arial" panose="020B0604020202020204" pitchFamily="34" charset="0"/>
              </a:rPr>
              <a:t>تونغ هانغ فونغ، كوني</a:t>
            </a:r>
          </a:p>
          <a:p>
            <a:pPr algn="ctr">
              <a:defRPr/>
            </a:pPr>
            <a:r>
              <a:rPr lang="ar-JO" altLang="zh-CN" sz="2000" b="1" dirty="0">
                <a:solidFill>
                  <a:schemeClr val="tx2"/>
                </a:solidFill>
                <a:effectLst>
                  <a:outerShdw blurRad="38100" dist="38100" dir="2700000" algn="tl">
                    <a:srgbClr val="000000"/>
                  </a:outerShdw>
                </a:effectLst>
                <a:ea typeface="ＭＳ Ｐゴシック" charset="-128"/>
                <a:cs typeface="Arial" panose="020B0604020202020204" pitchFamily="34" charset="0"/>
              </a:rPr>
              <a:t>أكشاي راج كومار</a:t>
            </a:r>
          </a:p>
          <a:p>
            <a:pPr algn="ctr">
              <a:defRPr/>
            </a:pPr>
            <a:r>
              <a:rPr lang="ar-JO" altLang="zh-CN" sz="2000" b="1" dirty="0">
                <a:solidFill>
                  <a:schemeClr val="tx2"/>
                </a:solidFill>
                <a:effectLst>
                  <a:outerShdw blurRad="38100" dist="38100" dir="2700000" algn="tl">
                    <a:srgbClr val="000000"/>
                  </a:outerShdw>
                </a:effectLst>
                <a:ea typeface="ＭＳ Ｐゴシック" charset="-128"/>
                <a:cs typeface="Arial" panose="020B0604020202020204" pitchFamily="34" charset="0"/>
              </a:rPr>
              <a:t>آنغ جينغ تشاي</a:t>
            </a:r>
          </a:p>
          <a:p>
            <a:pPr algn="ctr">
              <a:defRPr/>
            </a:pPr>
            <a:r>
              <a:rPr lang="ar-JO" altLang="zh-CN" sz="2000" b="1" dirty="0">
                <a:solidFill>
                  <a:schemeClr val="tx2"/>
                </a:solidFill>
                <a:effectLst>
                  <a:outerShdw blurRad="38100" dist="38100" dir="2700000" algn="tl">
                    <a:srgbClr val="000000"/>
                  </a:outerShdw>
                </a:effectLst>
                <a:ea typeface="ＭＳ Ｐゴシック" charset="-128"/>
                <a:cs typeface="Arial" panose="020B0604020202020204" pitchFamily="34" charset="0"/>
              </a:rPr>
              <a:t>لاو جيفري</a:t>
            </a:r>
          </a:p>
          <a:p>
            <a:pPr algn="ctr">
              <a:defRPr/>
            </a:pPr>
            <a:r>
              <a:rPr lang="ar-JO" altLang="zh-CN" sz="2000" b="1" dirty="0">
                <a:solidFill>
                  <a:schemeClr val="tx2"/>
                </a:solidFill>
                <a:effectLst>
                  <a:outerShdw blurRad="38100" dist="38100" dir="2700000" algn="tl">
                    <a:srgbClr val="000000"/>
                  </a:outerShdw>
                </a:effectLst>
                <a:ea typeface="ＭＳ Ｐゴシック" charset="-128"/>
                <a:cs typeface="Arial" panose="020B0604020202020204" pitchFamily="34" charset="0"/>
              </a:rPr>
              <a:t>لي ماي سزي، آستريد</a:t>
            </a:r>
          </a:p>
          <a:p>
            <a:pPr algn="ctr">
              <a:defRPr/>
            </a:pPr>
            <a:r>
              <a:rPr lang="ar-JO" altLang="zh-CN" sz="2000" b="1" dirty="0">
                <a:solidFill>
                  <a:schemeClr val="tx2"/>
                </a:solidFill>
                <a:effectLst>
                  <a:outerShdw blurRad="38100" dist="38100" dir="2700000" algn="tl">
                    <a:srgbClr val="000000"/>
                  </a:outerShdw>
                </a:effectLst>
                <a:ea typeface="ＭＳ Ｐゴシック" charset="-128"/>
                <a:cs typeface="Arial" panose="020B0604020202020204" pitchFamily="34" charset="0"/>
              </a:rPr>
              <a:t>لو إنغ هون، كاسورين</a:t>
            </a:r>
            <a:endParaRPr lang="en-US" altLang="zh-CN" sz="2000" b="1" dirty="0">
              <a:solidFill>
                <a:schemeClr val="tx2"/>
              </a:solidFill>
              <a:effectLst>
                <a:outerShdw blurRad="38100" dist="38100" dir="2700000" algn="tl">
                  <a:srgbClr val="000000"/>
                </a:outerShdw>
              </a:effectLst>
              <a:ea typeface="ＭＳ Ｐゴシック" charset="-128"/>
              <a:cs typeface="Arial" panose="020B0604020202020204" pitchFamily="34" charset="0"/>
            </a:endParaRPr>
          </a:p>
        </p:txBody>
      </p:sp>
      <p:pic>
        <p:nvPicPr>
          <p:cNvPr id="489476" name="Picture 5" descr="j0173976">
            <a:extLst>
              <a:ext uri="{FF2B5EF4-FFF2-40B4-BE49-F238E27FC236}">
                <a16:creationId xmlns:a16="http://schemas.microsoft.com/office/drawing/2014/main" id="{EB322481-4318-3BAD-0B9E-66873B5E48F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66775"/>
            <a:ext cx="4370388" cy="561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F04F21C-AC99-9500-4C80-43E2A06CD3EF}"/>
              </a:ext>
            </a:extLst>
          </p:cNvPr>
          <p:cNvSpPr>
            <a:spLocks noGrp="1"/>
          </p:cNvSpPr>
          <p:nvPr>
            <p:ph type="ctrTitle" sz="quarter"/>
          </p:nvPr>
        </p:nvSpPr>
        <p:spPr>
          <a:xfrm>
            <a:off x="4356100" y="2124075"/>
            <a:ext cx="4608513" cy="1233488"/>
          </a:xfrm>
        </p:spPr>
        <p:txBody>
          <a:bodyPr anchor="t"/>
          <a:lstStyle/>
          <a:p>
            <a:pPr>
              <a:defRPr/>
            </a:pPr>
            <a:r>
              <a:rPr lang="ar-JO" sz="2800" dirty="0">
                <a:ea typeface="ＭＳ Ｐゴシック" charset="-128"/>
                <a:cs typeface="Arial" panose="020B0604020202020204" pitchFamily="34" charset="0"/>
              </a:rPr>
              <a:t>أعضاء فريق العرض التقديمي الأصلي للمجموعة</a:t>
            </a:r>
            <a:endParaRPr lang="en-US" sz="2800" dirty="0">
              <a:ea typeface="ＭＳ Ｐゴシック" charset="-128"/>
              <a:cs typeface="Arial" panose="020B0604020202020204" pitchFamily="34" charset="0"/>
            </a:endParaRPr>
          </a:p>
        </p:txBody>
      </p:sp>
    </p:spTree>
  </p:cSld>
  <p:clrMapOvr>
    <a:masterClrMapping/>
  </p:clrMapOvr>
  <p:transition spd="slow"/>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Title 1">
            <a:extLst>
              <a:ext uri="{FF2B5EF4-FFF2-40B4-BE49-F238E27FC236}">
                <a16:creationId xmlns:a16="http://schemas.microsoft.com/office/drawing/2014/main" id="{2C267412-463E-914A-CB0C-9B1DC9BC1673}"/>
              </a:ext>
            </a:extLst>
          </p:cNvPr>
          <p:cNvSpPr>
            <a:spLocks noGrp="1"/>
          </p:cNvSpPr>
          <p:nvPr>
            <p:ph type="title"/>
          </p:nvPr>
        </p:nvSpPr>
        <p:spPr>
          <a:xfrm>
            <a:off x="9144000" y="1417638"/>
            <a:ext cx="2678113" cy="2522537"/>
          </a:xfrm>
        </p:spPr>
        <p:txBody>
          <a:bodyPr/>
          <a:lstStyle/>
          <a:p>
            <a:pPr algn="r"/>
            <a:r>
              <a:rPr lang="en-US" altLang="en-US"/>
              <a:t>Black</a:t>
            </a:r>
          </a:p>
        </p:txBody>
      </p:sp>
    </p:spTree>
  </p:cSld>
  <p:clrMapOvr>
    <a:masterClrMapping/>
  </p:clrMapOvr>
  <p:transition spd="slow"/>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1026">
            <a:extLst>
              <a:ext uri="{FF2B5EF4-FFF2-40B4-BE49-F238E27FC236}">
                <a16:creationId xmlns:a16="http://schemas.microsoft.com/office/drawing/2014/main" id="{1115A03B-BC7A-46F0-3B52-F7FE4EB069CE}"/>
              </a:ext>
            </a:extLst>
          </p:cNvPr>
          <p:cNvSpPr>
            <a:spLocks noGrp="1" noChangeArrowheads="1"/>
          </p:cNvSpPr>
          <p:nvPr>
            <p:ph type="ctrTitle"/>
          </p:nvPr>
        </p:nvSpPr>
        <p:spPr>
          <a:xfrm>
            <a:off x="0" y="6172200"/>
            <a:ext cx="9144000" cy="685800"/>
          </a:xfrm>
        </p:spPr>
        <p:txBody>
          <a:bodyPr/>
          <a:lstStyle/>
          <a:p>
            <a:pPr eaLnBrk="1" hangingPunct="1"/>
            <a:r>
              <a:rPr lang="ar-SA" altLang="en-US" sz="3200" dirty="0">
                <a:solidFill>
                  <a:srgbClr val="FFFFFF"/>
                </a:solidFill>
              </a:rPr>
              <a:t>مسح العهد الجديد</a:t>
            </a:r>
            <a:r>
              <a:rPr lang="en-US" altLang="en-US" sz="3200" dirty="0">
                <a:solidFill>
                  <a:srgbClr val="FFFFFF"/>
                </a:solidFill>
              </a:rPr>
              <a:t> • BibleStudyDownloads.org</a:t>
            </a:r>
            <a:endParaRPr lang="en-US" altLang="en-US" sz="1100" dirty="0">
              <a:solidFill>
                <a:srgbClr val="FFFFFF"/>
              </a:solidFill>
            </a:endParaRPr>
          </a:p>
        </p:txBody>
      </p:sp>
      <p:sp>
        <p:nvSpPr>
          <p:cNvPr id="491523" name="Rectangle 1026">
            <a:extLst>
              <a:ext uri="{FF2B5EF4-FFF2-40B4-BE49-F238E27FC236}">
                <a16:creationId xmlns:a16="http://schemas.microsoft.com/office/drawing/2014/main" id="{6C9FF008-F39B-3DFE-DB7A-0CE15BAA48A4}"/>
              </a:ext>
            </a:extLst>
          </p:cNvPr>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EG" altLang="en-US" sz="4000" b="1" dirty="0">
                <a:solidFill>
                  <a:srgbClr val="FFFFFF"/>
                </a:solidFill>
                <a:cs typeface="Arial" panose="020B0604020202020204" pitchFamily="34" charset="0"/>
              </a:rPr>
              <a:t>أحصل عل</a:t>
            </a:r>
            <a:r>
              <a:rPr lang="ar-JO" altLang="en-US" sz="4000" b="1" dirty="0">
                <a:solidFill>
                  <a:srgbClr val="FFFFFF"/>
                </a:solidFill>
                <a:cs typeface="Arial" panose="020B0604020202020204" pitchFamily="34" charset="0"/>
              </a:rPr>
              <a:t>ى</a:t>
            </a:r>
            <a:r>
              <a:rPr lang="ar-EG" altLang="en-US" sz="4000" b="1" dirty="0">
                <a:solidFill>
                  <a:srgbClr val="FFFFFF"/>
                </a:solidFill>
                <a:cs typeface="Arial" panose="020B0604020202020204" pitchFamily="34" charset="0"/>
              </a:rPr>
              <a:t> هذا العرض</a:t>
            </a:r>
            <a:r>
              <a:rPr lang="ar-JO" altLang="en-US" sz="4000" b="1" dirty="0">
                <a:solidFill>
                  <a:srgbClr val="FFFFFF"/>
                </a:solidFill>
                <a:cs typeface="Arial" panose="020B0604020202020204" pitchFamily="34" charset="0"/>
              </a:rPr>
              <a:t> التقديمي</a:t>
            </a:r>
            <a:r>
              <a:rPr lang="ar-EG" altLang="en-US" sz="4000" b="1" dirty="0">
                <a:solidFill>
                  <a:srgbClr val="FFFFFF"/>
                </a:solidFill>
                <a:cs typeface="Arial" panose="020B0604020202020204" pitchFamily="34" charset="0"/>
              </a:rPr>
              <a:t> مجانا</a:t>
            </a:r>
            <a:r>
              <a:rPr lang="ar-JO" altLang="en-US" sz="4000" b="1" dirty="0">
                <a:solidFill>
                  <a:srgbClr val="FFFFFF"/>
                </a:solidFill>
                <a:cs typeface="Arial" panose="020B0604020202020204" pitchFamily="34" charset="0"/>
              </a:rPr>
              <a:t>ً</a:t>
            </a:r>
            <a:endParaRPr lang="en-US" altLang="en-US" sz="1400" b="1" dirty="0">
              <a:solidFill>
                <a:srgbClr val="FFFFFF"/>
              </a:solidFill>
              <a:cs typeface="Arial" panose="020B0604020202020204" pitchFamily="34" charset="0"/>
            </a:endParaRPr>
          </a:p>
        </p:txBody>
      </p:sp>
      <p:pic>
        <p:nvPicPr>
          <p:cNvPr id="491524" name="Picture 7" descr="Screen Shot 2016-02-02 at 5.41.18 PM.png">
            <a:extLst>
              <a:ext uri="{FF2B5EF4-FFF2-40B4-BE49-F238E27FC236}">
                <a16:creationId xmlns:a16="http://schemas.microsoft.com/office/drawing/2014/main" id="{1B6CBBD2-4396-28D7-A6D9-EAD009C7D52C}"/>
              </a:ext>
            </a:extLst>
          </p:cNvPr>
          <p:cNvPicPr>
            <a:picLocks noChangeAspect="1"/>
          </p:cNvPicPr>
          <p:nvPr/>
        </p:nvPicPr>
        <p:blipFill>
          <a:blip r:embed="rId3">
            <a:extLst>
              <a:ext uri="{28A0092B-C50C-407E-A947-70E740481C1C}">
                <a14:useLocalDpi xmlns:a14="http://schemas.microsoft.com/office/drawing/2010/main" val="0"/>
              </a:ext>
            </a:extLst>
          </a:blip>
          <a:srcRect t="2841"/>
          <a:stretch>
            <a:fillRect/>
          </a:stretch>
        </p:blipFill>
        <p:spPr bwMode="auto">
          <a:xfrm>
            <a:off x="-44450" y="636588"/>
            <a:ext cx="9232900" cy="564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Screen Shot 2016-02-02 at 5.42.03 PM.png">
            <a:extLst>
              <a:ext uri="{FF2B5EF4-FFF2-40B4-BE49-F238E27FC236}">
                <a16:creationId xmlns:a16="http://schemas.microsoft.com/office/drawing/2014/main" id="{12757B1E-266A-50B1-812A-FA02470FB6A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7975" y="2222500"/>
            <a:ext cx="6153150"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nodeType="afterGroup">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83C2DBE2-174E-3FC7-57A4-696C879B323E}"/>
              </a:ext>
            </a:extLst>
          </p:cNvPr>
          <p:cNvSpPr>
            <a:spLocks noGrp="1" noChangeArrowheads="1"/>
          </p:cNvSpPr>
          <p:nvPr>
            <p:ph type="ctrTitle"/>
          </p:nvPr>
        </p:nvSpPr>
        <p:spPr>
          <a:xfrm>
            <a:off x="0" y="6029490"/>
            <a:ext cx="9144000" cy="813228"/>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مزارع سنغافورة العائمة</a:t>
            </a:r>
            <a:endParaRPr lang="en-US" sz="5400" dirty="0">
              <a:effectLst>
                <a:glow rad="127000">
                  <a:schemeClr val="tx1"/>
                </a:glow>
              </a:effectLst>
              <a:ea typeface="ＭＳ Ｐゴシック" charset="0"/>
            </a:endParaRPr>
          </a:p>
        </p:txBody>
      </p:sp>
      <p:pic>
        <p:nvPicPr>
          <p:cNvPr id="235523" name="Picture 2">
            <a:extLst>
              <a:ext uri="{FF2B5EF4-FFF2-40B4-BE49-F238E27FC236}">
                <a16:creationId xmlns:a16="http://schemas.microsoft.com/office/drawing/2014/main" id="{AF1F6B29-59A4-F628-E6AC-C0BDED5139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1">
            <a:extLst>
              <a:ext uri="{FF2B5EF4-FFF2-40B4-BE49-F238E27FC236}">
                <a16:creationId xmlns:a16="http://schemas.microsoft.com/office/drawing/2014/main" id="{87C6C21A-4E96-7A2C-3454-14FD0819A6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07563"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8ACFAB34-D52D-B3A7-6B73-3A55E671D510}"/>
              </a:ext>
            </a:extLst>
          </p:cNvPr>
          <p:cNvSpPr>
            <a:spLocks noGrp="1" noChangeArrowheads="1"/>
          </p:cNvSpPr>
          <p:nvPr>
            <p:ph type="ctrTitle"/>
          </p:nvPr>
        </p:nvSpPr>
        <p:spPr>
          <a:xfrm>
            <a:off x="0" y="5877272"/>
            <a:ext cx="9144000" cy="813228"/>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مزارع سنغافورة العائمة</a:t>
            </a:r>
            <a:endParaRPr lang="en-US" sz="5400" dirty="0">
              <a:effectLst>
                <a:glow rad="127000">
                  <a:schemeClr val="tx1"/>
                </a:glow>
              </a:effectLst>
              <a:ea typeface="ＭＳ Ｐゴシック" charset="0"/>
            </a:endParaRP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2185D-7E76-0B8F-DEAD-F4F855D3EA2A}"/>
              </a:ext>
            </a:extLst>
          </p:cNvPr>
          <p:cNvSpPr>
            <a:spLocks noGrp="1"/>
          </p:cNvSpPr>
          <p:nvPr>
            <p:ph type="ctrTitle"/>
          </p:nvPr>
        </p:nvSpPr>
        <p:spPr>
          <a:xfrm>
            <a:off x="-18653" y="-7614"/>
            <a:ext cx="9162651" cy="1012616"/>
          </a:xfrm>
          <a:ln>
            <a:miter lim="800000"/>
            <a:headEnd/>
            <a:tailEnd/>
          </a:ln>
          <a:extLst>
            <a:ext uri="{909E8E84-426E-40dd-AFC4-6F175D3DCCD1}"/>
            <a:ext uri="{91240B29-F687-4f45-9708-019B960494DF}"/>
            <a:ext uri="{FAA26D3D-D897-4be2-8F04-BA451C77F1D7}"/>
          </a:extLst>
        </p:spPr>
        <p:txBody>
          <a:bodyPr/>
          <a:lstStyle/>
          <a:p>
            <a:pPr>
              <a:defRPr/>
            </a:pPr>
            <a:r>
              <a:rPr lang="ar-JO" sz="4800" dirty="0">
                <a:effectLst>
                  <a:glow rad="101600">
                    <a:schemeClr val="tx1">
                      <a:alpha val="99000"/>
                    </a:schemeClr>
                  </a:glow>
                </a:effectLst>
              </a:rPr>
              <a:t>الموضوع</a:t>
            </a:r>
            <a:endParaRPr lang="en-US" sz="4800" dirty="0">
              <a:effectLst>
                <a:glow rad="101600">
                  <a:schemeClr val="tx1">
                    <a:alpha val="99000"/>
                  </a:schemeClr>
                </a:glow>
              </a:effectLst>
            </a:endParaRPr>
          </a:p>
        </p:txBody>
      </p:sp>
      <p:sp>
        <p:nvSpPr>
          <p:cNvPr id="3" name="Title 1">
            <a:extLst>
              <a:ext uri="{FF2B5EF4-FFF2-40B4-BE49-F238E27FC236}">
                <a16:creationId xmlns:a16="http://schemas.microsoft.com/office/drawing/2014/main" id="{7C1FE9F8-D66C-F40A-937C-6860D3E1F8CF}"/>
              </a:ext>
            </a:extLst>
          </p:cNvPr>
          <p:cNvSpPr txBox="1">
            <a:spLocks/>
          </p:cNvSpPr>
          <p:nvPr/>
        </p:nvSpPr>
        <p:spPr bwMode="auto">
          <a:xfrm>
            <a:off x="14288" y="1433513"/>
            <a:ext cx="9129712" cy="4394200"/>
          </a:xfrm>
          <a:prstGeom prst="rect">
            <a:avLst/>
          </a:prstGeom>
          <a:noFill/>
          <a:ln>
            <a:noFill/>
          </a:ln>
          <a:extLst>
            <a:ext uri="{909E8E84-426E-40dd-AFC4-6F175D3DCCD1}"/>
            <a:ext uri="{91240B29-F687-4f45-9708-019B960494DF}"/>
            <a:ext uri="{FAA26D3D-D897-4be2-8F04-BA451C77F1D7}"/>
          </a:extLst>
        </p:spPr>
        <p:txBody>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7C39C791-0DE5-88E8-9337-E118F9FDC684}"/>
              </a:ext>
            </a:extLst>
          </p:cNvPr>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ar-JO" sz="4800" b="1" dirty="0">
                <a:solidFill>
                  <a:srgbClr val="FFFFFF"/>
                </a:solidFill>
                <a:effectLst>
                  <a:glow rad="127000">
                    <a:srgbClr val="000000"/>
                  </a:glow>
                </a:effectLst>
                <a:latin typeface="Arial" panose="020B0604020202020204" pitchFamily="34" charset="0"/>
                <a:ea typeface="宋体" charset="0"/>
                <a:cs typeface="Arial" panose="020B0604020202020204" pitchFamily="34" charset="0"/>
              </a:rPr>
              <a:t>العقيدة السليمة في مواجهة المعارضة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09925" name="Text Box 3">
            <a:extLst>
              <a:ext uri="{FF2B5EF4-FFF2-40B4-BE49-F238E27FC236}">
                <a16:creationId xmlns:a16="http://schemas.microsoft.com/office/drawing/2014/main" id="{84BCEDA0-C4F2-7311-87E5-A5BBC40A5602}"/>
              </a:ext>
            </a:extLst>
          </p:cNvPr>
          <p:cNvSpPr txBox="1">
            <a:spLocks noChangeArrowheads="1"/>
          </p:cNvSpPr>
          <p:nvPr/>
        </p:nvSpPr>
        <p:spPr bwMode="auto">
          <a:xfrm>
            <a:off x="8170863" y="44450"/>
            <a:ext cx="868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cs typeface="Arial" panose="020B0604020202020204" pitchFamily="34" charset="0"/>
              </a:rPr>
              <a:t>23</a:t>
            </a:r>
            <a:endParaRPr kumimoji="0" lang="en-US" altLang="en-US" sz="24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7" name="Rectangle 2">
            <a:extLst>
              <a:ext uri="{FF2B5EF4-FFF2-40B4-BE49-F238E27FC236}">
                <a16:creationId xmlns:a16="http://schemas.microsoft.com/office/drawing/2014/main" id="{9B6B15FC-44FA-CEAC-7C87-F5477870A632}"/>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تيموثاوس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1">
            <a:extLst>
              <a:ext uri="{FF2B5EF4-FFF2-40B4-BE49-F238E27FC236}">
                <a16:creationId xmlns:a16="http://schemas.microsoft.com/office/drawing/2014/main" id="{4D4249BA-396A-D274-A40D-FF75EB2517E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653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74EA5319-0A91-77B0-217E-844F13DD52A2}"/>
              </a:ext>
            </a:extLst>
          </p:cNvPr>
          <p:cNvSpPr>
            <a:spLocks noGrp="1" noChangeArrowheads="1"/>
          </p:cNvSpPr>
          <p:nvPr>
            <p:ph type="ctrTitle"/>
          </p:nvPr>
        </p:nvSpPr>
        <p:spPr>
          <a:xfrm>
            <a:off x="0" y="5138088"/>
            <a:ext cx="9144000" cy="1602437"/>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ألا يجب أن نكون متشجعين؟</a:t>
            </a:r>
            <a:endParaRPr lang="en-US" sz="5400" dirty="0">
              <a:effectLst>
                <a:glow rad="127000">
                  <a:schemeClr val="tx1"/>
                </a:glow>
              </a:effectLst>
              <a:ea typeface="ＭＳ Ｐゴシック" charset="0"/>
            </a:endParaRP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4560FEB6-0FCC-E1BC-2391-A3B12BB96446}"/>
              </a:ext>
            </a:extLst>
          </p:cNvPr>
          <p:cNvSpPr>
            <a:spLocks noGrp="1" noChangeArrowheads="1"/>
          </p:cNvSpPr>
          <p:nvPr>
            <p:ph type="ctrTitle"/>
          </p:nvPr>
        </p:nvSpPr>
        <p:spPr>
          <a:xfrm>
            <a:off x="0" y="5773132"/>
            <a:ext cx="9144000" cy="96739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لا يجب أن تتفاءل </a:t>
            </a:r>
            <a:endParaRPr lang="en-US" sz="5400" dirty="0">
              <a:effectLst>
                <a:glow rad="127000">
                  <a:schemeClr val="tx1"/>
                </a:glow>
              </a:effectLst>
              <a:ea typeface="ＭＳ Ｐゴシック" charset="0"/>
            </a:endParaRPr>
          </a:p>
        </p:txBody>
      </p:sp>
      <p:pic>
        <p:nvPicPr>
          <p:cNvPr id="238595" name="Picture 1">
            <a:extLst>
              <a:ext uri="{FF2B5EF4-FFF2-40B4-BE49-F238E27FC236}">
                <a16:creationId xmlns:a16="http://schemas.microsoft.com/office/drawing/2014/main" id="{A25D9016-1041-BB90-8732-E55ABC95EF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2AD58B09-1E5E-54B9-5008-8384FC0F519B}"/>
              </a:ext>
            </a:extLst>
          </p:cNvPr>
          <p:cNvSpPr txBox="1">
            <a:spLocks noChangeArrowheads="1"/>
          </p:cNvSpPr>
          <p:nvPr/>
        </p:nvSpPr>
        <p:spPr bwMode="auto">
          <a:xfrm>
            <a:off x="4559974" y="1"/>
            <a:ext cx="4584025" cy="5644054"/>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كمسيحي، هل لديك تفاؤل بخصوص المستقبل؟</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Picture 1">
            <a:extLst>
              <a:ext uri="{FF2B5EF4-FFF2-40B4-BE49-F238E27FC236}">
                <a16:creationId xmlns:a16="http://schemas.microsoft.com/office/drawing/2014/main" id="{231C516E-0C2D-2617-D572-7DA5D34FEB1A}"/>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a:solidFill>
                <a:srgbClr val="000000"/>
              </a:solidFill>
              <a:cs typeface="Arial" panose="020B0604020202020204" pitchFamily="34" charset="0"/>
            </a:endParaRPr>
          </a:p>
        </p:txBody>
      </p:sp>
      <p:sp>
        <p:nvSpPr>
          <p:cNvPr id="900098" name="Rectangle 2">
            <a:extLst>
              <a:ext uri="{FF2B5EF4-FFF2-40B4-BE49-F238E27FC236}">
                <a16:creationId xmlns:a16="http://schemas.microsoft.com/office/drawing/2014/main" id="{E05BDCC1-B7BA-34C3-0640-0915CA778C9B}"/>
              </a:ext>
            </a:extLst>
          </p:cNvPr>
          <p:cNvSpPr>
            <a:spLocks noGrp="1" noChangeArrowheads="1"/>
          </p:cNvSpPr>
          <p:nvPr>
            <p:ph type="ctrTitle"/>
          </p:nvPr>
        </p:nvSpPr>
        <p:spPr>
          <a:xfrm>
            <a:off x="49784" y="58900"/>
            <a:ext cx="9036496" cy="627225"/>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ffectLst>
                  <a:glow rad="127000">
                    <a:schemeClr val="tx1"/>
                  </a:glow>
                </a:effectLst>
                <a:ea typeface="ＭＳ Ｐゴシック" charset="0"/>
              </a:rPr>
              <a:t>ستصبح الأمور أسوأ</a:t>
            </a:r>
            <a:endParaRPr lang="en-US" dirty="0">
              <a:effectLst>
                <a:glow rad="127000">
                  <a:schemeClr val="tx1"/>
                </a:glow>
              </a:effectLst>
              <a:ea typeface="ＭＳ Ｐゴシック" charset="0"/>
            </a:endParaRPr>
          </a:p>
        </p:txBody>
      </p:sp>
      <p:pic>
        <p:nvPicPr>
          <p:cNvPr id="239620" name="Picture 1">
            <a:extLst>
              <a:ext uri="{FF2B5EF4-FFF2-40B4-BE49-F238E27FC236}">
                <a16:creationId xmlns:a16="http://schemas.microsoft.com/office/drawing/2014/main" id="{2F981619-8333-4584-5E83-E9336F104F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 y="744538"/>
            <a:ext cx="9124950" cy="611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4">
            <a:extLst>
              <a:ext uri="{FF2B5EF4-FFF2-40B4-BE49-F238E27FC236}">
                <a16:creationId xmlns:a16="http://schemas.microsoft.com/office/drawing/2014/main" id="{B35EF326-E792-B5F2-E566-88AB08BD4F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260350"/>
            <a:ext cx="6480175"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BF6F260A-BFF0-7663-A115-965F91B0F91A}"/>
              </a:ext>
            </a:extLst>
          </p:cNvPr>
          <p:cNvSpPr>
            <a:spLocks noGrp="1" noChangeArrowheads="1"/>
          </p:cNvSpPr>
          <p:nvPr>
            <p:ph type="ctrTitle"/>
          </p:nvPr>
        </p:nvSpPr>
        <p:spPr>
          <a:xfrm>
            <a:off x="0" y="116632"/>
            <a:ext cx="9144000" cy="973445"/>
          </a:xfrm>
          <a:solidFill>
            <a:schemeClr val="tx1"/>
          </a:solidFill>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6000" b="1" dirty="0">
                <a:solidFill>
                  <a:schemeClr val="tx1"/>
                </a:solidFill>
                <a:effectLst>
                  <a:glow rad="254000">
                    <a:schemeClr val="bg1"/>
                  </a:glow>
                </a:effectLst>
                <a:latin typeface="Times New Roman" panose="02020603050405020304" pitchFamily="18" charset="0"/>
                <a:ea typeface="ＭＳ Ｐゴシック" charset="0"/>
                <a:cs typeface="Times New Roman" panose="02020603050405020304" pitchFamily="18" charset="0"/>
              </a:rPr>
              <a:t>الإرتداد</a:t>
            </a:r>
            <a:endParaRPr lang="en-US" sz="6000" b="1" dirty="0">
              <a:solidFill>
                <a:schemeClr val="tx1"/>
              </a:solidFill>
              <a:effectLst>
                <a:glow rad="254000">
                  <a:schemeClr val="bg1"/>
                </a:glow>
              </a:effectLst>
              <a:latin typeface="Times New Roman" panose="02020603050405020304" pitchFamily="18" charset="0"/>
              <a:ea typeface="ＭＳ Ｐゴシック" charset="0"/>
              <a:cs typeface="Times New Roman" panose="02020603050405020304" pitchFamily="18" charset="0"/>
            </a:endParaRPr>
          </a:p>
        </p:txBody>
      </p:sp>
      <p:sp>
        <p:nvSpPr>
          <p:cNvPr id="5" name="Rectangle 2">
            <a:extLst>
              <a:ext uri="{FF2B5EF4-FFF2-40B4-BE49-F238E27FC236}">
                <a16:creationId xmlns:a16="http://schemas.microsoft.com/office/drawing/2014/main" id="{C6D1CEA2-FBA5-E86E-4E93-A0375AEE51AD}"/>
              </a:ext>
            </a:extLst>
          </p:cNvPr>
          <p:cNvSpPr txBox="1">
            <a:spLocks noChangeArrowheads="1"/>
          </p:cNvSpPr>
          <p:nvPr/>
        </p:nvSpPr>
        <p:spPr bwMode="auto">
          <a:xfrm>
            <a:off x="2817804" y="3034837"/>
            <a:ext cx="4202468" cy="3823163"/>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kern="0" dirty="0">
                <a:effectLst>
                  <a:glow rad="127000">
                    <a:schemeClr val="tx1"/>
                  </a:glow>
                </a:effectLst>
                <a:latin typeface="Arial" panose="020B0604020202020204" pitchFamily="34" charset="0"/>
                <a:ea typeface="ＭＳ Ｐゴシック" charset="0"/>
                <a:cs typeface="Arial" panose="020B0604020202020204" pitchFamily="34" charset="0"/>
              </a:rPr>
              <a:t>... تابعين أرواحاً مضلة وتعاليم شياطين</a:t>
            </a:r>
            <a:endParaRPr lang="en-US" sz="2800" b="1" kern="0" dirty="0">
              <a:effectLst>
                <a:glow rad="127000">
                  <a:schemeClr val="tx1"/>
                </a:glow>
              </a:effectLst>
              <a:latin typeface="Arial" panose="020B0604020202020204" pitchFamily="34" charset="0"/>
              <a:ea typeface="ＭＳ Ｐゴシック" charset="0"/>
              <a:cs typeface="Arial" panose="020B0604020202020204" pitchFamily="34" charset="0"/>
            </a:endParaRPr>
          </a:p>
          <a:p>
            <a:pPr>
              <a:defRPr/>
            </a:pPr>
            <a:r>
              <a:rPr lang="en-US" sz="2800" b="1" kern="0"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2800" b="1" kern="0" dirty="0">
                <a:effectLst>
                  <a:glow rad="127000">
                    <a:schemeClr val="tx1"/>
                  </a:glow>
                </a:effectLst>
                <a:latin typeface="Arial" panose="020B0604020202020204" pitchFamily="34" charset="0"/>
                <a:ea typeface="ＭＳ Ｐゴシック" charset="0"/>
                <a:cs typeface="Arial" panose="020B0604020202020204" pitchFamily="34" charset="0"/>
              </a:rPr>
              <a:t>1 تيموثاوس 4: 1</a:t>
            </a:r>
            <a:r>
              <a:rPr lang="en-US" sz="2800" b="1" kern="0"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4">
            <a:extLst>
              <a:ext uri="{FF2B5EF4-FFF2-40B4-BE49-F238E27FC236}">
                <a16:creationId xmlns:a16="http://schemas.microsoft.com/office/drawing/2014/main" id="{665AA961-808A-9D0D-99C4-8585FA6C75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260350"/>
            <a:ext cx="6480175"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4EE0E423-E5E5-4DF7-C2B3-F783104016FA}"/>
              </a:ext>
            </a:extLst>
          </p:cNvPr>
          <p:cNvSpPr>
            <a:spLocks noGrp="1" noChangeArrowheads="1"/>
          </p:cNvSpPr>
          <p:nvPr>
            <p:ph type="ctrTitle"/>
          </p:nvPr>
        </p:nvSpPr>
        <p:spPr>
          <a:xfrm>
            <a:off x="-36512" y="44624"/>
            <a:ext cx="9144000" cy="1083578"/>
          </a:xfrm>
          <a:solidFill>
            <a:schemeClr val="tx1"/>
          </a:solidFill>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6000" dirty="0">
                <a:solidFill>
                  <a:schemeClr val="tx1"/>
                </a:solidFill>
                <a:effectLst>
                  <a:glow rad="254000">
                    <a:schemeClr val="bg1"/>
                  </a:glow>
                </a:effectLst>
                <a:latin typeface="Times New Roman" panose="02020603050405020304" pitchFamily="18" charset="0"/>
                <a:ea typeface="ＭＳ Ｐゴシック" charset="0"/>
                <a:cs typeface="Times New Roman" panose="02020603050405020304" pitchFamily="18" charset="0"/>
              </a:rPr>
              <a:t>الإرتداد</a:t>
            </a:r>
            <a:endParaRPr lang="en-US" sz="6000" b="1" dirty="0">
              <a:solidFill>
                <a:schemeClr val="tx1"/>
              </a:solidFill>
              <a:effectLst>
                <a:glow rad="254000">
                  <a:schemeClr val="bg1"/>
                </a:glow>
              </a:effectLst>
              <a:latin typeface="Times New Roman" panose="02020603050405020304" pitchFamily="18" charset="0"/>
              <a:ea typeface="ＭＳ Ｐゴシック" charset="0"/>
              <a:cs typeface="Times New Roman" panose="02020603050405020304" pitchFamily="18" charset="0"/>
            </a:endParaRPr>
          </a:p>
        </p:txBody>
      </p:sp>
      <p:sp>
        <p:nvSpPr>
          <p:cNvPr id="5" name="Rectangle 2">
            <a:extLst>
              <a:ext uri="{FF2B5EF4-FFF2-40B4-BE49-F238E27FC236}">
                <a16:creationId xmlns:a16="http://schemas.microsoft.com/office/drawing/2014/main" id="{AF3ED345-A85F-5276-ABEA-7EE016BA3A12}"/>
              </a:ext>
            </a:extLst>
          </p:cNvPr>
          <p:cNvSpPr txBox="1">
            <a:spLocks noChangeArrowheads="1"/>
          </p:cNvSpPr>
          <p:nvPr/>
        </p:nvSpPr>
        <p:spPr bwMode="auto">
          <a:xfrm>
            <a:off x="-30695" y="6038551"/>
            <a:ext cx="9173526" cy="853926"/>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kern="0" dirty="0">
                <a:effectLst>
                  <a:glow rad="127000">
                    <a:schemeClr val="tx1"/>
                  </a:glow>
                </a:effectLst>
                <a:latin typeface="Arial" panose="020B0604020202020204" pitchFamily="34" charset="0"/>
                <a:ea typeface="ＭＳ Ｐゴシック" charset="0"/>
                <a:cs typeface="Arial" panose="020B0604020202020204" pitchFamily="34" charset="0"/>
              </a:rPr>
              <a:t>... تابعين أرواحاً مضلة وتعاليم شياطين (1 تيموثاوس 4: 1)</a:t>
            </a:r>
          </a:p>
        </p:txBody>
      </p:sp>
      <p:sp>
        <p:nvSpPr>
          <p:cNvPr id="241671" name="Rectangle 1">
            <a:extLst>
              <a:ext uri="{FF2B5EF4-FFF2-40B4-BE49-F238E27FC236}">
                <a16:creationId xmlns:a16="http://schemas.microsoft.com/office/drawing/2014/main" id="{233B4C97-256C-5E44-0C8B-CDFAF5D9A975}"/>
              </a:ext>
            </a:extLst>
          </p:cNvPr>
          <p:cNvSpPr>
            <a:spLocks noChangeArrowheads="1"/>
          </p:cNvSpPr>
          <p:nvPr/>
        </p:nvSpPr>
        <p:spPr bwMode="auto">
          <a:xfrm>
            <a:off x="-1586" y="1025435"/>
            <a:ext cx="9048748"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rtl="1"/>
            <a:r>
              <a:rPr lang="ar-JO" altLang="en-US" sz="2000" b="1" dirty="0">
                <a:solidFill>
                  <a:schemeClr val="bg1"/>
                </a:solidFill>
                <a:effectLst>
                  <a:glow rad="228600">
                    <a:schemeClr val="accent4">
                      <a:satMod val="175000"/>
                      <a:alpha val="77000"/>
                    </a:schemeClr>
                  </a:glow>
                </a:effectLst>
              </a:rPr>
              <a:t>الإثباتات والتتميمات (185)</a:t>
            </a:r>
            <a:endParaRPr lang="en-US" altLang="en-US" sz="2000" b="1" dirty="0">
              <a:solidFill>
                <a:schemeClr val="bg1"/>
              </a:solidFill>
              <a:effectLst>
                <a:glow rad="228600">
                  <a:schemeClr val="accent4">
                    <a:satMod val="175000"/>
                    <a:alpha val="77000"/>
                  </a:schemeClr>
                </a:glow>
              </a:effectLst>
            </a:endParaRPr>
          </a:p>
          <a:p>
            <a:pPr algn="r"/>
            <a:r>
              <a:rPr lang="ar-JO" altLang="en-US" sz="2000" b="1" dirty="0">
                <a:solidFill>
                  <a:schemeClr val="bg1"/>
                </a:solidFill>
                <a:effectLst>
                  <a:glow rad="228600">
                    <a:schemeClr val="accent4">
                      <a:satMod val="175000"/>
                      <a:alpha val="77000"/>
                    </a:schemeClr>
                  </a:glow>
                </a:effectLst>
              </a:rPr>
              <a:t>أول أسقف مثلية الجنس تستبدل الصلبان برموز إسلامية ليشعر المسلمون بالإرتياح</a:t>
            </a:r>
            <a:br>
              <a:rPr lang="en-US" altLang="en-US" sz="2000" b="1" dirty="0">
                <a:solidFill>
                  <a:schemeClr val="bg1"/>
                </a:solidFill>
                <a:effectLst>
                  <a:glow rad="228600">
                    <a:schemeClr val="accent4">
                      <a:satMod val="175000"/>
                      <a:alpha val="77000"/>
                    </a:schemeClr>
                  </a:glow>
                </a:effectLst>
              </a:rPr>
            </a:br>
            <a:r>
              <a:rPr lang="ar-JO" altLang="en-US" sz="2000" b="1" dirty="0">
                <a:solidFill>
                  <a:schemeClr val="bg1"/>
                </a:solidFill>
                <a:effectLst>
                  <a:glow rad="228600">
                    <a:schemeClr val="accent4">
                      <a:satMod val="175000"/>
                      <a:alpha val="77000"/>
                    </a:schemeClr>
                  </a:glow>
                </a:effectLst>
              </a:rPr>
              <a:t>رجال الدين المسيحيون واليهود يباركون عيادة الإجهاض، ويدعون أن الله موجود في هذا الفضاء</a:t>
            </a:r>
            <a:br>
              <a:rPr lang="en-US" altLang="en-US" sz="2000" b="1" dirty="0">
                <a:solidFill>
                  <a:schemeClr val="bg1"/>
                </a:solidFill>
                <a:effectLst>
                  <a:glow rad="228600">
                    <a:schemeClr val="accent4">
                      <a:satMod val="175000"/>
                      <a:alpha val="77000"/>
                    </a:schemeClr>
                  </a:glow>
                </a:effectLst>
              </a:rPr>
            </a:br>
            <a:r>
              <a:rPr lang="ar-JO" altLang="en-US" sz="2000" b="1" dirty="0">
                <a:solidFill>
                  <a:schemeClr val="bg1"/>
                </a:solidFill>
                <a:effectLst>
                  <a:glow rad="228600">
                    <a:schemeClr val="accent4">
                      <a:satMod val="175000"/>
                      <a:alpha val="77000"/>
                    </a:schemeClr>
                  </a:glow>
                </a:effectLst>
              </a:rPr>
              <a:t>مدرسة أوهايو تزيل لوحة الوصايا العشر منذ ما يقرب من 100 عام لأجل المجموعة الملحدة</a:t>
            </a:r>
            <a:br>
              <a:rPr lang="en-US" altLang="en-US" sz="2000" b="1" dirty="0">
                <a:solidFill>
                  <a:schemeClr val="bg1"/>
                </a:solidFill>
                <a:effectLst>
                  <a:glow rad="228600">
                    <a:schemeClr val="accent4">
                      <a:satMod val="175000"/>
                      <a:alpha val="77000"/>
                    </a:schemeClr>
                  </a:glow>
                </a:effectLst>
              </a:rPr>
            </a:br>
            <a:r>
              <a:rPr lang="ar-JO" altLang="en-US" sz="2000" b="1" dirty="0">
                <a:solidFill>
                  <a:schemeClr val="bg1"/>
                </a:solidFill>
                <a:effectLst>
                  <a:glow rad="228600">
                    <a:schemeClr val="accent4">
                      <a:satMod val="175000"/>
                      <a:alpha val="77000"/>
                    </a:schemeClr>
                  </a:glow>
                </a:effectLst>
              </a:rPr>
              <a:t>طائفة إنجيلية تطرد الجماعة بأكملها بسبب سياسة المثليين</a:t>
            </a:r>
          </a:p>
          <a:p>
            <a:pPr algn="r"/>
            <a:r>
              <a:rPr lang="ar-JO" altLang="en-US" sz="2000" b="1" dirty="0">
                <a:solidFill>
                  <a:schemeClr val="bg1"/>
                </a:solidFill>
                <a:effectLst>
                  <a:glow rad="228600">
                    <a:schemeClr val="accent4">
                      <a:satMod val="175000"/>
                      <a:alpha val="77000"/>
                    </a:schemeClr>
                  </a:glow>
                </a:effectLst>
              </a:rPr>
              <a:t>أسقف مثلي الجنس مكرس حديثاً يعلن أن الله امرأة – المتصل اليومي</a:t>
            </a:r>
            <a:endParaRPr lang="en-US" altLang="en-US" sz="2000" b="1" dirty="0">
              <a:solidFill>
                <a:schemeClr val="bg1"/>
              </a:solidFill>
              <a:effectLst>
                <a:glow rad="228600">
                  <a:schemeClr val="accent4">
                    <a:satMod val="175000"/>
                    <a:alpha val="77000"/>
                  </a:schemeClr>
                </a:glow>
              </a:effectLst>
            </a:endParaRPr>
          </a:p>
          <a:p>
            <a:pPr algn="r"/>
            <a:r>
              <a:rPr lang="ar-JO" altLang="en-US" sz="2000" b="1" dirty="0">
                <a:solidFill>
                  <a:schemeClr val="bg1"/>
                </a:solidFill>
                <a:effectLst>
                  <a:glow rad="228600">
                    <a:schemeClr val="accent4">
                      <a:satMod val="175000"/>
                      <a:alpha val="77000"/>
                    </a:schemeClr>
                  </a:glow>
                </a:effectLst>
              </a:rPr>
              <a:t>أكبر طائفة مشيخية أمريكية ترسم أول شخص غير ثنائي بينما يحتفل جول أوستين بأول زوجة مثلية في حفل الليدي غاغا</a:t>
            </a:r>
          </a:p>
          <a:p>
            <a:pPr algn="r"/>
            <a:r>
              <a:rPr lang="ar-JO" altLang="en-US" sz="2000" b="1" dirty="0">
                <a:solidFill>
                  <a:schemeClr val="bg1"/>
                </a:solidFill>
                <a:effectLst>
                  <a:glow rad="228600">
                    <a:schemeClr val="accent4">
                      <a:satMod val="175000"/>
                      <a:alpha val="77000"/>
                    </a:schemeClr>
                  </a:glow>
                </a:effectLst>
              </a:rPr>
              <a:t>رجال الدين في كنيسة المسيح المتحدة يقيمون خدمة البركة في منظمة تنظيم الأسرة</a:t>
            </a:r>
            <a:endParaRPr lang="en-US" altLang="en-US" sz="2000" b="1" dirty="0">
              <a:solidFill>
                <a:schemeClr val="bg1"/>
              </a:solidFill>
              <a:effectLst>
                <a:glow rad="228600">
                  <a:schemeClr val="accent4">
                    <a:satMod val="175000"/>
                    <a:alpha val="77000"/>
                  </a:schemeClr>
                </a:glow>
              </a:effectLst>
            </a:endParaRPr>
          </a:p>
          <a:p>
            <a:pPr algn="r" rtl="1"/>
            <a:r>
              <a:rPr lang="ar-JO" altLang="en-US" sz="2000" b="1" dirty="0">
                <a:solidFill>
                  <a:schemeClr val="bg1"/>
                </a:solidFill>
                <a:effectLst>
                  <a:glow rad="228600">
                    <a:schemeClr val="accent4">
                      <a:satMod val="175000"/>
                      <a:alpha val="77000"/>
                    </a:schemeClr>
                  </a:glow>
                </a:effectLst>
              </a:rPr>
              <a:t>تؤكد كنيسة هيلسونغ على موقفها المؤيد الكامل لمجتمع المثليين في مؤتمر  ألفا</a:t>
            </a:r>
            <a:r>
              <a:rPr lang="en-US" altLang="en-US" sz="2000" b="1" dirty="0">
                <a:solidFill>
                  <a:schemeClr val="bg1"/>
                </a:solidFill>
                <a:effectLst>
                  <a:glow rad="228600">
                    <a:schemeClr val="accent4">
                      <a:satMod val="175000"/>
                      <a:alpha val="77000"/>
                    </a:schemeClr>
                  </a:glow>
                </a:effectLst>
              </a:rPr>
              <a:t> </a:t>
            </a:r>
            <a:r>
              <a:rPr lang="ar-JO" altLang="en-US" sz="2000" b="1" dirty="0">
                <a:solidFill>
                  <a:schemeClr val="bg1"/>
                </a:solidFill>
                <a:effectLst>
                  <a:glow rad="228600">
                    <a:schemeClr val="accent4">
                      <a:satMod val="175000"/>
                      <a:alpha val="77000"/>
                    </a:schemeClr>
                  </a:glow>
                </a:effectLst>
              </a:rPr>
              <a:t>للدين العالمي الواحد</a:t>
            </a:r>
            <a:endParaRPr lang="en-US" altLang="en-US" sz="2000" b="1" dirty="0">
              <a:solidFill>
                <a:schemeClr val="bg1"/>
              </a:solidFill>
              <a:effectLst>
                <a:glow rad="228600">
                  <a:schemeClr val="accent4">
                    <a:satMod val="175000"/>
                    <a:alpha val="77000"/>
                  </a:schemeClr>
                </a:glow>
              </a:effectLst>
            </a:endParaRPr>
          </a:p>
          <a:p>
            <a:pPr algn="r" rtl="1"/>
            <a:r>
              <a:rPr lang="ar-JO" altLang="en-US" sz="2000" b="1" dirty="0">
                <a:solidFill>
                  <a:schemeClr val="bg1"/>
                </a:solidFill>
                <a:effectLst>
                  <a:glow rad="228600">
                    <a:schemeClr val="accent4">
                      <a:satMod val="175000"/>
                      <a:alpha val="77000"/>
                    </a:schemeClr>
                  </a:glow>
                </a:effectLst>
              </a:rPr>
              <a:t>الجامعة الميثودية تقدم دورة تدريبية للطلاب حول تأويل الكتاب المقدس المثلي</a:t>
            </a:r>
            <a:endParaRPr lang="en-US" altLang="en-US" sz="2000" b="1" dirty="0">
              <a:solidFill>
                <a:schemeClr val="bg1"/>
              </a:solidFill>
              <a:effectLst>
                <a:glow rad="228600">
                  <a:schemeClr val="accent4">
                    <a:satMod val="175000"/>
                    <a:alpha val="77000"/>
                  </a:schemeClr>
                </a:glow>
              </a:effectLst>
            </a:endParaRPr>
          </a:p>
          <a:p>
            <a:pPr algn="r"/>
            <a:r>
              <a:rPr lang="ar-JO" altLang="en-US" sz="2000" b="1" dirty="0">
                <a:solidFill>
                  <a:schemeClr val="bg1"/>
                </a:solidFill>
                <a:effectLst>
                  <a:glow rad="228600">
                    <a:schemeClr val="accent4">
                      <a:satMod val="175000"/>
                      <a:alpha val="77000"/>
                    </a:schemeClr>
                  </a:glow>
                </a:effectLst>
              </a:rPr>
              <a:t>مؤسس كريسلام ريك وارن يتعاون مع المساجد للمساواة بين إله الكتاب المقدس والله</a:t>
            </a:r>
            <a:endParaRPr lang="en-US" altLang="en-US" sz="2000" b="1" dirty="0">
              <a:solidFill>
                <a:schemeClr val="bg1"/>
              </a:solidFill>
              <a:effectLst>
                <a:glow rad="228600">
                  <a:schemeClr val="accent4">
                    <a:satMod val="175000"/>
                    <a:alpha val="77000"/>
                  </a:schemeClr>
                </a:glow>
              </a:effectLst>
            </a:endParaRPr>
          </a:p>
          <a:p>
            <a:pPr algn="r"/>
            <a:r>
              <a:rPr lang="ar-JO" altLang="en-US" sz="2000" b="1" dirty="0">
                <a:solidFill>
                  <a:schemeClr val="bg1"/>
                </a:solidFill>
                <a:effectLst>
                  <a:glow rad="228600">
                    <a:schemeClr val="accent4">
                      <a:satMod val="175000"/>
                      <a:alpha val="77000"/>
                    </a:schemeClr>
                  </a:glow>
                </a:effectLst>
              </a:rPr>
              <a:t>تعرض كنيسة دورهام تغطية الصلبان أثناء استضافة صلاة المسلمين - الأنجليكانية</a:t>
            </a:r>
          </a:p>
          <a:p>
            <a:pPr algn="r"/>
            <a:r>
              <a:rPr lang="ar-JO" altLang="en-US" sz="2000" b="1" dirty="0">
                <a:solidFill>
                  <a:schemeClr val="bg1"/>
                </a:solidFill>
                <a:effectLst>
                  <a:glow rad="228600">
                    <a:schemeClr val="accent4">
                      <a:satMod val="175000"/>
                      <a:alpha val="77000"/>
                    </a:schemeClr>
                  </a:glow>
                </a:effectLst>
              </a:rPr>
              <a:t>يُظهر التحقيق أن الإنجيليين يعيشون أنماط حياة فخمة</a:t>
            </a:r>
            <a:endParaRPr lang="en-US" altLang="en-US" sz="2000" b="1" dirty="0">
              <a:solidFill>
                <a:schemeClr val="bg1"/>
              </a:solidFill>
              <a:effectLst>
                <a:glow rad="228600">
                  <a:schemeClr val="accent4">
                    <a:satMod val="175000"/>
                    <a:alpha val="77000"/>
                  </a:schemeClr>
                </a:glow>
              </a:effectLst>
            </a:endParaRPr>
          </a:p>
          <a:p>
            <a:pPr algn="r"/>
            <a:r>
              <a:rPr lang="ar-JO" altLang="en-US" sz="2000" b="1" dirty="0">
                <a:solidFill>
                  <a:schemeClr val="bg1"/>
                </a:solidFill>
                <a:effectLst>
                  <a:glow rad="228600">
                    <a:schemeClr val="accent4">
                      <a:satMod val="175000"/>
                      <a:alpha val="77000"/>
                    </a:schemeClr>
                  </a:glow>
                </a:effectLst>
              </a:rPr>
              <a:t>تدعي مالكة مزرعة إنجيل الازدهار، بولا وايت، أن الله أخبرها بقبول لقب الرسول</a:t>
            </a:r>
            <a:endParaRPr lang="en-US" altLang="en-US" sz="2000" b="1" dirty="0">
              <a:solidFill>
                <a:schemeClr val="bg1"/>
              </a:solidFill>
              <a:effectLst>
                <a:glow rad="228600">
                  <a:schemeClr val="accent4">
                    <a:satMod val="175000"/>
                    <a:alpha val="77000"/>
                  </a:schemeClr>
                </a:glow>
              </a:effectLst>
            </a:endParaRPr>
          </a:p>
          <a:p>
            <a:pPr algn="r"/>
            <a:r>
              <a:rPr lang="ar-JO" altLang="en-US" sz="2000" b="1" dirty="0">
                <a:solidFill>
                  <a:schemeClr val="bg1"/>
                </a:solidFill>
                <a:effectLst>
                  <a:glow rad="228600">
                    <a:schemeClr val="accent4">
                      <a:satMod val="175000"/>
                      <a:alpha val="77000"/>
                    </a:schemeClr>
                  </a:glow>
                </a:effectLst>
              </a:rPr>
              <a:t>إسبانيا: 10 ملايين يعيشون في مدن لا يوجد بها حضور إنجيلي</a:t>
            </a:r>
            <a:endParaRPr lang="en-US" altLang="en-US" sz="2000" b="1" dirty="0">
              <a:solidFill>
                <a:schemeClr val="bg1"/>
              </a:solidFill>
              <a:effectLst>
                <a:glow rad="228600">
                  <a:schemeClr val="accent4">
                    <a:satMod val="175000"/>
                    <a:alpha val="77000"/>
                  </a:schemeClr>
                </a:glow>
              </a:effectLst>
            </a:endParaRPr>
          </a:p>
        </p:txBody>
      </p:sp>
      <p:pic>
        <p:nvPicPr>
          <p:cNvPr id="241672" name="Picture 3">
            <a:extLst>
              <a:ext uri="{FF2B5EF4-FFF2-40B4-BE49-F238E27FC236}">
                <a16:creationId xmlns:a16="http://schemas.microsoft.com/office/drawing/2014/main" id="{EE9156EC-0073-BDE5-2E73-A727B23334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700088"/>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3" name="Picture 4">
            <a:extLst>
              <a:ext uri="{FF2B5EF4-FFF2-40B4-BE49-F238E27FC236}">
                <a16:creationId xmlns:a16="http://schemas.microsoft.com/office/drawing/2014/main" id="{4ED068CB-F22E-67B9-5054-22410178CE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974725"/>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4" name="Picture 5">
            <a:extLst>
              <a:ext uri="{FF2B5EF4-FFF2-40B4-BE49-F238E27FC236}">
                <a16:creationId xmlns:a16="http://schemas.microsoft.com/office/drawing/2014/main" id="{B3BBF17A-E0E7-3207-BBB7-C0F39197D9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1247775"/>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5" name="Picture 6">
            <a:extLst>
              <a:ext uri="{FF2B5EF4-FFF2-40B4-BE49-F238E27FC236}">
                <a16:creationId xmlns:a16="http://schemas.microsoft.com/office/drawing/2014/main" id="{36348293-9C07-FAE3-8B46-FC071DA053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1522413"/>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6" name="Picture 7">
            <a:extLst>
              <a:ext uri="{FF2B5EF4-FFF2-40B4-BE49-F238E27FC236}">
                <a16:creationId xmlns:a16="http://schemas.microsoft.com/office/drawing/2014/main" id="{0316107D-981F-FE1D-BCCF-0A05F9E650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1797050"/>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7" name="Picture 8">
            <a:extLst>
              <a:ext uri="{FF2B5EF4-FFF2-40B4-BE49-F238E27FC236}">
                <a16:creationId xmlns:a16="http://schemas.microsoft.com/office/drawing/2014/main" id="{DA1A22EE-135A-AFD3-802A-DC7EE66303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2071688"/>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8" name="Picture 9">
            <a:extLst>
              <a:ext uri="{FF2B5EF4-FFF2-40B4-BE49-F238E27FC236}">
                <a16:creationId xmlns:a16="http://schemas.microsoft.com/office/drawing/2014/main" id="{59876A41-B56F-A2BE-794C-9441F2F745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2346325"/>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9" name="Picture 10">
            <a:extLst>
              <a:ext uri="{FF2B5EF4-FFF2-40B4-BE49-F238E27FC236}">
                <a16:creationId xmlns:a16="http://schemas.microsoft.com/office/drawing/2014/main" id="{A04ACBFE-AA4C-32E3-E51D-8BA89B75BC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2619375"/>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80" name="Picture 11">
            <a:extLst>
              <a:ext uri="{FF2B5EF4-FFF2-40B4-BE49-F238E27FC236}">
                <a16:creationId xmlns:a16="http://schemas.microsoft.com/office/drawing/2014/main" id="{5CCE16EB-27D6-EF76-7846-C1D3EAE9B1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2894013"/>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81" name="Picture 12">
            <a:extLst>
              <a:ext uri="{FF2B5EF4-FFF2-40B4-BE49-F238E27FC236}">
                <a16:creationId xmlns:a16="http://schemas.microsoft.com/office/drawing/2014/main" id="{79228F39-60F7-61BC-0FC1-B0D7D18BD8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3168650"/>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82" name="Picture 13">
            <a:extLst>
              <a:ext uri="{FF2B5EF4-FFF2-40B4-BE49-F238E27FC236}">
                <a16:creationId xmlns:a16="http://schemas.microsoft.com/office/drawing/2014/main" id="{D80AB9B4-1024-0637-A307-6350F42DFF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3443288"/>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83" name="Picture 14">
            <a:extLst>
              <a:ext uri="{FF2B5EF4-FFF2-40B4-BE49-F238E27FC236}">
                <a16:creationId xmlns:a16="http://schemas.microsoft.com/office/drawing/2014/main" id="{7E3413C8-002C-72B7-A659-14CB441BDE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3717925"/>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84" name="Picture 15">
            <a:extLst>
              <a:ext uri="{FF2B5EF4-FFF2-40B4-BE49-F238E27FC236}">
                <a16:creationId xmlns:a16="http://schemas.microsoft.com/office/drawing/2014/main" id="{2B3058F5-4D68-7860-0652-AEC9200891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3990975"/>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85" name="Picture 16">
            <a:extLst>
              <a:ext uri="{FF2B5EF4-FFF2-40B4-BE49-F238E27FC236}">
                <a16:creationId xmlns:a16="http://schemas.microsoft.com/office/drawing/2014/main" id="{840C6551-2303-4C05-001D-57FC94597B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4265613"/>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86" name="Picture 17">
            <a:extLst>
              <a:ext uri="{FF2B5EF4-FFF2-40B4-BE49-F238E27FC236}">
                <a16:creationId xmlns:a16="http://schemas.microsoft.com/office/drawing/2014/main" id="{FC37C7CD-BD92-F88E-9952-C1F3739A56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4540250"/>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87" name="Picture 18">
            <a:extLst>
              <a:ext uri="{FF2B5EF4-FFF2-40B4-BE49-F238E27FC236}">
                <a16:creationId xmlns:a16="http://schemas.microsoft.com/office/drawing/2014/main" id="{445AEF53-2BD5-BB81-258E-E3260610C8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4814888"/>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88" name="Picture 19">
            <a:extLst>
              <a:ext uri="{FF2B5EF4-FFF2-40B4-BE49-F238E27FC236}">
                <a16:creationId xmlns:a16="http://schemas.microsoft.com/office/drawing/2014/main" id="{22A96316-C3A3-86FC-2195-0FE67B294F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5089525"/>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89" name="Picture 20">
            <a:extLst>
              <a:ext uri="{FF2B5EF4-FFF2-40B4-BE49-F238E27FC236}">
                <a16:creationId xmlns:a16="http://schemas.microsoft.com/office/drawing/2014/main" id="{D89CDB18-E95F-9FD2-A70B-6A2554B7FD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5362575"/>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90" name="Picture 21">
            <a:extLst>
              <a:ext uri="{FF2B5EF4-FFF2-40B4-BE49-F238E27FC236}">
                <a16:creationId xmlns:a16="http://schemas.microsoft.com/office/drawing/2014/main" id="{E200F499-DA08-882C-D7BB-E61B34C474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5637213"/>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91" name="Picture 22">
            <a:extLst>
              <a:ext uri="{FF2B5EF4-FFF2-40B4-BE49-F238E27FC236}">
                <a16:creationId xmlns:a16="http://schemas.microsoft.com/office/drawing/2014/main" id="{4EFBBEF0-AF68-07A1-8EF5-C8671CE7CB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5911850"/>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2690" name="Picture 2">
            <a:extLst>
              <a:ext uri="{FF2B5EF4-FFF2-40B4-BE49-F238E27FC236}">
                <a16:creationId xmlns:a16="http://schemas.microsoft.com/office/drawing/2014/main" id="{A169A9D8-34ED-6098-54F8-02E72185CD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6388" y="0"/>
            <a:ext cx="8531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84B087A7-C4E3-8EF9-7E09-AAE2F339E5C7}"/>
              </a:ext>
            </a:extLst>
          </p:cNvPr>
          <p:cNvSpPr>
            <a:spLocks noGrp="1" noChangeArrowheads="1"/>
          </p:cNvSpPr>
          <p:nvPr>
            <p:ph type="ctrTitle"/>
          </p:nvPr>
        </p:nvSpPr>
        <p:spPr>
          <a:xfrm>
            <a:off x="3131840" y="5517232"/>
            <a:ext cx="6004536" cy="792088"/>
          </a:xfrm>
          <a:solidFill>
            <a:schemeClr val="bg1"/>
          </a:solidFill>
          <a:ln>
            <a:miter lim="800000"/>
            <a:headEnd/>
            <a:tailEnd/>
          </a:ln>
          <a:extLst>
            <a:ext uri="{909E8E84-426E-40dd-AFC4-6F175D3DCCD1}"/>
            <a:ext uri="{91240B29-F687-4f45-9708-019B960494DF}"/>
            <a:ext uri="{FAA26D3D-D897-4be2-8F04-BA451C77F1D7}"/>
          </a:extLst>
        </p:spPr>
        <p:txBody>
          <a:bodyPr/>
          <a:lstStyle/>
          <a:p>
            <a:pPr algn="l">
              <a:defRPr/>
            </a:pPr>
            <a:r>
              <a:rPr lang="ar-JO" sz="3200" dirty="0">
                <a:solidFill>
                  <a:schemeClr val="tx2"/>
                </a:solidFill>
                <a:effectLst>
                  <a:glow rad="127000">
                    <a:schemeClr val="bg1"/>
                  </a:glow>
                </a:effectLst>
                <a:ea typeface="ＭＳ Ｐゴシック" charset="0"/>
              </a:rPr>
              <a:t>سقوط فرانسيس تشان ولماذا يجب تجنبه</a:t>
            </a:r>
            <a:endParaRPr lang="en-US" sz="3200" dirty="0">
              <a:solidFill>
                <a:schemeClr val="tx2"/>
              </a:solidFill>
              <a:effectLst>
                <a:glow rad="127000">
                  <a:schemeClr val="bg1"/>
                </a:glow>
              </a:effectLst>
              <a:ea typeface="ＭＳ Ｐゴシック" charset="0"/>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3714" name="Picture 2">
            <a:extLst>
              <a:ext uri="{FF2B5EF4-FFF2-40B4-BE49-F238E27FC236}">
                <a16:creationId xmlns:a16="http://schemas.microsoft.com/office/drawing/2014/main" id="{FCAAC01E-6754-5054-EA4E-3CE5F31D0A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6388" y="0"/>
            <a:ext cx="8531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EA55E5CD-4C04-1E6F-51C0-A8E1AAF31749}"/>
              </a:ext>
            </a:extLst>
          </p:cNvPr>
          <p:cNvSpPr>
            <a:spLocks noGrp="1" noChangeArrowheads="1"/>
          </p:cNvSpPr>
          <p:nvPr>
            <p:ph type="ctrTitle"/>
          </p:nvPr>
        </p:nvSpPr>
        <p:spPr>
          <a:xfrm>
            <a:off x="3131840" y="5661248"/>
            <a:ext cx="5992902" cy="1196752"/>
          </a:xfrm>
          <a:solidFill>
            <a:schemeClr val="bg1"/>
          </a:solidFill>
          <a:ln>
            <a:miter lim="800000"/>
            <a:headEnd/>
            <a:tailEnd/>
          </a:ln>
          <a:extLst>
            <a:ext uri="{909E8E84-426E-40dd-AFC4-6F175D3DCCD1}"/>
            <a:ext uri="{91240B29-F687-4f45-9708-019B960494DF}"/>
            <a:ext uri="{FAA26D3D-D897-4be2-8F04-BA451C77F1D7}"/>
          </a:extLst>
        </p:spPr>
        <p:txBody>
          <a:bodyPr/>
          <a:lstStyle/>
          <a:p>
            <a:pPr algn="l">
              <a:defRPr/>
            </a:pPr>
            <a:r>
              <a:rPr lang="ar-JO" sz="3600" dirty="0">
                <a:solidFill>
                  <a:schemeClr val="tx2"/>
                </a:solidFill>
                <a:effectLst>
                  <a:glow rad="127000">
                    <a:schemeClr val="bg1"/>
                  </a:glow>
                </a:effectLst>
                <a:ea typeface="ＭＳ Ｐゴシック" charset="0"/>
              </a:rPr>
              <a:t>حان الوقت لتقبيل وداع ائتلاف الإنجيل</a:t>
            </a:r>
            <a:endParaRPr lang="en-US" sz="3600" dirty="0">
              <a:solidFill>
                <a:schemeClr val="tx2"/>
              </a:solidFill>
              <a:effectLst>
                <a:glow rad="127000">
                  <a:schemeClr val="bg1"/>
                </a:glow>
              </a:effectLst>
              <a:ea typeface="ＭＳ Ｐゴシック" charset="0"/>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8A70B497-B437-C6FE-A28D-883E5CF5E92A}"/>
              </a:ext>
            </a:extLst>
          </p:cNvPr>
          <p:cNvSpPr>
            <a:spLocks noGrp="1" noChangeArrowheads="1"/>
          </p:cNvSpPr>
          <p:nvPr>
            <p:ph type="ctrTitle"/>
          </p:nvPr>
        </p:nvSpPr>
        <p:spPr>
          <a:xfrm>
            <a:off x="0" y="29469"/>
            <a:ext cx="9144000" cy="829727"/>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en-US" dirty="0">
                <a:effectLst>
                  <a:glow rad="127000">
                    <a:schemeClr val="tx1"/>
                  </a:glow>
                </a:effectLst>
                <a:ea typeface="ＭＳ Ｐゴシック" charset="0"/>
                <a:cs typeface="ＭＳ Ｐゴシック" charset="0"/>
              </a:rPr>
              <a:t>Apostasy</a:t>
            </a:r>
          </a:p>
        </p:txBody>
      </p:sp>
      <p:pic>
        <p:nvPicPr>
          <p:cNvPr id="244739" name="Picture 2">
            <a:extLst>
              <a:ext uri="{FF2B5EF4-FFF2-40B4-BE49-F238E27FC236}">
                <a16:creationId xmlns:a16="http://schemas.microsoft.com/office/drawing/2014/main" id="{747F0C53-9D35-08E2-43C3-133503232E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26988"/>
            <a:ext cx="4608513"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a:extLst>
              <a:ext uri="{FF2B5EF4-FFF2-40B4-BE49-F238E27FC236}">
                <a16:creationId xmlns:a16="http://schemas.microsoft.com/office/drawing/2014/main" id="{8DF38193-8748-260A-5E76-81648F13C2F2}"/>
              </a:ext>
            </a:extLst>
          </p:cNvPr>
          <p:cNvSpPr>
            <a:spLocks noGrp="1" noChangeArrowheads="1"/>
          </p:cNvSpPr>
          <p:nvPr>
            <p:ph type="title" idx="4294967295"/>
          </p:nvPr>
        </p:nvSpPr>
        <p:spPr>
          <a:xfrm>
            <a:off x="3779838" y="746125"/>
            <a:ext cx="1619250" cy="522288"/>
          </a:xfrm>
          <a:solidFill>
            <a:srgbClr val="000000"/>
          </a:solidFill>
        </p:spPr>
        <p:txBody>
          <a:bodyPr>
            <a:spAutoFit/>
          </a:bodyPr>
          <a:lstStyle/>
          <a:p>
            <a:pPr eaLnBrk="1" hangingPunct="1">
              <a:defRPr/>
            </a:pPr>
            <a:r>
              <a:rPr lang="ar-JO" sz="2800" b="1" kern="1200" dirty="0">
                <a:solidFill>
                  <a:srgbClr val="FFFFFF"/>
                </a:solidFill>
                <a:latin typeface="Arial" panose="020B0604020202020204" pitchFamily="34" charset="0"/>
                <a:ea typeface="ＭＳ Ｐゴシック" charset="0"/>
                <a:cs typeface="Arial" panose="020B0604020202020204" pitchFamily="34" charset="0"/>
              </a:rPr>
              <a:t>العنوان</a:t>
            </a:r>
            <a:endParaRPr lang="en-US" sz="2800" b="1" kern="1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45763" name="Text Box 3">
            <a:extLst>
              <a:ext uri="{FF2B5EF4-FFF2-40B4-BE49-F238E27FC236}">
                <a16:creationId xmlns:a16="http://schemas.microsoft.com/office/drawing/2014/main" id="{4C384AF0-B679-CF43-AC82-E0064E7B64BA}"/>
              </a:ext>
            </a:extLst>
          </p:cNvPr>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solidFill>
                  <a:srgbClr val="000000"/>
                </a:solidFill>
                <a:cs typeface="Arial" panose="020B0604020202020204" pitchFamily="34" charset="0"/>
              </a:rPr>
              <a:t>238</a:t>
            </a:r>
            <a:endParaRPr lang="en-US" altLang="en-US" b="1" dirty="0">
              <a:solidFill>
                <a:srgbClr val="000000"/>
              </a:solidFill>
              <a:cs typeface="Arial" panose="020B0604020202020204" pitchFamily="34" charset="0"/>
            </a:endParaRPr>
          </a:p>
        </p:txBody>
      </p:sp>
      <p:sp>
        <p:nvSpPr>
          <p:cNvPr id="245764" name="Text Box 5">
            <a:extLst>
              <a:ext uri="{FF2B5EF4-FFF2-40B4-BE49-F238E27FC236}">
                <a16:creationId xmlns:a16="http://schemas.microsoft.com/office/drawing/2014/main" id="{ADFF2620-6045-4805-B1E0-E5C9E0D78FE6}"/>
              </a:ext>
            </a:extLst>
          </p:cNvPr>
          <p:cNvSpPr txBox="1">
            <a:spLocks noChangeArrowheads="1"/>
          </p:cNvSpPr>
          <p:nvPr/>
        </p:nvSpPr>
        <p:spPr bwMode="auto">
          <a:xfrm>
            <a:off x="1143000" y="1676400"/>
            <a:ext cx="74676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zh-CN" sz="3200" b="1" dirty="0">
                <a:solidFill>
                  <a:srgbClr val="000000"/>
                </a:solidFill>
                <a:ea typeface="SimSun" panose="02010600030101010101" pitchFamily="2" charset="-122"/>
                <a:cs typeface="Arial" panose="020B0604020202020204" pitchFamily="34" charset="0"/>
              </a:rPr>
              <a:t>رسالة</a:t>
            </a:r>
            <a:r>
              <a:rPr lang="ar-SA" altLang="zh-CN" sz="3200" b="1" dirty="0">
                <a:solidFill>
                  <a:srgbClr val="000000"/>
                </a:solidFill>
                <a:ea typeface="SimSun" panose="02010600030101010101" pitchFamily="2" charset="-122"/>
                <a:cs typeface="Arial" panose="020B0604020202020204" pitchFamily="34" charset="0"/>
              </a:rPr>
              <a:t> تيموثاوس</a:t>
            </a:r>
            <a:r>
              <a:rPr lang="ar-JO" altLang="zh-CN" sz="3200" b="1" dirty="0">
                <a:solidFill>
                  <a:srgbClr val="000000"/>
                </a:solidFill>
                <a:ea typeface="SimSun" panose="02010600030101010101" pitchFamily="2" charset="-122"/>
                <a:cs typeface="Arial" panose="020B0604020202020204" pitchFamily="34" charset="0"/>
              </a:rPr>
              <a:t> الثانية</a:t>
            </a:r>
            <a:r>
              <a:rPr lang="en-US" altLang="zh-CN" sz="3200" b="1" dirty="0">
                <a:solidFill>
                  <a:srgbClr val="000000"/>
                </a:solidFill>
                <a:ea typeface="SimSun" panose="02010600030101010101" pitchFamily="2" charset="-122"/>
                <a:cs typeface="Arial" panose="020B0604020202020204" pitchFamily="34" charset="0"/>
              </a:rPr>
              <a:t> </a:t>
            </a:r>
          </a:p>
          <a:p>
            <a:pPr algn="ctr" eaLnBrk="1" hangingPunct="1"/>
            <a:r>
              <a:rPr lang="ar-JO" altLang="en-US" sz="3200" b="1" dirty="0">
                <a:solidFill>
                  <a:srgbClr val="000000"/>
                </a:solidFill>
                <a:ea typeface="SimSun" panose="02010600030101010101" pitchFamily="2" charset="-122"/>
                <a:cs typeface="Arial" panose="020B0604020202020204" pitchFamily="34" charset="0"/>
              </a:rPr>
              <a:t>هي واحدة من ثلاثة أسفار يسمون عادة بالرسائل الرعوية والتي تعتبر فريدة في أن كل منها يتعامل مع أشخاص (ليس كنائس) كما تشكل كتابات بولس الأخيرة. </a:t>
            </a:r>
            <a:endParaRPr lang="en-US" altLang="en-US" sz="3200" b="1" dirty="0">
              <a:solidFill>
                <a:srgbClr val="000000"/>
              </a:solidFill>
              <a:ea typeface="SimSun" panose="02010600030101010101" pitchFamily="2" charset="-122"/>
              <a:cs typeface="Arial" panose="020B0604020202020204" pitchFamily="34" charset="0"/>
            </a:endParaRPr>
          </a:p>
        </p:txBody>
      </p:sp>
      <p:sp>
        <p:nvSpPr>
          <p:cNvPr id="245765" name="WordArt 6">
            <a:extLst>
              <a:ext uri="{FF2B5EF4-FFF2-40B4-BE49-F238E27FC236}">
                <a16:creationId xmlns:a16="http://schemas.microsoft.com/office/drawing/2014/main" id="{3687C95D-ACD4-BAED-8F93-754F69CF07F4}"/>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pic>
        <p:nvPicPr>
          <p:cNvPr id="245766" name="Picture 2">
            <a:extLst>
              <a:ext uri="{FF2B5EF4-FFF2-40B4-BE49-F238E27FC236}">
                <a16:creationId xmlns:a16="http://schemas.microsoft.com/office/drawing/2014/main" id="{04F5BB12-A39B-EEF2-BB06-406FC93AC4BA}"/>
              </a:ext>
            </a:extLst>
          </p:cNvPr>
          <p:cNvPicPr>
            <a:picLocks noChangeAspect="1"/>
          </p:cNvPicPr>
          <p:nvPr/>
        </p:nvPicPr>
        <p:blipFill rotWithShape="1">
          <a:blip r:embed="rId3">
            <a:extLst>
              <a:ext uri="{28A0092B-C50C-407E-A947-70E740481C1C}">
                <a14:useLocalDpi xmlns:a14="http://schemas.microsoft.com/office/drawing/2010/main" val="0"/>
              </a:ext>
            </a:extLst>
          </a:blip>
          <a:srcRect l="6293" t="-2349"/>
          <a:stretch/>
        </p:blipFill>
        <p:spPr bwMode="auto">
          <a:xfrm>
            <a:off x="3491879" y="4888246"/>
            <a:ext cx="2969245" cy="573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6EBE1F4F-463B-9073-84C4-5739F037C2DC}"/>
              </a:ext>
            </a:extLst>
          </p:cNvPr>
          <p:cNvSpPr>
            <a:spLocks noGrp="1" noChangeArrowheads="1"/>
          </p:cNvSpPr>
          <p:nvPr>
            <p:ph type="title"/>
          </p:nvPr>
        </p:nvSpPr>
        <p:spPr/>
        <p:txBody>
          <a:bodyPr/>
          <a:lstStyle/>
          <a:p>
            <a:pPr eaLnBrk="1" hangingPunct="1">
              <a:defRPr/>
            </a:pPr>
            <a:r>
              <a:rPr lang="ar-JO" altLang="zh-CN" dirty="0">
                <a:solidFill>
                  <a:schemeClr val="tx1"/>
                </a:solidFill>
                <a:ea typeface="宋体" charset="0"/>
                <a:cs typeface="宋体" charset="0"/>
              </a:rPr>
              <a:t>مقدمة</a:t>
            </a:r>
            <a:endParaRPr lang="en-US" altLang="zh-CN" dirty="0">
              <a:solidFill>
                <a:srgbClr val="000099"/>
              </a:solidFill>
              <a:ea typeface="宋体" charset="0"/>
              <a:cs typeface="宋体" charset="0"/>
            </a:endParaRPr>
          </a:p>
        </p:txBody>
      </p:sp>
      <p:sp>
        <p:nvSpPr>
          <p:cNvPr id="41987" name="Rectangle 3">
            <a:extLst>
              <a:ext uri="{FF2B5EF4-FFF2-40B4-BE49-F238E27FC236}">
                <a16:creationId xmlns:a16="http://schemas.microsoft.com/office/drawing/2014/main" id="{CA5BE54A-27ED-0BB7-50A5-318CCFACD25A}"/>
              </a:ext>
            </a:extLst>
          </p:cNvPr>
          <p:cNvSpPr>
            <a:spLocks noChangeArrowheads="1"/>
          </p:cNvSpPr>
          <p:nvPr/>
        </p:nvSpPr>
        <p:spPr bwMode="auto">
          <a:xfrm>
            <a:off x="228600" y="1371600"/>
            <a:ext cx="8915400" cy="1569660"/>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p>
            <a:pPr marL="230188" indent="-230188" algn="r" rtl="1" eaLnBrk="1" hangingPunct="1">
              <a:buFontTx/>
              <a:buChar char="•"/>
              <a:defRPr/>
            </a:pPr>
            <a:r>
              <a:rPr lang="en-US" altLang="zh-CN" sz="3200" b="1" dirty="0">
                <a:ea typeface="宋体" pitchFamily="2" charset="-122"/>
              </a:rPr>
              <a:t> </a:t>
            </a:r>
            <a:r>
              <a:rPr lang="ar-JO" altLang="zh-CN" sz="3200" b="1" dirty="0">
                <a:ea typeface="宋体" pitchFamily="2" charset="-122"/>
              </a:rPr>
              <a:t>إحدى الرسائل الرعوية الثلاث (1 و2 تيموثاوس وتيطس)</a:t>
            </a:r>
          </a:p>
          <a:p>
            <a:pPr marL="230188" indent="-230188" algn="r" rtl="1" eaLnBrk="1" hangingPunct="1">
              <a:buFontTx/>
              <a:buChar char="•"/>
              <a:defRPr/>
            </a:pPr>
            <a:r>
              <a:rPr lang="ar-JO" altLang="zh-CN" sz="3200" b="1" dirty="0">
                <a:ea typeface="宋体" pitchFamily="2" charset="-122"/>
              </a:rPr>
              <a:t>يوجه بولس هذه الرسائل لأفراد (بالمقارنة مع رسائله الأخرى للكنائس)</a:t>
            </a:r>
            <a:endParaRPr lang="en-US" altLang="zh-CN" b="1" dirty="0">
              <a:ea typeface="宋体" pitchFamily="2" charset="-122"/>
            </a:endParaRPr>
          </a:p>
        </p:txBody>
      </p:sp>
      <p:grpSp>
        <p:nvGrpSpPr>
          <p:cNvPr id="246788" name="Group 4">
            <a:extLst>
              <a:ext uri="{FF2B5EF4-FFF2-40B4-BE49-F238E27FC236}">
                <a16:creationId xmlns:a16="http://schemas.microsoft.com/office/drawing/2014/main" id="{6D19BEBF-535A-9855-081E-2C02F792C5E1}"/>
              </a:ext>
            </a:extLst>
          </p:cNvPr>
          <p:cNvGrpSpPr>
            <a:grpSpLocks/>
          </p:cNvGrpSpPr>
          <p:nvPr/>
        </p:nvGrpSpPr>
        <p:grpSpPr bwMode="auto">
          <a:xfrm>
            <a:off x="3657600" y="3429000"/>
            <a:ext cx="4648200" cy="2782888"/>
            <a:chOff x="1200" y="240"/>
            <a:chExt cx="2928" cy="1753"/>
          </a:xfrm>
        </p:grpSpPr>
        <p:sp>
          <p:nvSpPr>
            <p:cNvPr id="246790" name="Rectangle 5">
              <a:extLst>
                <a:ext uri="{FF2B5EF4-FFF2-40B4-BE49-F238E27FC236}">
                  <a16:creationId xmlns:a16="http://schemas.microsoft.com/office/drawing/2014/main" id="{01237693-92A5-C3D5-1827-B7115D0817B7}"/>
                </a:ext>
              </a:extLst>
            </p:cNvPr>
            <p:cNvSpPr>
              <a:spLocks noChangeArrowheads="1"/>
            </p:cNvSpPr>
            <p:nvPr/>
          </p:nvSpPr>
          <p:spPr bwMode="auto">
            <a:xfrm>
              <a:off x="1391" y="363"/>
              <a:ext cx="2541" cy="16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p>
          </p:txBody>
        </p:sp>
        <p:sp>
          <p:nvSpPr>
            <p:cNvPr id="246791" name="Rectangle 6">
              <a:extLst>
                <a:ext uri="{FF2B5EF4-FFF2-40B4-BE49-F238E27FC236}">
                  <a16:creationId xmlns:a16="http://schemas.microsoft.com/office/drawing/2014/main" id="{C8F1E097-2416-E9D5-799B-5A0FF6C9A8EE}"/>
                </a:ext>
              </a:extLst>
            </p:cNvPr>
            <p:cNvSpPr>
              <a:spLocks noChangeArrowheads="1"/>
            </p:cNvSpPr>
            <p:nvPr/>
          </p:nvSpPr>
          <p:spPr bwMode="auto">
            <a:xfrm>
              <a:off x="1482" y="439"/>
              <a:ext cx="2360" cy="1482"/>
            </a:xfrm>
            <a:prstGeom prst="rect">
              <a:avLst/>
            </a:prstGeom>
            <a:solidFill>
              <a:srgbClr val="99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p>
          </p:txBody>
        </p:sp>
        <p:sp>
          <p:nvSpPr>
            <p:cNvPr id="246792" name="Freeform 7">
              <a:extLst>
                <a:ext uri="{FF2B5EF4-FFF2-40B4-BE49-F238E27FC236}">
                  <a16:creationId xmlns:a16="http://schemas.microsoft.com/office/drawing/2014/main" id="{17125F86-7F01-CB36-628E-4EB8A987E3F0}"/>
                </a:ext>
              </a:extLst>
            </p:cNvPr>
            <p:cNvSpPr>
              <a:spLocks/>
            </p:cNvSpPr>
            <p:nvPr/>
          </p:nvSpPr>
          <p:spPr bwMode="auto">
            <a:xfrm>
              <a:off x="1200" y="489"/>
              <a:ext cx="2928" cy="1265"/>
            </a:xfrm>
            <a:custGeom>
              <a:avLst/>
              <a:gdLst>
                <a:gd name="T0" fmla="*/ 2147483647 w 1763"/>
                <a:gd name="T1" fmla="*/ 6094376 h 953"/>
                <a:gd name="T2" fmla="*/ 2147483647 w 1763"/>
                <a:gd name="T3" fmla="*/ 5935854 h 953"/>
                <a:gd name="T4" fmla="*/ 2147483647 w 1763"/>
                <a:gd name="T5" fmla="*/ 5659858 h 953"/>
                <a:gd name="T6" fmla="*/ 2147483647 w 1763"/>
                <a:gd name="T7" fmla="*/ 5514896 h 953"/>
                <a:gd name="T8" fmla="*/ 2147483647 w 1763"/>
                <a:gd name="T9" fmla="*/ 5499978 h 953"/>
                <a:gd name="T10" fmla="*/ 2147483647 w 1763"/>
                <a:gd name="T11" fmla="*/ 5756163 h 953"/>
                <a:gd name="T12" fmla="*/ 2147483647 w 1763"/>
                <a:gd name="T13" fmla="*/ 5804803 h 953"/>
                <a:gd name="T14" fmla="*/ 2147483647 w 1763"/>
                <a:gd name="T15" fmla="*/ 5800296 h 953"/>
                <a:gd name="T16" fmla="*/ 2147483647 w 1763"/>
                <a:gd name="T17" fmla="*/ 5724151 h 953"/>
                <a:gd name="T18" fmla="*/ 2147483647 w 1763"/>
                <a:gd name="T19" fmla="*/ 5592565 h 953"/>
                <a:gd name="T20" fmla="*/ 2147483647 w 1763"/>
                <a:gd name="T21" fmla="*/ 5492601 h 953"/>
                <a:gd name="T22" fmla="*/ 2147483647 w 1763"/>
                <a:gd name="T23" fmla="*/ 5416393 h 953"/>
                <a:gd name="T24" fmla="*/ 2147483647 w 1763"/>
                <a:gd name="T25" fmla="*/ 5341982 h 953"/>
                <a:gd name="T26" fmla="*/ 2147483647 w 1763"/>
                <a:gd name="T27" fmla="*/ 5296625 h 953"/>
                <a:gd name="T28" fmla="*/ 2147483647 w 1763"/>
                <a:gd name="T29" fmla="*/ 5296625 h 953"/>
                <a:gd name="T30" fmla="*/ 2068149800 w 1763"/>
                <a:gd name="T31" fmla="*/ 5341982 h 953"/>
                <a:gd name="T32" fmla="*/ 1420740488 w 1763"/>
                <a:gd name="T33" fmla="*/ 5386447 h 953"/>
                <a:gd name="T34" fmla="*/ 993331235 w 1763"/>
                <a:gd name="T35" fmla="*/ 5416393 h 953"/>
                <a:gd name="T36" fmla="*/ 581051305 w 1763"/>
                <a:gd name="T37" fmla="*/ 5455519 h 953"/>
                <a:gd name="T38" fmla="*/ 256761514 w 1763"/>
                <a:gd name="T39" fmla="*/ 5524562 h 953"/>
                <a:gd name="T40" fmla="*/ 0 w 1763"/>
                <a:gd name="T41" fmla="*/ 5416393 h 953"/>
                <a:gd name="T42" fmla="*/ 103336535 w 1763"/>
                <a:gd name="T43" fmla="*/ 5142210 h 953"/>
                <a:gd name="T44" fmla="*/ 349860980 w 1763"/>
                <a:gd name="T45" fmla="*/ 4721264 h 953"/>
                <a:gd name="T46" fmla="*/ 593189371 w 1763"/>
                <a:gd name="T47" fmla="*/ 4385754 h 953"/>
                <a:gd name="T48" fmla="*/ 960227804 w 1763"/>
                <a:gd name="T49" fmla="*/ 3410950 h 953"/>
                <a:gd name="T50" fmla="*/ 1627888202 w 1763"/>
                <a:gd name="T51" fmla="*/ 1522236 h 953"/>
                <a:gd name="T52" fmla="*/ 2006834049 w 1763"/>
                <a:gd name="T53" fmla="*/ 515555 h 953"/>
                <a:gd name="T54" fmla="*/ 2147483647 w 1763"/>
                <a:gd name="T55" fmla="*/ 170338 h 953"/>
                <a:gd name="T56" fmla="*/ 2147483647 w 1763"/>
                <a:gd name="T57" fmla="*/ 64443 h 953"/>
                <a:gd name="T58" fmla="*/ 2147483647 w 1763"/>
                <a:gd name="T59" fmla="*/ 0 h 953"/>
                <a:gd name="T60" fmla="*/ 2147483647 w 1763"/>
                <a:gd name="T61" fmla="*/ 0 h 953"/>
                <a:gd name="T62" fmla="*/ 2147483647 w 1763"/>
                <a:gd name="T63" fmla="*/ 43384 h 953"/>
                <a:gd name="T64" fmla="*/ 2147483647 w 1763"/>
                <a:gd name="T65" fmla="*/ 101465 h 953"/>
                <a:gd name="T66" fmla="*/ 2147483647 w 1763"/>
                <a:gd name="T67" fmla="*/ 160374 h 953"/>
                <a:gd name="T68" fmla="*/ 2147483647 w 1763"/>
                <a:gd name="T69" fmla="*/ 282572 h 953"/>
                <a:gd name="T70" fmla="*/ 2147483647 w 1763"/>
                <a:gd name="T71" fmla="*/ 401949 h 953"/>
                <a:gd name="T72" fmla="*/ 2147483647 w 1763"/>
                <a:gd name="T73" fmla="*/ 583372 h 953"/>
                <a:gd name="T74" fmla="*/ 2147483647 w 1763"/>
                <a:gd name="T75" fmla="*/ 695519 h 953"/>
                <a:gd name="T76" fmla="*/ 2147483647 w 1763"/>
                <a:gd name="T77" fmla="*/ 808881 h 953"/>
                <a:gd name="T78" fmla="*/ 2147483647 w 1763"/>
                <a:gd name="T79" fmla="*/ 621096 h 953"/>
                <a:gd name="T80" fmla="*/ 2147483647 w 1763"/>
                <a:gd name="T81" fmla="*/ 533542 h 953"/>
                <a:gd name="T82" fmla="*/ 2147483647 w 1763"/>
                <a:gd name="T83" fmla="*/ 550544 h 953"/>
                <a:gd name="T84" fmla="*/ 2147483647 w 1763"/>
                <a:gd name="T85" fmla="*/ 617725 h 953"/>
                <a:gd name="T86" fmla="*/ 2147483647 w 1763"/>
                <a:gd name="T87" fmla="*/ 671929 h 953"/>
                <a:gd name="T88" fmla="*/ 2147483647 w 1763"/>
                <a:gd name="T89" fmla="*/ 753945 h 953"/>
                <a:gd name="T90" fmla="*/ 2147483647 w 1763"/>
                <a:gd name="T91" fmla="*/ 972926 h 953"/>
                <a:gd name="T92" fmla="*/ 2147483647 w 1763"/>
                <a:gd name="T93" fmla="*/ 1005901 h 953"/>
                <a:gd name="T94" fmla="*/ 2147483647 w 1763"/>
                <a:gd name="T95" fmla="*/ 908382 h 953"/>
                <a:gd name="T96" fmla="*/ 2147483647 w 1763"/>
                <a:gd name="T97" fmla="*/ 848815 h 953"/>
                <a:gd name="T98" fmla="*/ 2147483647 w 1763"/>
                <a:gd name="T99" fmla="*/ 1034713 h 953"/>
                <a:gd name="T100" fmla="*/ 2147483647 w 1763"/>
                <a:gd name="T101" fmla="*/ 1567605 h 953"/>
                <a:gd name="T102" fmla="*/ 2147483647 w 1763"/>
                <a:gd name="T103" fmla="*/ 1753634 h 953"/>
                <a:gd name="T104" fmla="*/ 2147483647 w 1763"/>
                <a:gd name="T105" fmla="*/ 2352600 h 953"/>
                <a:gd name="T106" fmla="*/ 2147483647 w 1763"/>
                <a:gd name="T107" fmla="*/ 3458869 h 953"/>
                <a:gd name="T108" fmla="*/ 2147483647 w 1763"/>
                <a:gd name="T109" fmla="*/ 4861333 h 953"/>
                <a:gd name="T110" fmla="*/ 2147483647 w 1763"/>
                <a:gd name="T111" fmla="*/ 5902021 h 953"/>
                <a:gd name="T112" fmla="*/ 2147483647 w 1763"/>
                <a:gd name="T113" fmla="*/ 6190441 h 9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63"/>
                <a:gd name="T172" fmla="*/ 0 h 953"/>
                <a:gd name="T173" fmla="*/ 1763 w 1763"/>
                <a:gd name="T174" fmla="*/ 953 h 9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63" h="953">
                  <a:moveTo>
                    <a:pt x="1657" y="951"/>
                  </a:moveTo>
                  <a:lnTo>
                    <a:pt x="1633" y="947"/>
                  </a:lnTo>
                  <a:lnTo>
                    <a:pt x="1611" y="944"/>
                  </a:lnTo>
                  <a:lnTo>
                    <a:pt x="1589" y="941"/>
                  </a:lnTo>
                  <a:lnTo>
                    <a:pt x="1564" y="937"/>
                  </a:lnTo>
                  <a:lnTo>
                    <a:pt x="1539" y="933"/>
                  </a:lnTo>
                  <a:lnTo>
                    <a:pt x="1511" y="928"/>
                  </a:lnTo>
                  <a:lnTo>
                    <a:pt x="1479" y="924"/>
                  </a:lnTo>
                  <a:lnTo>
                    <a:pt x="1445" y="918"/>
                  </a:lnTo>
                  <a:lnTo>
                    <a:pt x="1405" y="913"/>
                  </a:lnTo>
                  <a:lnTo>
                    <a:pt x="1361" y="906"/>
                  </a:lnTo>
                  <a:lnTo>
                    <a:pt x="1312" y="898"/>
                  </a:lnTo>
                  <a:lnTo>
                    <a:pt x="1256" y="890"/>
                  </a:lnTo>
                  <a:lnTo>
                    <a:pt x="1192" y="881"/>
                  </a:lnTo>
                  <a:lnTo>
                    <a:pt x="1122" y="871"/>
                  </a:lnTo>
                  <a:lnTo>
                    <a:pt x="1044" y="860"/>
                  </a:lnTo>
                  <a:lnTo>
                    <a:pt x="957" y="848"/>
                  </a:lnTo>
                  <a:lnTo>
                    <a:pt x="952" y="848"/>
                  </a:lnTo>
                  <a:lnTo>
                    <a:pt x="947" y="848"/>
                  </a:lnTo>
                  <a:lnTo>
                    <a:pt x="942" y="848"/>
                  </a:lnTo>
                  <a:lnTo>
                    <a:pt x="938" y="847"/>
                  </a:lnTo>
                  <a:lnTo>
                    <a:pt x="932" y="847"/>
                  </a:lnTo>
                  <a:lnTo>
                    <a:pt x="928" y="847"/>
                  </a:lnTo>
                  <a:lnTo>
                    <a:pt x="923" y="846"/>
                  </a:lnTo>
                  <a:lnTo>
                    <a:pt x="919" y="846"/>
                  </a:lnTo>
                  <a:lnTo>
                    <a:pt x="916" y="855"/>
                  </a:lnTo>
                  <a:lnTo>
                    <a:pt x="912" y="864"/>
                  </a:lnTo>
                  <a:lnTo>
                    <a:pt x="909" y="873"/>
                  </a:lnTo>
                  <a:lnTo>
                    <a:pt x="906" y="881"/>
                  </a:lnTo>
                  <a:lnTo>
                    <a:pt x="892" y="885"/>
                  </a:lnTo>
                  <a:lnTo>
                    <a:pt x="882" y="887"/>
                  </a:lnTo>
                  <a:lnTo>
                    <a:pt x="874" y="888"/>
                  </a:lnTo>
                  <a:lnTo>
                    <a:pt x="869" y="889"/>
                  </a:lnTo>
                  <a:lnTo>
                    <a:pt x="865" y="892"/>
                  </a:lnTo>
                  <a:lnTo>
                    <a:pt x="863" y="893"/>
                  </a:lnTo>
                  <a:lnTo>
                    <a:pt x="862" y="894"/>
                  </a:lnTo>
                  <a:lnTo>
                    <a:pt x="861" y="895"/>
                  </a:lnTo>
                  <a:lnTo>
                    <a:pt x="846" y="894"/>
                  </a:lnTo>
                  <a:lnTo>
                    <a:pt x="835" y="893"/>
                  </a:lnTo>
                  <a:lnTo>
                    <a:pt x="826" y="892"/>
                  </a:lnTo>
                  <a:lnTo>
                    <a:pt x="818" y="889"/>
                  </a:lnTo>
                  <a:lnTo>
                    <a:pt x="811" y="888"/>
                  </a:lnTo>
                  <a:lnTo>
                    <a:pt x="802" y="887"/>
                  </a:lnTo>
                  <a:lnTo>
                    <a:pt x="792" y="885"/>
                  </a:lnTo>
                  <a:lnTo>
                    <a:pt x="779" y="881"/>
                  </a:lnTo>
                  <a:lnTo>
                    <a:pt x="773" y="877"/>
                  </a:lnTo>
                  <a:lnTo>
                    <a:pt x="766" y="873"/>
                  </a:lnTo>
                  <a:lnTo>
                    <a:pt x="759" y="869"/>
                  </a:lnTo>
                  <a:lnTo>
                    <a:pt x="753" y="865"/>
                  </a:lnTo>
                  <a:lnTo>
                    <a:pt x="745" y="860"/>
                  </a:lnTo>
                  <a:lnTo>
                    <a:pt x="738" y="856"/>
                  </a:lnTo>
                  <a:lnTo>
                    <a:pt x="731" y="852"/>
                  </a:lnTo>
                  <a:lnTo>
                    <a:pt x="725" y="848"/>
                  </a:lnTo>
                  <a:lnTo>
                    <a:pt x="718" y="846"/>
                  </a:lnTo>
                  <a:lnTo>
                    <a:pt x="710" y="845"/>
                  </a:lnTo>
                  <a:lnTo>
                    <a:pt x="703" y="842"/>
                  </a:lnTo>
                  <a:lnTo>
                    <a:pt x="697" y="840"/>
                  </a:lnTo>
                  <a:lnTo>
                    <a:pt x="689" y="838"/>
                  </a:lnTo>
                  <a:lnTo>
                    <a:pt x="682" y="836"/>
                  </a:lnTo>
                  <a:lnTo>
                    <a:pt x="674" y="833"/>
                  </a:lnTo>
                  <a:lnTo>
                    <a:pt x="668" y="831"/>
                  </a:lnTo>
                  <a:lnTo>
                    <a:pt x="649" y="829"/>
                  </a:lnTo>
                  <a:lnTo>
                    <a:pt x="630" y="827"/>
                  </a:lnTo>
                  <a:lnTo>
                    <a:pt x="611" y="825"/>
                  </a:lnTo>
                  <a:lnTo>
                    <a:pt x="592" y="822"/>
                  </a:lnTo>
                  <a:lnTo>
                    <a:pt x="573" y="821"/>
                  </a:lnTo>
                  <a:lnTo>
                    <a:pt x="553" y="819"/>
                  </a:lnTo>
                  <a:lnTo>
                    <a:pt x="534" y="817"/>
                  </a:lnTo>
                  <a:lnTo>
                    <a:pt x="515" y="815"/>
                  </a:lnTo>
                  <a:lnTo>
                    <a:pt x="501" y="815"/>
                  </a:lnTo>
                  <a:lnTo>
                    <a:pt x="488" y="815"/>
                  </a:lnTo>
                  <a:lnTo>
                    <a:pt x="473" y="815"/>
                  </a:lnTo>
                  <a:lnTo>
                    <a:pt x="460" y="815"/>
                  </a:lnTo>
                  <a:lnTo>
                    <a:pt x="445" y="815"/>
                  </a:lnTo>
                  <a:lnTo>
                    <a:pt x="432" y="815"/>
                  </a:lnTo>
                  <a:lnTo>
                    <a:pt x="418" y="815"/>
                  </a:lnTo>
                  <a:lnTo>
                    <a:pt x="404" y="815"/>
                  </a:lnTo>
                  <a:lnTo>
                    <a:pt x="367" y="818"/>
                  </a:lnTo>
                  <a:lnTo>
                    <a:pt x="335" y="820"/>
                  </a:lnTo>
                  <a:lnTo>
                    <a:pt x="306" y="822"/>
                  </a:lnTo>
                  <a:lnTo>
                    <a:pt x="281" y="825"/>
                  </a:lnTo>
                  <a:lnTo>
                    <a:pt x="260" y="826"/>
                  </a:lnTo>
                  <a:lnTo>
                    <a:pt x="241" y="827"/>
                  </a:lnTo>
                  <a:lnTo>
                    <a:pt x="224" y="829"/>
                  </a:lnTo>
                  <a:lnTo>
                    <a:pt x="210" y="829"/>
                  </a:lnTo>
                  <a:lnTo>
                    <a:pt x="197" y="830"/>
                  </a:lnTo>
                  <a:lnTo>
                    <a:pt x="183" y="831"/>
                  </a:lnTo>
                  <a:lnTo>
                    <a:pt x="172" y="832"/>
                  </a:lnTo>
                  <a:lnTo>
                    <a:pt x="160" y="832"/>
                  </a:lnTo>
                  <a:lnTo>
                    <a:pt x="147" y="833"/>
                  </a:lnTo>
                  <a:lnTo>
                    <a:pt x="135" y="833"/>
                  </a:lnTo>
                  <a:lnTo>
                    <a:pt x="121" y="833"/>
                  </a:lnTo>
                  <a:lnTo>
                    <a:pt x="105" y="835"/>
                  </a:lnTo>
                  <a:lnTo>
                    <a:pt x="95" y="837"/>
                  </a:lnTo>
                  <a:lnTo>
                    <a:pt x="86" y="839"/>
                  </a:lnTo>
                  <a:lnTo>
                    <a:pt x="76" y="841"/>
                  </a:lnTo>
                  <a:lnTo>
                    <a:pt x="67" y="844"/>
                  </a:lnTo>
                  <a:lnTo>
                    <a:pt x="57" y="846"/>
                  </a:lnTo>
                  <a:lnTo>
                    <a:pt x="47" y="848"/>
                  </a:lnTo>
                  <a:lnTo>
                    <a:pt x="38" y="850"/>
                  </a:lnTo>
                  <a:lnTo>
                    <a:pt x="28" y="852"/>
                  </a:lnTo>
                  <a:lnTo>
                    <a:pt x="20" y="849"/>
                  </a:lnTo>
                  <a:lnTo>
                    <a:pt x="16" y="847"/>
                  </a:lnTo>
                  <a:lnTo>
                    <a:pt x="9" y="842"/>
                  </a:lnTo>
                  <a:lnTo>
                    <a:pt x="0" y="833"/>
                  </a:lnTo>
                  <a:lnTo>
                    <a:pt x="0" y="828"/>
                  </a:lnTo>
                  <a:lnTo>
                    <a:pt x="0" y="822"/>
                  </a:lnTo>
                  <a:lnTo>
                    <a:pt x="0" y="818"/>
                  </a:lnTo>
                  <a:lnTo>
                    <a:pt x="0" y="812"/>
                  </a:lnTo>
                  <a:lnTo>
                    <a:pt x="15" y="791"/>
                  </a:lnTo>
                  <a:lnTo>
                    <a:pt x="25" y="774"/>
                  </a:lnTo>
                  <a:lnTo>
                    <a:pt x="33" y="761"/>
                  </a:lnTo>
                  <a:lnTo>
                    <a:pt x="40" y="749"/>
                  </a:lnTo>
                  <a:lnTo>
                    <a:pt x="47" y="739"/>
                  </a:lnTo>
                  <a:lnTo>
                    <a:pt x="52" y="726"/>
                  </a:lnTo>
                  <a:lnTo>
                    <a:pt x="59" y="713"/>
                  </a:lnTo>
                  <a:lnTo>
                    <a:pt x="68" y="696"/>
                  </a:lnTo>
                  <a:lnTo>
                    <a:pt x="75" y="689"/>
                  </a:lnTo>
                  <a:lnTo>
                    <a:pt x="82" y="682"/>
                  </a:lnTo>
                  <a:lnTo>
                    <a:pt x="88" y="675"/>
                  </a:lnTo>
                  <a:lnTo>
                    <a:pt x="95" y="667"/>
                  </a:lnTo>
                  <a:lnTo>
                    <a:pt x="107" y="628"/>
                  </a:lnTo>
                  <a:lnTo>
                    <a:pt x="118" y="593"/>
                  </a:lnTo>
                  <a:lnTo>
                    <a:pt x="130" y="560"/>
                  </a:lnTo>
                  <a:lnTo>
                    <a:pt x="142" y="524"/>
                  </a:lnTo>
                  <a:lnTo>
                    <a:pt x="155" y="483"/>
                  </a:lnTo>
                  <a:lnTo>
                    <a:pt x="171" y="435"/>
                  </a:lnTo>
                  <a:lnTo>
                    <a:pt x="191" y="377"/>
                  </a:lnTo>
                  <a:lnTo>
                    <a:pt x="214" y="304"/>
                  </a:lnTo>
                  <a:lnTo>
                    <a:pt x="241" y="234"/>
                  </a:lnTo>
                  <a:lnTo>
                    <a:pt x="261" y="180"/>
                  </a:lnTo>
                  <a:lnTo>
                    <a:pt x="276" y="141"/>
                  </a:lnTo>
                  <a:lnTo>
                    <a:pt x="286" y="113"/>
                  </a:lnTo>
                  <a:lnTo>
                    <a:pt x="293" y="93"/>
                  </a:lnTo>
                  <a:lnTo>
                    <a:pt x="297" y="79"/>
                  </a:lnTo>
                  <a:lnTo>
                    <a:pt x="300" y="67"/>
                  </a:lnTo>
                  <a:lnTo>
                    <a:pt x="304" y="53"/>
                  </a:lnTo>
                  <a:lnTo>
                    <a:pt x="313" y="40"/>
                  </a:lnTo>
                  <a:lnTo>
                    <a:pt x="318" y="32"/>
                  </a:lnTo>
                  <a:lnTo>
                    <a:pt x="324" y="26"/>
                  </a:lnTo>
                  <a:lnTo>
                    <a:pt x="332" y="21"/>
                  </a:lnTo>
                  <a:lnTo>
                    <a:pt x="347" y="19"/>
                  </a:lnTo>
                  <a:lnTo>
                    <a:pt x="364" y="15"/>
                  </a:lnTo>
                  <a:lnTo>
                    <a:pt x="380" y="13"/>
                  </a:lnTo>
                  <a:lnTo>
                    <a:pt x="395" y="10"/>
                  </a:lnTo>
                  <a:lnTo>
                    <a:pt x="411" y="7"/>
                  </a:lnTo>
                  <a:lnTo>
                    <a:pt x="428" y="5"/>
                  </a:lnTo>
                  <a:lnTo>
                    <a:pt x="443" y="2"/>
                  </a:lnTo>
                  <a:lnTo>
                    <a:pt x="459" y="0"/>
                  </a:lnTo>
                  <a:lnTo>
                    <a:pt x="477" y="0"/>
                  </a:lnTo>
                  <a:lnTo>
                    <a:pt x="495" y="0"/>
                  </a:lnTo>
                  <a:lnTo>
                    <a:pt x="511" y="0"/>
                  </a:lnTo>
                  <a:lnTo>
                    <a:pt x="529" y="0"/>
                  </a:lnTo>
                  <a:lnTo>
                    <a:pt x="547" y="0"/>
                  </a:lnTo>
                  <a:lnTo>
                    <a:pt x="565" y="0"/>
                  </a:lnTo>
                  <a:lnTo>
                    <a:pt x="583" y="0"/>
                  </a:lnTo>
                  <a:lnTo>
                    <a:pt x="601" y="0"/>
                  </a:lnTo>
                  <a:lnTo>
                    <a:pt x="626" y="3"/>
                  </a:lnTo>
                  <a:lnTo>
                    <a:pt x="649" y="5"/>
                  </a:lnTo>
                  <a:lnTo>
                    <a:pt x="668" y="7"/>
                  </a:lnTo>
                  <a:lnTo>
                    <a:pt x="686" y="10"/>
                  </a:lnTo>
                  <a:lnTo>
                    <a:pt x="700" y="12"/>
                  </a:lnTo>
                  <a:lnTo>
                    <a:pt x="713" y="13"/>
                  </a:lnTo>
                  <a:lnTo>
                    <a:pt x="726" y="15"/>
                  </a:lnTo>
                  <a:lnTo>
                    <a:pt x="737" y="16"/>
                  </a:lnTo>
                  <a:lnTo>
                    <a:pt x="747" y="19"/>
                  </a:lnTo>
                  <a:lnTo>
                    <a:pt x="757" y="20"/>
                  </a:lnTo>
                  <a:lnTo>
                    <a:pt x="767" y="22"/>
                  </a:lnTo>
                  <a:lnTo>
                    <a:pt x="777" y="24"/>
                  </a:lnTo>
                  <a:lnTo>
                    <a:pt x="787" y="25"/>
                  </a:lnTo>
                  <a:lnTo>
                    <a:pt x="799" y="29"/>
                  </a:lnTo>
                  <a:lnTo>
                    <a:pt x="812" y="31"/>
                  </a:lnTo>
                  <a:lnTo>
                    <a:pt x="826" y="34"/>
                  </a:lnTo>
                  <a:lnTo>
                    <a:pt x="842" y="40"/>
                  </a:lnTo>
                  <a:lnTo>
                    <a:pt x="854" y="44"/>
                  </a:lnTo>
                  <a:lnTo>
                    <a:pt x="863" y="48"/>
                  </a:lnTo>
                  <a:lnTo>
                    <a:pt x="871" y="51"/>
                  </a:lnTo>
                  <a:lnTo>
                    <a:pt x="879" y="54"/>
                  </a:lnTo>
                  <a:lnTo>
                    <a:pt x="887" y="58"/>
                  </a:lnTo>
                  <a:lnTo>
                    <a:pt x="894" y="62"/>
                  </a:lnTo>
                  <a:lnTo>
                    <a:pt x="906" y="68"/>
                  </a:lnTo>
                  <a:lnTo>
                    <a:pt x="916" y="77"/>
                  </a:lnTo>
                  <a:lnTo>
                    <a:pt x="922" y="82"/>
                  </a:lnTo>
                  <a:lnTo>
                    <a:pt x="928" y="87"/>
                  </a:lnTo>
                  <a:lnTo>
                    <a:pt x="932" y="90"/>
                  </a:lnTo>
                  <a:lnTo>
                    <a:pt x="936" y="92"/>
                  </a:lnTo>
                  <a:lnTo>
                    <a:pt x="938" y="93"/>
                  </a:lnTo>
                  <a:lnTo>
                    <a:pt x="940" y="95"/>
                  </a:lnTo>
                  <a:lnTo>
                    <a:pt x="943" y="96"/>
                  </a:lnTo>
                  <a:lnTo>
                    <a:pt x="945" y="107"/>
                  </a:lnTo>
                  <a:lnTo>
                    <a:pt x="946" y="119"/>
                  </a:lnTo>
                  <a:lnTo>
                    <a:pt x="947" y="130"/>
                  </a:lnTo>
                  <a:lnTo>
                    <a:pt x="948" y="143"/>
                  </a:lnTo>
                  <a:lnTo>
                    <a:pt x="961" y="131"/>
                  </a:lnTo>
                  <a:lnTo>
                    <a:pt x="971" y="124"/>
                  </a:lnTo>
                  <a:lnTo>
                    <a:pt x="979" y="117"/>
                  </a:lnTo>
                  <a:lnTo>
                    <a:pt x="987" y="111"/>
                  </a:lnTo>
                  <a:lnTo>
                    <a:pt x="994" y="107"/>
                  </a:lnTo>
                  <a:lnTo>
                    <a:pt x="1003" y="101"/>
                  </a:lnTo>
                  <a:lnTo>
                    <a:pt x="1013" y="96"/>
                  </a:lnTo>
                  <a:lnTo>
                    <a:pt x="1025" y="89"/>
                  </a:lnTo>
                  <a:lnTo>
                    <a:pt x="1051" y="87"/>
                  </a:lnTo>
                  <a:lnTo>
                    <a:pt x="1071" y="84"/>
                  </a:lnTo>
                  <a:lnTo>
                    <a:pt x="1089" y="83"/>
                  </a:lnTo>
                  <a:lnTo>
                    <a:pt x="1104" y="82"/>
                  </a:lnTo>
                  <a:lnTo>
                    <a:pt x="1122" y="81"/>
                  </a:lnTo>
                  <a:lnTo>
                    <a:pt x="1142" y="81"/>
                  </a:lnTo>
                  <a:lnTo>
                    <a:pt x="1168" y="81"/>
                  </a:lnTo>
                  <a:lnTo>
                    <a:pt x="1200" y="81"/>
                  </a:lnTo>
                  <a:lnTo>
                    <a:pt x="1225" y="84"/>
                  </a:lnTo>
                  <a:lnTo>
                    <a:pt x="1247" y="87"/>
                  </a:lnTo>
                  <a:lnTo>
                    <a:pt x="1266" y="89"/>
                  </a:lnTo>
                  <a:lnTo>
                    <a:pt x="1283" y="91"/>
                  </a:lnTo>
                  <a:lnTo>
                    <a:pt x="1297" y="93"/>
                  </a:lnTo>
                  <a:lnTo>
                    <a:pt x="1311" y="95"/>
                  </a:lnTo>
                  <a:lnTo>
                    <a:pt x="1323" y="97"/>
                  </a:lnTo>
                  <a:lnTo>
                    <a:pt x="1334" y="98"/>
                  </a:lnTo>
                  <a:lnTo>
                    <a:pt x="1345" y="100"/>
                  </a:lnTo>
                  <a:lnTo>
                    <a:pt x="1355" y="101"/>
                  </a:lnTo>
                  <a:lnTo>
                    <a:pt x="1366" y="103"/>
                  </a:lnTo>
                  <a:lnTo>
                    <a:pt x="1377" y="106"/>
                  </a:lnTo>
                  <a:lnTo>
                    <a:pt x="1388" y="107"/>
                  </a:lnTo>
                  <a:lnTo>
                    <a:pt x="1400" y="110"/>
                  </a:lnTo>
                  <a:lnTo>
                    <a:pt x="1415" y="112"/>
                  </a:lnTo>
                  <a:lnTo>
                    <a:pt x="1430" y="116"/>
                  </a:lnTo>
                  <a:lnTo>
                    <a:pt x="1451" y="122"/>
                  </a:lnTo>
                  <a:lnTo>
                    <a:pt x="1472" y="129"/>
                  </a:lnTo>
                  <a:lnTo>
                    <a:pt x="1492" y="136"/>
                  </a:lnTo>
                  <a:lnTo>
                    <a:pt x="1511" y="144"/>
                  </a:lnTo>
                  <a:lnTo>
                    <a:pt x="1529" y="150"/>
                  </a:lnTo>
                  <a:lnTo>
                    <a:pt x="1544" y="156"/>
                  </a:lnTo>
                  <a:lnTo>
                    <a:pt x="1559" y="160"/>
                  </a:lnTo>
                  <a:lnTo>
                    <a:pt x="1571" y="164"/>
                  </a:lnTo>
                  <a:lnTo>
                    <a:pt x="1570" y="159"/>
                  </a:lnTo>
                  <a:lnTo>
                    <a:pt x="1569" y="155"/>
                  </a:lnTo>
                  <a:lnTo>
                    <a:pt x="1568" y="149"/>
                  </a:lnTo>
                  <a:lnTo>
                    <a:pt x="1566" y="145"/>
                  </a:lnTo>
                  <a:lnTo>
                    <a:pt x="1563" y="143"/>
                  </a:lnTo>
                  <a:lnTo>
                    <a:pt x="1559" y="141"/>
                  </a:lnTo>
                  <a:lnTo>
                    <a:pt x="1554" y="139"/>
                  </a:lnTo>
                  <a:lnTo>
                    <a:pt x="1550" y="138"/>
                  </a:lnTo>
                  <a:lnTo>
                    <a:pt x="1550" y="136"/>
                  </a:lnTo>
                  <a:lnTo>
                    <a:pt x="1550" y="135"/>
                  </a:lnTo>
                  <a:lnTo>
                    <a:pt x="1550" y="132"/>
                  </a:lnTo>
                  <a:lnTo>
                    <a:pt x="1550" y="130"/>
                  </a:lnTo>
                  <a:lnTo>
                    <a:pt x="1560" y="131"/>
                  </a:lnTo>
                  <a:lnTo>
                    <a:pt x="1565" y="132"/>
                  </a:lnTo>
                  <a:lnTo>
                    <a:pt x="1571" y="135"/>
                  </a:lnTo>
                  <a:lnTo>
                    <a:pt x="1577" y="140"/>
                  </a:lnTo>
                  <a:lnTo>
                    <a:pt x="1580" y="159"/>
                  </a:lnTo>
                  <a:lnTo>
                    <a:pt x="1583" y="177"/>
                  </a:lnTo>
                  <a:lnTo>
                    <a:pt x="1587" y="196"/>
                  </a:lnTo>
                  <a:lnTo>
                    <a:pt x="1590" y="215"/>
                  </a:lnTo>
                  <a:lnTo>
                    <a:pt x="1596" y="228"/>
                  </a:lnTo>
                  <a:lnTo>
                    <a:pt x="1600" y="241"/>
                  </a:lnTo>
                  <a:lnTo>
                    <a:pt x="1606" y="254"/>
                  </a:lnTo>
                  <a:lnTo>
                    <a:pt x="1610" y="266"/>
                  </a:lnTo>
                  <a:lnTo>
                    <a:pt x="1612" y="268"/>
                  </a:lnTo>
                  <a:lnTo>
                    <a:pt x="1615" y="269"/>
                  </a:lnTo>
                  <a:lnTo>
                    <a:pt x="1618" y="270"/>
                  </a:lnTo>
                  <a:lnTo>
                    <a:pt x="1620" y="271"/>
                  </a:lnTo>
                  <a:lnTo>
                    <a:pt x="1625" y="294"/>
                  </a:lnTo>
                  <a:lnTo>
                    <a:pt x="1629" y="317"/>
                  </a:lnTo>
                  <a:lnTo>
                    <a:pt x="1632" y="340"/>
                  </a:lnTo>
                  <a:lnTo>
                    <a:pt x="1637" y="362"/>
                  </a:lnTo>
                  <a:lnTo>
                    <a:pt x="1641" y="385"/>
                  </a:lnTo>
                  <a:lnTo>
                    <a:pt x="1646" y="407"/>
                  </a:lnTo>
                  <a:lnTo>
                    <a:pt x="1650" y="431"/>
                  </a:lnTo>
                  <a:lnTo>
                    <a:pt x="1655" y="453"/>
                  </a:lnTo>
                  <a:lnTo>
                    <a:pt x="1677" y="532"/>
                  </a:lnTo>
                  <a:lnTo>
                    <a:pt x="1695" y="593"/>
                  </a:lnTo>
                  <a:lnTo>
                    <a:pt x="1708" y="640"/>
                  </a:lnTo>
                  <a:lnTo>
                    <a:pt x="1718" y="679"/>
                  </a:lnTo>
                  <a:lnTo>
                    <a:pt x="1727" y="714"/>
                  </a:lnTo>
                  <a:lnTo>
                    <a:pt x="1736" y="748"/>
                  </a:lnTo>
                  <a:lnTo>
                    <a:pt x="1745" y="787"/>
                  </a:lnTo>
                  <a:lnTo>
                    <a:pt x="1756" y="833"/>
                  </a:lnTo>
                  <a:lnTo>
                    <a:pt x="1756" y="859"/>
                  </a:lnTo>
                  <a:lnTo>
                    <a:pt x="1757" y="880"/>
                  </a:lnTo>
                  <a:lnTo>
                    <a:pt x="1760" y="908"/>
                  </a:lnTo>
                  <a:lnTo>
                    <a:pt x="1763" y="953"/>
                  </a:lnTo>
                  <a:lnTo>
                    <a:pt x="1750" y="953"/>
                  </a:lnTo>
                  <a:lnTo>
                    <a:pt x="1737" y="952"/>
                  </a:lnTo>
                  <a:lnTo>
                    <a:pt x="1724" y="952"/>
                  </a:lnTo>
                  <a:lnTo>
                    <a:pt x="1711" y="952"/>
                  </a:lnTo>
                  <a:lnTo>
                    <a:pt x="1697" y="952"/>
                  </a:lnTo>
                  <a:lnTo>
                    <a:pt x="1684" y="952"/>
                  </a:lnTo>
                  <a:lnTo>
                    <a:pt x="1670" y="951"/>
                  </a:lnTo>
                  <a:lnTo>
                    <a:pt x="1657" y="9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793" name="Freeform 8">
              <a:extLst>
                <a:ext uri="{FF2B5EF4-FFF2-40B4-BE49-F238E27FC236}">
                  <a16:creationId xmlns:a16="http://schemas.microsoft.com/office/drawing/2014/main" id="{E34BA005-D62B-4548-38F4-EC559C2E0477}"/>
                </a:ext>
              </a:extLst>
            </p:cNvPr>
            <p:cNvSpPr>
              <a:spLocks/>
            </p:cNvSpPr>
            <p:nvPr/>
          </p:nvSpPr>
          <p:spPr bwMode="auto">
            <a:xfrm>
              <a:off x="2746" y="1584"/>
              <a:ext cx="1276" cy="156"/>
            </a:xfrm>
            <a:custGeom>
              <a:avLst/>
              <a:gdLst>
                <a:gd name="T0" fmla="*/ 2147483647 w 768"/>
                <a:gd name="T1" fmla="*/ 870068 h 117"/>
                <a:gd name="T2" fmla="*/ 2147483647 w 768"/>
                <a:gd name="T3" fmla="*/ 843840 h 117"/>
                <a:gd name="T4" fmla="*/ 2147483647 w 768"/>
                <a:gd name="T5" fmla="*/ 834207 h 117"/>
                <a:gd name="T6" fmla="*/ 2147483647 w 768"/>
                <a:gd name="T7" fmla="*/ 822272 h 117"/>
                <a:gd name="T8" fmla="*/ 2147483647 w 768"/>
                <a:gd name="T9" fmla="*/ 766379 h 117"/>
                <a:gd name="T10" fmla="*/ 2147483647 w 768"/>
                <a:gd name="T11" fmla="*/ 689695 h 117"/>
                <a:gd name="T12" fmla="*/ 2147483647 w 768"/>
                <a:gd name="T13" fmla="*/ 621653 h 117"/>
                <a:gd name="T14" fmla="*/ 2147483647 w 768"/>
                <a:gd name="T15" fmla="*/ 558299 h 117"/>
                <a:gd name="T16" fmla="*/ 2147483647 w 768"/>
                <a:gd name="T17" fmla="*/ 489413 h 117"/>
                <a:gd name="T18" fmla="*/ 2147483647 w 768"/>
                <a:gd name="T19" fmla="*/ 403819 h 117"/>
                <a:gd name="T20" fmla="*/ 1499751653 w 768"/>
                <a:gd name="T21" fmla="*/ 298980 h 117"/>
                <a:gd name="T22" fmla="*/ 566448333 w 768"/>
                <a:gd name="T23" fmla="*/ 150185 h 117"/>
                <a:gd name="T24" fmla="*/ 0 w 768"/>
                <a:gd name="T25" fmla="*/ 47519 h 117"/>
                <a:gd name="T26" fmla="*/ 0 w 768"/>
                <a:gd name="T27" fmla="*/ 15503 h 117"/>
                <a:gd name="T28" fmla="*/ 112560762 w 768"/>
                <a:gd name="T29" fmla="*/ 0 h 117"/>
                <a:gd name="T30" fmla="*/ 329389832 w 768"/>
                <a:gd name="T31" fmla="*/ 1 h 117"/>
                <a:gd name="T32" fmla="*/ 539925830 w 768"/>
                <a:gd name="T33" fmla="*/ 1 h 117"/>
                <a:gd name="T34" fmla="*/ 765303512 w 768"/>
                <a:gd name="T35" fmla="*/ 15503 h 117"/>
                <a:gd name="T36" fmla="*/ 1053296408 w 768"/>
                <a:gd name="T37" fmla="*/ 48997 h 117"/>
                <a:gd name="T38" fmla="*/ 1314403354 w 768"/>
                <a:gd name="T39" fmla="*/ 112639 h 117"/>
                <a:gd name="T40" fmla="*/ 1499751653 w 768"/>
                <a:gd name="T41" fmla="*/ 163668 h 117"/>
                <a:gd name="T42" fmla="*/ 1704984278 w 768"/>
                <a:gd name="T43" fmla="*/ 228315 h 117"/>
                <a:gd name="T44" fmla="*/ 2098785399 w 768"/>
                <a:gd name="T45" fmla="*/ 314043 h 117"/>
                <a:gd name="T46" fmla="*/ 2147483647 w 768"/>
                <a:gd name="T47" fmla="*/ 381887 h 117"/>
                <a:gd name="T48" fmla="*/ 2147483647 w 768"/>
                <a:gd name="T49" fmla="*/ 441812 h 117"/>
                <a:gd name="T50" fmla="*/ 2147483647 w 768"/>
                <a:gd name="T51" fmla="*/ 489413 h 117"/>
                <a:gd name="T52" fmla="*/ 2147483647 w 768"/>
                <a:gd name="T53" fmla="*/ 531520 h 117"/>
                <a:gd name="T54" fmla="*/ 2147483647 w 768"/>
                <a:gd name="T55" fmla="*/ 574784 h 117"/>
                <a:gd name="T56" fmla="*/ 2147483647 w 768"/>
                <a:gd name="T57" fmla="*/ 607105 h 117"/>
                <a:gd name="T58" fmla="*/ 2147483647 w 768"/>
                <a:gd name="T59" fmla="*/ 654412 h 117"/>
                <a:gd name="T60" fmla="*/ 2147483647 w 768"/>
                <a:gd name="T61" fmla="*/ 692708 h 117"/>
                <a:gd name="T62" fmla="*/ 2147483647 w 768"/>
                <a:gd name="T63" fmla="*/ 721588 h 117"/>
                <a:gd name="T64" fmla="*/ 2147483647 w 768"/>
                <a:gd name="T65" fmla="*/ 744399 h 117"/>
                <a:gd name="T66" fmla="*/ 2147483647 w 768"/>
                <a:gd name="T67" fmla="*/ 777377 h 117"/>
                <a:gd name="T68" fmla="*/ 2147483647 w 768"/>
                <a:gd name="T69" fmla="*/ 834207 h 117"/>
                <a:gd name="T70" fmla="*/ 2147483647 w 768"/>
                <a:gd name="T71" fmla="*/ 870068 h 11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68"/>
                <a:gd name="T109" fmla="*/ 0 h 117"/>
                <a:gd name="T110" fmla="*/ 768 w 768"/>
                <a:gd name="T111" fmla="*/ 117 h 11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68" h="117">
                  <a:moveTo>
                    <a:pt x="761" y="117"/>
                  </a:moveTo>
                  <a:lnTo>
                    <a:pt x="748" y="116"/>
                  </a:lnTo>
                  <a:lnTo>
                    <a:pt x="736" y="115"/>
                  </a:lnTo>
                  <a:lnTo>
                    <a:pt x="725" y="113"/>
                  </a:lnTo>
                  <a:lnTo>
                    <a:pt x="713" y="112"/>
                  </a:lnTo>
                  <a:lnTo>
                    <a:pt x="701" y="112"/>
                  </a:lnTo>
                  <a:lnTo>
                    <a:pt x="689" y="111"/>
                  </a:lnTo>
                  <a:lnTo>
                    <a:pt x="678" y="110"/>
                  </a:lnTo>
                  <a:lnTo>
                    <a:pt x="666" y="109"/>
                  </a:lnTo>
                  <a:lnTo>
                    <a:pt x="631" y="103"/>
                  </a:lnTo>
                  <a:lnTo>
                    <a:pt x="600" y="98"/>
                  </a:lnTo>
                  <a:lnTo>
                    <a:pt x="572" y="92"/>
                  </a:lnTo>
                  <a:lnTo>
                    <a:pt x="545" y="88"/>
                  </a:lnTo>
                  <a:lnTo>
                    <a:pt x="518" y="83"/>
                  </a:lnTo>
                  <a:lnTo>
                    <a:pt x="493" y="79"/>
                  </a:lnTo>
                  <a:lnTo>
                    <a:pt x="465" y="75"/>
                  </a:lnTo>
                  <a:lnTo>
                    <a:pt x="436" y="70"/>
                  </a:lnTo>
                  <a:lnTo>
                    <a:pt x="402" y="65"/>
                  </a:lnTo>
                  <a:lnTo>
                    <a:pt x="365" y="60"/>
                  </a:lnTo>
                  <a:lnTo>
                    <a:pt x="323" y="54"/>
                  </a:lnTo>
                  <a:lnTo>
                    <a:pt x="275" y="48"/>
                  </a:lnTo>
                  <a:lnTo>
                    <a:pt x="219" y="40"/>
                  </a:lnTo>
                  <a:lnTo>
                    <a:pt x="155" y="31"/>
                  </a:lnTo>
                  <a:lnTo>
                    <a:pt x="83" y="20"/>
                  </a:lnTo>
                  <a:lnTo>
                    <a:pt x="0" y="8"/>
                  </a:lnTo>
                  <a:lnTo>
                    <a:pt x="0" y="6"/>
                  </a:lnTo>
                  <a:lnTo>
                    <a:pt x="0" y="4"/>
                  </a:lnTo>
                  <a:lnTo>
                    <a:pt x="0" y="2"/>
                  </a:lnTo>
                  <a:lnTo>
                    <a:pt x="0" y="0"/>
                  </a:lnTo>
                  <a:lnTo>
                    <a:pt x="16" y="0"/>
                  </a:lnTo>
                  <a:lnTo>
                    <a:pt x="33" y="1"/>
                  </a:lnTo>
                  <a:lnTo>
                    <a:pt x="48" y="1"/>
                  </a:lnTo>
                  <a:lnTo>
                    <a:pt x="64" y="1"/>
                  </a:lnTo>
                  <a:lnTo>
                    <a:pt x="79" y="1"/>
                  </a:lnTo>
                  <a:lnTo>
                    <a:pt x="96" y="1"/>
                  </a:lnTo>
                  <a:lnTo>
                    <a:pt x="112" y="2"/>
                  </a:lnTo>
                  <a:lnTo>
                    <a:pt x="127" y="2"/>
                  </a:lnTo>
                  <a:lnTo>
                    <a:pt x="154" y="7"/>
                  </a:lnTo>
                  <a:lnTo>
                    <a:pt x="175" y="12"/>
                  </a:lnTo>
                  <a:lnTo>
                    <a:pt x="192" y="15"/>
                  </a:lnTo>
                  <a:lnTo>
                    <a:pt x="207" y="19"/>
                  </a:lnTo>
                  <a:lnTo>
                    <a:pt x="219" y="22"/>
                  </a:lnTo>
                  <a:lnTo>
                    <a:pt x="234" y="26"/>
                  </a:lnTo>
                  <a:lnTo>
                    <a:pt x="249" y="31"/>
                  </a:lnTo>
                  <a:lnTo>
                    <a:pt x="269" y="36"/>
                  </a:lnTo>
                  <a:lnTo>
                    <a:pt x="307" y="42"/>
                  </a:lnTo>
                  <a:lnTo>
                    <a:pt x="343" y="46"/>
                  </a:lnTo>
                  <a:lnTo>
                    <a:pt x="376" y="51"/>
                  </a:lnTo>
                  <a:lnTo>
                    <a:pt x="409" y="55"/>
                  </a:lnTo>
                  <a:lnTo>
                    <a:pt x="439" y="59"/>
                  </a:lnTo>
                  <a:lnTo>
                    <a:pt x="468" y="62"/>
                  </a:lnTo>
                  <a:lnTo>
                    <a:pt x="495" y="65"/>
                  </a:lnTo>
                  <a:lnTo>
                    <a:pt x="520" y="69"/>
                  </a:lnTo>
                  <a:lnTo>
                    <a:pt x="546" y="71"/>
                  </a:lnTo>
                  <a:lnTo>
                    <a:pt x="571" y="74"/>
                  </a:lnTo>
                  <a:lnTo>
                    <a:pt x="594" y="77"/>
                  </a:lnTo>
                  <a:lnTo>
                    <a:pt x="617" y="80"/>
                  </a:lnTo>
                  <a:lnTo>
                    <a:pt x="640" y="82"/>
                  </a:lnTo>
                  <a:lnTo>
                    <a:pt x="662" y="86"/>
                  </a:lnTo>
                  <a:lnTo>
                    <a:pt x="686" y="88"/>
                  </a:lnTo>
                  <a:lnTo>
                    <a:pt x="708" y="91"/>
                  </a:lnTo>
                  <a:lnTo>
                    <a:pt x="716" y="93"/>
                  </a:lnTo>
                  <a:lnTo>
                    <a:pt x="724" y="94"/>
                  </a:lnTo>
                  <a:lnTo>
                    <a:pt x="730" y="97"/>
                  </a:lnTo>
                  <a:lnTo>
                    <a:pt x="738" y="99"/>
                  </a:lnTo>
                  <a:lnTo>
                    <a:pt x="746" y="100"/>
                  </a:lnTo>
                  <a:lnTo>
                    <a:pt x="754" y="102"/>
                  </a:lnTo>
                  <a:lnTo>
                    <a:pt x="761" y="104"/>
                  </a:lnTo>
                  <a:lnTo>
                    <a:pt x="768" y="107"/>
                  </a:lnTo>
                  <a:lnTo>
                    <a:pt x="767" y="112"/>
                  </a:lnTo>
                  <a:lnTo>
                    <a:pt x="766" y="115"/>
                  </a:lnTo>
                  <a:lnTo>
                    <a:pt x="764" y="116"/>
                  </a:lnTo>
                  <a:lnTo>
                    <a:pt x="761" y="117"/>
                  </a:lnTo>
                  <a:close/>
                </a:path>
              </a:pathLst>
            </a:custGeom>
            <a:solidFill>
              <a:srgbClr val="CC66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794" name="Freeform 9">
              <a:extLst>
                <a:ext uri="{FF2B5EF4-FFF2-40B4-BE49-F238E27FC236}">
                  <a16:creationId xmlns:a16="http://schemas.microsoft.com/office/drawing/2014/main" id="{44717C7B-4F16-C6E6-75B5-846812A41498}"/>
                </a:ext>
              </a:extLst>
            </p:cNvPr>
            <p:cNvSpPr>
              <a:spLocks/>
            </p:cNvSpPr>
            <p:nvPr/>
          </p:nvSpPr>
          <p:spPr bwMode="auto">
            <a:xfrm>
              <a:off x="2789" y="1091"/>
              <a:ext cx="1307" cy="609"/>
            </a:xfrm>
            <a:custGeom>
              <a:avLst/>
              <a:gdLst>
                <a:gd name="T0" fmla="*/ 2147483647 w 787"/>
                <a:gd name="T1" fmla="*/ 2899050 h 459"/>
                <a:gd name="T2" fmla="*/ 2147483647 w 787"/>
                <a:gd name="T3" fmla="*/ 2840679 h 459"/>
                <a:gd name="T4" fmla="*/ 2147483647 w 787"/>
                <a:gd name="T5" fmla="*/ 2778454 h 459"/>
                <a:gd name="T6" fmla="*/ 2147483647 w 787"/>
                <a:gd name="T7" fmla="*/ 2721090 h 459"/>
                <a:gd name="T8" fmla="*/ 2147483647 w 787"/>
                <a:gd name="T9" fmla="*/ 2663540 h 459"/>
                <a:gd name="T10" fmla="*/ 2146057117 w 787"/>
                <a:gd name="T11" fmla="*/ 2595863 h 459"/>
                <a:gd name="T12" fmla="*/ 1821383086 w 787"/>
                <a:gd name="T13" fmla="*/ 2530981 h 459"/>
                <a:gd name="T14" fmla="*/ 1451701555 w 787"/>
                <a:gd name="T15" fmla="*/ 2460904 h 459"/>
                <a:gd name="T16" fmla="*/ 1032824812 w 787"/>
                <a:gd name="T17" fmla="*/ 2385354 h 459"/>
                <a:gd name="T18" fmla="*/ 548252630 w 787"/>
                <a:gd name="T19" fmla="*/ 2281306 h 459"/>
                <a:gd name="T20" fmla="*/ 0 w 787"/>
                <a:gd name="T21" fmla="*/ 2164984 h 459"/>
                <a:gd name="T22" fmla="*/ 19584115 w 787"/>
                <a:gd name="T23" fmla="*/ 2064757 h 459"/>
                <a:gd name="T24" fmla="*/ 140847086 w 787"/>
                <a:gd name="T25" fmla="*/ 2038799 h 459"/>
                <a:gd name="T26" fmla="*/ 318499918 w 787"/>
                <a:gd name="T27" fmla="*/ 2038799 h 459"/>
                <a:gd name="T28" fmla="*/ 486075933 w 787"/>
                <a:gd name="T29" fmla="*/ 2038799 h 459"/>
                <a:gd name="T30" fmla="*/ 675312096 w 787"/>
                <a:gd name="T31" fmla="*/ 2083140 h 459"/>
                <a:gd name="T32" fmla="*/ 870052232 w 787"/>
                <a:gd name="T33" fmla="*/ 2118825 h 459"/>
                <a:gd name="T34" fmla="*/ 1166892852 w 787"/>
                <a:gd name="T35" fmla="*/ 2174131 h 459"/>
                <a:gd name="T36" fmla="*/ 1662513156 w 787"/>
                <a:gd name="T37" fmla="*/ 2232763 h 459"/>
                <a:gd name="T38" fmla="*/ 2138321114 w 787"/>
                <a:gd name="T39" fmla="*/ 2291339 h 459"/>
                <a:gd name="T40" fmla="*/ 2147483647 w 787"/>
                <a:gd name="T41" fmla="*/ 2352620 h 459"/>
                <a:gd name="T42" fmla="*/ 2147483647 w 787"/>
                <a:gd name="T43" fmla="*/ 2410080 h 459"/>
                <a:gd name="T44" fmla="*/ 2147483647 w 787"/>
                <a:gd name="T45" fmla="*/ 2472582 h 459"/>
                <a:gd name="T46" fmla="*/ 2147483647 w 787"/>
                <a:gd name="T47" fmla="*/ 2530981 h 459"/>
                <a:gd name="T48" fmla="*/ 2147483647 w 787"/>
                <a:gd name="T49" fmla="*/ 2588016 h 459"/>
                <a:gd name="T50" fmla="*/ 2147483647 w 787"/>
                <a:gd name="T51" fmla="*/ 2647787 h 459"/>
                <a:gd name="T52" fmla="*/ 2147483647 w 787"/>
                <a:gd name="T53" fmla="*/ 2701801 h 459"/>
                <a:gd name="T54" fmla="*/ 2147483647 w 787"/>
                <a:gd name="T55" fmla="*/ 2761871 h 459"/>
                <a:gd name="T56" fmla="*/ 2147483647 w 787"/>
                <a:gd name="T57" fmla="*/ 2664184 h 459"/>
                <a:gd name="T58" fmla="*/ 2147483647 w 787"/>
                <a:gd name="T59" fmla="*/ 1995623 h 459"/>
                <a:gd name="T60" fmla="*/ 2147483647 w 787"/>
                <a:gd name="T61" fmla="*/ 1050387 h 459"/>
                <a:gd name="T62" fmla="*/ 2147483647 w 787"/>
                <a:gd name="T63" fmla="*/ 355874 h 459"/>
                <a:gd name="T64" fmla="*/ 2147483647 w 787"/>
                <a:gd name="T65" fmla="*/ 132653 h 459"/>
                <a:gd name="T66" fmla="*/ 2147483647 w 787"/>
                <a:gd name="T67" fmla="*/ 1 h 459"/>
                <a:gd name="T68" fmla="*/ 2147483647 w 787"/>
                <a:gd name="T69" fmla="*/ 24501 h 459"/>
                <a:gd name="T70" fmla="*/ 2147483647 w 787"/>
                <a:gd name="T71" fmla="*/ 603316 h 459"/>
                <a:gd name="T72" fmla="*/ 2147483647 w 787"/>
                <a:gd name="T73" fmla="*/ 1182470 h 459"/>
                <a:gd name="T74" fmla="*/ 2147483647 w 787"/>
                <a:gd name="T75" fmla="*/ 1651316 h 459"/>
                <a:gd name="T76" fmla="*/ 2147483647 w 787"/>
                <a:gd name="T77" fmla="*/ 1941440 h 459"/>
                <a:gd name="T78" fmla="*/ 2147483647 w 787"/>
                <a:gd name="T79" fmla="*/ 2251259 h 459"/>
                <a:gd name="T80" fmla="*/ 2147483647 w 787"/>
                <a:gd name="T81" fmla="*/ 2556168 h 459"/>
                <a:gd name="T82" fmla="*/ 2147483647 w 787"/>
                <a:gd name="T83" fmla="*/ 2804999 h 459"/>
                <a:gd name="T84" fmla="*/ 2147483647 w 787"/>
                <a:gd name="T85" fmla="*/ 2938838 h 459"/>
                <a:gd name="T86" fmla="*/ 2147483647 w 787"/>
                <a:gd name="T87" fmla="*/ 2938838 h 459"/>
                <a:gd name="T88" fmla="*/ 2147483647 w 787"/>
                <a:gd name="T89" fmla="*/ 2942829 h 45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87"/>
                <a:gd name="T136" fmla="*/ 0 h 459"/>
                <a:gd name="T137" fmla="*/ 787 w 787"/>
                <a:gd name="T138" fmla="*/ 459 h 45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87" h="459">
                  <a:moveTo>
                    <a:pt x="735" y="459"/>
                  </a:moveTo>
                  <a:lnTo>
                    <a:pt x="710" y="455"/>
                  </a:lnTo>
                  <a:lnTo>
                    <a:pt x="684" y="452"/>
                  </a:lnTo>
                  <a:lnTo>
                    <a:pt x="660" y="450"/>
                  </a:lnTo>
                  <a:lnTo>
                    <a:pt x="634" y="446"/>
                  </a:lnTo>
                  <a:lnTo>
                    <a:pt x="609" y="443"/>
                  </a:lnTo>
                  <a:lnTo>
                    <a:pt x="584" y="440"/>
                  </a:lnTo>
                  <a:lnTo>
                    <a:pt x="559" y="436"/>
                  </a:lnTo>
                  <a:lnTo>
                    <a:pt x="534" y="433"/>
                  </a:lnTo>
                  <a:lnTo>
                    <a:pt x="509" y="431"/>
                  </a:lnTo>
                  <a:lnTo>
                    <a:pt x="483" y="427"/>
                  </a:lnTo>
                  <a:lnTo>
                    <a:pt x="459" y="424"/>
                  </a:lnTo>
                  <a:lnTo>
                    <a:pt x="433" y="421"/>
                  </a:lnTo>
                  <a:lnTo>
                    <a:pt x="409" y="417"/>
                  </a:lnTo>
                  <a:lnTo>
                    <a:pt x="383" y="415"/>
                  </a:lnTo>
                  <a:lnTo>
                    <a:pt x="358" y="412"/>
                  </a:lnTo>
                  <a:lnTo>
                    <a:pt x="333" y="408"/>
                  </a:lnTo>
                  <a:lnTo>
                    <a:pt x="318" y="405"/>
                  </a:lnTo>
                  <a:lnTo>
                    <a:pt x="302" y="402"/>
                  </a:lnTo>
                  <a:lnTo>
                    <a:pt x="287" y="398"/>
                  </a:lnTo>
                  <a:lnTo>
                    <a:pt x="270" y="395"/>
                  </a:lnTo>
                  <a:lnTo>
                    <a:pt x="252" y="392"/>
                  </a:lnTo>
                  <a:lnTo>
                    <a:pt x="234" y="387"/>
                  </a:lnTo>
                  <a:lnTo>
                    <a:pt x="215" y="384"/>
                  </a:lnTo>
                  <a:lnTo>
                    <a:pt x="195" y="379"/>
                  </a:lnTo>
                  <a:lnTo>
                    <a:pt x="174" y="376"/>
                  </a:lnTo>
                  <a:lnTo>
                    <a:pt x="153" y="372"/>
                  </a:lnTo>
                  <a:lnTo>
                    <a:pt x="129" y="367"/>
                  </a:lnTo>
                  <a:lnTo>
                    <a:pt x="106" y="362"/>
                  </a:lnTo>
                  <a:lnTo>
                    <a:pt x="81" y="356"/>
                  </a:lnTo>
                  <a:lnTo>
                    <a:pt x="56" y="350"/>
                  </a:lnTo>
                  <a:lnTo>
                    <a:pt x="28" y="345"/>
                  </a:lnTo>
                  <a:lnTo>
                    <a:pt x="0" y="338"/>
                  </a:lnTo>
                  <a:lnTo>
                    <a:pt x="1" y="332"/>
                  </a:lnTo>
                  <a:lnTo>
                    <a:pt x="2" y="328"/>
                  </a:lnTo>
                  <a:lnTo>
                    <a:pt x="3" y="322"/>
                  </a:lnTo>
                  <a:lnTo>
                    <a:pt x="4" y="318"/>
                  </a:lnTo>
                  <a:lnTo>
                    <a:pt x="13" y="318"/>
                  </a:lnTo>
                  <a:lnTo>
                    <a:pt x="21" y="318"/>
                  </a:lnTo>
                  <a:lnTo>
                    <a:pt x="30" y="318"/>
                  </a:lnTo>
                  <a:lnTo>
                    <a:pt x="38" y="318"/>
                  </a:lnTo>
                  <a:lnTo>
                    <a:pt x="47" y="318"/>
                  </a:lnTo>
                  <a:lnTo>
                    <a:pt x="55" y="318"/>
                  </a:lnTo>
                  <a:lnTo>
                    <a:pt x="64" y="318"/>
                  </a:lnTo>
                  <a:lnTo>
                    <a:pt x="72" y="318"/>
                  </a:lnTo>
                  <a:lnTo>
                    <a:pt x="81" y="320"/>
                  </a:lnTo>
                  <a:lnTo>
                    <a:pt x="91" y="322"/>
                  </a:lnTo>
                  <a:lnTo>
                    <a:pt x="100" y="325"/>
                  </a:lnTo>
                  <a:lnTo>
                    <a:pt x="110" y="327"/>
                  </a:lnTo>
                  <a:lnTo>
                    <a:pt x="119" y="329"/>
                  </a:lnTo>
                  <a:lnTo>
                    <a:pt x="129" y="331"/>
                  </a:lnTo>
                  <a:lnTo>
                    <a:pt x="139" y="334"/>
                  </a:lnTo>
                  <a:lnTo>
                    <a:pt x="149" y="336"/>
                  </a:lnTo>
                  <a:lnTo>
                    <a:pt x="173" y="339"/>
                  </a:lnTo>
                  <a:lnTo>
                    <a:pt x="197" y="341"/>
                  </a:lnTo>
                  <a:lnTo>
                    <a:pt x="221" y="345"/>
                  </a:lnTo>
                  <a:lnTo>
                    <a:pt x="246" y="348"/>
                  </a:lnTo>
                  <a:lnTo>
                    <a:pt x="269" y="351"/>
                  </a:lnTo>
                  <a:lnTo>
                    <a:pt x="292" y="354"/>
                  </a:lnTo>
                  <a:lnTo>
                    <a:pt x="317" y="357"/>
                  </a:lnTo>
                  <a:lnTo>
                    <a:pt x="340" y="360"/>
                  </a:lnTo>
                  <a:lnTo>
                    <a:pt x="365" y="364"/>
                  </a:lnTo>
                  <a:lnTo>
                    <a:pt x="388" y="367"/>
                  </a:lnTo>
                  <a:lnTo>
                    <a:pt x="413" y="370"/>
                  </a:lnTo>
                  <a:lnTo>
                    <a:pt x="436" y="374"/>
                  </a:lnTo>
                  <a:lnTo>
                    <a:pt x="461" y="376"/>
                  </a:lnTo>
                  <a:lnTo>
                    <a:pt x="486" y="379"/>
                  </a:lnTo>
                  <a:lnTo>
                    <a:pt x="509" y="383"/>
                  </a:lnTo>
                  <a:lnTo>
                    <a:pt x="534" y="386"/>
                  </a:lnTo>
                  <a:lnTo>
                    <a:pt x="548" y="389"/>
                  </a:lnTo>
                  <a:lnTo>
                    <a:pt x="563" y="392"/>
                  </a:lnTo>
                  <a:lnTo>
                    <a:pt x="577" y="395"/>
                  </a:lnTo>
                  <a:lnTo>
                    <a:pt x="593" y="397"/>
                  </a:lnTo>
                  <a:lnTo>
                    <a:pt x="607" y="401"/>
                  </a:lnTo>
                  <a:lnTo>
                    <a:pt x="622" y="404"/>
                  </a:lnTo>
                  <a:lnTo>
                    <a:pt x="636" y="406"/>
                  </a:lnTo>
                  <a:lnTo>
                    <a:pt x="651" y="410"/>
                  </a:lnTo>
                  <a:lnTo>
                    <a:pt x="665" y="413"/>
                  </a:lnTo>
                  <a:lnTo>
                    <a:pt x="680" y="415"/>
                  </a:lnTo>
                  <a:lnTo>
                    <a:pt x="694" y="418"/>
                  </a:lnTo>
                  <a:lnTo>
                    <a:pt x="710" y="421"/>
                  </a:lnTo>
                  <a:lnTo>
                    <a:pt x="724" y="424"/>
                  </a:lnTo>
                  <a:lnTo>
                    <a:pt x="739" y="427"/>
                  </a:lnTo>
                  <a:lnTo>
                    <a:pt x="754" y="430"/>
                  </a:lnTo>
                  <a:lnTo>
                    <a:pt x="768" y="433"/>
                  </a:lnTo>
                  <a:lnTo>
                    <a:pt x="769" y="426"/>
                  </a:lnTo>
                  <a:lnTo>
                    <a:pt x="769" y="416"/>
                  </a:lnTo>
                  <a:lnTo>
                    <a:pt x="767" y="396"/>
                  </a:lnTo>
                  <a:lnTo>
                    <a:pt x="761" y="359"/>
                  </a:lnTo>
                  <a:lnTo>
                    <a:pt x="749" y="311"/>
                  </a:lnTo>
                  <a:lnTo>
                    <a:pt x="737" y="261"/>
                  </a:lnTo>
                  <a:lnTo>
                    <a:pt x="724" y="211"/>
                  </a:lnTo>
                  <a:lnTo>
                    <a:pt x="713" y="164"/>
                  </a:lnTo>
                  <a:lnTo>
                    <a:pt x="703" y="120"/>
                  </a:lnTo>
                  <a:lnTo>
                    <a:pt x="695" y="84"/>
                  </a:lnTo>
                  <a:lnTo>
                    <a:pt x="689" y="56"/>
                  </a:lnTo>
                  <a:lnTo>
                    <a:pt x="684" y="39"/>
                  </a:lnTo>
                  <a:lnTo>
                    <a:pt x="683" y="30"/>
                  </a:lnTo>
                  <a:lnTo>
                    <a:pt x="682" y="20"/>
                  </a:lnTo>
                  <a:lnTo>
                    <a:pt x="680" y="10"/>
                  </a:lnTo>
                  <a:lnTo>
                    <a:pt x="679" y="0"/>
                  </a:lnTo>
                  <a:lnTo>
                    <a:pt x="681" y="1"/>
                  </a:lnTo>
                  <a:lnTo>
                    <a:pt x="684" y="2"/>
                  </a:lnTo>
                  <a:lnTo>
                    <a:pt x="687" y="3"/>
                  </a:lnTo>
                  <a:lnTo>
                    <a:pt x="689" y="4"/>
                  </a:lnTo>
                  <a:lnTo>
                    <a:pt x="698" y="34"/>
                  </a:lnTo>
                  <a:lnTo>
                    <a:pt x="706" y="63"/>
                  </a:lnTo>
                  <a:lnTo>
                    <a:pt x="714" y="94"/>
                  </a:lnTo>
                  <a:lnTo>
                    <a:pt x="723" y="124"/>
                  </a:lnTo>
                  <a:lnTo>
                    <a:pt x="731" y="154"/>
                  </a:lnTo>
                  <a:lnTo>
                    <a:pt x="740" y="184"/>
                  </a:lnTo>
                  <a:lnTo>
                    <a:pt x="748" y="213"/>
                  </a:lnTo>
                  <a:lnTo>
                    <a:pt x="757" y="243"/>
                  </a:lnTo>
                  <a:lnTo>
                    <a:pt x="759" y="258"/>
                  </a:lnTo>
                  <a:lnTo>
                    <a:pt x="761" y="273"/>
                  </a:lnTo>
                  <a:lnTo>
                    <a:pt x="764" y="288"/>
                  </a:lnTo>
                  <a:lnTo>
                    <a:pt x="766" y="303"/>
                  </a:lnTo>
                  <a:lnTo>
                    <a:pt x="771" y="319"/>
                  </a:lnTo>
                  <a:lnTo>
                    <a:pt x="776" y="336"/>
                  </a:lnTo>
                  <a:lnTo>
                    <a:pt x="781" y="351"/>
                  </a:lnTo>
                  <a:lnTo>
                    <a:pt x="787" y="368"/>
                  </a:lnTo>
                  <a:lnTo>
                    <a:pt x="787" y="384"/>
                  </a:lnTo>
                  <a:lnTo>
                    <a:pt x="787" y="399"/>
                  </a:lnTo>
                  <a:lnTo>
                    <a:pt x="787" y="415"/>
                  </a:lnTo>
                  <a:lnTo>
                    <a:pt x="787" y="431"/>
                  </a:lnTo>
                  <a:lnTo>
                    <a:pt x="785" y="437"/>
                  </a:lnTo>
                  <a:lnTo>
                    <a:pt x="784" y="444"/>
                  </a:lnTo>
                  <a:lnTo>
                    <a:pt x="781" y="451"/>
                  </a:lnTo>
                  <a:lnTo>
                    <a:pt x="779" y="458"/>
                  </a:lnTo>
                  <a:lnTo>
                    <a:pt x="774" y="458"/>
                  </a:lnTo>
                  <a:lnTo>
                    <a:pt x="768" y="458"/>
                  </a:lnTo>
                  <a:lnTo>
                    <a:pt x="762" y="458"/>
                  </a:lnTo>
                  <a:lnTo>
                    <a:pt x="757" y="458"/>
                  </a:lnTo>
                  <a:lnTo>
                    <a:pt x="751" y="459"/>
                  </a:lnTo>
                  <a:lnTo>
                    <a:pt x="746" y="459"/>
                  </a:lnTo>
                  <a:lnTo>
                    <a:pt x="740" y="459"/>
                  </a:lnTo>
                  <a:lnTo>
                    <a:pt x="735" y="459"/>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795" name="Freeform 10">
              <a:extLst>
                <a:ext uri="{FF2B5EF4-FFF2-40B4-BE49-F238E27FC236}">
                  <a16:creationId xmlns:a16="http://schemas.microsoft.com/office/drawing/2014/main" id="{E5FAD996-99FF-1B7A-DCF1-099196FDD7B9}"/>
                </a:ext>
              </a:extLst>
            </p:cNvPr>
            <p:cNvSpPr>
              <a:spLocks/>
            </p:cNvSpPr>
            <p:nvPr/>
          </p:nvSpPr>
          <p:spPr bwMode="auto">
            <a:xfrm>
              <a:off x="2673" y="608"/>
              <a:ext cx="1372" cy="1041"/>
            </a:xfrm>
            <a:custGeom>
              <a:avLst/>
              <a:gdLst>
                <a:gd name="T0" fmla="*/ 2147483647 w 826"/>
                <a:gd name="T1" fmla="*/ 4930316 h 785"/>
                <a:gd name="T2" fmla="*/ 2147483647 w 826"/>
                <a:gd name="T3" fmla="*/ 4910438 h 785"/>
                <a:gd name="T4" fmla="*/ 2147483647 w 826"/>
                <a:gd name="T5" fmla="*/ 4872760 h 785"/>
                <a:gd name="T6" fmla="*/ 2147483647 w 826"/>
                <a:gd name="T7" fmla="*/ 4828155 h 785"/>
                <a:gd name="T8" fmla="*/ 2147483647 w 826"/>
                <a:gd name="T9" fmla="*/ 4753821 h 785"/>
                <a:gd name="T10" fmla="*/ 2147483647 w 826"/>
                <a:gd name="T11" fmla="*/ 4652334 h 785"/>
                <a:gd name="T12" fmla="*/ 2147483647 w 826"/>
                <a:gd name="T13" fmla="*/ 4553352 h 785"/>
                <a:gd name="T14" fmla="*/ 2147483647 w 826"/>
                <a:gd name="T15" fmla="*/ 4490776 h 785"/>
                <a:gd name="T16" fmla="*/ 2147483647 w 826"/>
                <a:gd name="T17" fmla="*/ 4448306 h 785"/>
                <a:gd name="T18" fmla="*/ 1867578233 w 826"/>
                <a:gd name="T19" fmla="*/ 4410413 h 785"/>
                <a:gd name="T20" fmla="*/ 1520823480 w 826"/>
                <a:gd name="T21" fmla="*/ 4358979 h 785"/>
                <a:gd name="T22" fmla="*/ 1324197401 w 826"/>
                <a:gd name="T23" fmla="*/ 4315806 h 785"/>
                <a:gd name="T24" fmla="*/ 1127109533 w 826"/>
                <a:gd name="T25" fmla="*/ 4279152 h 785"/>
                <a:gd name="T26" fmla="*/ 808931492 w 826"/>
                <a:gd name="T27" fmla="*/ 4246763 h 785"/>
                <a:gd name="T28" fmla="*/ 461409217 w 826"/>
                <a:gd name="T29" fmla="*/ 4246763 h 785"/>
                <a:gd name="T30" fmla="*/ 264520246 w 826"/>
                <a:gd name="T31" fmla="*/ 4261923 h 785"/>
                <a:gd name="T32" fmla="*/ 141777189 w 826"/>
                <a:gd name="T33" fmla="*/ 4303380 h 785"/>
                <a:gd name="T34" fmla="*/ 19645871 w 826"/>
                <a:gd name="T35" fmla="*/ 4183510 h 785"/>
                <a:gd name="T36" fmla="*/ 93355742 w 826"/>
                <a:gd name="T37" fmla="*/ 3774417 h 785"/>
                <a:gd name="T38" fmla="*/ 307534460 w 826"/>
                <a:gd name="T39" fmla="*/ 1352747 h 785"/>
                <a:gd name="T40" fmla="*/ 378988677 w 826"/>
                <a:gd name="T41" fmla="*/ 566398 h 785"/>
                <a:gd name="T42" fmla="*/ 501776223 w 826"/>
                <a:gd name="T43" fmla="*/ 364422 h 785"/>
                <a:gd name="T44" fmla="*/ 665925257 w 826"/>
                <a:gd name="T45" fmla="*/ 231431 h 785"/>
                <a:gd name="T46" fmla="*/ 792497582 w 826"/>
                <a:gd name="T47" fmla="*/ 136047 h 785"/>
                <a:gd name="T48" fmla="*/ 976165712 w 826"/>
                <a:gd name="T49" fmla="*/ 74834 h 785"/>
                <a:gd name="T50" fmla="*/ 1149095119 w 826"/>
                <a:gd name="T51" fmla="*/ 42554 h 785"/>
                <a:gd name="T52" fmla="*/ 1487541494 w 826"/>
                <a:gd name="T53" fmla="*/ 0 h 785"/>
                <a:gd name="T54" fmla="*/ 1715707857 w 826"/>
                <a:gd name="T55" fmla="*/ 0 h 785"/>
                <a:gd name="T56" fmla="*/ 1941952650 w 826"/>
                <a:gd name="T57" fmla="*/ 0 h 785"/>
                <a:gd name="T58" fmla="*/ 2147483647 w 826"/>
                <a:gd name="T59" fmla="*/ 18247 h 785"/>
                <a:gd name="T60" fmla="*/ 2147483647 w 826"/>
                <a:gd name="T61" fmla="*/ 62567 h 785"/>
                <a:gd name="T62" fmla="*/ 2147483647 w 826"/>
                <a:gd name="T63" fmla="*/ 99238 h 785"/>
                <a:gd name="T64" fmla="*/ 2147483647 w 826"/>
                <a:gd name="T65" fmla="*/ 131303 h 785"/>
                <a:gd name="T66" fmla="*/ 2147483647 w 826"/>
                <a:gd name="T67" fmla="*/ 163338 h 785"/>
                <a:gd name="T68" fmla="*/ 2147483647 w 826"/>
                <a:gd name="T69" fmla="*/ 217902 h 785"/>
                <a:gd name="T70" fmla="*/ 2147483647 w 826"/>
                <a:gd name="T71" fmla="*/ 306904 h 785"/>
                <a:gd name="T72" fmla="*/ 2147483647 w 826"/>
                <a:gd name="T73" fmla="*/ 427111 h 785"/>
                <a:gd name="T74" fmla="*/ 2147483647 w 826"/>
                <a:gd name="T75" fmla="*/ 594977 h 785"/>
                <a:gd name="T76" fmla="*/ 2147483647 w 826"/>
                <a:gd name="T77" fmla="*/ 631334 h 785"/>
                <a:gd name="T78" fmla="*/ 2147483647 w 826"/>
                <a:gd name="T79" fmla="*/ 631334 h 785"/>
                <a:gd name="T80" fmla="*/ 2147483647 w 826"/>
                <a:gd name="T81" fmla="*/ 661776 h 785"/>
                <a:gd name="T82" fmla="*/ 2147483647 w 826"/>
                <a:gd name="T83" fmla="*/ 689521 h 785"/>
                <a:gd name="T84" fmla="*/ 2147483647 w 826"/>
                <a:gd name="T85" fmla="*/ 689521 h 785"/>
                <a:gd name="T86" fmla="*/ 2147483647 w 826"/>
                <a:gd name="T87" fmla="*/ 1069775 h 785"/>
                <a:gd name="T88" fmla="*/ 2147483647 w 826"/>
                <a:gd name="T89" fmla="*/ 1432481 h 785"/>
                <a:gd name="T90" fmla="*/ 2147483647 w 826"/>
                <a:gd name="T91" fmla="*/ 1796919 h 785"/>
                <a:gd name="T92" fmla="*/ 2147483647 w 826"/>
                <a:gd name="T93" fmla="*/ 2560961 h 785"/>
                <a:gd name="T94" fmla="*/ 2147483647 w 826"/>
                <a:gd name="T95" fmla="*/ 3330044 h 785"/>
                <a:gd name="T96" fmla="*/ 2147483647 w 826"/>
                <a:gd name="T97" fmla="*/ 4104744 h 785"/>
                <a:gd name="T98" fmla="*/ 2147483647 w 826"/>
                <a:gd name="T99" fmla="*/ 4697207 h 785"/>
                <a:gd name="T100" fmla="*/ 2147483647 w 826"/>
                <a:gd name="T101" fmla="*/ 4950476 h 78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26"/>
                <a:gd name="T154" fmla="*/ 0 h 785"/>
                <a:gd name="T155" fmla="*/ 826 w 826"/>
                <a:gd name="T156" fmla="*/ 785 h 78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26" h="785">
                  <a:moveTo>
                    <a:pt x="826" y="785"/>
                  </a:moveTo>
                  <a:lnTo>
                    <a:pt x="820" y="784"/>
                  </a:lnTo>
                  <a:lnTo>
                    <a:pt x="816" y="781"/>
                  </a:lnTo>
                  <a:lnTo>
                    <a:pt x="810" y="780"/>
                  </a:lnTo>
                  <a:lnTo>
                    <a:pt x="806" y="779"/>
                  </a:lnTo>
                  <a:lnTo>
                    <a:pt x="800" y="778"/>
                  </a:lnTo>
                  <a:lnTo>
                    <a:pt x="793" y="776"/>
                  </a:lnTo>
                  <a:lnTo>
                    <a:pt x="786" y="775"/>
                  </a:lnTo>
                  <a:lnTo>
                    <a:pt x="776" y="772"/>
                  </a:lnTo>
                  <a:lnTo>
                    <a:pt x="764" y="770"/>
                  </a:lnTo>
                  <a:lnTo>
                    <a:pt x="751" y="768"/>
                  </a:lnTo>
                  <a:lnTo>
                    <a:pt x="735" y="765"/>
                  </a:lnTo>
                  <a:lnTo>
                    <a:pt x="717" y="761"/>
                  </a:lnTo>
                  <a:lnTo>
                    <a:pt x="695" y="758"/>
                  </a:lnTo>
                  <a:lnTo>
                    <a:pt x="671" y="753"/>
                  </a:lnTo>
                  <a:lnTo>
                    <a:pt x="642" y="748"/>
                  </a:lnTo>
                  <a:lnTo>
                    <a:pt x="608" y="742"/>
                  </a:lnTo>
                  <a:lnTo>
                    <a:pt x="559" y="737"/>
                  </a:lnTo>
                  <a:lnTo>
                    <a:pt x="516" y="731"/>
                  </a:lnTo>
                  <a:lnTo>
                    <a:pt x="479" y="727"/>
                  </a:lnTo>
                  <a:lnTo>
                    <a:pt x="446" y="722"/>
                  </a:lnTo>
                  <a:lnTo>
                    <a:pt x="417" y="719"/>
                  </a:lnTo>
                  <a:lnTo>
                    <a:pt x="393" y="715"/>
                  </a:lnTo>
                  <a:lnTo>
                    <a:pt x="370" y="712"/>
                  </a:lnTo>
                  <a:lnTo>
                    <a:pt x="351" y="710"/>
                  </a:lnTo>
                  <a:lnTo>
                    <a:pt x="334" y="708"/>
                  </a:lnTo>
                  <a:lnTo>
                    <a:pt x="319" y="705"/>
                  </a:lnTo>
                  <a:lnTo>
                    <a:pt x="304" y="703"/>
                  </a:lnTo>
                  <a:lnTo>
                    <a:pt x="290" y="701"/>
                  </a:lnTo>
                  <a:lnTo>
                    <a:pt x="275" y="699"/>
                  </a:lnTo>
                  <a:lnTo>
                    <a:pt x="260" y="696"/>
                  </a:lnTo>
                  <a:lnTo>
                    <a:pt x="243" y="694"/>
                  </a:lnTo>
                  <a:lnTo>
                    <a:pt x="224" y="691"/>
                  </a:lnTo>
                  <a:lnTo>
                    <a:pt x="214" y="689"/>
                  </a:lnTo>
                  <a:lnTo>
                    <a:pt x="205" y="686"/>
                  </a:lnTo>
                  <a:lnTo>
                    <a:pt x="195" y="684"/>
                  </a:lnTo>
                  <a:lnTo>
                    <a:pt x="186" y="682"/>
                  </a:lnTo>
                  <a:lnTo>
                    <a:pt x="176" y="680"/>
                  </a:lnTo>
                  <a:lnTo>
                    <a:pt x="166" y="678"/>
                  </a:lnTo>
                  <a:lnTo>
                    <a:pt x="157" y="675"/>
                  </a:lnTo>
                  <a:lnTo>
                    <a:pt x="147" y="673"/>
                  </a:lnTo>
                  <a:lnTo>
                    <a:pt x="119" y="673"/>
                  </a:lnTo>
                  <a:lnTo>
                    <a:pt x="97" y="673"/>
                  </a:lnTo>
                  <a:lnTo>
                    <a:pt x="80" y="673"/>
                  </a:lnTo>
                  <a:lnTo>
                    <a:pt x="68" y="673"/>
                  </a:lnTo>
                  <a:lnTo>
                    <a:pt x="58" y="674"/>
                  </a:lnTo>
                  <a:lnTo>
                    <a:pt x="49" y="675"/>
                  </a:lnTo>
                  <a:lnTo>
                    <a:pt x="39" y="676"/>
                  </a:lnTo>
                  <a:lnTo>
                    <a:pt x="27" y="678"/>
                  </a:lnTo>
                  <a:lnTo>
                    <a:pt x="24" y="680"/>
                  </a:lnTo>
                  <a:lnTo>
                    <a:pt x="21" y="682"/>
                  </a:lnTo>
                  <a:lnTo>
                    <a:pt x="13" y="683"/>
                  </a:lnTo>
                  <a:lnTo>
                    <a:pt x="0" y="684"/>
                  </a:lnTo>
                  <a:lnTo>
                    <a:pt x="3" y="663"/>
                  </a:lnTo>
                  <a:lnTo>
                    <a:pt x="7" y="642"/>
                  </a:lnTo>
                  <a:lnTo>
                    <a:pt x="11" y="621"/>
                  </a:lnTo>
                  <a:lnTo>
                    <a:pt x="14" y="598"/>
                  </a:lnTo>
                  <a:lnTo>
                    <a:pt x="27" y="431"/>
                  </a:lnTo>
                  <a:lnTo>
                    <a:pt x="37" y="305"/>
                  </a:lnTo>
                  <a:lnTo>
                    <a:pt x="45" y="214"/>
                  </a:lnTo>
                  <a:lnTo>
                    <a:pt x="50" y="152"/>
                  </a:lnTo>
                  <a:lnTo>
                    <a:pt x="54" y="113"/>
                  </a:lnTo>
                  <a:lnTo>
                    <a:pt x="56" y="90"/>
                  </a:lnTo>
                  <a:lnTo>
                    <a:pt x="59" y="77"/>
                  </a:lnTo>
                  <a:lnTo>
                    <a:pt x="61" y="69"/>
                  </a:lnTo>
                  <a:lnTo>
                    <a:pt x="74" y="58"/>
                  </a:lnTo>
                  <a:lnTo>
                    <a:pt x="84" y="49"/>
                  </a:lnTo>
                  <a:lnTo>
                    <a:pt x="92" y="42"/>
                  </a:lnTo>
                  <a:lnTo>
                    <a:pt x="98" y="37"/>
                  </a:lnTo>
                  <a:lnTo>
                    <a:pt x="104" y="32"/>
                  </a:lnTo>
                  <a:lnTo>
                    <a:pt x="110" y="28"/>
                  </a:lnTo>
                  <a:lnTo>
                    <a:pt x="117" y="22"/>
                  </a:lnTo>
                  <a:lnTo>
                    <a:pt x="125" y="17"/>
                  </a:lnTo>
                  <a:lnTo>
                    <a:pt x="135" y="14"/>
                  </a:lnTo>
                  <a:lnTo>
                    <a:pt x="144" y="12"/>
                  </a:lnTo>
                  <a:lnTo>
                    <a:pt x="150" y="10"/>
                  </a:lnTo>
                  <a:lnTo>
                    <a:pt x="159" y="9"/>
                  </a:lnTo>
                  <a:lnTo>
                    <a:pt x="169" y="7"/>
                  </a:lnTo>
                  <a:lnTo>
                    <a:pt x="182" y="6"/>
                  </a:lnTo>
                  <a:lnTo>
                    <a:pt x="198" y="3"/>
                  </a:lnTo>
                  <a:lnTo>
                    <a:pt x="219" y="0"/>
                  </a:lnTo>
                  <a:lnTo>
                    <a:pt x="231" y="0"/>
                  </a:lnTo>
                  <a:lnTo>
                    <a:pt x="242" y="0"/>
                  </a:lnTo>
                  <a:lnTo>
                    <a:pt x="253" y="0"/>
                  </a:lnTo>
                  <a:lnTo>
                    <a:pt x="264" y="0"/>
                  </a:lnTo>
                  <a:lnTo>
                    <a:pt x="275" y="0"/>
                  </a:lnTo>
                  <a:lnTo>
                    <a:pt x="286" y="0"/>
                  </a:lnTo>
                  <a:lnTo>
                    <a:pt x="298" y="0"/>
                  </a:lnTo>
                  <a:lnTo>
                    <a:pt x="309" y="0"/>
                  </a:lnTo>
                  <a:lnTo>
                    <a:pt x="333" y="3"/>
                  </a:lnTo>
                  <a:lnTo>
                    <a:pt x="356" y="6"/>
                  </a:lnTo>
                  <a:lnTo>
                    <a:pt x="375" y="8"/>
                  </a:lnTo>
                  <a:lnTo>
                    <a:pt x="391" y="10"/>
                  </a:lnTo>
                  <a:lnTo>
                    <a:pt x="407" y="12"/>
                  </a:lnTo>
                  <a:lnTo>
                    <a:pt x="420" y="13"/>
                  </a:lnTo>
                  <a:lnTo>
                    <a:pt x="432" y="16"/>
                  </a:lnTo>
                  <a:lnTo>
                    <a:pt x="443" y="17"/>
                  </a:lnTo>
                  <a:lnTo>
                    <a:pt x="454" y="19"/>
                  </a:lnTo>
                  <a:lnTo>
                    <a:pt x="464" y="20"/>
                  </a:lnTo>
                  <a:lnTo>
                    <a:pt x="474" y="22"/>
                  </a:lnTo>
                  <a:lnTo>
                    <a:pt x="485" y="24"/>
                  </a:lnTo>
                  <a:lnTo>
                    <a:pt x="497" y="26"/>
                  </a:lnTo>
                  <a:lnTo>
                    <a:pt x="510" y="29"/>
                  </a:lnTo>
                  <a:lnTo>
                    <a:pt x="524" y="31"/>
                  </a:lnTo>
                  <a:lnTo>
                    <a:pt x="540" y="35"/>
                  </a:lnTo>
                  <a:lnTo>
                    <a:pt x="558" y="40"/>
                  </a:lnTo>
                  <a:lnTo>
                    <a:pt x="573" y="45"/>
                  </a:lnTo>
                  <a:lnTo>
                    <a:pt x="586" y="49"/>
                  </a:lnTo>
                  <a:lnTo>
                    <a:pt x="598" y="55"/>
                  </a:lnTo>
                  <a:lnTo>
                    <a:pt x="612" y="60"/>
                  </a:lnTo>
                  <a:lnTo>
                    <a:pt x="629" y="68"/>
                  </a:lnTo>
                  <a:lnTo>
                    <a:pt x="652" y="78"/>
                  </a:lnTo>
                  <a:lnTo>
                    <a:pt x="679" y="91"/>
                  </a:lnTo>
                  <a:lnTo>
                    <a:pt x="679" y="94"/>
                  </a:lnTo>
                  <a:lnTo>
                    <a:pt x="679" y="96"/>
                  </a:lnTo>
                  <a:lnTo>
                    <a:pt x="679" y="98"/>
                  </a:lnTo>
                  <a:lnTo>
                    <a:pt x="679" y="100"/>
                  </a:lnTo>
                  <a:lnTo>
                    <a:pt x="676" y="100"/>
                  </a:lnTo>
                  <a:lnTo>
                    <a:pt x="672" y="100"/>
                  </a:lnTo>
                  <a:lnTo>
                    <a:pt x="667" y="100"/>
                  </a:lnTo>
                  <a:lnTo>
                    <a:pt x="663" y="100"/>
                  </a:lnTo>
                  <a:lnTo>
                    <a:pt x="663" y="103"/>
                  </a:lnTo>
                  <a:lnTo>
                    <a:pt x="663" y="105"/>
                  </a:lnTo>
                  <a:lnTo>
                    <a:pt x="663" y="107"/>
                  </a:lnTo>
                  <a:lnTo>
                    <a:pt x="663" y="109"/>
                  </a:lnTo>
                  <a:lnTo>
                    <a:pt x="665" y="109"/>
                  </a:lnTo>
                  <a:lnTo>
                    <a:pt x="668" y="109"/>
                  </a:lnTo>
                  <a:lnTo>
                    <a:pt x="672" y="109"/>
                  </a:lnTo>
                  <a:lnTo>
                    <a:pt x="675" y="109"/>
                  </a:lnTo>
                  <a:lnTo>
                    <a:pt x="679" y="120"/>
                  </a:lnTo>
                  <a:lnTo>
                    <a:pt x="683" y="137"/>
                  </a:lnTo>
                  <a:lnTo>
                    <a:pt x="688" y="170"/>
                  </a:lnTo>
                  <a:lnTo>
                    <a:pt x="697" y="229"/>
                  </a:lnTo>
                  <a:lnTo>
                    <a:pt x="702" y="228"/>
                  </a:lnTo>
                  <a:lnTo>
                    <a:pt x="706" y="227"/>
                  </a:lnTo>
                  <a:lnTo>
                    <a:pt x="710" y="227"/>
                  </a:lnTo>
                  <a:lnTo>
                    <a:pt x="714" y="225"/>
                  </a:lnTo>
                  <a:lnTo>
                    <a:pt x="726" y="285"/>
                  </a:lnTo>
                  <a:lnTo>
                    <a:pt x="734" y="324"/>
                  </a:lnTo>
                  <a:lnTo>
                    <a:pt x="740" y="360"/>
                  </a:lnTo>
                  <a:lnTo>
                    <a:pt x="746" y="406"/>
                  </a:lnTo>
                  <a:lnTo>
                    <a:pt x="757" y="446"/>
                  </a:lnTo>
                  <a:lnTo>
                    <a:pt x="765" y="488"/>
                  </a:lnTo>
                  <a:lnTo>
                    <a:pt x="776" y="528"/>
                  </a:lnTo>
                  <a:lnTo>
                    <a:pt x="786" y="569"/>
                  </a:lnTo>
                  <a:lnTo>
                    <a:pt x="794" y="611"/>
                  </a:lnTo>
                  <a:lnTo>
                    <a:pt x="805" y="651"/>
                  </a:lnTo>
                  <a:lnTo>
                    <a:pt x="813" y="692"/>
                  </a:lnTo>
                  <a:lnTo>
                    <a:pt x="824" y="732"/>
                  </a:lnTo>
                  <a:lnTo>
                    <a:pt x="825" y="744"/>
                  </a:lnTo>
                  <a:lnTo>
                    <a:pt x="825" y="758"/>
                  </a:lnTo>
                  <a:lnTo>
                    <a:pt x="825" y="771"/>
                  </a:lnTo>
                  <a:lnTo>
                    <a:pt x="826" y="785"/>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796" name="Freeform 11">
              <a:extLst>
                <a:ext uri="{FF2B5EF4-FFF2-40B4-BE49-F238E27FC236}">
                  <a16:creationId xmlns:a16="http://schemas.microsoft.com/office/drawing/2014/main" id="{EAE4B4DC-DC8B-2511-C28C-10A1CEE83B67}"/>
                </a:ext>
              </a:extLst>
            </p:cNvPr>
            <p:cNvSpPr>
              <a:spLocks/>
            </p:cNvSpPr>
            <p:nvPr/>
          </p:nvSpPr>
          <p:spPr bwMode="auto">
            <a:xfrm>
              <a:off x="1227" y="1513"/>
              <a:ext cx="1300" cy="130"/>
            </a:xfrm>
            <a:custGeom>
              <a:avLst/>
              <a:gdLst>
                <a:gd name="T0" fmla="*/ 2147483647 w 783"/>
                <a:gd name="T1" fmla="*/ 600019 h 98"/>
                <a:gd name="T2" fmla="*/ 2147483647 w 783"/>
                <a:gd name="T3" fmla="*/ 545634 h 98"/>
                <a:gd name="T4" fmla="*/ 2147483647 w 783"/>
                <a:gd name="T5" fmla="*/ 488117 h 98"/>
                <a:gd name="T6" fmla="*/ 2147483647 w 783"/>
                <a:gd name="T7" fmla="*/ 432529 h 98"/>
                <a:gd name="T8" fmla="*/ 2147483647 w 783"/>
                <a:gd name="T9" fmla="*/ 386290 h 98"/>
                <a:gd name="T10" fmla="*/ 2147483647 w 783"/>
                <a:gd name="T11" fmla="*/ 367965 h 98"/>
                <a:gd name="T12" fmla="*/ 2147483647 w 783"/>
                <a:gd name="T13" fmla="*/ 351547 h 98"/>
                <a:gd name="T14" fmla="*/ 2147483647 w 783"/>
                <a:gd name="T15" fmla="*/ 319219 h 98"/>
                <a:gd name="T16" fmla="*/ 2147483647 w 783"/>
                <a:gd name="T17" fmla="*/ 291203 h 98"/>
                <a:gd name="T18" fmla="*/ 2147483647 w 783"/>
                <a:gd name="T19" fmla="*/ 266675 h 98"/>
                <a:gd name="T20" fmla="*/ 2147483647 w 783"/>
                <a:gd name="T21" fmla="*/ 251084 h 98"/>
                <a:gd name="T22" fmla="*/ 2147483647 w 783"/>
                <a:gd name="T23" fmla="*/ 232655 h 98"/>
                <a:gd name="T24" fmla="*/ 2147483647 w 783"/>
                <a:gd name="T25" fmla="*/ 209109 h 98"/>
                <a:gd name="T26" fmla="*/ 2147483647 w 783"/>
                <a:gd name="T27" fmla="*/ 209109 h 98"/>
                <a:gd name="T28" fmla="*/ 2147483647 w 783"/>
                <a:gd name="T29" fmla="*/ 209109 h 98"/>
                <a:gd name="T30" fmla="*/ 2147483647 w 783"/>
                <a:gd name="T31" fmla="*/ 209109 h 98"/>
                <a:gd name="T32" fmla="*/ 2147483647 w 783"/>
                <a:gd name="T33" fmla="*/ 233749 h 98"/>
                <a:gd name="T34" fmla="*/ 1862299766 w 783"/>
                <a:gd name="T35" fmla="*/ 261008 h 98"/>
                <a:gd name="T36" fmla="*/ 1490406720 w 783"/>
                <a:gd name="T37" fmla="*/ 291203 h 98"/>
                <a:gd name="T38" fmla="*/ 1197926190 w 783"/>
                <a:gd name="T39" fmla="*/ 310075 h 98"/>
                <a:gd name="T40" fmla="*/ 963465900 w 783"/>
                <a:gd name="T41" fmla="*/ 326060 h 98"/>
                <a:gd name="T42" fmla="*/ 768960512 w 783"/>
                <a:gd name="T43" fmla="*/ 346235 h 98"/>
                <a:gd name="T44" fmla="*/ 609736376 w 783"/>
                <a:gd name="T45" fmla="*/ 353753 h 98"/>
                <a:gd name="T46" fmla="*/ 463150985 w 783"/>
                <a:gd name="T47" fmla="*/ 373901 h 98"/>
                <a:gd name="T48" fmla="*/ 346026779 w 783"/>
                <a:gd name="T49" fmla="*/ 383964 h 98"/>
                <a:gd name="T50" fmla="*/ 261749137 w 783"/>
                <a:gd name="T51" fmla="*/ 386290 h 98"/>
                <a:gd name="T52" fmla="*/ 161249678 w 783"/>
                <a:gd name="T53" fmla="*/ 394514 h 98"/>
                <a:gd name="T54" fmla="*/ 73177113 w 783"/>
                <a:gd name="T55" fmla="*/ 409399 h 98"/>
                <a:gd name="T56" fmla="*/ 19482468 w 783"/>
                <a:gd name="T57" fmla="*/ 383964 h 98"/>
                <a:gd name="T58" fmla="*/ 7067751 w 783"/>
                <a:gd name="T59" fmla="*/ 346235 h 98"/>
                <a:gd name="T60" fmla="*/ 133228607 w 783"/>
                <a:gd name="T61" fmla="*/ 289450 h 98"/>
                <a:gd name="T62" fmla="*/ 334903697 w 783"/>
                <a:gd name="T63" fmla="*/ 233749 h 98"/>
                <a:gd name="T64" fmla="*/ 556034459 w 783"/>
                <a:gd name="T65" fmla="*/ 190771 h 98"/>
                <a:gd name="T66" fmla="*/ 896643251 w 783"/>
                <a:gd name="T67" fmla="*/ 148327 h 98"/>
                <a:gd name="T68" fmla="*/ 1225250634 w 783"/>
                <a:gd name="T69" fmla="*/ 111816 h 98"/>
                <a:gd name="T70" fmla="*/ 1386125169 w 783"/>
                <a:gd name="T71" fmla="*/ 89582 h 98"/>
                <a:gd name="T72" fmla="*/ 1548666678 w 783"/>
                <a:gd name="T73" fmla="*/ 75489 h 98"/>
                <a:gd name="T74" fmla="*/ 1704972971 w 783"/>
                <a:gd name="T75" fmla="*/ 63543 h 98"/>
                <a:gd name="T76" fmla="*/ 1874370669 w 783"/>
                <a:gd name="T77" fmla="*/ 56640 h 98"/>
                <a:gd name="T78" fmla="*/ 2034259130 w 783"/>
                <a:gd name="T79" fmla="*/ 42698 h 98"/>
                <a:gd name="T80" fmla="*/ 2147483647 w 783"/>
                <a:gd name="T81" fmla="*/ 18378 h 98"/>
                <a:gd name="T82" fmla="*/ 2147483647 w 783"/>
                <a:gd name="T83" fmla="*/ 1 h 98"/>
                <a:gd name="T84" fmla="*/ 2147483647 w 783"/>
                <a:gd name="T85" fmla="*/ 0 h 98"/>
                <a:gd name="T86" fmla="*/ 2147483647 w 783"/>
                <a:gd name="T87" fmla="*/ 0 h 98"/>
                <a:gd name="T88" fmla="*/ 2147483647 w 783"/>
                <a:gd name="T89" fmla="*/ 0 h 98"/>
                <a:gd name="T90" fmla="*/ 2147483647 w 783"/>
                <a:gd name="T91" fmla="*/ 0 h 98"/>
                <a:gd name="T92" fmla="*/ 2147483647 w 783"/>
                <a:gd name="T93" fmla="*/ 1 h 98"/>
                <a:gd name="T94" fmla="*/ 2147483647 w 783"/>
                <a:gd name="T95" fmla="*/ 24379 h 98"/>
                <a:gd name="T96" fmla="*/ 2147483647 w 783"/>
                <a:gd name="T97" fmla="*/ 56640 h 98"/>
                <a:gd name="T98" fmla="*/ 2147483647 w 783"/>
                <a:gd name="T99" fmla="*/ 75135 h 98"/>
                <a:gd name="T100" fmla="*/ 2147483647 w 783"/>
                <a:gd name="T101" fmla="*/ 118833 h 98"/>
                <a:gd name="T102" fmla="*/ 2147483647 w 783"/>
                <a:gd name="T103" fmla="*/ 176211 h 98"/>
                <a:gd name="T104" fmla="*/ 2147483647 w 783"/>
                <a:gd name="T105" fmla="*/ 232655 h 98"/>
                <a:gd name="T106" fmla="*/ 2147483647 w 783"/>
                <a:gd name="T107" fmla="*/ 297403 h 98"/>
                <a:gd name="T108" fmla="*/ 2147483647 w 783"/>
                <a:gd name="T109" fmla="*/ 411324 h 98"/>
                <a:gd name="T110" fmla="*/ 2147483647 w 783"/>
                <a:gd name="T111" fmla="*/ 528999 h 98"/>
                <a:gd name="T112" fmla="*/ 2147483647 w 783"/>
                <a:gd name="T113" fmla="*/ 600019 h 98"/>
                <a:gd name="T114" fmla="*/ 2147483647 w 783"/>
                <a:gd name="T115" fmla="*/ 618612 h 9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83"/>
                <a:gd name="T175" fmla="*/ 0 h 98"/>
                <a:gd name="T176" fmla="*/ 783 w 783"/>
                <a:gd name="T177" fmla="*/ 98 h 9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83" h="98">
                  <a:moveTo>
                    <a:pt x="772" y="98"/>
                  </a:moveTo>
                  <a:lnTo>
                    <a:pt x="763" y="94"/>
                  </a:lnTo>
                  <a:lnTo>
                    <a:pt x="754" y="89"/>
                  </a:lnTo>
                  <a:lnTo>
                    <a:pt x="747" y="86"/>
                  </a:lnTo>
                  <a:lnTo>
                    <a:pt x="738" y="81"/>
                  </a:lnTo>
                  <a:lnTo>
                    <a:pt x="730" y="77"/>
                  </a:lnTo>
                  <a:lnTo>
                    <a:pt x="721" y="73"/>
                  </a:lnTo>
                  <a:lnTo>
                    <a:pt x="713" y="68"/>
                  </a:lnTo>
                  <a:lnTo>
                    <a:pt x="704" y="64"/>
                  </a:lnTo>
                  <a:lnTo>
                    <a:pt x="696" y="61"/>
                  </a:lnTo>
                  <a:lnTo>
                    <a:pt x="689" y="60"/>
                  </a:lnTo>
                  <a:lnTo>
                    <a:pt x="681" y="58"/>
                  </a:lnTo>
                  <a:lnTo>
                    <a:pt x="672" y="56"/>
                  </a:lnTo>
                  <a:lnTo>
                    <a:pt x="664" y="55"/>
                  </a:lnTo>
                  <a:lnTo>
                    <a:pt x="656" y="52"/>
                  </a:lnTo>
                  <a:lnTo>
                    <a:pt x="647" y="50"/>
                  </a:lnTo>
                  <a:lnTo>
                    <a:pt x="639" y="48"/>
                  </a:lnTo>
                  <a:lnTo>
                    <a:pt x="625" y="46"/>
                  </a:lnTo>
                  <a:lnTo>
                    <a:pt x="610" y="45"/>
                  </a:lnTo>
                  <a:lnTo>
                    <a:pt x="597" y="42"/>
                  </a:lnTo>
                  <a:lnTo>
                    <a:pt x="582" y="40"/>
                  </a:lnTo>
                  <a:lnTo>
                    <a:pt x="568" y="39"/>
                  </a:lnTo>
                  <a:lnTo>
                    <a:pt x="553" y="37"/>
                  </a:lnTo>
                  <a:lnTo>
                    <a:pt x="539" y="36"/>
                  </a:lnTo>
                  <a:lnTo>
                    <a:pt x="524" y="33"/>
                  </a:lnTo>
                  <a:lnTo>
                    <a:pt x="507" y="33"/>
                  </a:lnTo>
                  <a:lnTo>
                    <a:pt x="490" y="33"/>
                  </a:lnTo>
                  <a:lnTo>
                    <a:pt x="472" y="33"/>
                  </a:lnTo>
                  <a:lnTo>
                    <a:pt x="454" y="33"/>
                  </a:lnTo>
                  <a:lnTo>
                    <a:pt x="436" y="33"/>
                  </a:lnTo>
                  <a:lnTo>
                    <a:pt x="419" y="33"/>
                  </a:lnTo>
                  <a:lnTo>
                    <a:pt x="402" y="33"/>
                  </a:lnTo>
                  <a:lnTo>
                    <a:pt x="384" y="33"/>
                  </a:lnTo>
                  <a:lnTo>
                    <a:pt x="345" y="37"/>
                  </a:lnTo>
                  <a:lnTo>
                    <a:pt x="310" y="39"/>
                  </a:lnTo>
                  <a:lnTo>
                    <a:pt x="278" y="41"/>
                  </a:lnTo>
                  <a:lnTo>
                    <a:pt x="249" y="44"/>
                  </a:lnTo>
                  <a:lnTo>
                    <a:pt x="223" y="46"/>
                  </a:lnTo>
                  <a:lnTo>
                    <a:pt x="199" y="48"/>
                  </a:lnTo>
                  <a:lnTo>
                    <a:pt x="179" y="49"/>
                  </a:lnTo>
                  <a:lnTo>
                    <a:pt x="160" y="50"/>
                  </a:lnTo>
                  <a:lnTo>
                    <a:pt x="144" y="51"/>
                  </a:lnTo>
                  <a:lnTo>
                    <a:pt x="129" y="52"/>
                  </a:lnTo>
                  <a:lnTo>
                    <a:pt x="115" y="54"/>
                  </a:lnTo>
                  <a:lnTo>
                    <a:pt x="102" y="55"/>
                  </a:lnTo>
                  <a:lnTo>
                    <a:pt x="91" y="56"/>
                  </a:lnTo>
                  <a:lnTo>
                    <a:pt x="80" y="57"/>
                  </a:lnTo>
                  <a:lnTo>
                    <a:pt x="69" y="59"/>
                  </a:lnTo>
                  <a:lnTo>
                    <a:pt x="59" y="60"/>
                  </a:lnTo>
                  <a:lnTo>
                    <a:pt x="52" y="60"/>
                  </a:lnTo>
                  <a:lnTo>
                    <a:pt x="45" y="61"/>
                  </a:lnTo>
                  <a:lnTo>
                    <a:pt x="39" y="61"/>
                  </a:lnTo>
                  <a:lnTo>
                    <a:pt x="32" y="61"/>
                  </a:lnTo>
                  <a:lnTo>
                    <a:pt x="24" y="62"/>
                  </a:lnTo>
                  <a:lnTo>
                    <a:pt x="17" y="62"/>
                  </a:lnTo>
                  <a:lnTo>
                    <a:pt x="11" y="64"/>
                  </a:lnTo>
                  <a:lnTo>
                    <a:pt x="4" y="64"/>
                  </a:lnTo>
                  <a:lnTo>
                    <a:pt x="3" y="60"/>
                  </a:lnTo>
                  <a:lnTo>
                    <a:pt x="2" y="57"/>
                  </a:lnTo>
                  <a:lnTo>
                    <a:pt x="1" y="54"/>
                  </a:lnTo>
                  <a:lnTo>
                    <a:pt x="0" y="50"/>
                  </a:lnTo>
                  <a:lnTo>
                    <a:pt x="20" y="45"/>
                  </a:lnTo>
                  <a:lnTo>
                    <a:pt x="35" y="40"/>
                  </a:lnTo>
                  <a:lnTo>
                    <a:pt x="50" y="37"/>
                  </a:lnTo>
                  <a:lnTo>
                    <a:pt x="66" y="33"/>
                  </a:lnTo>
                  <a:lnTo>
                    <a:pt x="83" y="30"/>
                  </a:lnTo>
                  <a:lnTo>
                    <a:pt x="105" y="27"/>
                  </a:lnTo>
                  <a:lnTo>
                    <a:pt x="134" y="23"/>
                  </a:lnTo>
                  <a:lnTo>
                    <a:pt x="170" y="18"/>
                  </a:lnTo>
                  <a:lnTo>
                    <a:pt x="183" y="17"/>
                  </a:lnTo>
                  <a:lnTo>
                    <a:pt x="195" y="16"/>
                  </a:lnTo>
                  <a:lnTo>
                    <a:pt x="207" y="14"/>
                  </a:lnTo>
                  <a:lnTo>
                    <a:pt x="220" y="13"/>
                  </a:lnTo>
                  <a:lnTo>
                    <a:pt x="231" y="12"/>
                  </a:lnTo>
                  <a:lnTo>
                    <a:pt x="243" y="11"/>
                  </a:lnTo>
                  <a:lnTo>
                    <a:pt x="255" y="10"/>
                  </a:lnTo>
                  <a:lnTo>
                    <a:pt x="268" y="9"/>
                  </a:lnTo>
                  <a:lnTo>
                    <a:pt x="280" y="8"/>
                  </a:lnTo>
                  <a:lnTo>
                    <a:pt x="292" y="7"/>
                  </a:lnTo>
                  <a:lnTo>
                    <a:pt x="304" y="6"/>
                  </a:lnTo>
                  <a:lnTo>
                    <a:pt x="317" y="4"/>
                  </a:lnTo>
                  <a:lnTo>
                    <a:pt x="329" y="3"/>
                  </a:lnTo>
                  <a:lnTo>
                    <a:pt x="341" y="2"/>
                  </a:lnTo>
                  <a:lnTo>
                    <a:pt x="354" y="1"/>
                  </a:lnTo>
                  <a:lnTo>
                    <a:pt x="366" y="0"/>
                  </a:lnTo>
                  <a:lnTo>
                    <a:pt x="380" y="0"/>
                  </a:lnTo>
                  <a:lnTo>
                    <a:pt x="396" y="0"/>
                  </a:lnTo>
                  <a:lnTo>
                    <a:pt x="411" y="0"/>
                  </a:lnTo>
                  <a:lnTo>
                    <a:pt x="426" y="0"/>
                  </a:lnTo>
                  <a:lnTo>
                    <a:pt x="441" y="0"/>
                  </a:lnTo>
                  <a:lnTo>
                    <a:pt x="455" y="0"/>
                  </a:lnTo>
                  <a:lnTo>
                    <a:pt x="471" y="0"/>
                  </a:lnTo>
                  <a:lnTo>
                    <a:pt x="485" y="0"/>
                  </a:lnTo>
                  <a:lnTo>
                    <a:pt x="503" y="1"/>
                  </a:lnTo>
                  <a:lnTo>
                    <a:pt x="522" y="3"/>
                  </a:lnTo>
                  <a:lnTo>
                    <a:pt x="540" y="4"/>
                  </a:lnTo>
                  <a:lnTo>
                    <a:pt x="559" y="7"/>
                  </a:lnTo>
                  <a:lnTo>
                    <a:pt x="577" y="8"/>
                  </a:lnTo>
                  <a:lnTo>
                    <a:pt x="595" y="10"/>
                  </a:lnTo>
                  <a:lnTo>
                    <a:pt x="614" y="11"/>
                  </a:lnTo>
                  <a:lnTo>
                    <a:pt x="632" y="13"/>
                  </a:lnTo>
                  <a:lnTo>
                    <a:pt x="657" y="19"/>
                  </a:lnTo>
                  <a:lnTo>
                    <a:pt x="677" y="23"/>
                  </a:lnTo>
                  <a:lnTo>
                    <a:pt x="694" y="28"/>
                  </a:lnTo>
                  <a:lnTo>
                    <a:pt x="709" y="31"/>
                  </a:lnTo>
                  <a:lnTo>
                    <a:pt x="722" y="36"/>
                  </a:lnTo>
                  <a:lnTo>
                    <a:pt x="738" y="40"/>
                  </a:lnTo>
                  <a:lnTo>
                    <a:pt x="757" y="47"/>
                  </a:lnTo>
                  <a:lnTo>
                    <a:pt x="781" y="56"/>
                  </a:lnTo>
                  <a:lnTo>
                    <a:pt x="781" y="65"/>
                  </a:lnTo>
                  <a:lnTo>
                    <a:pt x="782" y="74"/>
                  </a:lnTo>
                  <a:lnTo>
                    <a:pt x="782" y="83"/>
                  </a:lnTo>
                  <a:lnTo>
                    <a:pt x="783" y="93"/>
                  </a:lnTo>
                  <a:lnTo>
                    <a:pt x="780" y="94"/>
                  </a:lnTo>
                  <a:lnTo>
                    <a:pt x="778" y="95"/>
                  </a:lnTo>
                  <a:lnTo>
                    <a:pt x="775" y="97"/>
                  </a:lnTo>
                  <a:lnTo>
                    <a:pt x="772" y="98"/>
                  </a:lnTo>
                  <a:close/>
                </a:path>
              </a:pathLst>
            </a:custGeom>
            <a:solidFill>
              <a:srgbClr val="CC66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797" name="Freeform 12">
              <a:extLst>
                <a:ext uri="{FF2B5EF4-FFF2-40B4-BE49-F238E27FC236}">
                  <a16:creationId xmlns:a16="http://schemas.microsoft.com/office/drawing/2014/main" id="{D80BF0B5-9B9B-15CC-E588-337D28805587}"/>
                </a:ext>
              </a:extLst>
            </p:cNvPr>
            <p:cNvSpPr>
              <a:spLocks/>
            </p:cNvSpPr>
            <p:nvPr/>
          </p:nvSpPr>
          <p:spPr bwMode="auto">
            <a:xfrm>
              <a:off x="2552" y="1579"/>
              <a:ext cx="121" cy="64"/>
            </a:xfrm>
            <a:custGeom>
              <a:avLst/>
              <a:gdLst>
                <a:gd name="T0" fmla="*/ 134233114 w 73"/>
                <a:gd name="T1" fmla="*/ 355995 h 48"/>
                <a:gd name="T2" fmla="*/ 106075597 w 73"/>
                <a:gd name="T3" fmla="*/ 340407 h 48"/>
                <a:gd name="T4" fmla="*/ 76556860 w 73"/>
                <a:gd name="T5" fmla="*/ 331359 h 48"/>
                <a:gd name="T6" fmla="*/ 50354610 w 73"/>
                <a:gd name="T7" fmla="*/ 319201 h 48"/>
                <a:gd name="T8" fmla="*/ 18327978 w 73"/>
                <a:gd name="T9" fmla="*/ 298980 h 48"/>
                <a:gd name="T10" fmla="*/ 18327978 w 73"/>
                <a:gd name="T11" fmla="*/ 263948 h 48"/>
                <a:gd name="T12" fmla="*/ 11057377 w 73"/>
                <a:gd name="T13" fmla="*/ 206471 h 48"/>
                <a:gd name="T14" fmla="*/ 6670981 w 73"/>
                <a:gd name="T15" fmla="*/ 171236 h 48"/>
                <a:gd name="T16" fmla="*/ 0 w 73"/>
                <a:gd name="T17" fmla="*/ 116140 h 48"/>
                <a:gd name="T18" fmla="*/ 27865035 w 73"/>
                <a:gd name="T19" fmla="*/ 116140 h 48"/>
                <a:gd name="T20" fmla="*/ 57350794 w 73"/>
                <a:gd name="T21" fmla="*/ 128427 h 48"/>
                <a:gd name="T22" fmla="*/ 76556860 w 73"/>
                <a:gd name="T23" fmla="*/ 128427 h 48"/>
                <a:gd name="T24" fmla="*/ 106075597 w 73"/>
                <a:gd name="T25" fmla="*/ 128427 h 48"/>
                <a:gd name="T26" fmla="*/ 134233114 w 73"/>
                <a:gd name="T27" fmla="*/ 134663 h 48"/>
                <a:gd name="T28" fmla="*/ 165163273 w 73"/>
                <a:gd name="T29" fmla="*/ 134663 h 48"/>
                <a:gd name="T30" fmla="*/ 185554278 w 73"/>
                <a:gd name="T31" fmla="*/ 134663 h 48"/>
                <a:gd name="T32" fmla="*/ 210333900 w 73"/>
                <a:gd name="T33" fmla="*/ 134663 h 48"/>
                <a:gd name="T34" fmla="*/ 268030867 w 73"/>
                <a:gd name="T35" fmla="*/ 87105 h 48"/>
                <a:gd name="T36" fmla="*/ 307562379 w 73"/>
                <a:gd name="T37" fmla="*/ 63359 h 48"/>
                <a:gd name="T38" fmla="*/ 344567226 w 73"/>
                <a:gd name="T39" fmla="*/ 47519 h 48"/>
                <a:gd name="T40" fmla="*/ 368794904 w 73"/>
                <a:gd name="T41" fmla="*/ 27561 h 48"/>
                <a:gd name="T42" fmla="*/ 386584668 w 73"/>
                <a:gd name="T43" fmla="*/ 15503 h 48"/>
                <a:gd name="T44" fmla="*/ 414909662 w 73"/>
                <a:gd name="T45" fmla="*/ 1 h 48"/>
                <a:gd name="T46" fmla="*/ 432902043 w 73"/>
                <a:gd name="T47" fmla="*/ 0 h 48"/>
                <a:gd name="T48" fmla="*/ 465031249 w 73"/>
                <a:gd name="T49" fmla="*/ 0 h 48"/>
                <a:gd name="T50" fmla="*/ 426486195 w 73"/>
                <a:gd name="T51" fmla="*/ 87105 h 48"/>
                <a:gd name="T52" fmla="*/ 386584668 w 73"/>
                <a:gd name="T53" fmla="*/ 179551 h 48"/>
                <a:gd name="T54" fmla="*/ 356233505 w 73"/>
                <a:gd name="T55" fmla="*/ 266996 h 48"/>
                <a:gd name="T56" fmla="*/ 320055249 w 73"/>
                <a:gd name="T57" fmla="*/ 355995 h 48"/>
                <a:gd name="T58" fmla="*/ 273763758 w 73"/>
                <a:gd name="T59" fmla="*/ 355995 h 48"/>
                <a:gd name="T60" fmla="*/ 229311944 w 73"/>
                <a:gd name="T61" fmla="*/ 355995 h 48"/>
                <a:gd name="T62" fmla="*/ 185554278 w 73"/>
                <a:gd name="T63" fmla="*/ 355995 h 48"/>
                <a:gd name="T64" fmla="*/ 134233114 w 73"/>
                <a:gd name="T65" fmla="*/ 355995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48"/>
                <a:gd name="T101" fmla="*/ 73 w 73"/>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48">
                  <a:moveTo>
                    <a:pt x="21" y="48"/>
                  </a:moveTo>
                  <a:lnTo>
                    <a:pt x="17" y="46"/>
                  </a:lnTo>
                  <a:lnTo>
                    <a:pt x="12" y="44"/>
                  </a:lnTo>
                  <a:lnTo>
                    <a:pt x="8" y="43"/>
                  </a:lnTo>
                  <a:lnTo>
                    <a:pt x="3" y="40"/>
                  </a:lnTo>
                  <a:lnTo>
                    <a:pt x="3" y="35"/>
                  </a:lnTo>
                  <a:lnTo>
                    <a:pt x="2" y="28"/>
                  </a:lnTo>
                  <a:lnTo>
                    <a:pt x="1" y="23"/>
                  </a:lnTo>
                  <a:lnTo>
                    <a:pt x="0" y="16"/>
                  </a:lnTo>
                  <a:lnTo>
                    <a:pt x="4" y="16"/>
                  </a:lnTo>
                  <a:lnTo>
                    <a:pt x="9" y="17"/>
                  </a:lnTo>
                  <a:lnTo>
                    <a:pt x="12" y="17"/>
                  </a:lnTo>
                  <a:lnTo>
                    <a:pt x="17" y="17"/>
                  </a:lnTo>
                  <a:lnTo>
                    <a:pt x="21" y="18"/>
                  </a:lnTo>
                  <a:lnTo>
                    <a:pt x="26" y="18"/>
                  </a:lnTo>
                  <a:lnTo>
                    <a:pt x="29" y="18"/>
                  </a:lnTo>
                  <a:lnTo>
                    <a:pt x="33" y="18"/>
                  </a:lnTo>
                  <a:lnTo>
                    <a:pt x="42" y="12"/>
                  </a:lnTo>
                  <a:lnTo>
                    <a:pt x="48" y="8"/>
                  </a:lnTo>
                  <a:lnTo>
                    <a:pt x="54" y="6"/>
                  </a:lnTo>
                  <a:lnTo>
                    <a:pt x="58" y="4"/>
                  </a:lnTo>
                  <a:lnTo>
                    <a:pt x="61" y="2"/>
                  </a:lnTo>
                  <a:lnTo>
                    <a:pt x="65" y="1"/>
                  </a:lnTo>
                  <a:lnTo>
                    <a:pt x="68" y="0"/>
                  </a:lnTo>
                  <a:lnTo>
                    <a:pt x="73" y="0"/>
                  </a:lnTo>
                  <a:lnTo>
                    <a:pt x="67" y="12"/>
                  </a:lnTo>
                  <a:lnTo>
                    <a:pt x="61" y="24"/>
                  </a:lnTo>
                  <a:lnTo>
                    <a:pt x="56" y="36"/>
                  </a:lnTo>
                  <a:lnTo>
                    <a:pt x="50" y="48"/>
                  </a:lnTo>
                  <a:lnTo>
                    <a:pt x="43" y="48"/>
                  </a:lnTo>
                  <a:lnTo>
                    <a:pt x="36" y="48"/>
                  </a:lnTo>
                  <a:lnTo>
                    <a:pt x="29" y="48"/>
                  </a:lnTo>
                  <a:lnTo>
                    <a:pt x="21" y="48"/>
                  </a:lnTo>
                  <a:close/>
                </a:path>
              </a:pathLst>
            </a:custGeom>
            <a:solidFill>
              <a:srgbClr val="66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798" name="Freeform 13">
              <a:extLst>
                <a:ext uri="{FF2B5EF4-FFF2-40B4-BE49-F238E27FC236}">
                  <a16:creationId xmlns:a16="http://schemas.microsoft.com/office/drawing/2014/main" id="{445F6548-F1EE-8C3C-15EF-1A4A8A9E9836}"/>
                </a:ext>
              </a:extLst>
            </p:cNvPr>
            <p:cNvSpPr>
              <a:spLocks/>
            </p:cNvSpPr>
            <p:nvPr/>
          </p:nvSpPr>
          <p:spPr bwMode="auto">
            <a:xfrm>
              <a:off x="1361" y="1404"/>
              <a:ext cx="1261" cy="172"/>
            </a:xfrm>
            <a:custGeom>
              <a:avLst/>
              <a:gdLst>
                <a:gd name="T0" fmla="*/ 2147483647 w 759"/>
                <a:gd name="T1" fmla="*/ 709422 h 130"/>
                <a:gd name="T2" fmla="*/ 2147483647 w 759"/>
                <a:gd name="T3" fmla="*/ 635368 h 130"/>
                <a:gd name="T4" fmla="*/ 2147483647 w 759"/>
                <a:gd name="T5" fmla="*/ 559480 h 130"/>
                <a:gd name="T6" fmla="*/ 2147483647 w 759"/>
                <a:gd name="T7" fmla="*/ 488652 h 130"/>
                <a:gd name="T8" fmla="*/ 2147483647 w 759"/>
                <a:gd name="T9" fmla="*/ 414143 h 130"/>
                <a:gd name="T10" fmla="*/ 2147483647 w 759"/>
                <a:gd name="T11" fmla="*/ 325030 h 130"/>
                <a:gd name="T12" fmla="*/ 2147483647 w 759"/>
                <a:gd name="T13" fmla="*/ 266726 h 130"/>
                <a:gd name="T14" fmla="*/ 2147483647 w 759"/>
                <a:gd name="T15" fmla="*/ 220607 h 130"/>
                <a:gd name="T16" fmla="*/ 2147483647 w 759"/>
                <a:gd name="T17" fmla="*/ 205854 h 130"/>
                <a:gd name="T18" fmla="*/ 2147483647 w 759"/>
                <a:gd name="T19" fmla="*/ 205854 h 130"/>
                <a:gd name="T20" fmla="*/ 2147483647 w 759"/>
                <a:gd name="T21" fmla="*/ 219272 h 130"/>
                <a:gd name="T22" fmla="*/ 2147483647 w 759"/>
                <a:gd name="T23" fmla="*/ 238261 h 130"/>
                <a:gd name="T24" fmla="*/ 1804758622 w 759"/>
                <a:gd name="T25" fmla="*/ 274325 h 130"/>
                <a:gd name="T26" fmla="*/ 1415637872 w 759"/>
                <a:gd name="T27" fmla="*/ 325030 h 130"/>
                <a:gd name="T28" fmla="*/ 1282664092 w 759"/>
                <a:gd name="T29" fmla="*/ 360355 h 130"/>
                <a:gd name="T30" fmla="*/ 820084437 w 759"/>
                <a:gd name="T31" fmla="*/ 383843 h 130"/>
                <a:gd name="T32" fmla="*/ 517792657 w 759"/>
                <a:gd name="T33" fmla="*/ 395277 h 130"/>
                <a:gd name="T34" fmla="*/ 321776101 w 759"/>
                <a:gd name="T35" fmla="*/ 414143 h 130"/>
                <a:gd name="T36" fmla="*/ 186861333 w 759"/>
                <a:gd name="T37" fmla="*/ 422863 h 130"/>
                <a:gd name="T38" fmla="*/ 54620202 w 759"/>
                <a:gd name="T39" fmla="*/ 438109 h 130"/>
                <a:gd name="T40" fmla="*/ 0 w 759"/>
                <a:gd name="T41" fmla="*/ 369330 h 130"/>
                <a:gd name="T42" fmla="*/ 49090997 w 759"/>
                <a:gd name="T43" fmla="*/ 291880 h 130"/>
                <a:gd name="T44" fmla="*/ 321776101 w 759"/>
                <a:gd name="T45" fmla="*/ 259580 h 130"/>
                <a:gd name="T46" fmla="*/ 723086554 w 759"/>
                <a:gd name="T47" fmla="*/ 214862 h 130"/>
                <a:gd name="T48" fmla="*/ 1194843708 w 759"/>
                <a:gd name="T49" fmla="*/ 165729 h 130"/>
                <a:gd name="T50" fmla="*/ 1685648063 w 759"/>
                <a:gd name="T51" fmla="*/ 108058 h 130"/>
                <a:gd name="T52" fmla="*/ 2131014485 w 759"/>
                <a:gd name="T53" fmla="*/ 54082 h 130"/>
                <a:gd name="T54" fmla="*/ 2147483647 w 759"/>
                <a:gd name="T55" fmla="*/ 30895 h 130"/>
                <a:gd name="T56" fmla="*/ 2147483647 w 759"/>
                <a:gd name="T57" fmla="*/ 17649 h 130"/>
                <a:gd name="T58" fmla="*/ 2147483647 w 759"/>
                <a:gd name="T59" fmla="*/ 13339 h 130"/>
                <a:gd name="T60" fmla="*/ 2147483647 w 759"/>
                <a:gd name="T61" fmla="*/ 0 h 130"/>
                <a:gd name="T62" fmla="*/ 2147483647 w 759"/>
                <a:gd name="T63" fmla="*/ 0 h 130"/>
                <a:gd name="T64" fmla="*/ 2147483647 w 759"/>
                <a:gd name="T65" fmla="*/ 37581 h 130"/>
                <a:gd name="T66" fmla="*/ 2147483647 w 759"/>
                <a:gd name="T67" fmla="*/ 71555 h 130"/>
                <a:gd name="T68" fmla="*/ 2147483647 w 759"/>
                <a:gd name="T69" fmla="*/ 108058 h 130"/>
                <a:gd name="T70" fmla="*/ 2147483647 w 759"/>
                <a:gd name="T71" fmla="*/ 220607 h 130"/>
                <a:gd name="T72" fmla="*/ 2147483647 w 759"/>
                <a:gd name="T73" fmla="*/ 360355 h 130"/>
                <a:gd name="T74" fmla="*/ 2147483647 w 759"/>
                <a:gd name="T75" fmla="*/ 488652 h 130"/>
                <a:gd name="T76" fmla="*/ 2147483647 w 759"/>
                <a:gd name="T77" fmla="*/ 551834 h 130"/>
                <a:gd name="T78" fmla="*/ 2147483647 w 759"/>
                <a:gd name="T79" fmla="*/ 587295 h 130"/>
                <a:gd name="T80" fmla="*/ 2147483647 w 759"/>
                <a:gd name="T81" fmla="*/ 676021 h 130"/>
                <a:gd name="T82" fmla="*/ 2147483647 w 759"/>
                <a:gd name="T83" fmla="*/ 766924 h 130"/>
                <a:gd name="T84" fmla="*/ 2147483647 w 759"/>
                <a:gd name="T85" fmla="*/ 766924 h 13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59"/>
                <a:gd name="T130" fmla="*/ 0 h 130"/>
                <a:gd name="T131" fmla="*/ 759 w 759"/>
                <a:gd name="T132" fmla="*/ 130 h 13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59" h="130">
                  <a:moveTo>
                    <a:pt x="725" y="130"/>
                  </a:moveTo>
                  <a:lnTo>
                    <a:pt x="718" y="126"/>
                  </a:lnTo>
                  <a:lnTo>
                    <a:pt x="711" y="121"/>
                  </a:lnTo>
                  <a:lnTo>
                    <a:pt x="705" y="117"/>
                  </a:lnTo>
                  <a:lnTo>
                    <a:pt x="698" y="112"/>
                  </a:lnTo>
                  <a:lnTo>
                    <a:pt x="691" y="108"/>
                  </a:lnTo>
                  <a:lnTo>
                    <a:pt x="685" y="104"/>
                  </a:lnTo>
                  <a:lnTo>
                    <a:pt x="677" y="100"/>
                  </a:lnTo>
                  <a:lnTo>
                    <a:pt x="670" y="95"/>
                  </a:lnTo>
                  <a:lnTo>
                    <a:pt x="659" y="91"/>
                  </a:lnTo>
                  <a:lnTo>
                    <a:pt x="648" y="86"/>
                  </a:lnTo>
                  <a:lnTo>
                    <a:pt x="637" y="83"/>
                  </a:lnTo>
                  <a:lnTo>
                    <a:pt x="625" y="79"/>
                  </a:lnTo>
                  <a:lnTo>
                    <a:pt x="614" y="74"/>
                  </a:lnTo>
                  <a:lnTo>
                    <a:pt x="603" y="70"/>
                  </a:lnTo>
                  <a:lnTo>
                    <a:pt x="592" y="65"/>
                  </a:lnTo>
                  <a:lnTo>
                    <a:pt x="581" y="61"/>
                  </a:lnTo>
                  <a:lnTo>
                    <a:pt x="551" y="55"/>
                  </a:lnTo>
                  <a:lnTo>
                    <a:pt x="527" y="51"/>
                  </a:lnTo>
                  <a:lnTo>
                    <a:pt x="509" y="47"/>
                  </a:lnTo>
                  <a:lnTo>
                    <a:pt x="494" y="45"/>
                  </a:lnTo>
                  <a:lnTo>
                    <a:pt x="478" y="43"/>
                  </a:lnTo>
                  <a:lnTo>
                    <a:pt x="463" y="41"/>
                  </a:lnTo>
                  <a:lnTo>
                    <a:pt x="445" y="38"/>
                  </a:lnTo>
                  <a:lnTo>
                    <a:pt x="422" y="35"/>
                  </a:lnTo>
                  <a:lnTo>
                    <a:pt x="412" y="35"/>
                  </a:lnTo>
                  <a:lnTo>
                    <a:pt x="403" y="35"/>
                  </a:lnTo>
                  <a:lnTo>
                    <a:pt x="395" y="35"/>
                  </a:lnTo>
                  <a:lnTo>
                    <a:pt x="388" y="35"/>
                  </a:lnTo>
                  <a:lnTo>
                    <a:pt x="380" y="35"/>
                  </a:lnTo>
                  <a:lnTo>
                    <a:pt x="372" y="36"/>
                  </a:lnTo>
                  <a:lnTo>
                    <a:pt x="363" y="36"/>
                  </a:lnTo>
                  <a:lnTo>
                    <a:pt x="354" y="37"/>
                  </a:lnTo>
                  <a:lnTo>
                    <a:pt x="344" y="38"/>
                  </a:lnTo>
                  <a:lnTo>
                    <a:pt x="332" y="40"/>
                  </a:lnTo>
                  <a:lnTo>
                    <a:pt x="318" y="41"/>
                  </a:lnTo>
                  <a:lnTo>
                    <a:pt x="303" y="43"/>
                  </a:lnTo>
                  <a:lnTo>
                    <a:pt x="284" y="45"/>
                  </a:lnTo>
                  <a:lnTo>
                    <a:pt x="264" y="47"/>
                  </a:lnTo>
                  <a:lnTo>
                    <a:pt x="239" y="50"/>
                  </a:lnTo>
                  <a:lnTo>
                    <a:pt x="212" y="53"/>
                  </a:lnTo>
                  <a:lnTo>
                    <a:pt x="207" y="55"/>
                  </a:lnTo>
                  <a:lnTo>
                    <a:pt x="200" y="56"/>
                  </a:lnTo>
                  <a:lnTo>
                    <a:pt x="194" y="59"/>
                  </a:lnTo>
                  <a:lnTo>
                    <a:pt x="188" y="61"/>
                  </a:lnTo>
                  <a:lnTo>
                    <a:pt x="162" y="62"/>
                  </a:lnTo>
                  <a:lnTo>
                    <a:pt x="140" y="64"/>
                  </a:lnTo>
                  <a:lnTo>
                    <a:pt x="120" y="65"/>
                  </a:lnTo>
                  <a:lnTo>
                    <a:pt x="103" y="66"/>
                  </a:lnTo>
                  <a:lnTo>
                    <a:pt x="88" y="67"/>
                  </a:lnTo>
                  <a:lnTo>
                    <a:pt x="76" y="67"/>
                  </a:lnTo>
                  <a:lnTo>
                    <a:pt x="65" y="69"/>
                  </a:lnTo>
                  <a:lnTo>
                    <a:pt x="56" y="70"/>
                  </a:lnTo>
                  <a:lnTo>
                    <a:pt x="47" y="70"/>
                  </a:lnTo>
                  <a:lnTo>
                    <a:pt x="40" y="71"/>
                  </a:lnTo>
                  <a:lnTo>
                    <a:pt x="34" y="71"/>
                  </a:lnTo>
                  <a:lnTo>
                    <a:pt x="27" y="72"/>
                  </a:lnTo>
                  <a:lnTo>
                    <a:pt x="20" y="73"/>
                  </a:lnTo>
                  <a:lnTo>
                    <a:pt x="15" y="73"/>
                  </a:lnTo>
                  <a:lnTo>
                    <a:pt x="8" y="74"/>
                  </a:lnTo>
                  <a:lnTo>
                    <a:pt x="0" y="75"/>
                  </a:lnTo>
                  <a:lnTo>
                    <a:pt x="0" y="70"/>
                  </a:lnTo>
                  <a:lnTo>
                    <a:pt x="0" y="63"/>
                  </a:lnTo>
                  <a:lnTo>
                    <a:pt x="0" y="57"/>
                  </a:lnTo>
                  <a:lnTo>
                    <a:pt x="0" y="51"/>
                  </a:lnTo>
                  <a:lnTo>
                    <a:pt x="7" y="50"/>
                  </a:lnTo>
                  <a:lnTo>
                    <a:pt x="18" y="47"/>
                  </a:lnTo>
                  <a:lnTo>
                    <a:pt x="31" y="46"/>
                  </a:lnTo>
                  <a:lnTo>
                    <a:pt x="47" y="44"/>
                  </a:lnTo>
                  <a:lnTo>
                    <a:pt x="65" y="42"/>
                  </a:lnTo>
                  <a:lnTo>
                    <a:pt x="84" y="40"/>
                  </a:lnTo>
                  <a:lnTo>
                    <a:pt x="106" y="36"/>
                  </a:lnTo>
                  <a:lnTo>
                    <a:pt x="129" y="34"/>
                  </a:lnTo>
                  <a:lnTo>
                    <a:pt x="152" y="31"/>
                  </a:lnTo>
                  <a:lnTo>
                    <a:pt x="175" y="28"/>
                  </a:lnTo>
                  <a:lnTo>
                    <a:pt x="200" y="25"/>
                  </a:lnTo>
                  <a:lnTo>
                    <a:pt x="223" y="22"/>
                  </a:lnTo>
                  <a:lnTo>
                    <a:pt x="247" y="18"/>
                  </a:lnTo>
                  <a:lnTo>
                    <a:pt x="270" y="16"/>
                  </a:lnTo>
                  <a:lnTo>
                    <a:pt x="292" y="13"/>
                  </a:lnTo>
                  <a:lnTo>
                    <a:pt x="312" y="9"/>
                  </a:lnTo>
                  <a:lnTo>
                    <a:pt x="328" y="8"/>
                  </a:lnTo>
                  <a:lnTo>
                    <a:pt x="343" y="6"/>
                  </a:lnTo>
                  <a:lnTo>
                    <a:pt x="355" y="5"/>
                  </a:lnTo>
                  <a:lnTo>
                    <a:pt x="366" y="4"/>
                  </a:lnTo>
                  <a:lnTo>
                    <a:pt x="376" y="4"/>
                  </a:lnTo>
                  <a:lnTo>
                    <a:pt x="386" y="3"/>
                  </a:lnTo>
                  <a:lnTo>
                    <a:pt x="395" y="2"/>
                  </a:lnTo>
                  <a:lnTo>
                    <a:pt x="403" y="2"/>
                  </a:lnTo>
                  <a:lnTo>
                    <a:pt x="412" y="2"/>
                  </a:lnTo>
                  <a:lnTo>
                    <a:pt x="420" y="0"/>
                  </a:lnTo>
                  <a:lnTo>
                    <a:pt x="429" y="0"/>
                  </a:lnTo>
                  <a:lnTo>
                    <a:pt x="439" y="0"/>
                  </a:lnTo>
                  <a:lnTo>
                    <a:pt x="450" y="0"/>
                  </a:lnTo>
                  <a:lnTo>
                    <a:pt x="461" y="0"/>
                  </a:lnTo>
                  <a:lnTo>
                    <a:pt x="475" y="0"/>
                  </a:lnTo>
                  <a:lnTo>
                    <a:pt x="490" y="0"/>
                  </a:lnTo>
                  <a:lnTo>
                    <a:pt x="512" y="4"/>
                  </a:lnTo>
                  <a:lnTo>
                    <a:pt x="527" y="6"/>
                  </a:lnTo>
                  <a:lnTo>
                    <a:pt x="539" y="7"/>
                  </a:lnTo>
                  <a:lnTo>
                    <a:pt x="549" y="9"/>
                  </a:lnTo>
                  <a:lnTo>
                    <a:pt x="557" y="12"/>
                  </a:lnTo>
                  <a:lnTo>
                    <a:pt x="564" y="13"/>
                  </a:lnTo>
                  <a:lnTo>
                    <a:pt x="572" y="15"/>
                  </a:lnTo>
                  <a:lnTo>
                    <a:pt x="581" y="18"/>
                  </a:lnTo>
                  <a:lnTo>
                    <a:pt x="590" y="25"/>
                  </a:lnTo>
                  <a:lnTo>
                    <a:pt x="599" y="32"/>
                  </a:lnTo>
                  <a:lnTo>
                    <a:pt x="606" y="38"/>
                  </a:lnTo>
                  <a:lnTo>
                    <a:pt x="616" y="45"/>
                  </a:lnTo>
                  <a:lnTo>
                    <a:pt x="625" y="53"/>
                  </a:lnTo>
                  <a:lnTo>
                    <a:pt x="637" y="61"/>
                  </a:lnTo>
                  <a:lnTo>
                    <a:pt x="648" y="69"/>
                  </a:lnTo>
                  <a:lnTo>
                    <a:pt x="661" y="78"/>
                  </a:lnTo>
                  <a:lnTo>
                    <a:pt x="681" y="83"/>
                  </a:lnTo>
                  <a:lnTo>
                    <a:pt x="696" y="88"/>
                  </a:lnTo>
                  <a:lnTo>
                    <a:pt x="708" y="91"/>
                  </a:lnTo>
                  <a:lnTo>
                    <a:pt x="718" y="94"/>
                  </a:lnTo>
                  <a:lnTo>
                    <a:pt x="727" y="96"/>
                  </a:lnTo>
                  <a:lnTo>
                    <a:pt x="736" y="98"/>
                  </a:lnTo>
                  <a:lnTo>
                    <a:pt x="746" y="100"/>
                  </a:lnTo>
                  <a:lnTo>
                    <a:pt x="759" y="102"/>
                  </a:lnTo>
                  <a:lnTo>
                    <a:pt x="758" y="109"/>
                  </a:lnTo>
                  <a:lnTo>
                    <a:pt x="757" y="115"/>
                  </a:lnTo>
                  <a:lnTo>
                    <a:pt x="756" y="122"/>
                  </a:lnTo>
                  <a:lnTo>
                    <a:pt x="755" y="130"/>
                  </a:lnTo>
                  <a:lnTo>
                    <a:pt x="747" y="130"/>
                  </a:lnTo>
                  <a:lnTo>
                    <a:pt x="740" y="130"/>
                  </a:lnTo>
                  <a:lnTo>
                    <a:pt x="733" y="130"/>
                  </a:lnTo>
                  <a:lnTo>
                    <a:pt x="725" y="130"/>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799" name="Freeform 14">
              <a:extLst>
                <a:ext uri="{FF2B5EF4-FFF2-40B4-BE49-F238E27FC236}">
                  <a16:creationId xmlns:a16="http://schemas.microsoft.com/office/drawing/2014/main" id="{9C8C5EAA-7966-E21F-062B-18FF2A2E2E7C}"/>
                </a:ext>
              </a:extLst>
            </p:cNvPr>
            <p:cNvSpPr>
              <a:spLocks/>
            </p:cNvSpPr>
            <p:nvPr/>
          </p:nvSpPr>
          <p:spPr bwMode="auto">
            <a:xfrm>
              <a:off x="1238" y="1518"/>
              <a:ext cx="108" cy="42"/>
            </a:xfrm>
            <a:custGeom>
              <a:avLst/>
              <a:gdLst>
                <a:gd name="T0" fmla="*/ 0 w 65"/>
                <a:gd name="T1" fmla="*/ 146846 h 32"/>
                <a:gd name="T2" fmla="*/ 11930921 w 65"/>
                <a:gd name="T3" fmla="*/ 113983 h 32"/>
                <a:gd name="T4" fmla="*/ 29594206 w 65"/>
                <a:gd name="T5" fmla="*/ 86844 h 32"/>
                <a:gd name="T6" fmla="*/ 42298190 w 65"/>
                <a:gd name="T7" fmla="*/ 75189 h 32"/>
                <a:gd name="T8" fmla="*/ 81700945 w 65"/>
                <a:gd name="T9" fmla="*/ 57287 h 32"/>
                <a:gd name="T10" fmla="*/ 116773134 w 65"/>
                <a:gd name="T11" fmla="*/ 37702 h 32"/>
                <a:gd name="T12" fmla="*/ 156381428 w 65"/>
                <a:gd name="T13" fmla="*/ 28725 h 32"/>
                <a:gd name="T14" fmla="*/ 194023099 w 65"/>
                <a:gd name="T15" fmla="*/ 14708 h 32"/>
                <a:gd name="T16" fmla="*/ 239110319 w 65"/>
                <a:gd name="T17" fmla="*/ 0 h 32"/>
                <a:gd name="T18" fmla="*/ 288518123 w 65"/>
                <a:gd name="T19" fmla="*/ 0 h 32"/>
                <a:gd name="T20" fmla="*/ 341276437 w 65"/>
                <a:gd name="T21" fmla="*/ 11206 h 32"/>
                <a:gd name="T22" fmla="*/ 392816751 w 65"/>
                <a:gd name="T23" fmla="*/ 11206 h 32"/>
                <a:gd name="T24" fmla="*/ 443145232 w 65"/>
                <a:gd name="T25" fmla="*/ 14708 h 32"/>
                <a:gd name="T26" fmla="*/ 443145232 w 65"/>
                <a:gd name="T27" fmla="*/ 28725 h 32"/>
                <a:gd name="T28" fmla="*/ 443145232 w 65"/>
                <a:gd name="T29" fmla="*/ 45377 h 32"/>
                <a:gd name="T30" fmla="*/ 443145232 w 65"/>
                <a:gd name="T31" fmla="*/ 69511 h 32"/>
                <a:gd name="T32" fmla="*/ 443145232 w 65"/>
                <a:gd name="T33" fmla="*/ 86844 h 32"/>
                <a:gd name="T34" fmla="*/ 392816751 w 65"/>
                <a:gd name="T35" fmla="*/ 98686 h 32"/>
                <a:gd name="T36" fmla="*/ 341276437 w 65"/>
                <a:gd name="T37" fmla="*/ 102597 h 32"/>
                <a:gd name="T38" fmla="*/ 280517221 w 65"/>
                <a:gd name="T39" fmla="*/ 111883 h 32"/>
                <a:gd name="T40" fmla="*/ 225552597 w 65"/>
                <a:gd name="T41" fmla="*/ 113983 h 32"/>
                <a:gd name="T42" fmla="*/ 173645256 w 65"/>
                <a:gd name="T43" fmla="*/ 123028 h 32"/>
                <a:gd name="T44" fmla="*/ 112659964 w 65"/>
                <a:gd name="T45" fmla="*/ 129525 h 32"/>
                <a:gd name="T46" fmla="*/ 54727396 w 65"/>
                <a:gd name="T47" fmla="*/ 143531 h 32"/>
                <a:gd name="T48" fmla="*/ 0 w 65"/>
                <a:gd name="T49" fmla="*/ 146846 h 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5"/>
                <a:gd name="T76" fmla="*/ 0 h 32"/>
                <a:gd name="T77" fmla="*/ 65 w 65"/>
                <a:gd name="T78" fmla="*/ 32 h 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5" h="32">
                  <a:moveTo>
                    <a:pt x="0" y="32"/>
                  </a:moveTo>
                  <a:lnTo>
                    <a:pt x="2" y="25"/>
                  </a:lnTo>
                  <a:lnTo>
                    <a:pt x="4" y="19"/>
                  </a:lnTo>
                  <a:lnTo>
                    <a:pt x="6" y="16"/>
                  </a:lnTo>
                  <a:lnTo>
                    <a:pt x="12" y="12"/>
                  </a:lnTo>
                  <a:lnTo>
                    <a:pt x="17" y="8"/>
                  </a:lnTo>
                  <a:lnTo>
                    <a:pt x="23" y="6"/>
                  </a:lnTo>
                  <a:lnTo>
                    <a:pt x="28" y="3"/>
                  </a:lnTo>
                  <a:lnTo>
                    <a:pt x="35" y="0"/>
                  </a:lnTo>
                  <a:lnTo>
                    <a:pt x="42" y="0"/>
                  </a:lnTo>
                  <a:lnTo>
                    <a:pt x="50" y="2"/>
                  </a:lnTo>
                  <a:lnTo>
                    <a:pt x="57" y="2"/>
                  </a:lnTo>
                  <a:lnTo>
                    <a:pt x="65" y="3"/>
                  </a:lnTo>
                  <a:lnTo>
                    <a:pt x="65" y="6"/>
                  </a:lnTo>
                  <a:lnTo>
                    <a:pt x="65" y="10"/>
                  </a:lnTo>
                  <a:lnTo>
                    <a:pt x="65" y="15"/>
                  </a:lnTo>
                  <a:lnTo>
                    <a:pt x="65" y="19"/>
                  </a:lnTo>
                  <a:lnTo>
                    <a:pt x="57" y="21"/>
                  </a:lnTo>
                  <a:lnTo>
                    <a:pt x="50" y="22"/>
                  </a:lnTo>
                  <a:lnTo>
                    <a:pt x="41" y="24"/>
                  </a:lnTo>
                  <a:lnTo>
                    <a:pt x="33" y="25"/>
                  </a:lnTo>
                  <a:lnTo>
                    <a:pt x="25" y="27"/>
                  </a:lnTo>
                  <a:lnTo>
                    <a:pt x="16" y="28"/>
                  </a:lnTo>
                  <a:lnTo>
                    <a:pt x="8" y="31"/>
                  </a:lnTo>
                  <a:lnTo>
                    <a:pt x="0" y="32"/>
                  </a:lnTo>
                  <a:close/>
                </a:path>
              </a:pathLst>
            </a:custGeom>
            <a:solidFill>
              <a:srgbClr val="66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00" name="Freeform 15">
              <a:extLst>
                <a:ext uri="{FF2B5EF4-FFF2-40B4-BE49-F238E27FC236}">
                  <a16:creationId xmlns:a16="http://schemas.microsoft.com/office/drawing/2014/main" id="{6C48A3DA-726C-C38C-14AE-C89E28167096}"/>
                </a:ext>
              </a:extLst>
            </p:cNvPr>
            <p:cNvSpPr>
              <a:spLocks/>
            </p:cNvSpPr>
            <p:nvPr/>
          </p:nvSpPr>
          <p:spPr bwMode="auto">
            <a:xfrm>
              <a:off x="1361" y="1462"/>
              <a:ext cx="1121" cy="90"/>
            </a:xfrm>
            <a:custGeom>
              <a:avLst/>
              <a:gdLst>
                <a:gd name="T0" fmla="*/ 2147483647 w 675"/>
                <a:gd name="T1" fmla="*/ 387782 h 68"/>
                <a:gd name="T2" fmla="*/ 2147483647 w 675"/>
                <a:gd name="T3" fmla="*/ 348426 h 68"/>
                <a:gd name="T4" fmla="*/ 2147483647 w 675"/>
                <a:gd name="T5" fmla="*/ 307551 h 68"/>
                <a:gd name="T6" fmla="*/ 2147483647 w 675"/>
                <a:gd name="T7" fmla="*/ 275645 h 68"/>
                <a:gd name="T8" fmla="*/ 2147483647 w 675"/>
                <a:gd name="T9" fmla="*/ 239004 h 68"/>
                <a:gd name="T10" fmla="*/ 2147483647 w 675"/>
                <a:gd name="T11" fmla="*/ 221371 h 68"/>
                <a:gd name="T12" fmla="*/ 2147483647 w 675"/>
                <a:gd name="T13" fmla="*/ 203711 h 68"/>
                <a:gd name="T14" fmla="*/ 2147483647 w 675"/>
                <a:gd name="T15" fmla="*/ 180581 h 68"/>
                <a:gd name="T16" fmla="*/ 2147483647 w 675"/>
                <a:gd name="T17" fmla="*/ 167936 h 68"/>
                <a:gd name="T18" fmla="*/ 2147483647 w 675"/>
                <a:gd name="T19" fmla="*/ 167936 h 68"/>
                <a:gd name="T20" fmla="*/ 2147483647 w 675"/>
                <a:gd name="T21" fmla="*/ 167936 h 68"/>
                <a:gd name="T22" fmla="*/ 2000150571 w 675"/>
                <a:gd name="T23" fmla="*/ 167936 h 68"/>
                <a:gd name="T24" fmla="*/ 1666792143 w 675"/>
                <a:gd name="T25" fmla="*/ 190432 h 68"/>
                <a:gd name="T26" fmla="*/ 1285190728 w 675"/>
                <a:gd name="T27" fmla="*/ 221371 h 68"/>
                <a:gd name="T28" fmla="*/ 984303941 w 675"/>
                <a:gd name="T29" fmla="*/ 239703 h 68"/>
                <a:gd name="T30" fmla="*/ 763247258 w 675"/>
                <a:gd name="T31" fmla="*/ 269617 h 68"/>
                <a:gd name="T32" fmla="*/ 580521415 w 675"/>
                <a:gd name="T33" fmla="*/ 279343 h 68"/>
                <a:gd name="T34" fmla="*/ 430153379 w 675"/>
                <a:gd name="T35" fmla="*/ 294178 h 68"/>
                <a:gd name="T36" fmla="*/ 269832700 w 675"/>
                <a:gd name="T37" fmla="*/ 307551 h 68"/>
                <a:gd name="T38" fmla="*/ 103261713 w 675"/>
                <a:gd name="T39" fmla="*/ 333585 h 68"/>
                <a:gd name="T40" fmla="*/ 0 w 675"/>
                <a:gd name="T41" fmla="*/ 327216 h 68"/>
                <a:gd name="T42" fmla="*/ 11792600 w 675"/>
                <a:gd name="T43" fmla="*/ 292991 h 68"/>
                <a:gd name="T44" fmla="*/ 80867921 w 675"/>
                <a:gd name="T45" fmla="*/ 262550 h 68"/>
                <a:gd name="T46" fmla="*/ 173928385 w 675"/>
                <a:gd name="T47" fmla="*/ 239004 h 68"/>
                <a:gd name="T48" fmla="*/ 276733301 w 675"/>
                <a:gd name="T49" fmla="*/ 219514 h 68"/>
                <a:gd name="T50" fmla="*/ 448122215 w 675"/>
                <a:gd name="T51" fmla="*/ 190432 h 68"/>
                <a:gd name="T52" fmla="*/ 744214592 w 675"/>
                <a:gd name="T53" fmla="*/ 167936 h 68"/>
                <a:gd name="T54" fmla="*/ 959241379 w 675"/>
                <a:gd name="T55" fmla="*/ 167936 h 68"/>
                <a:gd name="T56" fmla="*/ 1093375188 w 675"/>
                <a:gd name="T57" fmla="*/ 167258 h 68"/>
                <a:gd name="T58" fmla="*/ 1223019419 w 675"/>
                <a:gd name="T59" fmla="*/ 165855 h 68"/>
                <a:gd name="T60" fmla="*/ 1329533818 w 675"/>
                <a:gd name="T61" fmla="*/ 149879 h 68"/>
                <a:gd name="T62" fmla="*/ 1378134355 w 675"/>
                <a:gd name="T63" fmla="*/ 126373 h 68"/>
                <a:gd name="T64" fmla="*/ 1440091388 w 675"/>
                <a:gd name="T65" fmla="*/ 113242 h 68"/>
                <a:gd name="T66" fmla="*/ 1525672277 w 675"/>
                <a:gd name="T67" fmla="*/ 103087 h 68"/>
                <a:gd name="T68" fmla="*/ 1634674651 w 675"/>
                <a:gd name="T69" fmla="*/ 87864 h 68"/>
                <a:gd name="T70" fmla="*/ 1796044811 w 675"/>
                <a:gd name="T71" fmla="*/ 66386 h 68"/>
                <a:gd name="T72" fmla="*/ 2018685388 w 675"/>
                <a:gd name="T73" fmla="*/ 50158 h 68"/>
                <a:gd name="T74" fmla="*/ 2147483647 w 675"/>
                <a:gd name="T75" fmla="*/ 17763 h 68"/>
                <a:gd name="T76" fmla="*/ 2147483647 w 675"/>
                <a:gd name="T77" fmla="*/ 0 h 68"/>
                <a:gd name="T78" fmla="*/ 2147483647 w 675"/>
                <a:gd name="T79" fmla="*/ 1 h 68"/>
                <a:gd name="T80" fmla="*/ 2147483647 w 675"/>
                <a:gd name="T81" fmla="*/ 23510 h 68"/>
                <a:gd name="T82" fmla="*/ 2147483647 w 675"/>
                <a:gd name="T83" fmla="*/ 66386 h 68"/>
                <a:gd name="T84" fmla="*/ 2147483647 w 675"/>
                <a:gd name="T85" fmla="*/ 116291 h 68"/>
                <a:gd name="T86" fmla="*/ 2147483647 w 675"/>
                <a:gd name="T87" fmla="*/ 153915 h 68"/>
                <a:gd name="T88" fmla="*/ 2147483647 w 675"/>
                <a:gd name="T89" fmla="*/ 190432 h 68"/>
                <a:gd name="T90" fmla="*/ 2147483647 w 675"/>
                <a:gd name="T91" fmla="*/ 232372 h 68"/>
                <a:gd name="T92" fmla="*/ 2147483647 w 675"/>
                <a:gd name="T93" fmla="*/ 269617 h 68"/>
                <a:gd name="T94" fmla="*/ 2147483647 w 675"/>
                <a:gd name="T95" fmla="*/ 294178 h 68"/>
                <a:gd name="T96" fmla="*/ 2147483647 w 675"/>
                <a:gd name="T97" fmla="*/ 327216 h 68"/>
                <a:gd name="T98" fmla="*/ 2147483647 w 675"/>
                <a:gd name="T99" fmla="*/ 356846 h 68"/>
                <a:gd name="T100" fmla="*/ 2147483647 w 675"/>
                <a:gd name="T101" fmla="*/ 387782 h 68"/>
                <a:gd name="T102" fmla="*/ 2147483647 w 675"/>
                <a:gd name="T103" fmla="*/ 399407 h 6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75"/>
                <a:gd name="T157" fmla="*/ 0 h 68"/>
                <a:gd name="T158" fmla="*/ 675 w 675"/>
                <a:gd name="T159" fmla="*/ 68 h 6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75" h="68">
                  <a:moveTo>
                    <a:pt x="666" y="68"/>
                  </a:moveTo>
                  <a:lnTo>
                    <a:pt x="652" y="65"/>
                  </a:lnTo>
                  <a:lnTo>
                    <a:pt x="638" y="63"/>
                  </a:lnTo>
                  <a:lnTo>
                    <a:pt x="624" y="59"/>
                  </a:lnTo>
                  <a:lnTo>
                    <a:pt x="610" y="56"/>
                  </a:lnTo>
                  <a:lnTo>
                    <a:pt x="596" y="52"/>
                  </a:lnTo>
                  <a:lnTo>
                    <a:pt x="582" y="49"/>
                  </a:lnTo>
                  <a:lnTo>
                    <a:pt x="568" y="46"/>
                  </a:lnTo>
                  <a:lnTo>
                    <a:pt x="554" y="42"/>
                  </a:lnTo>
                  <a:lnTo>
                    <a:pt x="535" y="40"/>
                  </a:lnTo>
                  <a:lnTo>
                    <a:pt x="516" y="39"/>
                  </a:lnTo>
                  <a:lnTo>
                    <a:pt x="497" y="37"/>
                  </a:lnTo>
                  <a:lnTo>
                    <a:pt x="478" y="36"/>
                  </a:lnTo>
                  <a:lnTo>
                    <a:pt x="459" y="34"/>
                  </a:lnTo>
                  <a:lnTo>
                    <a:pt x="439" y="32"/>
                  </a:lnTo>
                  <a:lnTo>
                    <a:pt x="420" y="30"/>
                  </a:lnTo>
                  <a:lnTo>
                    <a:pt x="401" y="29"/>
                  </a:lnTo>
                  <a:lnTo>
                    <a:pt x="386" y="29"/>
                  </a:lnTo>
                  <a:lnTo>
                    <a:pt x="371" y="29"/>
                  </a:lnTo>
                  <a:lnTo>
                    <a:pt x="356" y="29"/>
                  </a:lnTo>
                  <a:lnTo>
                    <a:pt x="342" y="29"/>
                  </a:lnTo>
                  <a:lnTo>
                    <a:pt x="326" y="29"/>
                  </a:lnTo>
                  <a:lnTo>
                    <a:pt x="312" y="29"/>
                  </a:lnTo>
                  <a:lnTo>
                    <a:pt x="296" y="29"/>
                  </a:lnTo>
                  <a:lnTo>
                    <a:pt x="282" y="29"/>
                  </a:lnTo>
                  <a:lnTo>
                    <a:pt x="247" y="32"/>
                  </a:lnTo>
                  <a:lnTo>
                    <a:pt x="217" y="35"/>
                  </a:lnTo>
                  <a:lnTo>
                    <a:pt x="190" y="37"/>
                  </a:lnTo>
                  <a:lnTo>
                    <a:pt x="167" y="39"/>
                  </a:lnTo>
                  <a:lnTo>
                    <a:pt x="146" y="41"/>
                  </a:lnTo>
                  <a:lnTo>
                    <a:pt x="129" y="44"/>
                  </a:lnTo>
                  <a:lnTo>
                    <a:pt x="113" y="45"/>
                  </a:lnTo>
                  <a:lnTo>
                    <a:pt x="100" y="46"/>
                  </a:lnTo>
                  <a:lnTo>
                    <a:pt x="86" y="47"/>
                  </a:lnTo>
                  <a:lnTo>
                    <a:pt x="75" y="49"/>
                  </a:lnTo>
                  <a:lnTo>
                    <a:pt x="64" y="50"/>
                  </a:lnTo>
                  <a:lnTo>
                    <a:pt x="53" y="51"/>
                  </a:lnTo>
                  <a:lnTo>
                    <a:pt x="40" y="52"/>
                  </a:lnTo>
                  <a:lnTo>
                    <a:pt x="28" y="55"/>
                  </a:lnTo>
                  <a:lnTo>
                    <a:pt x="15" y="56"/>
                  </a:lnTo>
                  <a:lnTo>
                    <a:pt x="0" y="58"/>
                  </a:lnTo>
                  <a:lnTo>
                    <a:pt x="0" y="55"/>
                  </a:lnTo>
                  <a:lnTo>
                    <a:pt x="1" y="52"/>
                  </a:lnTo>
                  <a:lnTo>
                    <a:pt x="2" y="49"/>
                  </a:lnTo>
                  <a:lnTo>
                    <a:pt x="3" y="47"/>
                  </a:lnTo>
                  <a:lnTo>
                    <a:pt x="12" y="44"/>
                  </a:lnTo>
                  <a:lnTo>
                    <a:pt x="19" y="41"/>
                  </a:lnTo>
                  <a:lnTo>
                    <a:pt x="26" y="40"/>
                  </a:lnTo>
                  <a:lnTo>
                    <a:pt x="33" y="38"/>
                  </a:lnTo>
                  <a:lnTo>
                    <a:pt x="41" y="36"/>
                  </a:lnTo>
                  <a:lnTo>
                    <a:pt x="53" y="35"/>
                  </a:lnTo>
                  <a:lnTo>
                    <a:pt x="66" y="32"/>
                  </a:lnTo>
                  <a:lnTo>
                    <a:pt x="85" y="29"/>
                  </a:lnTo>
                  <a:lnTo>
                    <a:pt x="110" y="29"/>
                  </a:lnTo>
                  <a:lnTo>
                    <a:pt x="127" y="29"/>
                  </a:lnTo>
                  <a:lnTo>
                    <a:pt x="142" y="29"/>
                  </a:lnTo>
                  <a:lnTo>
                    <a:pt x="153" y="29"/>
                  </a:lnTo>
                  <a:lnTo>
                    <a:pt x="162" y="28"/>
                  </a:lnTo>
                  <a:lnTo>
                    <a:pt x="171" y="28"/>
                  </a:lnTo>
                  <a:lnTo>
                    <a:pt x="181" y="27"/>
                  </a:lnTo>
                  <a:lnTo>
                    <a:pt x="192" y="26"/>
                  </a:lnTo>
                  <a:lnTo>
                    <a:pt x="197" y="25"/>
                  </a:lnTo>
                  <a:lnTo>
                    <a:pt x="201" y="22"/>
                  </a:lnTo>
                  <a:lnTo>
                    <a:pt x="204" y="21"/>
                  </a:lnTo>
                  <a:lnTo>
                    <a:pt x="209" y="20"/>
                  </a:lnTo>
                  <a:lnTo>
                    <a:pt x="213" y="19"/>
                  </a:lnTo>
                  <a:lnTo>
                    <a:pt x="219" y="18"/>
                  </a:lnTo>
                  <a:lnTo>
                    <a:pt x="226" y="17"/>
                  </a:lnTo>
                  <a:lnTo>
                    <a:pt x="233" y="16"/>
                  </a:lnTo>
                  <a:lnTo>
                    <a:pt x="242" y="15"/>
                  </a:lnTo>
                  <a:lnTo>
                    <a:pt x="254" y="13"/>
                  </a:lnTo>
                  <a:lnTo>
                    <a:pt x="266" y="11"/>
                  </a:lnTo>
                  <a:lnTo>
                    <a:pt x="282" y="10"/>
                  </a:lnTo>
                  <a:lnTo>
                    <a:pt x="299" y="8"/>
                  </a:lnTo>
                  <a:lnTo>
                    <a:pt x="319" y="6"/>
                  </a:lnTo>
                  <a:lnTo>
                    <a:pt x="344" y="3"/>
                  </a:lnTo>
                  <a:lnTo>
                    <a:pt x="371" y="0"/>
                  </a:lnTo>
                  <a:lnTo>
                    <a:pt x="386" y="0"/>
                  </a:lnTo>
                  <a:lnTo>
                    <a:pt x="400" y="0"/>
                  </a:lnTo>
                  <a:lnTo>
                    <a:pt x="412" y="1"/>
                  </a:lnTo>
                  <a:lnTo>
                    <a:pt x="427" y="2"/>
                  </a:lnTo>
                  <a:lnTo>
                    <a:pt x="443" y="4"/>
                  </a:lnTo>
                  <a:lnTo>
                    <a:pt x="466" y="7"/>
                  </a:lnTo>
                  <a:lnTo>
                    <a:pt x="495" y="11"/>
                  </a:lnTo>
                  <a:lnTo>
                    <a:pt x="533" y="17"/>
                  </a:lnTo>
                  <a:lnTo>
                    <a:pt x="545" y="20"/>
                  </a:lnTo>
                  <a:lnTo>
                    <a:pt x="556" y="22"/>
                  </a:lnTo>
                  <a:lnTo>
                    <a:pt x="568" y="26"/>
                  </a:lnTo>
                  <a:lnTo>
                    <a:pt x="581" y="29"/>
                  </a:lnTo>
                  <a:lnTo>
                    <a:pt x="592" y="32"/>
                  </a:lnTo>
                  <a:lnTo>
                    <a:pt x="604" y="36"/>
                  </a:lnTo>
                  <a:lnTo>
                    <a:pt x="615" y="39"/>
                  </a:lnTo>
                  <a:lnTo>
                    <a:pt x="628" y="42"/>
                  </a:lnTo>
                  <a:lnTo>
                    <a:pt x="633" y="45"/>
                  </a:lnTo>
                  <a:lnTo>
                    <a:pt x="640" y="48"/>
                  </a:lnTo>
                  <a:lnTo>
                    <a:pt x="645" y="50"/>
                  </a:lnTo>
                  <a:lnTo>
                    <a:pt x="651" y="52"/>
                  </a:lnTo>
                  <a:lnTo>
                    <a:pt x="657" y="55"/>
                  </a:lnTo>
                  <a:lnTo>
                    <a:pt x="663" y="58"/>
                  </a:lnTo>
                  <a:lnTo>
                    <a:pt x="669" y="60"/>
                  </a:lnTo>
                  <a:lnTo>
                    <a:pt x="675" y="64"/>
                  </a:lnTo>
                  <a:lnTo>
                    <a:pt x="672" y="65"/>
                  </a:lnTo>
                  <a:lnTo>
                    <a:pt x="670" y="66"/>
                  </a:lnTo>
                  <a:lnTo>
                    <a:pt x="668" y="67"/>
                  </a:lnTo>
                  <a:lnTo>
                    <a:pt x="666" y="68"/>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01" name="Freeform 16">
              <a:extLst>
                <a:ext uri="{FF2B5EF4-FFF2-40B4-BE49-F238E27FC236}">
                  <a16:creationId xmlns:a16="http://schemas.microsoft.com/office/drawing/2014/main" id="{1031B029-6200-4086-2AA7-100FA7F29B79}"/>
                </a:ext>
              </a:extLst>
            </p:cNvPr>
            <p:cNvSpPr>
              <a:spLocks/>
            </p:cNvSpPr>
            <p:nvPr/>
          </p:nvSpPr>
          <p:spPr bwMode="auto">
            <a:xfrm>
              <a:off x="1361" y="501"/>
              <a:ext cx="1387" cy="1029"/>
            </a:xfrm>
            <a:custGeom>
              <a:avLst/>
              <a:gdLst>
                <a:gd name="T0" fmla="*/ 2147483647 w 835"/>
                <a:gd name="T1" fmla="*/ 5039925 h 775"/>
                <a:gd name="T2" fmla="*/ 2147483647 w 835"/>
                <a:gd name="T3" fmla="*/ 4982049 h 775"/>
                <a:gd name="T4" fmla="*/ 2147483647 w 835"/>
                <a:gd name="T5" fmla="*/ 4914891 h 775"/>
                <a:gd name="T6" fmla="*/ 2147483647 w 835"/>
                <a:gd name="T7" fmla="*/ 4762496 h 775"/>
                <a:gd name="T8" fmla="*/ 2147483647 w 835"/>
                <a:gd name="T9" fmla="*/ 4620807 h 775"/>
                <a:gd name="T10" fmla="*/ 2147483647 w 835"/>
                <a:gd name="T11" fmla="*/ 4499531 h 775"/>
                <a:gd name="T12" fmla="*/ 2147483647 w 835"/>
                <a:gd name="T13" fmla="*/ 4458332 h 775"/>
                <a:gd name="T14" fmla="*/ 2147483647 w 835"/>
                <a:gd name="T15" fmla="*/ 4425287 h 775"/>
                <a:gd name="T16" fmla="*/ 2147483647 w 835"/>
                <a:gd name="T17" fmla="*/ 4416046 h 775"/>
                <a:gd name="T18" fmla="*/ 2147483647 w 835"/>
                <a:gd name="T19" fmla="*/ 4425287 h 775"/>
                <a:gd name="T20" fmla="*/ 2147483647 w 835"/>
                <a:gd name="T21" fmla="*/ 4433729 h 775"/>
                <a:gd name="T22" fmla="*/ 1757710919 w 835"/>
                <a:gd name="T23" fmla="*/ 4503740 h 775"/>
                <a:gd name="T24" fmla="*/ 1344817160 w 835"/>
                <a:gd name="T25" fmla="*/ 4563300 h 775"/>
                <a:gd name="T26" fmla="*/ 1013624805 w 835"/>
                <a:gd name="T27" fmla="*/ 4605326 h 775"/>
                <a:gd name="T28" fmla="*/ 650682007 w 835"/>
                <a:gd name="T29" fmla="*/ 4639529 h 775"/>
                <a:gd name="T30" fmla="*/ 197283208 w 835"/>
                <a:gd name="T31" fmla="*/ 4684194 h 775"/>
                <a:gd name="T32" fmla="*/ 0 w 835"/>
                <a:gd name="T33" fmla="*/ 4547527 h 775"/>
                <a:gd name="T34" fmla="*/ 122860245 w 835"/>
                <a:gd name="T35" fmla="*/ 4057853 h 775"/>
                <a:gd name="T36" fmla="*/ 469998463 w 835"/>
                <a:gd name="T37" fmla="*/ 3056207 h 775"/>
                <a:gd name="T38" fmla="*/ 822899531 w 835"/>
                <a:gd name="T39" fmla="*/ 2051632 h 775"/>
                <a:gd name="T40" fmla="*/ 1087916051 w 835"/>
                <a:gd name="T41" fmla="*/ 1360408 h 775"/>
                <a:gd name="T42" fmla="*/ 1292001172 w 835"/>
                <a:gd name="T43" fmla="*/ 876513 h 775"/>
                <a:gd name="T44" fmla="*/ 1594460343 w 835"/>
                <a:gd name="T45" fmla="*/ 161734 h 775"/>
                <a:gd name="T46" fmla="*/ 1881174308 w 835"/>
                <a:gd name="T47" fmla="*/ 91743 h 775"/>
                <a:gd name="T48" fmla="*/ 2147483647 w 835"/>
                <a:gd name="T49" fmla="*/ 43786 h 775"/>
                <a:gd name="T50" fmla="*/ 2147483647 w 835"/>
                <a:gd name="T51" fmla="*/ 0 h 775"/>
                <a:gd name="T52" fmla="*/ 2147483647 w 835"/>
                <a:gd name="T53" fmla="*/ 0 h 775"/>
                <a:gd name="T54" fmla="*/ 2147483647 w 835"/>
                <a:gd name="T55" fmla="*/ 0 h 775"/>
                <a:gd name="T56" fmla="*/ 2147483647 w 835"/>
                <a:gd name="T57" fmla="*/ 32978 h 775"/>
                <a:gd name="T58" fmla="*/ 2147483647 w 835"/>
                <a:gd name="T59" fmla="*/ 77191 h 775"/>
                <a:gd name="T60" fmla="*/ 2147483647 w 835"/>
                <a:gd name="T61" fmla="*/ 102490 h 775"/>
                <a:gd name="T62" fmla="*/ 2147483647 w 835"/>
                <a:gd name="T63" fmla="*/ 136080 h 775"/>
                <a:gd name="T64" fmla="*/ 2147483647 w 835"/>
                <a:gd name="T65" fmla="*/ 179493 h 775"/>
                <a:gd name="T66" fmla="*/ 2147483647 w 835"/>
                <a:gd name="T67" fmla="*/ 256732 h 775"/>
                <a:gd name="T68" fmla="*/ 2147483647 w 835"/>
                <a:gd name="T69" fmla="*/ 327598 h 775"/>
                <a:gd name="T70" fmla="*/ 2147483647 w 835"/>
                <a:gd name="T71" fmla="*/ 406382 h 775"/>
                <a:gd name="T72" fmla="*/ 2147483647 w 835"/>
                <a:gd name="T73" fmla="*/ 554492 h 775"/>
                <a:gd name="T74" fmla="*/ 2147483647 w 835"/>
                <a:gd name="T75" fmla="*/ 726221 h 775"/>
                <a:gd name="T76" fmla="*/ 2147483647 w 835"/>
                <a:gd name="T77" fmla="*/ 1397538 h 775"/>
                <a:gd name="T78" fmla="*/ 2147483647 w 835"/>
                <a:gd name="T79" fmla="*/ 3460348 h 775"/>
                <a:gd name="T80" fmla="*/ 2147483647 w 835"/>
                <a:gd name="T81" fmla="*/ 4851781 h 775"/>
                <a:gd name="T82" fmla="*/ 2147483647 w 835"/>
                <a:gd name="T83" fmla="*/ 5080822 h 775"/>
                <a:gd name="T84" fmla="*/ 2147483647 w 835"/>
                <a:gd name="T85" fmla="*/ 5080822 h 7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35"/>
                <a:gd name="T130" fmla="*/ 0 h 775"/>
                <a:gd name="T131" fmla="*/ 835 w 835"/>
                <a:gd name="T132" fmla="*/ 775 h 77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35" h="775">
                  <a:moveTo>
                    <a:pt x="764" y="775"/>
                  </a:moveTo>
                  <a:lnTo>
                    <a:pt x="753" y="772"/>
                  </a:lnTo>
                  <a:lnTo>
                    <a:pt x="740" y="769"/>
                  </a:lnTo>
                  <a:lnTo>
                    <a:pt x="729" y="765"/>
                  </a:lnTo>
                  <a:lnTo>
                    <a:pt x="717" y="762"/>
                  </a:lnTo>
                  <a:lnTo>
                    <a:pt x="706" y="760"/>
                  </a:lnTo>
                  <a:lnTo>
                    <a:pt x="694" y="756"/>
                  </a:lnTo>
                  <a:lnTo>
                    <a:pt x="682" y="753"/>
                  </a:lnTo>
                  <a:lnTo>
                    <a:pt x="670" y="750"/>
                  </a:lnTo>
                  <a:lnTo>
                    <a:pt x="660" y="743"/>
                  </a:lnTo>
                  <a:lnTo>
                    <a:pt x="650" y="735"/>
                  </a:lnTo>
                  <a:lnTo>
                    <a:pt x="640" y="727"/>
                  </a:lnTo>
                  <a:lnTo>
                    <a:pt x="630" y="721"/>
                  </a:lnTo>
                  <a:lnTo>
                    <a:pt x="620" y="713"/>
                  </a:lnTo>
                  <a:lnTo>
                    <a:pt x="610" y="705"/>
                  </a:lnTo>
                  <a:lnTo>
                    <a:pt x="599" y="697"/>
                  </a:lnTo>
                  <a:lnTo>
                    <a:pt x="589" y="689"/>
                  </a:lnTo>
                  <a:lnTo>
                    <a:pt x="579" y="686"/>
                  </a:lnTo>
                  <a:lnTo>
                    <a:pt x="571" y="684"/>
                  </a:lnTo>
                  <a:lnTo>
                    <a:pt x="563" y="683"/>
                  </a:lnTo>
                  <a:lnTo>
                    <a:pt x="554" y="680"/>
                  </a:lnTo>
                  <a:lnTo>
                    <a:pt x="545" y="679"/>
                  </a:lnTo>
                  <a:lnTo>
                    <a:pt x="532" y="677"/>
                  </a:lnTo>
                  <a:lnTo>
                    <a:pt x="516" y="675"/>
                  </a:lnTo>
                  <a:lnTo>
                    <a:pt x="495" y="673"/>
                  </a:lnTo>
                  <a:lnTo>
                    <a:pt x="476" y="673"/>
                  </a:lnTo>
                  <a:lnTo>
                    <a:pt x="457" y="674"/>
                  </a:lnTo>
                  <a:lnTo>
                    <a:pt x="439" y="674"/>
                  </a:lnTo>
                  <a:lnTo>
                    <a:pt x="420" y="674"/>
                  </a:lnTo>
                  <a:lnTo>
                    <a:pt x="401" y="675"/>
                  </a:lnTo>
                  <a:lnTo>
                    <a:pt x="383" y="675"/>
                  </a:lnTo>
                  <a:lnTo>
                    <a:pt x="364" y="676"/>
                  </a:lnTo>
                  <a:lnTo>
                    <a:pt x="345" y="676"/>
                  </a:lnTo>
                  <a:lnTo>
                    <a:pt x="313" y="680"/>
                  </a:lnTo>
                  <a:lnTo>
                    <a:pt x="285" y="685"/>
                  </a:lnTo>
                  <a:lnTo>
                    <a:pt x="259" y="688"/>
                  </a:lnTo>
                  <a:lnTo>
                    <a:pt x="237" y="692"/>
                  </a:lnTo>
                  <a:lnTo>
                    <a:pt x="217" y="695"/>
                  </a:lnTo>
                  <a:lnTo>
                    <a:pt x="198" y="697"/>
                  </a:lnTo>
                  <a:lnTo>
                    <a:pt x="181" y="699"/>
                  </a:lnTo>
                  <a:lnTo>
                    <a:pt x="164" y="702"/>
                  </a:lnTo>
                  <a:lnTo>
                    <a:pt x="149" y="703"/>
                  </a:lnTo>
                  <a:lnTo>
                    <a:pt x="132" y="705"/>
                  </a:lnTo>
                  <a:lnTo>
                    <a:pt x="115" y="706"/>
                  </a:lnTo>
                  <a:lnTo>
                    <a:pt x="96" y="708"/>
                  </a:lnTo>
                  <a:lnTo>
                    <a:pt x="76" y="711"/>
                  </a:lnTo>
                  <a:lnTo>
                    <a:pt x="54" y="713"/>
                  </a:lnTo>
                  <a:lnTo>
                    <a:pt x="29" y="715"/>
                  </a:lnTo>
                  <a:lnTo>
                    <a:pt x="0" y="717"/>
                  </a:lnTo>
                  <a:lnTo>
                    <a:pt x="0" y="705"/>
                  </a:lnTo>
                  <a:lnTo>
                    <a:pt x="0" y="694"/>
                  </a:lnTo>
                  <a:lnTo>
                    <a:pt x="0" y="682"/>
                  </a:lnTo>
                  <a:lnTo>
                    <a:pt x="1" y="670"/>
                  </a:lnTo>
                  <a:lnTo>
                    <a:pt x="18" y="619"/>
                  </a:lnTo>
                  <a:lnTo>
                    <a:pt x="36" y="568"/>
                  </a:lnTo>
                  <a:lnTo>
                    <a:pt x="53" y="518"/>
                  </a:lnTo>
                  <a:lnTo>
                    <a:pt x="69" y="466"/>
                  </a:lnTo>
                  <a:lnTo>
                    <a:pt x="87" y="415"/>
                  </a:lnTo>
                  <a:lnTo>
                    <a:pt x="104" y="363"/>
                  </a:lnTo>
                  <a:lnTo>
                    <a:pt x="121" y="313"/>
                  </a:lnTo>
                  <a:lnTo>
                    <a:pt x="137" y="262"/>
                  </a:lnTo>
                  <a:lnTo>
                    <a:pt x="150" y="234"/>
                  </a:lnTo>
                  <a:lnTo>
                    <a:pt x="160" y="208"/>
                  </a:lnTo>
                  <a:lnTo>
                    <a:pt x="169" y="185"/>
                  </a:lnTo>
                  <a:lnTo>
                    <a:pt x="179" y="160"/>
                  </a:lnTo>
                  <a:lnTo>
                    <a:pt x="190" y="134"/>
                  </a:lnTo>
                  <a:lnTo>
                    <a:pt x="202" y="104"/>
                  </a:lnTo>
                  <a:lnTo>
                    <a:pt x="217" y="69"/>
                  </a:lnTo>
                  <a:lnTo>
                    <a:pt x="235" y="25"/>
                  </a:lnTo>
                  <a:lnTo>
                    <a:pt x="251" y="21"/>
                  </a:lnTo>
                  <a:lnTo>
                    <a:pt x="265" y="17"/>
                  </a:lnTo>
                  <a:lnTo>
                    <a:pt x="277" y="14"/>
                  </a:lnTo>
                  <a:lnTo>
                    <a:pt x="289" y="12"/>
                  </a:lnTo>
                  <a:lnTo>
                    <a:pt x="302" y="10"/>
                  </a:lnTo>
                  <a:lnTo>
                    <a:pt x="318" y="7"/>
                  </a:lnTo>
                  <a:lnTo>
                    <a:pt x="340" y="4"/>
                  </a:lnTo>
                  <a:lnTo>
                    <a:pt x="366" y="0"/>
                  </a:lnTo>
                  <a:lnTo>
                    <a:pt x="383" y="0"/>
                  </a:lnTo>
                  <a:lnTo>
                    <a:pt x="400" y="0"/>
                  </a:lnTo>
                  <a:lnTo>
                    <a:pt x="417" y="0"/>
                  </a:lnTo>
                  <a:lnTo>
                    <a:pt x="433" y="0"/>
                  </a:lnTo>
                  <a:lnTo>
                    <a:pt x="449" y="0"/>
                  </a:lnTo>
                  <a:lnTo>
                    <a:pt x="466" y="0"/>
                  </a:lnTo>
                  <a:lnTo>
                    <a:pt x="482" y="0"/>
                  </a:lnTo>
                  <a:lnTo>
                    <a:pt x="499" y="0"/>
                  </a:lnTo>
                  <a:lnTo>
                    <a:pt x="525" y="3"/>
                  </a:lnTo>
                  <a:lnTo>
                    <a:pt x="547" y="5"/>
                  </a:lnTo>
                  <a:lnTo>
                    <a:pt x="567" y="7"/>
                  </a:lnTo>
                  <a:lnTo>
                    <a:pt x="584" y="10"/>
                  </a:lnTo>
                  <a:lnTo>
                    <a:pt x="600" y="12"/>
                  </a:lnTo>
                  <a:lnTo>
                    <a:pt x="613" y="13"/>
                  </a:lnTo>
                  <a:lnTo>
                    <a:pt x="625" y="15"/>
                  </a:lnTo>
                  <a:lnTo>
                    <a:pt x="635" y="16"/>
                  </a:lnTo>
                  <a:lnTo>
                    <a:pt x="645" y="17"/>
                  </a:lnTo>
                  <a:lnTo>
                    <a:pt x="656" y="20"/>
                  </a:lnTo>
                  <a:lnTo>
                    <a:pt x="664" y="21"/>
                  </a:lnTo>
                  <a:lnTo>
                    <a:pt x="675" y="23"/>
                  </a:lnTo>
                  <a:lnTo>
                    <a:pt x="685" y="25"/>
                  </a:lnTo>
                  <a:lnTo>
                    <a:pt x="695" y="27"/>
                  </a:lnTo>
                  <a:lnTo>
                    <a:pt x="707" y="30"/>
                  </a:lnTo>
                  <a:lnTo>
                    <a:pt x="720" y="33"/>
                  </a:lnTo>
                  <a:lnTo>
                    <a:pt x="737" y="39"/>
                  </a:lnTo>
                  <a:lnTo>
                    <a:pt x="750" y="43"/>
                  </a:lnTo>
                  <a:lnTo>
                    <a:pt x="760" y="46"/>
                  </a:lnTo>
                  <a:lnTo>
                    <a:pt x="769" y="50"/>
                  </a:lnTo>
                  <a:lnTo>
                    <a:pt x="777" y="53"/>
                  </a:lnTo>
                  <a:lnTo>
                    <a:pt x="785" y="58"/>
                  </a:lnTo>
                  <a:lnTo>
                    <a:pt x="794" y="62"/>
                  </a:lnTo>
                  <a:lnTo>
                    <a:pt x="805" y="68"/>
                  </a:lnTo>
                  <a:lnTo>
                    <a:pt x="817" y="78"/>
                  </a:lnTo>
                  <a:lnTo>
                    <a:pt x="824" y="84"/>
                  </a:lnTo>
                  <a:lnTo>
                    <a:pt x="830" y="90"/>
                  </a:lnTo>
                  <a:lnTo>
                    <a:pt x="835" y="99"/>
                  </a:lnTo>
                  <a:lnTo>
                    <a:pt x="835" y="111"/>
                  </a:lnTo>
                  <a:lnTo>
                    <a:pt x="833" y="131"/>
                  </a:lnTo>
                  <a:lnTo>
                    <a:pt x="831" y="164"/>
                  </a:lnTo>
                  <a:lnTo>
                    <a:pt x="826" y="213"/>
                  </a:lnTo>
                  <a:lnTo>
                    <a:pt x="820" y="286"/>
                  </a:lnTo>
                  <a:lnTo>
                    <a:pt x="812" y="389"/>
                  </a:lnTo>
                  <a:lnTo>
                    <a:pt x="801" y="528"/>
                  </a:lnTo>
                  <a:lnTo>
                    <a:pt x="787" y="705"/>
                  </a:lnTo>
                  <a:lnTo>
                    <a:pt x="784" y="723"/>
                  </a:lnTo>
                  <a:lnTo>
                    <a:pt x="779" y="740"/>
                  </a:lnTo>
                  <a:lnTo>
                    <a:pt x="776" y="758"/>
                  </a:lnTo>
                  <a:lnTo>
                    <a:pt x="772" y="775"/>
                  </a:lnTo>
                  <a:lnTo>
                    <a:pt x="769" y="775"/>
                  </a:lnTo>
                  <a:lnTo>
                    <a:pt x="768" y="775"/>
                  </a:lnTo>
                  <a:lnTo>
                    <a:pt x="766" y="775"/>
                  </a:lnTo>
                  <a:lnTo>
                    <a:pt x="764" y="775"/>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02" name="Freeform 17">
              <a:extLst>
                <a:ext uri="{FF2B5EF4-FFF2-40B4-BE49-F238E27FC236}">
                  <a16:creationId xmlns:a16="http://schemas.microsoft.com/office/drawing/2014/main" id="{A7645EE3-778B-39FD-DE3E-4C5F73388C3D}"/>
                </a:ext>
              </a:extLst>
            </p:cNvPr>
            <p:cNvSpPr>
              <a:spLocks/>
            </p:cNvSpPr>
            <p:nvPr/>
          </p:nvSpPr>
          <p:spPr bwMode="auto">
            <a:xfrm>
              <a:off x="3406" y="715"/>
              <a:ext cx="413" cy="767"/>
            </a:xfrm>
            <a:custGeom>
              <a:avLst/>
              <a:gdLst>
                <a:gd name="T0" fmla="*/ 1490691826 w 249"/>
                <a:gd name="T1" fmla="*/ 3690860 h 578"/>
                <a:gd name="T2" fmla="*/ 1436463142 w 249"/>
                <a:gd name="T3" fmla="*/ 3650556 h 578"/>
                <a:gd name="T4" fmla="*/ 1330363209 w 249"/>
                <a:gd name="T5" fmla="*/ 3621538 h 578"/>
                <a:gd name="T6" fmla="*/ 1123425964 w 249"/>
                <a:gd name="T7" fmla="*/ 3546613 h 578"/>
                <a:gd name="T8" fmla="*/ 855725493 w 249"/>
                <a:gd name="T9" fmla="*/ 3479539 h 578"/>
                <a:gd name="T10" fmla="*/ 636871984 w 249"/>
                <a:gd name="T11" fmla="*/ 3441380 h 578"/>
                <a:gd name="T12" fmla="*/ 415179848 w 249"/>
                <a:gd name="T13" fmla="*/ 3412033 h 578"/>
                <a:gd name="T14" fmla="*/ 196349321 w 249"/>
                <a:gd name="T15" fmla="*/ 3371262 h 578"/>
                <a:gd name="T16" fmla="*/ 88970647 w 249"/>
                <a:gd name="T17" fmla="*/ 2737076 h 578"/>
                <a:gd name="T18" fmla="*/ 77966764 w 249"/>
                <a:gd name="T19" fmla="*/ 2261065 h 578"/>
                <a:gd name="T20" fmla="*/ 85667657 w 249"/>
                <a:gd name="T21" fmla="*/ 2189095 h 578"/>
                <a:gd name="T22" fmla="*/ 106512097 w 249"/>
                <a:gd name="T23" fmla="*/ 2101946 h 578"/>
                <a:gd name="T24" fmla="*/ 96671646 w 249"/>
                <a:gd name="T25" fmla="*/ 1975998 h 578"/>
                <a:gd name="T26" fmla="*/ 65233762 w 249"/>
                <a:gd name="T27" fmla="*/ 1970749 h 578"/>
                <a:gd name="T28" fmla="*/ 39329785 w 249"/>
                <a:gd name="T29" fmla="*/ 1932168 h 578"/>
                <a:gd name="T30" fmla="*/ 65233762 w 249"/>
                <a:gd name="T31" fmla="*/ 1886740 h 578"/>
                <a:gd name="T32" fmla="*/ 96671646 w 249"/>
                <a:gd name="T33" fmla="*/ 1364111 h 578"/>
                <a:gd name="T34" fmla="*/ 77966764 w 249"/>
                <a:gd name="T35" fmla="*/ 709336 h 578"/>
                <a:gd name="T36" fmla="*/ 31139794 w 249"/>
                <a:gd name="T37" fmla="*/ 177754 h 578"/>
                <a:gd name="T38" fmla="*/ 11319166 w 249"/>
                <a:gd name="T39" fmla="*/ 76071 h 578"/>
                <a:gd name="T40" fmla="*/ 47006607 w 249"/>
                <a:gd name="T41" fmla="*/ 13932 h 578"/>
                <a:gd name="T42" fmla="*/ 142091338 w 249"/>
                <a:gd name="T43" fmla="*/ 13932 h 578"/>
                <a:gd name="T44" fmla="*/ 362951503 w 249"/>
                <a:gd name="T45" fmla="*/ 42875 h 578"/>
                <a:gd name="T46" fmla="*/ 611532513 w 249"/>
                <a:gd name="T47" fmla="*/ 90514 h 578"/>
                <a:gd name="T48" fmla="*/ 770942273 w 249"/>
                <a:gd name="T49" fmla="*/ 133953 h 578"/>
                <a:gd name="T50" fmla="*/ 945656901 w 249"/>
                <a:gd name="T51" fmla="*/ 182563 h 578"/>
                <a:gd name="T52" fmla="*/ 1129114044 w 249"/>
                <a:gd name="T53" fmla="*/ 263978 h 578"/>
                <a:gd name="T54" fmla="*/ 1220096150 w 249"/>
                <a:gd name="T55" fmla="*/ 310655 h 578"/>
                <a:gd name="T56" fmla="*/ 1271821332 w 249"/>
                <a:gd name="T57" fmla="*/ 350296 h 578"/>
                <a:gd name="T58" fmla="*/ 1302351665 w 249"/>
                <a:gd name="T59" fmla="*/ 388659 h 578"/>
                <a:gd name="T60" fmla="*/ 1350168733 w 249"/>
                <a:gd name="T61" fmla="*/ 579296 h 578"/>
                <a:gd name="T62" fmla="*/ 1415208846 w 249"/>
                <a:gd name="T63" fmla="*/ 941281 h 578"/>
                <a:gd name="T64" fmla="*/ 1507787488 w 249"/>
                <a:gd name="T65" fmla="*/ 2160576 h 578"/>
                <a:gd name="T66" fmla="*/ 1576487742 w 249"/>
                <a:gd name="T67" fmla="*/ 3246278 h 578"/>
                <a:gd name="T68" fmla="*/ 1585684802 w 249"/>
                <a:gd name="T69" fmla="*/ 3709544 h 578"/>
                <a:gd name="T70" fmla="*/ 1537686849 w 249"/>
                <a:gd name="T71" fmla="*/ 3709544 h 57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9"/>
                <a:gd name="T109" fmla="*/ 0 h 578"/>
                <a:gd name="T110" fmla="*/ 249 w 249"/>
                <a:gd name="T111" fmla="*/ 578 h 57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9" h="578">
                  <a:moveTo>
                    <a:pt x="234" y="575"/>
                  </a:moveTo>
                  <a:lnTo>
                    <a:pt x="230" y="573"/>
                  </a:lnTo>
                  <a:lnTo>
                    <a:pt x="226" y="571"/>
                  </a:lnTo>
                  <a:lnTo>
                    <a:pt x="221" y="567"/>
                  </a:lnTo>
                  <a:lnTo>
                    <a:pt x="214" y="565"/>
                  </a:lnTo>
                  <a:lnTo>
                    <a:pt x="205" y="562"/>
                  </a:lnTo>
                  <a:lnTo>
                    <a:pt x="192" y="556"/>
                  </a:lnTo>
                  <a:lnTo>
                    <a:pt x="173" y="551"/>
                  </a:lnTo>
                  <a:lnTo>
                    <a:pt x="149" y="542"/>
                  </a:lnTo>
                  <a:lnTo>
                    <a:pt x="132" y="540"/>
                  </a:lnTo>
                  <a:lnTo>
                    <a:pt x="115" y="536"/>
                  </a:lnTo>
                  <a:lnTo>
                    <a:pt x="98" y="534"/>
                  </a:lnTo>
                  <a:lnTo>
                    <a:pt x="81" y="532"/>
                  </a:lnTo>
                  <a:lnTo>
                    <a:pt x="64" y="530"/>
                  </a:lnTo>
                  <a:lnTo>
                    <a:pt x="48" y="526"/>
                  </a:lnTo>
                  <a:lnTo>
                    <a:pt x="30" y="524"/>
                  </a:lnTo>
                  <a:lnTo>
                    <a:pt x="13" y="522"/>
                  </a:lnTo>
                  <a:lnTo>
                    <a:pt x="14" y="425"/>
                  </a:lnTo>
                  <a:lnTo>
                    <a:pt x="13" y="373"/>
                  </a:lnTo>
                  <a:lnTo>
                    <a:pt x="12" y="351"/>
                  </a:lnTo>
                  <a:lnTo>
                    <a:pt x="11" y="343"/>
                  </a:lnTo>
                  <a:lnTo>
                    <a:pt x="13" y="340"/>
                  </a:lnTo>
                  <a:lnTo>
                    <a:pt x="15" y="335"/>
                  </a:lnTo>
                  <a:lnTo>
                    <a:pt x="16" y="326"/>
                  </a:lnTo>
                  <a:lnTo>
                    <a:pt x="17" y="309"/>
                  </a:lnTo>
                  <a:lnTo>
                    <a:pt x="15" y="307"/>
                  </a:lnTo>
                  <a:lnTo>
                    <a:pt x="12" y="306"/>
                  </a:lnTo>
                  <a:lnTo>
                    <a:pt x="10" y="306"/>
                  </a:lnTo>
                  <a:lnTo>
                    <a:pt x="6" y="305"/>
                  </a:lnTo>
                  <a:lnTo>
                    <a:pt x="6" y="300"/>
                  </a:lnTo>
                  <a:lnTo>
                    <a:pt x="7" y="296"/>
                  </a:lnTo>
                  <a:lnTo>
                    <a:pt x="10" y="293"/>
                  </a:lnTo>
                  <a:lnTo>
                    <a:pt x="15" y="287"/>
                  </a:lnTo>
                  <a:lnTo>
                    <a:pt x="15" y="211"/>
                  </a:lnTo>
                  <a:lnTo>
                    <a:pt x="14" y="160"/>
                  </a:lnTo>
                  <a:lnTo>
                    <a:pt x="12" y="110"/>
                  </a:lnTo>
                  <a:lnTo>
                    <a:pt x="6" y="37"/>
                  </a:lnTo>
                  <a:lnTo>
                    <a:pt x="5" y="28"/>
                  </a:lnTo>
                  <a:lnTo>
                    <a:pt x="3" y="21"/>
                  </a:lnTo>
                  <a:lnTo>
                    <a:pt x="2" y="12"/>
                  </a:lnTo>
                  <a:lnTo>
                    <a:pt x="0" y="3"/>
                  </a:lnTo>
                  <a:lnTo>
                    <a:pt x="7" y="2"/>
                  </a:lnTo>
                  <a:lnTo>
                    <a:pt x="15" y="2"/>
                  </a:lnTo>
                  <a:lnTo>
                    <a:pt x="22" y="2"/>
                  </a:lnTo>
                  <a:lnTo>
                    <a:pt x="30" y="0"/>
                  </a:lnTo>
                  <a:lnTo>
                    <a:pt x="56" y="6"/>
                  </a:lnTo>
                  <a:lnTo>
                    <a:pt x="78" y="10"/>
                  </a:lnTo>
                  <a:lnTo>
                    <a:pt x="94" y="14"/>
                  </a:lnTo>
                  <a:lnTo>
                    <a:pt x="108" y="17"/>
                  </a:lnTo>
                  <a:lnTo>
                    <a:pt x="119" y="21"/>
                  </a:lnTo>
                  <a:lnTo>
                    <a:pt x="131" y="25"/>
                  </a:lnTo>
                  <a:lnTo>
                    <a:pt x="146" y="29"/>
                  </a:lnTo>
                  <a:lnTo>
                    <a:pt x="163" y="35"/>
                  </a:lnTo>
                  <a:lnTo>
                    <a:pt x="174" y="41"/>
                  </a:lnTo>
                  <a:lnTo>
                    <a:pt x="182" y="45"/>
                  </a:lnTo>
                  <a:lnTo>
                    <a:pt x="188" y="48"/>
                  </a:lnTo>
                  <a:lnTo>
                    <a:pt x="193" y="51"/>
                  </a:lnTo>
                  <a:lnTo>
                    <a:pt x="196" y="54"/>
                  </a:lnTo>
                  <a:lnTo>
                    <a:pt x="198" y="56"/>
                  </a:lnTo>
                  <a:lnTo>
                    <a:pt x="201" y="60"/>
                  </a:lnTo>
                  <a:lnTo>
                    <a:pt x="203" y="63"/>
                  </a:lnTo>
                  <a:lnTo>
                    <a:pt x="208" y="90"/>
                  </a:lnTo>
                  <a:lnTo>
                    <a:pt x="213" y="118"/>
                  </a:lnTo>
                  <a:lnTo>
                    <a:pt x="218" y="146"/>
                  </a:lnTo>
                  <a:lnTo>
                    <a:pt x="224" y="173"/>
                  </a:lnTo>
                  <a:lnTo>
                    <a:pt x="232" y="335"/>
                  </a:lnTo>
                  <a:lnTo>
                    <a:pt x="238" y="435"/>
                  </a:lnTo>
                  <a:lnTo>
                    <a:pt x="243" y="504"/>
                  </a:lnTo>
                  <a:lnTo>
                    <a:pt x="249" y="578"/>
                  </a:lnTo>
                  <a:lnTo>
                    <a:pt x="244" y="576"/>
                  </a:lnTo>
                  <a:lnTo>
                    <a:pt x="241" y="576"/>
                  </a:lnTo>
                  <a:lnTo>
                    <a:pt x="237" y="576"/>
                  </a:lnTo>
                  <a:lnTo>
                    <a:pt x="234" y="5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03" name="Freeform 18">
              <a:extLst>
                <a:ext uri="{FF2B5EF4-FFF2-40B4-BE49-F238E27FC236}">
                  <a16:creationId xmlns:a16="http://schemas.microsoft.com/office/drawing/2014/main" id="{8C99C7C3-98FB-BB4A-C752-26008BAB15DD}"/>
                </a:ext>
              </a:extLst>
            </p:cNvPr>
            <p:cNvSpPr>
              <a:spLocks/>
            </p:cNvSpPr>
            <p:nvPr/>
          </p:nvSpPr>
          <p:spPr bwMode="auto">
            <a:xfrm>
              <a:off x="3427" y="724"/>
              <a:ext cx="367" cy="736"/>
            </a:xfrm>
            <a:custGeom>
              <a:avLst/>
              <a:gdLst>
                <a:gd name="T0" fmla="*/ 1334185626 w 221"/>
                <a:gd name="T1" fmla="*/ 3639297 h 554"/>
                <a:gd name="T2" fmla="*/ 1165164749 w 221"/>
                <a:gd name="T3" fmla="*/ 3577682 h 554"/>
                <a:gd name="T4" fmla="*/ 1008673920 w 221"/>
                <a:gd name="T5" fmla="*/ 3510951 h 554"/>
                <a:gd name="T6" fmla="*/ 661426786 w 221"/>
                <a:gd name="T7" fmla="*/ 3451832 h 554"/>
                <a:gd name="T8" fmla="*/ 318051133 w 221"/>
                <a:gd name="T9" fmla="*/ 3392931 h 554"/>
                <a:gd name="T10" fmla="*/ 80591584 w 221"/>
                <a:gd name="T11" fmla="*/ 3155251 h 554"/>
                <a:gd name="T12" fmla="*/ 80591584 w 221"/>
                <a:gd name="T13" fmla="*/ 2556426 h 554"/>
                <a:gd name="T14" fmla="*/ 195603280 w 221"/>
                <a:gd name="T15" fmla="*/ 2548243 h 554"/>
                <a:gd name="T16" fmla="*/ 305782323 w 221"/>
                <a:gd name="T17" fmla="*/ 2537352 h 554"/>
                <a:gd name="T18" fmla="*/ 376504352 w 221"/>
                <a:gd name="T19" fmla="*/ 2512073 h 554"/>
                <a:gd name="T20" fmla="*/ 376504352 w 221"/>
                <a:gd name="T21" fmla="*/ 2478561 h 554"/>
                <a:gd name="T22" fmla="*/ 263054580 w 221"/>
                <a:gd name="T23" fmla="*/ 2480516 h 554"/>
                <a:gd name="T24" fmla="*/ 154284393 w 221"/>
                <a:gd name="T25" fmla="*/ 2497532 h 554"/>
                <a:gd name="T26" fmla="*/ 80591584 w 221"/>
                <a:gd name="T27" fmla="*/ 2450974 h 554"/>
                <a:gd name="T28" fmla="*/ 80591584 w 221"/>
                <a:gd name="T29" fmla="*/ 2299249 h 554"/>
                <a:gd name="T30" fmla="*/ 195603280 w 221"/>
                <a:gd name="T31" fmla="*/ 2294579 h 554"/>
                <a:gd name="T32" fmla="*/ 305782323 w 221"/>
                <a:gd name="T33" fmla="*/ 2280472 h 554"/>
                <a:gd name="T34" fmla="*/ 376504352 w 221"/>
                <a:gd name="T35" fmla="*/ 2258309 h 554"/>
                <a:gd name="T36" fmla="*/ 376504352 w 221"/>
                <a:gd name="T37" fmla="*/ 2217317 h 554"/>
                <a:gd name="T38" fmla="*/ 263054580 w 221"/>
                <a:gd name="T39" fmla="*/ 2217317 h 554"/>
                <a:gd name="T40" fmla="*/ 154284393 w 221"/>
                <a:gd name="T41" fmla="*/ 2217317 h 554"/>
                <a:gd name="T42" fmla="*/ 80591584 w 221"/>
                <a:gd name="T43" fmla="*/ 2154572 h 554"/>
                <a:gd name="T44" fmla="*/ 80591584 w 221"/>
                <a:gd name="T45" fmla="*/ 1989248 h 554"/>
                <a:gd name="T46" fmla="*/ 222247593 w 221"/>
                <a:gd name="T47" fmla="*/ 1974094 h 554"/>
                <a:gd name="T48" fmla="*/ 369071731 w 221"/>
                <a:gd name="T49" fmla="*/ 1969451 h 554"/>
                <a:gd name="T50" fmla="*/ 458615083 w 221"/>
                <a:gd name="T51" fmla="*/ 1943159 h 554"/>
                <a:gd name="T52" fmla="*/ 458615083 w 221"/>
                <a:gd name="T53" fmla="*/ 1905502 h 554"/>
                <a:gd name="T54" fmla="*/ 324825240 w 221"/>
                <a:gd name="T55" fmla="*/ 1905502 h 554"/>
                <a:gd name="T56" fmla="*/ 184135932 w 221"/>
                <a:gd name="T57" fmla="*/ 1905502 h 554"/>
                <a:gd name="T58" fmla="*/ 62093832 w 221"/>
                <a:gd name="T59" fmla="*/ 1159923 h 554"/>
                <a:gd name="T60" fmla="*/ 62093832 w 221"/>
                <a:gd name="T61" fmla="*/ 138509 h 554"/>
                <a:gd name="T62" fmla="*/ 11781384 w 221"/>
                <a:gd name="T63" fmla="*/ 138509 h 554"/>
                <a:gd name="T64" fmla="*/ 0 w 221"/>
                <a:gd name="T65" fmla="*/ 77421 h 554"/>
                <a:gd name="T66" fmla="*/ 62093832 w 221"/>
                <a:gd name="T67" fmla="*/ 14274 h 554"/>
                <a:gd name="T68" fmla="*/ 256209690 w 221"/>
                <a:gd name="T69" fmla="*/ 44464 h 554"/>
                <a:gd name="T70" fmla="*/ 450350285 w 221"/>
                <a:gd name="T71" fmla="*/ 78477 h 554"/>
                <a:gd name="T72" fmla="*/ 687760547 w 221"/>
                <a:gd name="T73" fmla="*/ 162543 h 554"/>
                <a:gd name="T74" fmla="*/ 928361562 w 221"/>
                <a:gd name="T75" fmla="*/ 241174 h 554"/>
                <a:gd name="T76" fmla="*/ 1180050823 w 221"/>
                <a:gd name="T77" fmla="*/ 324775 h 554"/>
                <a:gd name="T78" fmla="*/ 1283140371 w 221"/>
                <a:gd name="T79" fmla="*/ 712465 h 554"/>
                <a:gd name="T80" fmla="*/ 1441344442 w 221"/>
                <a:gd name="T81" fmla="*/ 2680387 h 554"/>
                <a:gd name="T82" fmla="*/ 1476188296 w 221"/>
                <a:gd name="T83" fmla="*/ 3698429 h 554"/>
                <a:gd name="T84" fmla="*/ 1436028716 w 221"/>
                <a:gd name="T85" fmla="*/ 3683077 h 55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1"/>
                <a:gd name="T130" fmla="*/ 0 h 554"/>
                <a:gd name="T131" fmla="*/ 221 w 221"/>
                <a:gd name="T132" fmla="*/ 554 h 55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1" h="554">
                  <a:moveTo>
                    <a:pt x="213" y="552"/>
                  </a:moveTo>
                  <a:lnTo>
                    <a:pt x="205" y="548"/>
                  </a:lnTo>
                  <a:lnTo>
                    <a:pt x="198" y="546"/>
                  </a:lnTo>
                  <a:lnTo>
                    <a:pt x="190" y="543"/>
                  </a:lnTo>
                  <a:lnTo>
                    <a:pt x="182" y="539"/>
                  </a:lnTo>
                  <a:lnTo>
                    <a:pt x="173" y="536"/>
                  </a:lnTo>
                  <a:lnTo>
                    <a:pt x="165" y="533"/>
                  </a:lnTo>
                  <a:lnTo>
                    <a:pt x="157" y="529"/>
                  </a:lnTo>
                  <a:lnTo>
                    <a:pt x="150" y="526"/>
                  </a:lnTo>
                  <a:lnTo>
                    <a:pt x="133" y="523"/>
                  </a:lnTo>
                  <a:lnTo>
                    <a:pt x="115" y="520"/>
                  </a:lnTo>
                  <a:lnTo>
                    <a:pt x="98" y="517"/>
                  </a:lnTo>
                  <a:lnTo>
                    <a:pt x="81" y="514"/>
                  </a:lnTo>
                  <a:lnTo>
                    <a:pt x="64" y="511"/>
                  </a:lnTo>
                  <a:lnTo>
                    <a:pt x="47" y="508"/>
                  </a:lnTo>
                  <a:lnTo>
                    <a:pt x="29" y="506"/>
                  </a:lnTo>
                  <a:lnTo>
                    <a:pt x="12" y="502"/>
                  </a:lnTo>
                  <a:lnTo>
                    <a:pt x="12" y="473"/>
                  </a:lnTo>
                  <a:lnTo>
                    <a:pt x="12" y="443"/>
                  </a:lnTo>
                  <a:lnTo>
                    <a:pt x="12" y="413"/>
                  </a:lnTo>
                  <a:lnTo>
                    <a:pt x="12" y="383"/>
                  </a:lnTo>
                  <a:lnTo>
                    <a:pt x="18" y="383"/>
                  </a:lnTo>
                  <a:lnTo>
                    <a:pt x="23" y="382"/>
                  </a:lnTo>
                  <a:lnTo>
                    <a:pt x="29" y="382"/>
                  </a:lnTo>
                  <a:lnTo>
                    <a:pt x="35" y="381"/>
                  </a:lnTo>
                  <a:lnTo>
                    <a:pt x="39" y="380"/>
                  </a:lnTo>
                  <a:lnTo>
                    <a:pt x="45" y="380"/>
                  </a:lnTo>
                  <a:lnTo>
                    <a:pt x="50" y="379"/>
                  </a:lnTo>
                  <a:lnTo>
                    <a:pt x="56" y="379"/>
                  </a:lnTo>
                  <a:lnTo>
                    <a:pt x="56" y="376"/>
                  </a:lnTo>
                  <a:lnTo>
                    <a:pt x="56" y="374"/>
                  </a:lnTo>
                  <a:lnTo>
                    <a:pt x="56" y="373"/>
                  </a:lnTo>
                  <a:lnTo>
                    <a:pt x="56" y="371"/>
                  </a:lnTo>
                  <a:lnTo>
                    <a:pt x="50" y="371"/>
                  </a:lnTo>
                  <a:lnTo>
                    <a:pt x="45" y="372"/>
                  </a:lnTo>
                  <a:lnTo>
                    <a:pt x="39" y="372"/>
                  </a:lnTo>
                  <a:lnTo>
                    <a:pt x="35" y="373"/>
                  </a:lnTo>
                  <a:lnTo>
                    <a:pt x="29" y="373"/>
                  </a:lnTo>
                  <a:lnTo>
                    <a:pt x="23" y="374"/>
                  </a:lnTo>
                  <a:lnTo>
                    <a:pt x="18" y="374"/>
                  </a:lnTo>
                  <a:lnTo>
                    <a:pt x="12" y="375"/>
                  </a:lnTo>
                  <a:lnTo>
                    <a:pt x="12" y="367"/>
                  </a:lnTo>
                  <a:lnTo>
                    <a:pt x="12" y="360"/>
                  </a:lnTo>
                  <a:lnTo>
                    <a:pt x="12" y="353"/>
                  </a:lnTo>
                  <a:lnTo>
                    <a:pt x="12" y="345"/>
                  </a:lnTo>
                  <a:lnTo>
                    <a:pt x="18" y="345"/>
                  </a:lnTo>
                  <a:lnTo>
                    <a:pt x="23" y="344"/>
                  </a:lnTo>
                  <a:lnTo>
                    <a:pt x="29" y="344"/>
                  </a:lnTo>
                  <a:lnTo>
                    <a:pt x="35" y="343"/>
                  </a:lnTo>
                  <a:lnTo>
                    <a:pt x="39" y="342"/>
                  </a:lnTo>
                  <a:lnTo>
                    <a:pt x="45" y="342"/>
                  </a:lnTo>
                  <a:lnTo>
                    <a:pt x="50" y="341"/>
                  </a:lnTo>
                  <a:lnTo>
                    <a:pt x="56" y="341"/>
                  </a:lnTo>
                  <a:lnTo>
                    <a:pt x="56" y="338"/>
                  </a:lnTo>
                  <a:lnTo>
                    <a:pt x="56" y="336"/>
                  </a:lnTo>
                  <a:lnTo>
                    <a:pt x="56" y="334"/>
                  </a:lnTo>
                  <a:lnTo>
                    <a:pt x="56" y="332"/>
                  </a:lnTo>
                  <a:lnTo>
                    <a:pt x="50" y="332"/>
                  </a:lnTo>
                  <a:lnTo>
                    <a:pt x="45" y="332"/>
                  </a:lnTo>
                  <a:lnTo>
                    <a:pt x="39" y="332"/>
                  </a:lnTo>
                  <a:lnTo>
                    <a:pt x="35" y="332"/>
                  </a:lnTo>
                  <a:lnTo>
                    <a:pt x="29" y="332"/>
                  </a:lnTo>
                  <a:lnTo>
                    <a:pt x="23" y="332"/>
                  </a:lnTo>
                  <a:lnTo>
                    <a:pt x="18" y="332"/>
                  </a:lnTo>
                  <a:lnTo>
                    <a:pt x="12" y="332"/>
                  </a:lnTo>
                  <a:lnTo>
                    <a:pt x="12" y="323"/>
                  </a:lnTo>
                  <a:lnTo>
                    <a:pt x="12" y="315"/>
                  </a:lnTo>
                  <a:lnTo>
                    <a:pt x="12" y="306"/>
                  </a:lnTo>
                  <a:lnTo>
                    <a:pt x="12" y="298"/>
                  </a:lnTo>
                  <a:lnTo>
                    <a:pt x="19" y="297"/>
                  </a:lnTo>
                  <a:lnTo>
                    <a:pt x="27" y="297"/>
                  </a:lnTo>
                  <a:lnTo>
                    <a:pt x="33" y="296"/>
                  </a:lnTo>
                  <a:lnTo>
                    <a:pt x="40" y="296"/>
                  </a:lnTo>
                  <a:lnTo>
                    <a:pt x="48" y="295"/>
                  </a:lnTo>
                  <a:lnTo>
                    <a:pt x="55" y="295"/>
                  </a:lnTo>
                  <a:lnTo>
                    <a:pt x="61" y="294"/>
                  </a:lnTo>
                  <a:lnTo>
                    <a:pt x="68" y="294"/>
                  </a:lnTo>
                  <a:lnTo>
                    <a:pt x="68" y="291"/>
                  </a:lnTo>
                  <a:lnTo>
                    <a:pt x="68" y="289"/>
                  </a:lnTo>
                  <a:lnTo>
                    <a:pt x="68" y="287"/>
                  </a:lnTo>
                  <a:lnTo>
                    <a:pt x="68" y="285"/>
                  </a:lnTo>
                  <a:lnTo>
                    <a:pt x="61" y="285"/>
                  </a:lnTo>
                  <a:lnTo>
                    <a:pt x="55" y="285"/>
                  </a:lnTo>
                  <a:lnTo>
                    <a:pt x="48" y="285"/>
                  </a:lnTo>
                  <a:lnTo>
                    <a:pt x="40" y="285"/>
                  </a:lnTo>
                  <a:lnTo>
                    <a:pt x="33" y="285"/>
                  </a:lnTo>
                  <a:lnTo>
                    <a:pt x="27" y="285"/>
                  </a:lnTo>
                  <a:lnTo>
                    <a:pt x="19" y="285"/>
                  </a:lnTo>
                  <a:lnTo>
                    <a:pt x="12" y="285"/>
                  </a:lnTo>
                  <a:lnTo>
                    <a:pt x="9" y="173"/>
                  </a:lnTo>
                  <a:lnTo>
                    <a:pt x="8" y="108"/>
                  </a:lnTo>
                  <a:lnTo>
                    <a:pt x="8" y="66"/>
                  </a:lnTo>
                  <a:lnTo>
                    <a:pt x="9" y="21"/>
                  </a:lnTo>
                  <a:lnTo>
                    <a:pt x="7" y="21"/>
                  </a:lnTo>
                  <a:lnTo>
                    <a:pt x="4" y="21"/>
                  </a:lnTo>
                  <a:lnTo>
                    <a:pt x="2" y="21"/>
                  </a:lnTo>
                  <a:lnTo>
                    <a:pt x="0" y="21"/>
                  </a:lnTo>
                  <a:lnTo>
                    <a:pt x="0" y="16"/>
                  </a:lnTo>
                  <a:lnTo>
                    <a:pt x="0" y="11"/>
                  </a:lnTo>
                  <a:lnTo>
                    <a:pt x="0" y="6"/>
                  </a:lnTo>
                  <a:lnTo>
                    <a:pt x="0" y="0"/>
                  </a:lnTo>
                  <a:lnTo>
                    <a:pt x="9" y="2"/>
                  </a:lnTo>
                  <a:lnTo>
                    <a:pt x="19" y="3"/>
                  </a:lnTo>
                  <a:lnTo>
                    <a:pt x="28" y="6"/>
                  </a:lnTo>
                  <a:lnTo>
                    <a:pt x="38" y="7"/>
                  </a:lnTo>
                  <a:lnTo>
                    <a:pt x="47" y="9"/>
                  </a:lnTo>
                  <a:lnTo>
                    <a:pt x="57" y="11"/>
                  </a:lnTo>
                  <a:lnTo>
                    <a:pt x="67" y="12"/>
                  </a:lnTo>
                  <a:lnTo>
                    <a:pt x="77" y="15"/>
                  </a:lnTo>
                  <a:lnTo>
                    <a:pt x="89" y="19"/>
                  </a:lnTo>
                  <a:lnTo>
                    <a:pt x="102" y="24"/>
                  </a:lnTo>
                  <a:lnTo>
                    <a:pt x="114" y="28"/>
                  </a:lnTo>
                  <a:lnTo>
                    <a:pt x="126" y="31"/>
                  </a:lnTo>
                  <a:lnTo>
                    <a:pt x="138" y="36"/>
                  </a:lnTo>
                  <a:lnTo>
                    <a:pt x="151" y="40"/>
                  </a:lnTo>
                  <a:lnTo>
                    <a:pt x="163" y="45"/>
                  </a:lnTo>
                  <a:lnTo>
                    <a:pt x="175" y="49"/>
                  </a:lnTo>
                  <a:lnTo>
                    <a:pt x="179" y="57"/>
                  </a:lnTo>
                  <a:lnTo>
                    <a:pt x="183" y="73"/>
                  </a:lnTo>
                  <a:lnTo>
                    <a:pt x="190" y="107"/>
                  </a:lnTo>
                  <a:lnTo>
                    <a:pt x="203" y="171"/>
                  </a:lnTo>
                  <a:lnTo>
                    <a:pt x="209" y="302"/>
                  </a:lnTo>
                  <a:lnTo>
                    <a:pt x="214" y="402"/>
                  </a:lnTo>
                  <a:lnTo>
                    <a:pt x="219" y="482"/>
                  </a:lnTo>
                  <a:lnTo>
                    <a:pt x="221" y="554"/>
                  </a:lnTo>
                  <a:lnTo>
                    <a:pt x="219" y="554"/>
                  </a:lnTo>
                  <a:lnTo>
                    <a:pt x="218" y="553"/>
                  </a:lnTo>
                  <a:lnTo>
                    <a:pt x="215" y="553"/>
                  </a:lnTo>
                  <a:lnTo>
                    <a:pt x="213" y="552"/>
                  </a:lnTo>
                  <a:close/>
                </a:path>
              </a:pathLst>
            </a:custGeom>
            <a:solidFill>
              <a:srgbClr val="E5B2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04" name="Freeform 19">
              <a:extLst>
                <a:ext uri="{FF2B5EF4-FFF2-40B4-BE49-F238E27FC236}">
                  <a16:creationId xmlns:a16="http://schemas.microsoft.com/office/drawing/2014/main" id="{6BDFAA64-D104-8B6F-2FBE-8AF2852F26AE}"/>
                </a:ext>
              </a:extLst>
            </p:cNvPr>
            <p:cNvSpPr>
              <a:spLocks/>
            </p:cNvSpPr>
            <p:nvPr/>
          </p:nvSpPr>
          <p:spPr bwMode="auto">
            <a:xfrm>
              <a:off x="2867" y="699"/>
              <a:ext cx="497" cy="714"/>
            </a:xfrm>
            <a:custGeom>
              <a:avLst/>
              <a:gdLst>
                <a:gd name="T0" fmla="*/ 1797680194 w 299"/>
                <a:gd name="T1" fmla="*/ 3421482 h 538"/>
                <a:gd name="T2" fmla="*/ 1569781392 w 299"/>
                <a:gd name="T3" fmla="*/ 3379489 h 538"/>
                <a:gd name="T4" fmla="*/ 1387272056 w 299"/>
                <a:gd name="T5" fmla="*/ 3344750 h 538"/>
                <a:gd name="T6" fmla="*/ 1160936208 w 299"/>
                <a:gd name="T7" fmla="*/ 3319715 h 538"/>
                <a:gd name="T8" fmla="*/ 819124601 w 299"/>
                <a:gd name="T9" fmla="*/ 3318998 h 538"/>
                <a:gd name="T10" fmla="*/ 561492246 w 299"/>
                <a:gd name="T11" fmla="*/ 3323726 h 538"/>
                <a:gd name="T12" fmla="*/ 401961149 w 299"/>
                <a:gd name="T13" fmla="*/ 3335558 h 538"/>
                <a:gd name="T14" fmla="*/ 241823572 w 299"/>
                <a:gd name="T15" fmla="*/ 3354502 h 538"/>
                <a:gd name="T16" fmla="*/ 155345581 w 299"/>
                <a:gd name="T17" fmla="*/ 3254916 h 538"/>
                <a:gd name="T18" fmla="*/ 166113808 w 299"/>
                <a:gd name="T19" fmla="*/ 3018282 h 538"/>
                <a:gd name="T20" fmla="*/ 145483509 w 299"/>
                <a:gd name="T21" fmla="*/ 2902285 h 538"/>
                <a:gd name="T22" fmla="*/ 82522923 w 299"/>
                <a:gd name="T23" fmla="*/ 2902285 h 538"/>
                <a:gd name="T24" fmla="*/ 56224846 w 299"/>
                <a:gd name="T25" fmla="*/ 2887766 h 538"/>
                <a:gd name="T26" fmla="*/ 56224846 w 299"/>
                <a:gd name="T27" fmla="*/ 2845967 h 538"/>
                <a:gd name="T28" fmla="*/ 75364318 w 299"/>
                <a:gd name="T29" fmla="*/ 2812228 h 538"/>
                <a:gd name="T30" fmla="*/ 133020842 w 299"/>
                <a:gd name="T31" fmla="*/ 2800788 h 538"/>
                <a:gd name="T32" fmla="*/ 159300729 w 299"/>
                <a:gd name="T33" fmla="*/ 2711766 h 538"/>
                <a:gd name="T34" fmla="*/ 166113808 w 299"/>
                <a:gd name="T35" fmla="*/ 2560269 h 538"/>
                <a:gd name="T36" fmla="*/ 155345581 w 299"/>
                <a:gd name="T37" fmla="*/ 2488081 h 538"/>
                <a:gd name="T38" fmla="*/ 105698818 w 299"/>
                <a:gd name="T39" fmla="*/ 2488081 h 538"/>
                <a:gd name="T40" fmla="*/ 82522923 w 299"/>
                <a:gd name="T41" fmla="*/ 2470590 h 538"/>
                <a:gd name="T42" fmla="*/ 82522923 w 299"/>
                <a:gd name="T43" fmla="*/ 2451484 h 538"/>
                <a:gd name="T44" fmla="*/ 95836800 w 299"/>
                <a:gd name="T45" fmla="*/ 2432594 h 538"/>
                <a:gd name="T46" fmla="*/ 133020842 w 299"/>
                <a:gd name="T47" fmla="*/ 2432594 h 538"/>
                <a:gd name="T48" fmla="*/ 145483509 w 299"/>
                <a:gd name="T49" fmla="*/ 2366910 h 538"/>
                <a:gd name="T50" fmla="*/ 145483509 w 299"/>
                <a:gd name="T51" fmla="*/ 2230755 h 538"/>
                <a:gd name="T52" fmla="*/ 125271076 w 299"/>
                <a:gd name="T53" fmla="*/ 2155850 h 538"/>
                <a:gd name="T54" fmla="*/ 75364318 w 299"/>
                <a:gd name="T55" fmla="*/ 2155850 h 538"/>
                <a:gd name="T56" fmla="*/ 56224846 w 299"/>
                <a:gd name="T57" fmla="*/ 2139315 h 538"/>
                <a:gd name="T58" fmla="*/ 56224846 w 299"/>
                <a:gd name="T59" fmla="*/ 2095695 h 538"/>
                <a:gd name="T60" fmla="*/ 75364318 w 299"/>
                <a:gd name="T61" fmla="*/ 2073150 h 538"/>
                <a:gd name="T62" fmla="*/ 125271076 w 299"/>
                <a:gd name="T63" fmla="*/ 2073150 h 538"/>
                <a:gd name="T64" fmla="*/ 145483509 w 299"/>
                <a:gd name="T65" fmla="*/ 1995269 h 538"/>
                <a:gd name="T66" fmla="*/ 145483509 w 299"/>
                <a:gd name="T67" fmla="*/ 1848026 h 538"/>
                <a:gd name="T68" fmla="*/ 105698818 w 299"/>
                <a:gd name="T69" fmla="*/ 1775553 h 538"/>
                <a:gd name="T70" fmla="*/ 33825414 w 299"/>
                <a:gd name="T71" fmla="*/ 1775553 h 538"/>
                <a:gd name="T72" fmla="*/ 0 w 299"/>
                <a:gd name="T73" fmla="*/ 1760005 h 538"/>
                <a:gd name="T74" fmla="*/ 0 w 299"/>
                <a:gd name="T75" fmla="*/ 1738717 h 538"/>
                <a:gd name="T76" fmla="*/ 33825414 w 299"/>
                <a:gd name="T77" fmla="*/ 1716906 h 538"/>
                <a:gd name="T78" fmla="*/ 105698818 w 299"/>
                <a:gd name="T79" fmla="*/ 1703721 h 538"/>
                <a:gd name="T80" fmla="*/ 166113808 w 299"/>
                <a:gd name="T81" fmla="*/ 1326166 h 538"/>
                <a:gd name="T82" fmla="*/ 216444150 w 299"/>
                <a:gd name="T83" fmla="*/ 593563 h 538"/>
                <a:gd name="T84" fmla="*/ 303626597 w 299"/>
                <a:gd name="T85" fmla="*/ 178074 h 538"/>
                <a:gd name="T86" fmla="*/ 408856780 w 299"/>
                <a:gd name="T87" fmla="*/ 133400 h 538"/>
                <a:gd name="T88" fmla="*/ 524469026 w 299"/>
                <a:gd name="T89" fmla="*/ 90626 h 538"/>
                <a:gd name="T90" fmla="*/ 693417734 w 299"/>
                <a:gd name="T91" fmla="*/ 43002 h 538"/>
                <a:gd name="T92" fmla="*/ 914074740 w 299"/>
                <a:gd name="T93" fmla="*/ 0 h 538"/>
                <a:gd name="T94" fmla="*/ 1088446337 w 299"/>
                <a:gd name="T95" fmla="*/ 0 h 538"/>
                <a:gd name="T96" fmla="*/ 1268079125 w 299"/>
                <a:gd name="T97" fmla="*/ 0 h 538"/>
                <a:gd name="T98" fmla="*/ 1449072741 w 299"/>
                <a:gd name="T99" fmla="*/ 0 h 538"/>
                <a:gd name="T100" fmla="*/ 1589560641 w 299"/>
                <a:gd name="T101" fmla="*/ 1 h 538"/>
                <a:gd name="T102" fmla="*/ 1687895193 w 299"/>
                <a:gd name="T103" fmla="*/ 18504 h 538"/>
                <a:gd name="T104" fmla="*/ 1797680194 w 299"/>
                <a:gd name="T105" fmla="*/ 43002 h 538"/>
                <a:gd name="T106" fmla="*/ 1895666666 w 299"/>
                <a:gd name="T107" fmla="*/ 57403 h 538"/>
                <a:gd name="T108" fmla="*/ 1983149481 w 299"/>
                <a:gd name="T109" fmla="*/ 917599 h 538"/>
                <a:gd name="T110" fmla="*/ 2043723803 w 299"/>
                <a:gd name="T111" fmla="*/ 2623509 h 538"/>
                <a:gd name="T112" fmla="*/ 2043723803 w 299"/>
                <a:gd name="T113" fmla="*/ 3478645 h 538"/>
                <a:gd name="T114" fmla="*/ 1983149481 w 299"/>
                <a:gd name="T115" fmla="*/ 3470725 h 53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99"/>
                <a:gd name="T175" fmla="*/ 0 h 538"/>
                <a:gd name="T176" fmla="*/ 299 w 299"/>
                <a:gd name="T177" fmla="*/ 538 h 53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99" h="538">
                  <a:moveTo>
                    <a:pt x="281" y="536"/>
                  </a:moveTo>
                  <a:lnTo>
                    <a:pt x="259" y="530"/>
                  </a:lnTo>
                  <a:lnTo>
                    <a:pt x="241" y="526"/>
                  </a:lnTo>
                  <a:lnTo>
                    <a:pt x="226" y="523"/>
                  </a:lnTo>
                  <a:lnTo>
                    <a:pt x="213" y="520"/>
                  </a:lnTo>
                  <a:lnTo>
                    <a:pt x="200" y="518"/>
                  </a:lnTo>
                  <a:lnTo>
                    <a:pt x="185" y="516"/>
                  </a:lnTo>
                  <a:lnTo>
                    <a:pt x="167" y="514"/>
                  </a:lnTo>
                  <a:lnTo>
                    <a:pt x="145" y="511"/>
                  </a:lnTo>
                  <a:lnTo>
                    <a:pt x="118" y="513"/>
                  </a:lnTo>
                  <a:lnTo>
                    <a:pt x="97" y="514"/>
                  </a:lnTo>
                  <a:lnTo>
                    <a:pt x="81" y="515"/>
                  </a:lnTo>
                  <a:lnTo>
                    <a:pt x="68" y="515"/>
                  </a:lnTo>
                  <a:lnTo>
                    <a:pt x="58" y="516"/>
                  </a:lnTo>
                  <a:lnTo>
                    <a:pt x="47" y="517"/>
                  </a:lnTo>
                  <a:lnTo>
                    <a:pt x="35" y="519"/>
                  </a:lnTo>
                  <a:lnTo>
                    <a:pt x="21" y="521"/>
                  </a:lnTo>
                  <a:lnTo>
                    <a:pt x="22" y="504"/>
                  </a:lnTo>
                  <a:lnTo>
                    <a:pt x="23" y="486"/>
                  </a:lnTo>
                  <a:lnTo>
                    <a:pt x="24" y="467"/>
                  </a:lnTo>
                  <a:lnTo>
                    <a:pt x="25" y="449"/>
                  </a:lnTo>
                  <a:lnTo>
                    <a:pt x="21" y="449"/>
                  </a:lnTo>
                  <a:lnTo>
                    <a:pt x="17" y="449"/>
                  </a:lnTo>
                  <a:lnTo>
                    <a:pt x="12" y="449"/>
                  </a:lnTo>
                  <a:lnTo>
                    <a:pt x="8" y="449"/>
                  </a:lnTo>
                  <a:lnTo>
                    <a:pt x="8" y="447"/>
                  </a:lnTo>
                  <a:lnTo>
                    <a:pt x="8" y="443"/>
                  </a:lnTo>
                  <a:lnTo>
                    <a:pt x="8" y="440"/>
                  </a:lnTo>
                  <a:lnTo>
                    <a:pt x="8" y="437"/>
                  </a:lnTo>
                  <a:lnTo>
                    <a:pt x="11" y="435"/>
                  </a:lnTo>
                  <a:lnTo>
                    <a:pt x="15" y="434"/>
                  </a:lnTo>
                  <a:lnTo>
                    <a:pt x="19" y="433"/>
                  </a:lnTo>
                  <a:lnTo>
                    <a:pt x="23" y="432"/>
                  </a:lnTo>
                  <a:lnTo>
                    <a:pt x="23" y="420"/>
                  </a:lnTo>
                  <a:lnTo>
                    <a:pt x="24" y="409"/>
                  </a:lnTo>
                  <a:lnTo>
                    <a:pt x="24" y="396"/>
                  </a:lnTo>
                  <a:lnTo>
                    <a:pt x="25" y="385"/>
                  </a:lnTo>
                  <a:lnTo>
                    <a:pt x="22" y="385"/>
                  </a:lnTo>
                  <a:lnTo>
                    <a:pt x="19" y="385"/>
                  </a:lnTo>
                  <a:lnTo>
                    <a:pt x="15" y="385"/>
                  </a:lnTo>
                  <a:lnTo>
                    <a:pt x="12" y="385"/>
                  </a:lnTo>
                  <a:lnTo>
                    <a:pt x="12" y="383"/>
                  </a:lnTo>
                  <a:lnTo>
                    <a:pt x="12" y="381"/>
                  </a:lnTo>
                  <a:lnTo>
                    <a:pt x="12" y="379"/>
                  </a:lnTo>
                  <a:lnTo>
                    <a:pt x="12" y="376"/>
                  </a:lnTo>
                  <a:lnTo>
                    <a:pt x="14" y="376"/>
                  </a:lnTo>
                  <a:lnTo>
                    <a:pt x="17" y="376"/>
                  </a:lnTo>
                  <a:lnTo>
                    <a:pt x="19" y="376"/>
                  </a:lnTo>
                  <a:lnTo>
                    <a:pt x="21" y="376"/>
                  </a:lnTo>
                  <a:lnTo>
                    <a:pt x="21" y="366"/>
                  </a:lnTo>
                  <a:lnTo>
                    <a:pt x="21" y="355"/>
                  </a:lnTo>
                  <a:lnTo>
                    <a:pt x="21" y="345"/>
                  </a:lnTo>
                  <a:lnTo>
                    <a:pt x="21" y="334"/>
                  </a:lnTo>
                  <a:lnTo>
                    <a:pt x="18" y="334"/>
                  </a:lnTo>
                  <a:lnTo>
                    <a:pt x="14" y="334"/>
                  </a:lnTo>
                  <a:lnTo>
                    <a:pt x="11" y="334"/>
                  </a:lnTo>
                  <a:lnTo>
                    <a:pt x="8" y="334"/>
                  </a:lnTo>
                  <a:lnTo>
                    <a:pt x="8" y="331"/>
                  </a:lnTo>
                  <a:lnTo>
                    <a:pt x="8" y="327"/>
                  </a:lnTo>
                  <a:lnTo>
                    <a:pt x="8" y="324"/>
                  </a:lnTo>
                  <a:lnTo>
                    <a:pt x="8" y="321"/>
                  </a:lnTo>
                  <a:lnTo>
                    <a:pt x="11" y="321"/>
                  </a:lnTo>
                  <a:lnTo>
                    <a:pt x="14" y="321"/>
                  </a:lnTo>
                  <a:lnTo>
                    <a:pt x="18" y="321"/>
                  </a:lnTo>
                  <a:lnTo>
                    <a:pt x="21" y="321"/>
                  </a:lnTo>
                  <a:lnTo>
                    <a:pt x="21" y="309"/>
                  </a:lnTo>
                  <a:lnTo>
                    <a:pt x="21" y="298"/>
                  </a:lnTo>
                  <a:lnTo>
                    <a:pt x="21" y="286"/>
                  </a:lnTo>
                  <a:lnTo>
                    <a:pt x="21" y="275"/>
                  </a:lnTo>
                  <a:lnTo>
                    <a:pt x="15" y="275"/>
                  </a:lnTo>
                  <a:lnTo>
                    <a:pt x="11" y="275"/>
                  </a:lnTo>
                  <a:lnTo>
                    <a:pt x="5" y="275"/>
                  </a:lnTo>
                  <a:lnTo>
                    <a:pt x="0" y="275"/>
                  </a:lnTo>
                  <a:lnTo>
                    <a:pt x="0" y="273"/>
                  </a:lnTo>
                  <a:lnTo>
                    <a:pt x="0" y="270"/>
                  </a:lnTo>
                  <a:lnTo>
                    <a:pt x="0" y="269"/>
                  </a:lnTo>
                  <a:lnTo>
                    <a:pt x="0" y="267"/>
                  </a:lnTo>
                  <a:lnTo>
                    <a:pt x="5" y="266"/>
                  </a:lnTo>
                  <a:lnTo>
                    <a:pt x="10" y="265"/>
                  </a:lnTo>
                  <a:lnTo>
                    <a:pt x="15" y="264"/>
                  </a:lnTo>
                  <a:lnTo>
                    <a:pt x="21" y="262"/>
                  </a:lnTo>
                  <a:lnTo>
                    <a:pt x="24" y="206"/>
                  </a:lnTo>
                  <a:lnTo>
                    <a:pt x="28" y="149"/>
                  </a:lnTo>
                  <a:lnTo>
                    <a:pt x="31" y="92"/>
                  </a:lnTo>
                  <a:lnTo>
                    <a:pt x="34" y="34"/>
                  </a:lnTo>
                  <a:lnTo>
                    <a:pt x="44" y="28"/>
                  </a:lnTo>
                  <a:lnTo>
                    <a:pt x="52" y="24"/>
                  </a:lnTo>
                  <a:lnTo>
                    <a:pt x="59" y="20"/>
                  </a:lnTo>
                  <a:lnTo>
                    <a:pt x="67" y="17"/>
                  </a:lnTo>
                  <a:lnTo>
                    <a:pt x="76" y="14"/>
                  </a:lnTo>
                  <a:lnTo>
                    <a:pt x="87" y="10"/>
                  </a:lnTo>
                  <a:lnTo>
                    <a:pt x="100" y="6"/>
                  </a:lnTo>
                  <a:lnTo>
                    <a:pt x="119" y="0"/>
                  </a:lnTo>
                  <a:lnTo>
                    <a:pt x="132" y="0"/>
                  </a:lnTo>
                  <a:lnTo>
                    <a:pt x="145" y="0"/>
                  </a:lnTo>
                  <a:lnTo>
                    <a:pt x="157" y="0"/>
                  </a:lnTo>
                  <a:lnTo>
                    <a:pt x="171" y="0"/>
                  </a:lnTo>
                  <a:lnTo>
                    <a:pt x="183" y="0"/>
                  </a:lnTo>
                  <a:lnTo>
                    <a:pt x="196" y="0"/>
                  </a:lnTo>
                  <a:lnTo>
                    <a:pt x="209" y="0"/>
                  </a:lnTo>
                  <a:lnTo>
                    <a:pt x="222" y="0"/>
                  </a:lnTo>
                  <a:lnTo>
                    <a:pt x="229" y="1"/>
                  </a:lnTo>
                  <a:lnTo>
                    <a:pt x="236" y="2"/>
                  </a:lnTo>
                  <a:lnTo>
                    <a:pt x="243" y="3"/>
                  </a:lnTo>
                  <a:lnTo>
                    <a:pt x="251" y="5"/>
                  </a:lnTo>
                  <a:lnTo>
                    <a:pt x="259" y="6"/>
                  </a:lnTo>
                  <a:lnTo>
                    <a:pt x="267" y="8"/>
                  </a:lnTo>
                  <a:lnTo>
                    <a:pt x="273" y="9"/>
                  </a:lnTo>
                  <a:lnTo>
                    <a:pt x="281" y="10"/>
                  </a:lnTo>
                  <a:lnTo>
                    <a:pt x="286" y="142"/>
                  </a:lnTo>
                  <a:lnTo>
                    <a:pt x="290" y="274"/>
                  </a:lnTo>
                  <a:lnTo>
                    <a:pt x="295" y="406"/>
                  </a:lnTo>
                  <a:lnTo>
                    <a:pt x="299" y="538"/>
                  </a:lnTo>
                  <a:lnTo>
                    <a:pt x="295" y="538"/>
                  </a:lnTo>
                  <a:lnTo>
                    <a:pt x="290" y="537"/>
                  </a:lnTo>
                  <a:lnTo>
                    <a:pt x="286" y="537"/>
                  </a:lnTo>
                  <a:lnTo>
                    <a:pt x="281" y="5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05" name="Freeform 20">
              <a:extLst>
                <a:ext uri="{FF2B5EF4-FFF2-40B4-BE49-F238E27FC236}">
                  <a16:creationId xmlns:a16="http://schemas.microsoft.com/office/drawing/2014/main" id="{3F4A72B3-43A7-601D-D14E-A5942C69350A}"/>
                </a:ext>
              </a:extLst>
            </p:cNvPr>
            <p:cNvSpPr>
              <a:spLocks/>
            </p:cNvSpPr>
            <p:nvPr/>
          </p:nvSpPr>
          <p:spPr bwMode="auto">
            <a:xfrm>
              <a:off x="2917" y="710"/>
              <a:ext cx="429" cy="685"/>
            </a:xfrm>
            <a:custGeom>
              <a:avLst/>
              <a:gdLst>
                <a:gd name="T0" fmla="*/ 1570003573 w 258"/>
                <a:gd name="T1" fmla="*/ 3325717 h 516"/>
                <a:gd name="T2" fmla="*/ 1323739120 w 258"/>
                <a:gd name="T3" fmla="*/ 3273875 h 516"/>
                <a:gd name="T4" fmla="*/ 1079815875 w 258"/>
                <a:gd name="T5" fmla="*/ 3222357 h 516"/>
                <a:gd name="T6" fmla="*/ 581787469 w 258"/>
                <a:gd name="T7" fmla="*/ 3222357 h 516"/>
                <a:gd name="T8" fmla="*/ 282463683 w 258"/>
                <a:gd name="T9" fmla="*/ 3241237 h 516"/>
                <a:gd name="T10" fmla="*/ 20486337 w 258"/>
                <a:gd name="T11" fmla="*/ 3098661 h 516"/>
                <a:gd name="T12" fmla="*/ 56642100 w 258"/>
                <a:gd name="T13" fmla="*/ 2833038 h 516"/>
                <a:gd name="T14" fmla="*/ 218365180 w 258"/>
                <a:gd name="T15" fmla="*/ 2824988 h 516"/>
                <a:gd name="T16" fmla="*/ 382423908 w 258"/>
                <a:gd name="T17" fmla="*/ 2802003 h 516"/>
                <a:gd name="T18" fmla="*/ 490184506 w 258"/>
                <a:gd name="T19" fmla="*/ 2771035 h 516"/>
                <a:gd name="T20" fmla="*/ 508068783 w 258"/>
                <a:gd name="T21" fmla="*/ 2703947 h 516"/>
                <a:gd name="T22" fmla="*/ 329440876 w 258"/>
                <a:gd name="T23" fmla="*/ 2732052 h 516"/>
                <a:gd name="T24" fmla="*/ 146684622 w 258"/>
                <a:gd name="T25" fmla="*/ 2748784 h 516"/>
                <a:gd name="T26" fmla="*/ 30085496 w 258"/>
                <a:gd name="T27" fmla="*/ 2680384 h 516"/>
                <a:gd name="T28" fmla="*/ 30085496 w 258"/>
                <a:gd name="T29" fmla="*/ 2429922 h 516"/>
                <a:gd name="T30" fmla="*/ 160657803 w 258"/>
                <a:gd name="T31" fmla="*/ 2392698 h 516"/>
                <a:gd name="T32" fmla="*/ 305551826 w 258"/>
                <a:gd name="T33" fmla="*/ 2367344 h 516"/>
                <a:gd name="T34" fmla="*/ 405564197 w 258"/>
                <a:gd name="T35" fmla="*/ 2326423 h 516"/>
                <a:gd name="T36" fmla="*/ 413937634 w 258"/>
                <a:gd name="T37" fmla="*/ 2294686 h 516"/>
                <a:gd name="T38" fmla="*/ 267140262 w 258"/>
                <a:gd name="T39" fmla="*/ 2313215 h 516"/>
                <a:gd name="T40" fmla="*/ 96619401 w 258"/>
                <a:gd name="T41" fmla="*/ 2326423 h 516"/>
                <a:gd name="T42" fmla="*/ 7409502 w 258"/>
                <a:gd name="T43" fmla="*/ 2282696 h 516"/>
                <a:gd name="T44" fmla="*/ 30085496 w 258"/>
                <a:gd name="T45" fmla="*/ 2094172 h 516"/>
                <a:gd name="T46" fmla="*/ 183758505 w 258"/>
                <a:gd name="T47" fmla="*/ 2052103 h 516"/>
                <a:gd name="T48" fmla="*/ 229989332 w 258"/>
                <a:gd name="T49" fmla="*/ 2007622 h 516"/>
                <a:gd name="T50" fmla="*/ 202326095 w 258"/>
                <a:gd name="T51" fmla="*/ 1967190 h 516"/>
                <a:gd name="T52" fmla="*/ 134054868 w 258"/>
                <a:gd name="T53" fmla="*/ 1995784 h 516"/>
                <a:gd name="T54" fmla="*/ 50025912 w 258"/>
                <a:gd name="T55" fmla="*/ 2008449 h 516"/>
                <a:gd name="T56" fmla="*/ 12320445 w 258"/>
                <a:gd name="T57" fmla="*/ 1857722 h 516"/>
                <a:gd name="T58" fmla="*/ 71658078 w 258"/>
                <a:gd name="T59" fmla="*/ 1694562 h 516"/>
                <a:gd name="T60" fmla="*/ 190837041 w 258"/>
                <a:gd name="T61" fmla="*/ 1669209 h 516"/>
                <a:gd name="T62" fmla="*/ 317321931 w 258"/>
                <a:gd name="T63" fmla="*/ 1635925 h 516"/>
                <a:gd name="T64" fmla="*/ 349886222 w 258"/>
                <a:gd name="T65" fmla="*/ 1607573 h 516"/>
                <a:gd name="T66" fmla="*/ 305551826 w 258"/>
                <a:gd name="T67" fmla="*/ 1572391 h 516"/>
                <a:gd name="T68" fmla="*/ 183758505 w 258"/>
                <a:gd name="T69" fmla="*/ 1577508 h 516"/>
                <a:gd name="T70" fmla="*/ 50025912 w 258"/>
                <a:gd name="T71" fmla="*/ 1589035 h 516"/>
                <a:gd name="T72" fmla="*/ 34064486 w 258"/>
                <a:gd name="T73" fmla="*/ 822070 h 516"/>
                <a:gd name="T74" fmla="*/ 160657803 w 258"/>
                <a:gd name="T75" fmla="*/ 178271 h 516"/>
                <a:gd name="T76" fmla="*/ 319839582 w 258"/>
                <a:gd name="T77" fmla="*/ 113807 h 516"/>
                <a:gd name="T78" fmla="*/ 540190159 w 258"/>
                <a:gd name="T79" fmla="*/ 43239 h 516"/>
                <a:gd name="T80" fmla="*/ 822315963 w 258"/>
                <a:gd name="T81" fmla="*/ 0 h 516"/>
                <a:gd name="T82" fmla="*/ 1068025550 w 258"/>
                <a:gd name="T83" fmla="*/ 0 h 516"/>
                <a:gd name="T84" fmla="*/ 1312203349 w 258"/>
                <a:gd name="T85" fmla="*/ 0 h 516"/>
                <a:gd name="T86" fmla="*/ 1446159619 w 258"/>
                <a:gd name="T87" fmla="*/ 18672 h 516"/>
                <a:gd name="T88" fmla="*/ 1576944617 w 258"/>
                <a:gd name="T89" fmla="*/ 43682 h 516"/>
                <a:gd name="T90" fmla="*/ 1737479135 w 258"/>
                <a:gd name="T91" fmla="*/ 1139670 h 516"/>
                <a:gd name="T92" fmla="*/ 1809369976 w 258"/>
                <a:gd name="T93" fmla="*/ 3345614 h 516"/>
                <a:gd name="T94" fmla="*/ 1756403759 w 258"/>
                <a:gd name="T95" fmla="*/ 3359933 h 51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8"/>
                <a:gd name="T145" fmla="*/ 0 h 516"/>
                <a:gd name="T146" fmla="*/ 258 w 258"/>
                <a:gd name="T147" fmla="*/ 516 h 51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8" h="516">
                  <a:moveTo>
                    <a:pt x="247" y="516"/>
                  </a:moveTo>
                  <a:lnTo>
                    <a:pt x="235" y="513"/>
                  </a:lnTo>
                  <a:lnTo>
                    <a:pt x="224" y="510"/>
                  </a:lnTo>
                  <a:lnTo>
                    <a:pt x="212" y="508"/>
                  </a:lnTo>
                  <a:lnTo>
                    <a:pt x="201" y="505"/>
                  </a:lnTo>
                  <a:lnTo>
                    <a:pt x="189" y="502"/>
                  </a:lnTo>
                  <a:lnTo>
                    <a:pt x="177" y="500"/>
                  </a:lnTo>
                  <a:lnTo>
                    <a:pt x="165" y="497"/>
                  </a:lnTo>
                  <a:lnTo>
                    <a:pt x="154" y="494"/>
                  </a:lnTo>
                  <a:lnTo>
                    <a:pt x="124" y="494"/>
                  </a:lnTo>
                  <a:lnTo>
                    <a:pt x="100" y="494"/>
                  </a:lnTo>
                  <a:lnTo>
                    <a:pt x="83" y="494"/>
                  </a:lnTo>
                  <a:lnTo>
                    <a:pt x="68" y="494"/>
                  </a:lnTo>
                  <a:lnTo>
                    <a:pt x="53" y="496"/>
                  </a:lnTo>
                  <a:lnTo>
                    <a:pt x="40" y="497"/>
                  </a:lnTo>
                  <a:lnTo>
                    <a:pt x="24" y="498"/>
                  </a:lnTo>
                  <a:lnTo>
                    <a:pt x="4" y="499"/>
                  </a:lnTo>
                  <a:lnTo>
                    <a:pt x="3" y="475"/>
                  </a:lnTo>
                  <a:lnTo>
                    <a:pt x="3" y="461"/>
                  </a:lnTo>
                  <a:lnTo>
                    <a:pt x="4" y="449"/>
                  </a:lnTo>
                  <a:lnTo>
                    <a:pt x="8" y="434"/>
                  </a:lnTo>
                  <a:lnTo>
                    <a:pt x="16" y="434"/>
                  </a:lnTo>
                  <a:lnTo>
                    <a:pt x="23" y="433"/>
                  </a:lnTo>
                  <a:lnTo>
                    <a:pt x="31" y="433"/>
                  </a:lnTo>
                  <a:lnTo>
                    <a:pt x="39" y="432"/>
                  </a:lnTo>
                  <a:lnTo>
                    <a:pt x="47" y="431"/>
                  </a:lnTo>
                  <a:lnTo>
                    <a:pt x="55" y="430"/>
                  </a:lnTo>
                  <a:lnTo>
                    <a:pt x="62" y="430"/>
                  </a:lnTo>
                  <a:lnTo>
                    <a:pt x="70" y="429"/>
                  </a:lnTo>
                  <a:lnTo>
                    <a:pt x="70" y="425"/>
                  </a:lnTo>
                  <a:lnTo>
                    <a:pt x="71" y="422"/>
                  </a:lnTo>
                  <a:lnTo>
                    <a:pt x="71" y="419"/>
                  </a:lnTo>
                  <a:lnTo>
                    <a:pt x="72" y="415"/>
                  </a:lnTo>
                  <a:lnTo>
                    <a:pt x="64" y="416"/>
                  </a:lnTo>
                  <a:lnTo>
                    <a:pt x="56" y="417"/>
                  </a:lnTo>
                  <a:lnTo>
                    <a:pt x="47" y="419"/>
                  </a:lnTo>
                  <a:lnTo>
                    <a:pt x="39" y="420"/>
                  </a:lnTo>
                  <a:lnTo>
                    <a:pt x="30" y="421"/>
                  </a:lnTo>
                  <a:lnTo>
                    <a:pt x="21" y="422"/>
                  </a:lnTo>
                  <a:lnTo>
                    <a:pt x="13" y="423"/>
                  </a:lnTo>
                  <a:lnTo>
                    <a:pt x="4" y="424"/>
                  </a:lnTo>
                  <a:lnTo>
                    <a:pt x="4" y="411"/>
                  </a:lnTo>
                  <a:lnTo>
                    <a:pt x="4" y="398"/>
                  </a:lnTo>
                  <a:lnTo>
                    <a:pt x="4" y="385"/>
                  </a:lnTo>
                  <a:lnTo>
                    <a:pt x="4" y="373"/>
                  </a:lnTo>
                  <a:lnTo>
                    <a:pt x="11" y="371"/>
                  </a:lnTo>
                  <a:lnTo>
                    <a:pt x="17" y="369"/>
                  </a:lnTo>
                  <a:lnTo>
                    <a:pt x="23" y="367"/>
                  </a:lnTo>
                  <a:lnTo>
                    <a:pt x="30" y="366"/>
                  </a:lnTo>
                  <a:lnTo>
                    <a:pt x="37" y="364"/>
                  </a:lnTo>
                  <a:lnTo>
                    <a:pt x="43" y="363"/>
                  </a:lnTo>
                  <a:lnTo>
                    <a:pt x="50" y="361"/>
                  </a:lnTo>
                  <a:lnTo>
                    <a:pt x="57" y="359"/>
                  </a:lnTo>
                  <a:lnTo>
                    <a:pt x="58" y="357"/>
                  </a:lnTo>
                  <a:lnTo>
                    <a:pt x="58" y="356"/>
                  </a:lnTo>
                  <a:lnTo>
                    <a:pt x="59" y="354"/>
                  </a:lnTo>
                  <a:lnTo>
                    <a:pt x="59" y="352"/>
                  </a:lnTo>
                  <a:lnTo>
                    <a:pt x="52" y="353"/>
                  </a:lnTo>
                  <a:lnTo>
                    <a:pt x="45" y="354"/>
                  </a:lnTo>
                  <a:lnTo>
                    <a:pt x="38" y="355"/>
                  </a:lnTo>
                  <a:lnTo>
                    <a:pt x="30" y="355"/>
                  </a:lnTo>
                  <a:lnTo>
                    <a:pt x="22" y="356"/>
                  </a:lnTo>
                  <a:lnTo>
                    <a:pt x="14" y="357"/>
                  </a:lnTo>
                  <a:lnTo>
                    <a:pt x="8" y="358"/>
                  </a:lnTo>
                  <a:lnTo>
                    <a:pt x="0" y="359"/>
                  </a:lnTo>
                  <a:lnTo>
                    <a:pt x="1" y="350"/>
                  </a:lnTo>
                  <a:lnTo>
                    <a:pt x="2" y="340"/>
                  </a:lnTo>
                  <a:lnTo>
                    <a:pt x="3" y="330"/>
                  </a:lnTo>
                  <a:lnTo>
                    <a:pt x="4" y="321"/>
                  </a:lnTo>
                  <a:lnTo>
                    <a:pt x="11" y="319"/>
                  </a:lnTo>
                  <a:lnTo>
                    <a:pt x="19" y="317"/>
                  </a:lnTo>
                  <a:lnTo>
                    <a:pt x="26" y="315"/>
                  </a:lnTo>
                  <a:lnTo>
                    <a:pt x="33" y="313"/>
                  </a:lnTo>
                  <a:lnTo>
                    <a:pt x="33" y="310"/>
                  </a:lnTo>
                  <a:lnTo>
                    <a:pt x="33" y="307"/>
                  </a:lnTo>
                  <a:lnTo>
                    <a:pt x="33" y="304"/>
                  </a:lnTo>
                  <a:lnTo>
                    <a:pt x="33" y="300"/>
                  </a:lnTo>
                  <a:lnTo>
                    <a:pt x="29" y="302"/>
                  </a:lnTo>
                  <a:lnTo>
                    <a:pt x="26" y="304"/>
                  </a:lnTo>
                  <a:lnTo>
                    <a:pt x="22" y="306"/>
                  </a:lnTo>
                  <a:lnTo>
                    <a:pt x="19" y="306"/>
                  </a:lnTo>
                  <a:lnTo>
                    <a:pt x="16" y="307"/>
                  </a:lnTo>
                  <a:lnTo>
                    <a:pt x="12" y="308"/>
                  </a:lnTo>
                  <a:lnTo>
                    <a:pt x="7" y="308"/>
                  </a:lnTo>
                  <a:lnTo>
                    <a:pt x="0" y="309"/>
                  </a:lnTo>
                  <a:lnTo>
                    <a:pt x="1" y="297"/>
                  </a:lnTo>
                  <a:lnTo>
                    <a:pt x="2" y="285"/>
                  </a:lnTo>
                  <a:lnTo>
                    <a:pt x="3" y="272"/>
                  </a:lnTo>
                  <a:lnTo>
                    <a:pt x="4" y="261"/>
                  </a:lnTo>
                  <a:lnTo>
                    <a:pt x="10" y="260"/>
                  </a:lnTo>
                  <a:lnTo>
                    <a:pt x="16" y="259"/>
                  </a:lnTo>
                  <a:lnTo>
                    <a:pt x="21" y="258"/>
                  </a:lnTo>
                  <a:lnTo>
                    <a:pt x="27" y="256"/>
                  </a:lnTo>
                  <a:lnTo>
                    <a:pt x="32" y="254"/>
                  </a:lnTo>
                  <a:lnTo>
                    <a:pt x="39" y="253"/>
                  </a:lnTo>
                  <a:lnTo>
                    <a:pt x="45" y="251"/>
                  </a:lnTo>
                  <a:lnTo>
                    <a:pt x="50" y="250"/>
                  </a:lnTo>
                  <a:lnTo>
                    <a:pt x="50" y="248"/>
                  </a:lnTo>
                  <a:lnTo>
                    <a:pt x="50" y="246"/>
                  </a:lnTo>
                  <a:lnTo>
                    <a:pt x="50" y="243"/>
                  </a:lnTo>
                  <a:lnTo>
                    <a:pt x="50" y="241"/>
                  </a:lnTo>
                  <a:lnTo>
                    <a:pt x="43" y="241"/>
                  </a:lnTo>
                  <a:lnTo>
                    <a:pt x="38" y="242"/>
                  </a:lnTo>
                  <a:lnTo>
                    <a:pt x="31" y="242"/>
                  </a:lnTo>
                  <a:lnTo>
                    <a:pt x="26" y="242"/>
                  </a:lnTo>
                  <a:lnTo>
                    <a:pt x="19" y="242"/>
                  </a:lnTo>
                  <a:lnTo>
                    <a:pt x="12" y="242"/>
                  </a:lnTo>
                  <a:lnTo>
                    <a:pt x="7" y="243"/>
                  </a:lnTo>
                  <a:lnTo>
                    <a:pt x="0" y="243"/>
                  </a:lnTo>
                  <a:lnTo>
                    <a:pt x="3" y="172"/>
                  </a:lnTo>
                  <a:lnTo>
                    <a:pt x="5" y="126"/>
                  </a:lnTo>
                  <a:lnTo>
                    <a:pt x="9" y="86"/>
                  </a:lnTo>
                  <a:lnTo>
                    <a:pt x="14" y="32"/>
                  </a:lnTo>
                  <a:lnTo>
                    <a:pt x="23" y="27"/>
                  </a:lnTo>
                  <a:lnTo>
                    <a:pt x="31" y="23"/>
                  </a:lnTo>
                  <a:lnTo>
                    <a:pt x="38" y="20"/>
                  </a:lnTo>
                  <a:lnTo>
                    <a:pt x="46" y="17"/>
                  </a:lnTo>
                  <a:lnTo>
                    <a:pt x="53" y="13"/>
                  </a:lnTo>
                  <a:lnTo>
                    <a:pt x="64" y="10"/>
                  </a:lnTo>
                  <a:lnTo>
                    <a:pt x="77" y="6"/>
                  </a:lnTo>
                  <a:lnTo>
                    <a:pt x="94" y="0"/>
                  </a:lnTo>
                  <a:lnTo>
                    <a:pt x="105" y="0"/>
                  </a:lnTo>
                  <a:lnTo>
                    <a:pt x="117" y="0"/>
                  </a:lnTo>
                  <a:lnTo>
                    <a:pt x="128" y="0"/>
                  </a:lnTo>
                  <a:lnTo>
                    <a:pt x="141" y="0"/>
                  </a:lnTo>
                  <a:lnTo>
                    <a:pt x="152" y="0"/>
                  </a:lnTo>
                  <a:lnTo>
                    <a:pt x="164" y="0"/>
                  </a:lnTo>
                  <a:lnTo>
                    <a:pt x="175" y="0"/>
                  </a:lnTo>
                  <a:lnTo>
                    <a:pt x="187" y="0"/>
                  </a:lnTo>
                  <a:lnTo>
                    <a:pt x="194" y="1"/>
                  </a:lnTo>
                  <a:lnTo>
                    <a:pt x="200" y="2"/>
                  </a:lnTo>
                  <a:lnTo>
                    <a:pt x="206" y="3"/>
                  </a:lnTo>
                  <a:lnTo>
                    <a:pt x="213" y="4"/>
                  </a:lnTo>
                  <a:lnTo>
                    <a:pt x="219" y="6"/>
                  </a:lnTo>
                  <a:lnTo>
                    <a:pt x="225" y="7"/>
                  </a:lnTo>
                  <a:lnTo>
                    <a:pt x="232" y="8"/>
                  </a:lnTo>
                  <a:lnTo>
                    <a:pt x="239" y="9"/>
                  </a:lnTo>
                  <a:lnTo>
                    <a:pt x="248" y="175"/>
                  </a:lnTo>
                  <a:lnTo>
                    <a:pt x="252" y="283"/>
                  </a:lnTo>
                  <a:lnTo>
                    <a:pt x="254" y="381"/>
                  </a:lnTo>
                  <a:lnTo>
                    <a:pt x="258" y="513"/>
                  </a:lnTo>
                  <a:lnTo>
                    <a:pt x="256" y="515"/>
                  </a:lnTo>
                  <a:lnTo>
                    <a:pt x="252" y="515"/>
                  </a:lnTo>
                  <a:lnTo>
                    <a:pt x="250" y="515"/>
                  </a:lnTo>
                  <a:lnTo>
                    <a:pt x="247" y="516"/>
                  </a:lnTo>
                  <a:close/>
                </a:path>
              </a:pathLst>
            </a:custGeom>
            <a:solidFill>
              <a:srgbClr val="E5B2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06" name="Freeform 21">
              <a:extLst>
                <a:ext uri="{FF2B5EF4-FFF2-40B4-BE49-F238E27FC236}">
                  <a16:creationId xmlns:a16="http://schemas.microsoft.com/office/drawing/2014/main" id="{B195633B-3C94-D4CB-00B7-2DC3426F2DDE}"/>
                </a:ext>
              </a:extLst>
            </p:cNvPr>
            <p:cNvSpPr>
              <a:spLocks/>
            </p:cNvSpPr>
            <p:nvPr/>
          </p:nvSpPr>
          <p:spPr bwMode="auto">
            <a:xfrm>
              <a:off x="2160" y="643"/>
              <a:ext cx="423" cy="649"/>
            </a:xfrm>
            <a:custGeom>
              <a:avLst/>
              <a:gdLst>
                <a:gd name="T0" fmla="*/ 1178811420 w 255"/>
                <a:gd name="T1" fmla="*/ 3141261 h 489"/>
                <a:gd name="T2" fmla="*/ 1078428893 w 255"/>
                <a:gd name="T3" fmla="*/ 3103845 h 489"/>
                <a:gd name="T4" fmla="*/ 970315029 w 255"/>
                <a:gd name="T5" fmla="*/ 3061823 h 489"/>
                <a:gd name="T6" fmla="*/ 859285670 w 255"/>
                <a:gd name="T7" fmla="*/ 3011130 h 489"/>
                <a:gd name="T8" fmla="*/ 753428867 w 255"/>
                <a:gd name="T9" fmla="*/ 2995920 h 489"/>
                <a:gd name="T10" fmla="*/ 660504197 w 255"/>
                <a:gd name="T11" fmla="*/ 2989024 h 489"/>
                <a:gd name="T12" fmla="*/ 553854556 w 255"/>
                <a:gd name="T13" fmla="*/ 2983973 h 489"/>
                <a:gd name="T14" fmla="*/ 442290446 w 255"/>
                <a:gd name="T15" fmla="*/ 2977761 h 489"/>
                <a:gd name="T16" fmla="*/ 344909831 w 255"/>
                <a:gd name="T17" fmla="*/ 2977761 h 489"/>
                <a:gd name="T18" fmla="*/ 248618678 w 255"/>
                <a:gd name="T19" fmla="*/ 2983973 h 489"/>
                <a:gd name="T20" fmla="*/ 149876448 w 255"/>
                <a:gd name="T21" fmla="*/ 2995920 h 489"/>
                <a:gd name="T22" fmla="*/ 51759568 w 255"/>
                <a:gd name="T23" fmla="*/ 3004873 h 489"/>
                <a:gd name="T24" fmla="*/ 78159738 w 255"/>
                <a:gd name="T25" fmla="*/ 2623470 h 489"/>
                <a:gd name="T26" fmla="*/ 177336686 w 255"/>
                <a:gd name="T27" fmla="*/ 2022964 h 489"/>
                <a:gd name="T28" fmla="*/ 266628879 w 255"/>
                <a:gd name="T29" fmla="*/ 1466170 h 489"/>
                <a:gd name="T30" fmla="*/ 377065626 w 255"/>
                <a:gd name="T31" fmla="*/ 673926 h 489"/>
                <a:gd name="T32" fmla="*/ 474875677 w 255"/>
                <a:gd name="T33" fmla="*/ 76230 h 489"/>
                <a:gd name="T34" fmla="*/ 502326042 w 255"/>
                <a:gd name="T35" fmla="*/ 57437 h 489"/>
                <a:gd name="T36" fmla="*/ 553854556 w 255"/>
                <a:gd name="T37" fmla="*/ 43110 h 489"/>
                <a:gd name="T38" fmla="*/ 660504197 w 255"/>
                <a:gd name="T39" fmla="*/ 13948 h 489"/>
                <a:gd name="T40" fmla="*/ 792846115 w 255"/>
                <a:gd name="T41" fmla="*/ 0 h 489"/>
                <a:gd name="T42" fmla="*/ 918747871 w 255"/>
                <a:gd name="T43" fmla="*/ 1 h 489"/>
                <a:gd name="T44" fmla="*/ 1042015257 w 255"/>
                <a:gd name="T45" fmla="*/ 13948 h 489"/>
                <a:gd name="T46" fmla="*/ 1167285333 w 255"/>
                <a:gd name="T47" fmla="*/ 18512 h 489"/>
                <a:gd name="T48" fmla="*/ 1282272723 w 255"/>
                <a:gd name="T49" fmla="*/ 43110 h 489"/>
                <a:gd name="T50" fmla="*/ 1386806714 w 255"/>
                <a:gd name="T51" fmla="*/ 76230 h 489"/>
                <a:gd name="T52" fmla="*/ 1490885471 w 255"/>
                <a:gd name="T53" fmla="*/ 116569 h 489"/>
                <a:gd name="T54" fmla="*/ 1592107973 w 255"/>
                <a:gd name="T55" fmla="*/ 150345 h 489"/>
                <a:gd name="T56" fmla="*/ 1649929505 w 255"/>
                <a:gd name="T57" fmla="*/ 400760 h 489"/>
                <a:gd name="T58" fmla="*/ 1652762828 w 255"/>
                <a:gd name="T59" fmla="*/ 878917 h 489"/>
                <a:gd name="T60" fmla="*/ 1551192955 w 255"/>
                <a:gd name="T61" fmla="*/ 1762091 h 489"/>
                <a:gd name="T62" fmla="*/ 1405861151 w 255"/>
                <a:gd name="T63" fmla="*/ 2612895 h 489"/>
                <a:gd name="T64" fmla="*/ 1335776325 w 255"/>
                <a:gd name="T65" fmla="*/ 3010363 h 489"/>
                <a:gd name="T66" fmla="*/ 1294862156 w 255"/>
                <a:gd name="T67" fmla="*/ 3130646 h 489"/>
                <a:gd name="T68" fmla="*/ 1268845864 w 255"/>
                <a:gd name="T69" fmla="*/ 3163734 h 489"/>
                <a:gd name="T70" fmla="*/ 1245492182 w 255"/>
                <a:gd name="T71" fmla="*/ 3163734 h 48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55"/>
                <a:gd name="T109" fmla="*/ 0 h 489"/>
                <a:gd name="T110" fmla="*/ 255 w 255"/>
                <a:gd name="T111" fmla="*/ 489 h 48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55" h="489">
                  <a:moveTo>
                    <a:pt x="189" y="489"/>
                  </a:moveTo>
                  <a:lnTo>
                    <a:pt x="181" y="485"/>
                  </a:lnTo>
                  <a:lnTo>
                    <a:pt x="173" y="483"/>
                  </a:lnTo>
                  <a:lnTo>
                    <a:pt x="166" y="480"/>
                  </a:lnTo>
                  <a:lnTo>
                    <a:pt x="157" y="476"/>
                  </a:lnTo>
                  <a:lnTo>
                    <a:pt x="149" y="473"/>
                  </a:lnTo>
                  <a:lnTo>
                    <a:pt x="141" y="470"/>
                  </a:lnTo>
                  <a:lnTo>
                    <a:pt x="132" y="466"/>
                  </a:lnTo>
                  <a:lnTo>
                    <a:pt x="124" y="463"/>
                  </a:lnTo>
                  <a:lnTo>
                    <a:pt x="116" y="463"/>
                  </a:lnTo>
                  <a:lnTo>
                    <a:pt x="109" y="462"/>
                  </a:lnTo>
                  <a:lnTo>
                    <a:pt x="101" y="462"/>
                  </a:lnTo>
                  <a:lnTo>
                    <a:pt x="93" y="461"/>
                  </a:lnTo>
                  <a:lnTo>
                    <a:pt x="85" y="461"/>
                  </a:lnTo>
                  <a:lnTo>
                    <a:pt x="76" y="460"/>
                  </a:lnTo>
                  <a:lnTo>
                    <a:pt x="68" y="460"/>
                  </a:lnTo>
                  <a:lnTo>
                    <a:pt x="61" y="459"/>
                  </a:lnTo>
                  <a:lnTo>
                    <a:pt x="53" y="460"/>
                  </a:lnTo>
                  <a:lnTo>
                    <a:pt x="46" y="460"/>
                  </a:lnTo>
                  <a:lnTo>
                    <a:pt x="38" y="461"/>
                  </a:lnTo>
                  <a:lnTo>
                    <a:pt x="31" y="462"/>
                  </a:lnTo>
                  <a:lnTo>
                    <a:pt x="23" y="463"/>
                  </a:lnTo>
                  <a:lnTo>
                    <a:pt x="16" y="463"/>
                  </a:lnTo>
                  <a:lnTo>
                    <a:pt x="8" y="464"/>
                  </a:lnTo>
                  <a:lnTo>
                    <a:pt x="0" y="465"/>
                  </a:lnTo>
                  <a:lnTo>
                    <a:pt x="12" y="405"/>
                  </a:lnTo>
                  <a:lnTo>
                    <a:pt x="19" y="356"/>
                  </a:lnTo>
                  <a:lnTo>
                    <a:pt x="27" y="313"/>
                  </a:lnTo>
                  <a:lnTo>
                    <a:pt x="34" y="272"/>
                  </a:lnTo>
                  <a:lnTo>
                    <a:pt x="41" y="227"/>
                  </a:lnTo>
                  <a:lnTo>
                    <a:pt x="48" y="173"/>
                  </a:lnTo>
                  <a:lnTo>
                    <a:pt x="58" y="104"/>
                  </a:lnTo>
                  <a:lnTo>
                    <a:pt x="71" y="14"/>
                  </a:lnTo>
                  <a:lnTo>
                    <a:pt x="73" y="12"/>
                  </a:lnTo>
                  <a:lnTo>
                    <a:pt x="75" y="10"/>
                  </a:lnTo>
                  <a:lnTo>
                    <a:pt x="77" y="9"/>
                  </a:lnTo>
                  <a:lnTo>
                    <a:pt x="81" y="8"/>
                  </a:lnTo>
                  <a:lnTo>
                    <a:pt x="85" y="6"/>
                  </a:lnTo>
                  <a:lnTo>
                    <a:pt x="92" y="4"/>
                  </a:lnTo>
                  <a:lnTo>
                    <a:pt x="101" y="2"/>
                  </a:lnTo>
                  <a:lnTo>
                    <a:pt x="112" y="0"/>
                  </a:lnTo>
                  <a:lnTo>
                    <a:pt x="122" y="0"/>
                  </a:lnTo>
                  <a:lnTo>
                    <a:pt x="131" y="0"/>
                  </a:lnTo>
                  <a:lnTo>
                    <a:pt x="141" y="1"/>
                  </a:lnTo>
                  <a:lnTo>
                    <a:pt x="150" y="1"/>
                  </a:lnTo>
                  <a:lnTo>
                    <a:pt x="160" y="2"/>
                  </a:lnTo>
                  <a:lnTo>
                    <a:pt x="169" y="2"/>
                  </a:lnTo>
                  <a:lnTo>
                    <a:pt x="179" y="3"/>
                  </a:lnTo>
                  <a:lnTo>
                    <a:pt x="189" y="3"/>
                  </a:lnTo>
                  <a:lnTo>
                    <a:pt x="197" y="6"/>
                  </a:lnTo>
                  <a:lnTo>
                    <a:pt x="205" y="9"/>
                  </a:lnTo>
                  <a:lnTo>
                    <a:pt x="213" y="12"/>
                  </a:lnTo>
                  <a:lnTo>
                    <a:pt x="221" y="14"/>
                  </a:lnTo>
                  <a:lnTo>
                    <a:pt x="229" y="18"/>
                  </a:lnTo>
                  <a:lnTo>
                    <a:pt x="237" y="21"/>
                  </a:lnTo>
                  <a:lnTo>
                    <a:pt x="245" y="23"/>
                  </a:lnTo>
                  <a:lnTo>
                    <a:pt x="253" y="27"/>
                  </a:lnTo>
                  <a:lnTo>
                    <a:pt x="253" y="62"/>
                  </a:lnTo>
                  <a:lnTo>
                    <a:pt x="254" y="99"/>
                  </a:lnTo>
                  <a:lnTo>
                    <a:pt x="254" y="136"/>
                  </a:lnTo>
                  <a:lnTo>
                    <a:pt x="255" y="172"/>
                  </a:lnTo>
                  <a:lnTo>
                    <a:pt x="238" y="273"/>
                  </a:lnTo>
                  <a:lnTo>
                    <a:pt x="225" y="349"/>
                  </a:lnTo>
                  <a:lnTo>
                    <a:pt x="216" y="404"/>
                  </a:lnTo>
                  <a:lnTo>
                    <a:pt x="209" y="442"/>
                  </a:lnTo>
                  <a:lnTo>
                    <a:pt x="205" y="465"/>
                  </a:lnTo>
                  <a:lnTo>
                    <a:pt x="201" y="477"/>
                  </a:lnTo>
                  <a:lnTo>
                    <a:pt x="199" y="484"/>
                  </a:lnTo>
                  <a:lnTo>
                    <a:pt x="197" y="489"/>
                  </a:lnTo>
                  <a:lnTo>
                    <a:pt x="195" y="489"/>
                  </a:lnTo>
                  <a:lnTo>
                    <a:pt x="194" y="489"/>
                  </a:lnTo>
                  <a:lnTo>
                    <a:pt x="191" y="489"/>
                  </a:lnTo>
                  <a:lnTo>
                    <a:pt x="189" y="48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07" name="Freeform 22">
              <a:extLst>
                <a:ext uri="{FF2B5EF4-FFF2-40B4-BE49-F238E27FC236}">
                  <a16:creationId xmlns:a16="http://schemas.microsoft.com/office/drawing/2014/main" id="{179B0CB5-BE73-125F-03CB-9576E6B7DEB4}"/>
                </a:ext>
              </a:extLst>
            </p:cNvPr>
            <p:cNvSpPr>
              <a:spLocks/>
            </p:cNvSpPr>
            <p:nvPr/>
          </p:nvSpPr>
          <p:spPr bwMode="auto">
            <a:xfrm>
              <a:off x="2183" y="654"/>
              <a:ext cx="386" cy="621"/>
            </a:xfrm>
            <a:custGeom>
              <a:avLst/>
              <a:gdLst>
                <a:gd name="T0" fmla="*/ 1117040900 w 232"/>
                <a:gd name="T1" fmla="*/ 2973850 h 468"/>
                <a:gd name="T2" fmla="*/ 971866604 w 232"/>
                <a:gd name="T3" fmla="*/ 2918385 h 468"/>
                <a:gd name="T4" fmla="*/ 840990597 w 232"/>
                <a:gd name="T5" fmla="*/ 2889084 h 468"/>
                <a:gd name="T6" fmla="*/ 671382348 w 232"/>
                <a:gd name="T7" fmla="*/ 2860539 h 468"/>
                <a:gd name="T8" fmla="*/ 477642983 w 232"/>
                <a:gd name="T9" fmla="*/ 2846070 h 468"/>
                <a:gd name="T10" fmla="*/ 343007389 w 232"/>
                <a:gd name="T11" fmla="*/ 2846070 h 468"/>
                <a:gd name="T12" fmla="*/ 206159777 w 232"/>
                <a:gd name="T13" fmla="*/ 2846070 h 468"/>
                <a:gd name="T14" fmla="*/ 72636795 w 232"/>
                <a:gd name="T15" fmla="*/ 2829874 h 468"/>
                <a:gd name="T16" fmla="*/ 64926115 w 232"/>
                <a:gd name="T17" fmla="*/ 2481537 h 468"/>
                <a:gd name="T18" fmla="*/ 129019960 w 232"/>
                <a:gd name="T19" fmla="*/ 2162537 h 468"/>
                <a:gd name="T20" fmla="*/ 245637238 w 232"/>
                <a:gd name="T21" fmla="*/ 1487371 h 468"/>
                <a:gd name="T22" fmla="*/ 351081549 w 232"/>
                <a:gd name="T23" fmla="*/ 759983 h 468"/>
                <a:gd name="T24" fmla="*/ 408689345 w 232"/>
                <a:gd name="T25" fmla="*/ 379065 h 468"/>
                <a:gd name="T26" fmla="*/ 442401565 w 232"/>
                <a:gd name="T27" fmla="*/ 159280 h 468"/>
                <a:gd name="T28" fmla="*/ 493212036 w 232"/>
                <a:gd name="T29" fmla="*/ 43183 h 468"/>
                <a:gd name="T30" fmla="*/ 536976438 w 232"/>
                <a:gd name="T31" fmla="*/ 32544 h 468"/>
                <a:gd name="T32" fmla="*/ 580131333 w 232"/>
                <a:gd name="T33" fmla="*/ 18483 h 468"/>
                <a:gd name="T34" fmla="*/ 671382348 w 232"/>
                <a:gd name="T35" fmla="*/ 1 h 468"/>
                <a:gd name="T36" fmla="*/ 794698721 w 232"/>
                <a:gd name="T37" fmla="*/ 0 h 468"/>
                <a:gd name="T38" fmla="*/ 914486894 w 232"/>
                <a:gd name="T39" fmla="*/ 1 h 468"/>
                <a:gd name="T40" fmla="*/ 1035290274 w 232"/>
                <a:gd name="T41" fmla="*/ 18483 h 468"/>
                <a:gd name="T42" fmla="*/ 1159216580 w 232"/>
                <a:gd name="T43" fmla="*/ 24526 h 468"/>
                <a:gd name="T44" fmla="*/ 1327235255 w 232"/>
                <a:gd name="T45" fmla="*/ 64134 h 468"/>
                <a:gd name="T46" fmla="*/ 1474266609 w 232"/>
                <a:gd name="T47" fmla="*/ 112922 h 468"/>
                <a:gd name="T48" fmla="*/ 1551971743 w 232"/>
                <a:gd name="T49" fmla="*/ 137358 h 468"/>
                <a:gd name="T50" fmla="*/ 1605923561 w 232"/>
                <a:gd name="T51" fmla="*/ 166401 h 468"/>
                <a:gd name="T52" fmla="*/ 1649860891 w 232"/>
                <a:gd name="T53" fmla="*/ 398878 h 468"/>
                <a:gd name="T54" fmla="*/ 1657535315 w 232"/>
                <a:gd name="T55" fmla="*/ 817897 h 468"/>
                <a:gd name="T56" fmla="*/ 1605923561 w 232"/>
                <a:gd name="T57" fmla="*/ 1272863 h 468"/>
                <a:gd name="T58" fmla="*/ 1521516830 w 232"/>
                <a:gd name="T59" fmla="*/ 1764704 h 468"/>
                <a:gd name="T60" fmla="*/ 1435384227 w 232"/>
                <a:gd name="T61" fmla="*/ 2256682 h 468"/>
                <a:gd name="T62" fmla="*/ 1334321893 w 232"/>
                <a:gd name="T63" fmla="*/ 2754123 h 468"/>
                <a:gd name="T64" fmla="*/ 1271064337 w 232"/>
                <a:gd name="T65" fmla="*/ 2994444 h 468"/>
                <a:gd name="T66" fmla="*/ 1236294743 w 232"/>
                <a:gd name="T67" fmla="*/ 3006092 h 4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2"/>
                <a:gd name="T103" fmla="*/ 0 h 468"/>
                <a:gd name="T104" fmla="*/ 232 w 232"/>
                <a:gd name="T105" fmla="*/ 468 h 46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2" h="468">
                  <a:moveTo>
                    <a:pt x="171" y="468"/>
                  </a:moveTo>
                  <a:lnTo>
                    <a:pt x="156" y="463"/>
                  </a:lnTo>
                  <a:lnTo>
                    <a:pt x="145" y="458"/>
                  </a:lnTo>
                  <a:lnTo>
                    <a:pt x="136" y="454"/>
                  </a:lnTo>
                  <a:lnTo>
                    <a:pt x="127" y="452"/>
                  </a:lnTo>
                  <a:lnTo>
                    <a:pt x="118" y="449"/>
                  </a:lnTo>
                  <a:lnTo>
                    <a:pt x="107" y="447"/>
                  </a:lnTo>
                  <a:lnTo>
                    <a:pt x="94" y="445"/>
                  </a:lnTo>
                  <a:lnTo>
                    <a:pt x="76" y="442"/>
                  </a:lnTo>
                  <a:lnTo>
                    <a:pt x="67" y="442"/>
                  </a:lnTo>
                  <a:lnTo>
                    <a:pt x="57" y="442"/>
                  </a:lnTo>
                  <a:lnTo>
                    <a:pt x="48" y="442"/>
                  </a:lnTo>
                  <a:lnTo>
                    <a:pt x="38" y="442"/>
                  </a:lnTo>
                  <a:lnTo>
                    <a:pt x="29" y="442"/>
                  </a:lnTo>
                  <a:lnTo>
                    <a:pt x="19" y="442"/>
                  </a:lnTo>
                  <a:lnTo>
                    <a:pt x="10" y="440"/>
                  </a:lnTo>
                  <a:lnTo>
                    <a:pt x="0" y="440"/>
                  </a:lnTo>
                  <a:lnTo>
                    <a:pt x="9" y="386"/>
                  </a:lnTo>
                  <a:lnTo>
                    <a:pt x="13" y="355"/>
                  </a:lnTo>
                  <a:lnTo>
                    <a:pt x="18" y="336"/>
                  </a:lnTo>
                  <a:lnTo>
                    <a:pt x="23" y="317"/>
                  </a:lnTo>
                  <a:lnTo>
                    <a:pt x="34" y="231"/>
                  </a:lnTo>
                  <a:lnTo>
                    <a:pt x="42" y="166"/>
                  </a:lnTo>
                  <a:lnTo>
                    <a:pt x="49" y="118"/>
                  </a:lnTo>
                  <a:lnTo>
                    <a:pt x="53" y="83"/>
                  </a:lnTo>
                  <a:lnTo>
                    <a:pt x="57" y="59"/>
                  </a:lnTo>
                  <a:lnTo>
                    <a:pt x="60" y="41"/>
                  </a:lnTo>
                  <a:lnTo>
                    <a:pt x="62" y="25"/>
                  </a:lnTo>
                  <a:lnTo>
                    <a:pt x="66" y="10"/>
                  </a:lnTo>
                  <a:lnTo>
                    <a:pt x="69" y="7"/>
                  </a:lnTo>
                  <a:lnTo>
                    <a:pt x="72" y="6"/>
                  </a:lnTo>
                  <a:lnTo>
                    <a:pt x="75" y="5"/>
                  </a:lnTo>
                  <a:lnTo>
                    <a:pt x="78" y="4"/>
                  </a:lnTo>
                  <a:lnTo>
                    <a:pt x="81" y="3"/>
                  </a:lnTo>
                  <a:lnTo>
                    <a:pt x="87" y="2"/>
                  </a:lnTo>
                  <a:lnTo>
                    <a:pt x="94" y="1"/>
                  </a:lnTo>
                  <a:lnTo>
                    <a:pt x="102" y="0"/>
                  </a:lnTo>
                  <a:lnTo>
                    <a:pt x="111" y="0"/>
                  </a:lnTo>
                  <a:lnTo>
                    <a:pt x="119" y="1"/>
                  </a:lnTo>
                  <a:lnTo>
                    <a:pt x="128" y="1"/>
                  </a:lnTo>
                  <a:lnTo>
                    <a:pt x="136" y="2"/>
                  </a:lnTo>
                  <a:lnTo>
                    <a:pt x="145" y="3"/>
                  </a:lnTo>
                  <a:lnTo>
                    <a:pt x="153" y="3"/>
                  </a:lnTo>
                  <a:lnTo>
                    <a:pt x="162" y="4"/>
                  </a:lnTo>
                  <a:lnTo>
                    <a:pt x="171" y="4"/>
                  </a:lnTo>
                  <a:lnTo>
                    <a:pt x="186" y="10"/>
                  </a:lnTo>
                  <a:lnTo>
                    <a:pt x="197" y="14"/>
                  </a:lnTo>
                  <a:lnTo>
                    <a:pt x="206" y="17"/>
                  </a:lnTo>
                  <a:lnTo>
                    <a:pt x="213" y="20"/>
                  </a:lnTo>
                  <a:lnTo>
                    <a:pt x="217" y="22"/>
                  </a:lnTo>
                  <a:lnTo>
                    <a:pt x="222" y="24"/>
                  </a:lnTo>
                  <a:lnTo>
                    <a:pt x="225" y="26"/>
                  </a:lnTo>
                  <a:lnTo>
                    <a:pt x="230" y="30"/>
                  </a:lnTo>
                  <a:lnTo>
                    <a:pt x="231" y="62"/>
                  </a:lnTo>
                  <a:lnTo>
                    <a:pt x="231" y="94"/>
                  </a:lnTo>
                  <a:lnTo>
                    <a:pt x="232" y="127"/>
                  </a:lnTo>
                  <a:lnTo>
                    <a:pt x="232" y="160"/>
                  </a:lnTo>
                  <a:lnTo>
                    <a:pt x="225" y="198"/>
                  </a:lnTo>
                  <a:lnTo>
                    <a:pt x="220" y="236"/>
                  </a:lnTo>
                  <a:lnTo>
                    <a:pt x="213" y="274"/>
                  </a:lnTo>
                  <a:lnTo>
                    <a:pt x="206" y="313"/>
                  </a:lnTo>
                  <a:lnTo>
                    <a:pt x="201" y="351"/>
                  </a:lnTo>
                  <a:lnTo>
                    <a:pt x="194" y="389"/>
                  </a:lnTo>
                  <a:lnTo>
                    <a:pt x="187" y="428"/>
                  </a:lnTo>
                  <a:lnTo>
                    <a:pt x="181" y="466"/>
                  </a:lnTo>
                  <a:lnTo>
                    <a:pt x="178" y="466"/>
                  </a:lnTo>
                  <a:lnTo>
                    <a:pt x="176" y="467"/>
                  </a:lnTo>
                  <a:lnTo>
                    <a:pt x="173" y="467"/>
                  </a:lnTo>
                  <a:lnTo>
                    <a:pt x="171" y="468"/>
                  </a:lnTo>
                  <a:close/>
                </a:path>
              </a:pathLst>
            </a:custGeom>
            <a:solidFill>
              <a:srgbClr val="E5B2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08" name="Freeform 23">
              <a:extLst>
                <a:ext uri="{FF2B5EF4-FFF2-40B4-BE49-F238E27FC236}">
                  <a16:creationId xmlns:a16="http://schemas.microsoft.com/office/drawing/2014/main" id="{3C5B5703-EA33-0044-B6D3-FCA5A08303E6}"/>
                </a:ext>
              </a:extLst>
            </p:cNvPr>
            <p:cNvSpPr>
              <a:spLocks/>
            </p:cNvSpPr>
            <p:nvPr/>
          </p:nvSpPr>
          <p:spPr bwMode="auto">
            <a:xfrm>
              <a:off x="1630" y="604"/>
              <a:ext cx="576" cy="619"/>
            </a:xfrm>
            <a:custGeom>
              <a:avLst/>
              <a:gdLst>
                <a:gd name="T0" fmla="*/ 40025512 w 347"/>
                <a:gd name="T1" fmla="*/ 2902710 h 467"/>
                <a:gd name="T2" fmla="*/ 11681412 w 347"/>
                <a:gd name="T3" fmla="*/ 2898554 h 467"/>
                <a:gd name="T4" fmla="*/ 0 w 347"/>
                <a:gd name="T5" fmla="*/ 2828396 h 467"/>
                <a:gd name="T6" fmla="*/ 0 w 347"/>
                <a:gd name="T7" fmla="*/ 2697925 h 467"/>
                <a:gd name="T8" fmla="*/ 32187055 w 347"/>
                <a:gd name="T9" fmla="*/ 2594086 h 467"/>
                <a:gd name="T10" fmla="*/ 72776973 w 347"/>
                <a:gd name="T11" fmla="*/ 2525645 h 467"/>
                <a:gd name="T12" fmla="*/ 152629602 w 347"/>
                <a:gd name="T13" fmla="*/ 2296027 h 467"/>
                <a:gd name="T14" fmla="*/ 260131946 w 347"/>
                <a:gd name="T15" fmla="*/ 1978986 h 467"/>
                <a:gd name="T16" fmla="*/ 380964447 w 347"/>
                <a:gd name="T17" fmla="*/ 1581630 h 467"/>
                <a:gd name="T18" fmla="*/ 570871879 w 347"/>
                <a:gd name="T19" fmla="*/ 934530 h 467"/>
                <a:gd name="T20" fmla="*/ 716769978 w 347"/>
                <a:gd name="T21" fmla="*/ 457216 h 467"/>
                <a:gd name="T22" fmla="*/ 757862169 w 347"/>
                <a:gd name="T23" fmla="*/ 443529 h 467"/>
                <a:gd name="T24" fmla="*/ 784274631 w 347"/>
                <a:gd name="T25" fmla="*/ 401911 h 467"/>
                <a:gd name="T26" fmla="*/ 784274631 w 347"/>
                <a:gd name="T27" fmla="*/ 358677 h 467"/>
                <a:gd name="T28" fmla="*/ 778036862 w 347"/>
                <a:gd name="T29" fmla="*/ 321592 h 467"/>
                <a:gd name="T30" fmla="*/ 753420218 w 347"/>
                <a:gd name="T31" fmla="*/ 321592 h 467"/>
                <a:gd name="T32" fmla="*/ 757862169 w 347"/>
                <a:gd name="T33" fmla="*/ 285066 h 467"/>
                <a:gd name="T34" fmla="*/ 812623143 w 347"/>
                <a:gd name="T35" fmla="*/ 242623 h 467"/>
                <a:gd name="T36" fmla="*/ 885413264 w 347"/>
                <a:gd name="T37" fmla="*/ 186238 h 467"/>
                <a:gd name="T38" fmla="*/ 897083318 w 347"/>
                <a:gd name="T39" fmla="*/ 131141 h 467"/>
                <a:gd name="T40" fmla="*/ 891808050 w 347"/>
                <a:gd name="T41" fmla="*/ 106004 h 467"/>
                <a:gd name="T42" fmla="*/ 866643014 w 347"/>
                <a:gd name="T43" fmla="*/ 106004 h 467"/>
                <a:gd name="T44" fmla="*/ 844486802 w 347"/>
                <a:gd name="T45" fmla="*/ 98084 h 467"/>
                <a:gd name="T46" fmla="*/ 844486802 w 347"/>
                <a:gd name="T47" fmla="*/ 74112 h 467"/>
                <a:gd name="T48" fmla="*/ 897083318 w 347"/>
                <a:gd name="T49" fmla="*/ 55913 h 467"/>
                <a:gd name="T50" fmla="*/ 1006490533 w 347"/>
                <a:gd name="T51" fmla="*/ 42119 h 467"/>
                <a:gd name="T52" fmla="*/ 1117717362 w 347"/>
                <a:gd name="T53" fmla="*/ 18114 h 467"/>
                <a:gd name="T54" fmla="*/ 1221233987 w 347"/>
                <a:gd name="T55" fmla="*/ 1 h 467"/>
                <a:gd name="T56" fmla="*/ 1342034829 w 347"/>
                <a:gd name="T57" fmla="*/ 0 h 467"/>
                <a:gd name="T58" fmla="*/ 1480349358 w 347"/>
                <a:gd name="T59" fmla="*/ 0 h 467"/>
                <a:gd name="T60" fmla="*/ 1609910018 w 347"/>
                <a:gd name="T61" fmla="*/ 0 h 467"/>
                <a:gd name="T62" fmla="*/ 1742463142 w 347"/>
                <a:gd name="T63" fmla="*/ 0 h 467"/>
                <a:gd name="T64" fmla="*/ 1862385623 w 347"/>
                <a:gd name="T65" fmla="*/ 13666 h 467"/>
                <a:gd name="T66" fmla="*/ 1967398055 w 347"/>
                <a:gd name="T67" fmla="*/ 31825 h 467"/>
                <a:gd name="T68" fmla="*/ 2084028486 w 347"/>
                <a:gd name="T69" fmla="*/ 55913 h 467"/>
                <a:gd name="T70" fmla="*/ 2147483647 w 347"/>
                <a:gd name="T71" fmla="*/ 74112 h 467"/>
                <a:gd name="T72" fmla="*/ 2147483647 w 347"/>
                <a:gd name="T73" fmla="*/ 131141 h 467"/>
                <a:gd name="T74" fmla="*/ 2147483647 w 347"/>
                <a:gd name="T75" fmla="*/ 191009 h 467"/>
                <a:gd name="T76" fmla="*/ 2147483647 w 347"/>
                <a:gd name="T77" fmla="*/ 426264 h 467"/>
                <a:gd name="T78" fmla="*/ 2147483647 w 347"/>
                <a:gd name="T79" fmla="*/ 998462 h 467"/>
                <a:gd name="T80" fmla="*/ 2106616867 w 347"/>
                <a:gd name="T81" fmla="*/ 1713978 h 467"/>
                <a:gd name="T82" fmla="*/ 1996455800 w 347"/>
                <a:gd name="T83" fmla="*/ 2468247 h 467"/>
                <a:gd name="T84" fmla="*/ 1926406151 w 347"/>
                <a:gd name="T85" fmla="*/ 2846862 h 467"/>
                <a:gd name="T86" fmla="*/ 1906231458 w 347"/>
                <a:gd name="T87" fmla="*/ 2870806 h 467"/>
                <a:gd name="T88" fmla="*/ 1771265071 w 347"/>
                <a:gd name="T89" fmla="*/ 2867460 h 467"/>
                <a:gd name="T90" fmla="*/ 1590670204 w 347"/>
                <a:gd name="T91" fmla="*/ 2839448 h 467"/>
                <a:gd name="T92" fmla="*/ 1452024218 w 347"/>
                <a:gd name="T93" fmla="*/ 2828396 h 467"/>
                <a:gd name="T94" fmla="*/ 1291496959 w 347"/>
                <a:gd name="T95" fmla="*/ 2828396 h 467"/>
                <a:gd name="T96" fmla="*/ 1057805203 w 347"/>
                <a:gd name="T97" fmla="*/ 2846862 h 467"/>
                <a:gd name="T98" fmla="*/ 848498283 w 347"/>
                <a:gd name="T99" fmla="*/ 2870806 h 467"/>
                <a:gd name="T100" fmla="*/ 632379282 w 347"/>
                <a:gd name="T101" fmla="*/ 2884615 h 467"/>
                <a:gd name="T102" fmla="*/ 299798659 w 347"/>
                <a:gd name="T103" fmla="*/ 2898554 h 46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47"/>
                <a:gd name="T157" fmla="*/ 0 h 467"/>
                <a:gd name="T158" fmla="*/ 347 w 347"/>
                <a:gd name="T159" fmla="*/ 467 h 46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47" h="467">
                  <a:moveTo>
                    <a:pt x="8" y="467"/>
                  </a:moveTo>
                  <a:lnTo>
                    <a:pt x="6" y="467"/>
                  </a:lnTo>
                  <a:lnTo>
                    <a:pt x="5" y="466"/>
                  </a:lnTo>
                  <a:lnTo>
                    <a:pt x="2" y="466"/>
                  </a:lnTo>
                  <a:lnTo>
                    <a:pt x="0" y="466"/>
                  </a:lnTo>
                  <a:lnTo>
                    <a:pt x="0" y="455"/>
                  </a:lnTo>
                  <a:lnTo>
                    <a:pt x="0" y="444"/>
                  </a:lnTo>
                  <a:lnTo>
                    <a:pt x="0" y="434"/>
                  </a:lnTo>
                  <a:lnTo>
                    <a:pt x="1" y="423"/>
                  </a:lnTo>
                  <a:lnTo>
                    <a:pt x="5" y="417"/>
                  </a:lnTo>
                  <a:lnTo>
                    <a:pt x="8" y="413"/>
                  </a:lnTo>
                  <a:lnTo>
                    <a:pt x="11" y="407"/>
                  </a:lnTo>
                  <a:lnTo>
                    <a:pt x="15" y="401"/>
                  </a:lnTo>
                  <a:lnTo>
                    <a:pt x="23" y="370"/>
                  </a:lnTo>
                  <a:lnTo>
                    <a:pt x="31" y="343"/>
                  </a:lnTo>
                  <a:lnTo>
                    <a:pt x="39" y="318"/>
                  </a:lnTo>
                  <a:lnTo>
                    <a:pt x="47" y="290"/>
                  </a:lnTo>
                  <a:lnTo>
                    <a:pt x="57" y="254"/>
                  </a:lnTo>
                  <a:lnTo>
                    <a:pt x="69" y="209"/>
                  </a:lnTo>
                  <a:lnTo>
                    <a:pt x="86" y="150"/>
                  </a:lnTo>
                  <a:lnTo>
                    <a:pt x="106" y="74"/>
                  </a:lnTo>
                  <a:lnTo>
                    <a:pt x="108" y="73"/>
                  </a:lnTo>
                  <a:lnTo>
                    <a:pt x="112" y="72"/>
                  </a:lnTo>
                  <a:lnTo>
                    <a:pt x="114" y="71"/>
                  </a:lnTo>
                  <a:lnTo>
                    <a:pt x="117" y="70"/>
                  </a:lnTo>
                  <a:lnTo>
                    <a:pt x="118" y="65"/>
                  </a:lnTo>
                  <a:lnTo>
                    <a:pt x="118" y="61"/>
                  </a:lnTo>
                  <a:lnTo>
                    <a:pt x="118" y="57"/>
                  </a:lnTo>
                  <a:lnTo>
                    <a:pt x="120" y="52"/>
                  </a:lnTo>
                  <a:lnTo>
                    <a:pt x="117" y="52"/>
                  </a:lnTo>
                  <a:lnTo>
                    <a:pt x="115" y="52"/>
                  </a:lnTo>
                  <a:lnTo>
                    <a:pt x="113" y="52"/>
                  </a:lnTo>
                  <a:lnTo>
                    <a:pt x="111" y="52"/>
                  </a:lnTo>
                  <a:lnTo>
                    <a:pt x="114" y="46"/>
                  </a:lnTo>
                  <a:lnTo>
                    <a:pt x="116" y="42"/>
                  </a:lnTo>
                  <a:lnTo>
                    <a:pt x="122" y="39"/>
                  </a:lnTo>
                  <a:lnTo>
                    <a:pt x="132" y="33"/>
                  </a:lnTo>
                  <a:lnTo>
                    <a:pt x="133" y="30"/>
                  </a:lnTo>
                  <a:lnTo>
                    <a:pt x="134" y="25"/>
                  </a:lnTo>
                  <a:lnTo>
                    <a:pt x="135" y="22"/>
                  </a:lnTo>
                  <a:lnTo>
                    <a:pt x="136" y="17"/>
                  </a:lnTo>
                  <a:lnTo>
                    <a:pt x="134" y="17"/>
                  </a:lnTo>
                  <a:lnTo>
                    <a:pt x="132" y="17"/>
                  </a:lnTo>
                  <a:lnTo>
                    <a:pt x="130" y="17"/>
                  </a:lnTo>
                  <a:lnTo>
                    <a:pt x="127" y="17"/>
                  </a:lnTo>
                  <a:lnTo>
                    <a:pt x="127" y="15"/>
                  </a:lnTo>
                  <a:lnTo>
                    <a:pt x="127" y="14"/>
                  </a:lnTo>
                  <a:lnTo>
                    <a:pt x="127" y="12"/>
                  </a:lnTo>
                  <a:lnTo>
                    <a:pt x="127" y="10"/>
                  </a:lnTo>
                  <a:lnTo>
                    <a:pt x="135" y="9"/>
                  </a:lnTo>
                  <a:lnTo>
                    <a:pt x="143" y="7"/>
                  </a:lnTo>
                  <a:lnTo>
                    <a:pt x="151" y="6"/>
                  </a:lnTo>
                  <a:lnTo>
                    <a:pt x="160" y="4"/>
                  </a:lnTo>
                  <a:lnTo>
                    <a:pt x="168" y="3"/>
                  </a:lnTo>
                  <a:lnTo>
                    <a:pt x="175" y="2"/>
                  </a:lnTo>
                  <a:lnTo>
                    <a:pt x="184" y="1"/>
                  </a:lnTo>
                  <a:lnTo>
                    <a:pt x="192" y="0"/>
                  </a:lnTo>
                  <a:lnTo>
                    <a:pt x="202" y="0"/>
                  </a:lnTo>
                  <a:lnTo>
                    <a:pt x="212" y="0"/>
                  </a:lnTo>
                  <a:lnTo>
                    <a:pt x="222" y="0"/>
                  </a:lnTo>
                  <a:lnTo>
                    <a:pt x="232" y="0"/>
                  </a:lnTo>
                  <a:lnTo>
                    <a:pt x="242" y="0"/>
                  </a:lnTo>
                  <a:lnTo>
                    <a:pt x="252" y="0"/>
                  </a:lnTo>
                  <a:lnTo>
                    <a:pt x="262" y="0"/>
                  </a:lnTo>
                  <a:lnTo>
                    <a:pt x="272" y="0"/>
                  </a:lnTo>
                  <a:lnTo>
                    <a:pt x="280" y="2"/>
                  </a:lnTo>
                  <a:lnTo>
                    <a:pt x="288" y="3"/>
                  </a:lnTo>
                  <a:lnTo>
                    <a:pt x="296" y="5"/>
                  </a:lnTo>
                  <a:lnTo>
                    <a:pt x="305" y="6"/>
                  </a:lnTo>
                  <a:lnTo>
                    <a:pt x="313" y="9"/>
                  </a:lnTo>
                  <a:lnTo>
                    <a:pt x="320" y="10"/>
                  </a:lnTo>
                  <a:lnTo>
                    <a:pt x="329" y="12"/>
                  </a:lnTo>
                  <a:lnTo>
                    <a:pt x="337" y="14"/>
                  </a:lnTo>
                  <a:lnTo>
                    <a:pt x="338" y="22"/>
                  </a:lnTo>
                  <a:lnTo>
                    <a:pt x="341" y="26"/>
                  </a:lnTo>
                  <a:lnTo>
                    <a:pt x="343" y="31"/>
                  </a:lnTo>
                  <a:lnTo>
                    <a:pt x="347" y="35"/>
                  </a:lnTo>
                  <a:lnTo>
                    <a:pt x="343" y="69"/>
                  </a:lnTo>
                  <a:lnTo>
                    <a:pt x="337" y="111"/>
                  </a:lnTo>
                  <a:lnTo>
                    <a:pt x="331" y="161"/>
                  </a:lnTo>
                  <a:lnTo>
                    <a:pt x="325" y="216"/>
                  </a:lnTo>
                  <a:lnTo>
                    <a:pt x="317" y="275"/>
                  </a:lnTo>
                  <a:lnTo>
                    <a:pt x="309" y="336"/>
                  </a:lnTo>
                  <a:lnTo>
                    <a:pt x="300" y="397"/>
                  </a:lnTo>
                  <a:lnTo>
                    <a:pt x="291" y="457"/>
                  </a:lnTo>
                  <a:lnTo>
                    <a:pt x="290" y="458"/>
                  </a:lnTo>
                  <a:lnTo>
                    <a:pt x="289" y="461"/>
                  </a:lnTo>
                  <a:lnTo>
                    <a:pt x="287" y="462"/>
                  </a:lnTo>
                  <a:lnTo>
                    <a:pt x="286" y="464"/>
                  </a:lnTo>
                  <a:lnTo>
                    <a:pt x="266" y="461"/>
                  </a:lnTo>
                  <a:lnTo>
                    <a:pt x="251" y="458"/>
                  </a:lnTo>
                  <a:lnTo>
                    <a:pt x="239" y="457"/>
                  </a:lnTo>
                  <a:lnTo>
                    <a:pt x="228" y="456"/>
                  </a:lnTo>
                  <a:lnTo>
                    <a:pt x="218" y="455"/>
                  </a:lnTo>
                  <a:lnTo>
                    <a:pt x="208" y="455"/>
                  </a:lnTo>
                  <a:lnTo>
                    <a:pt x="194" y="455"/>
                  </a:lnTo>
                  <a:lnTo>
                    <a:pt x="179" y="455"/>
                  </a:lnTo>
                  <a:lnTo>
                    <a:pt x="159" y="458"/>
                  </a:lnTo>
                  <a:lnTo>
                    <a:pt x="143" y="461"/>
                  </a:lnTo>
                  <a:lnTo>
                    <a:pt x="128" y="462"/>
                  </a:lnTo>
                  <a:lnTo>
                    <a:pt x="113" y="463"/>
                  </a:lnTo>
                  <a:lnTo>
                    <a:pt x="95" y="464"/>
                  </a:lnTo>
                  <a:lnTo>
                    <a:pt x="74" y="465"/>
                  </a:lnTo>
                  <a:lnTo>
                    <a:pt x="45" y="466"/>
                  </a:lnTo>
                  <a:lnTo>
                    <a:pt x="8" y="4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09" name="Freeform 24">
              <a:extLst>
                <a:ext uri="{FF2B5EF4-FFF2-40B4-BE49-F238E27FC236}">
                  <a16:creationId xmlns:a16="http://schemas.microsoft.com/office/drawing/2014/main" id="{B1F99100-4BBA-DE64-43C3-9F94BB843DA4}"/>
                </a:ext>
              </a:extLst>
            </p:cNvPr>
            <p:cNvSpPr>
              <a:spLocks/>
            </p:cNvSpPr>
            <p:nvPr/>
          </p:nvSpPr>
          <p:spPr bwMode="auto">
            <a:xfrm>
              <a:off x="1643" y="613"/>
              <a:ext cx="547" cy="600"/>
            </a:xfrm>
            <a:custGeom>
              <a:avLst/>
              <a:gdLst>
                <a:gd name="T0" fmla="*/ 222298004 w 329"/>
                <a:gd name="T1" fmla="*/ 2923328 h 452"/>
                <a:gd name="T2" fmla="*/ 118898669 w 329"/>
                <a:gd name="T3" fmla="*/ 2917052 h 452"/>
                <a:gd name="T4" fmla="*/ 0 w 329"/>
                <a:gd name="T5" fmla="*/ 2902394 h 452"/>
                <a:gd name="T6" fmla="*/ 34003941 w 329"/>
                <a:gd name="T7" fmla="*/ 2684499 h 452"/>
                <a:gd name="T8" fmla="*/ 442865401 w 329"/>
                <a:gd name="T9" fmla="*/ 2618417 h 452"/>
                <a:gd name="T10" fmla="*/ 755643675 w 329"/>
                <a:gd name="T11" fmla="*/ 2641248 h 452"/>
                <a:gd name="T12" fmla="*/ 1014825999 w 329"/>
                <a:gd name="T13" fmla="*/ 2675801 h 452"/>
                <a:gd name="T14" fmla="*/ 1014825999 w 329"/>
                <a:gd name="T15" fmla="*/ 2628911 h 452"/>
                <a:gd name="T16" fmla="*/ 854651796 w 329"/>
                <a:gd name="T17" fmla="*/ 2599792 h 452"/>
                <a:gd name="T18" fmla="*/ 610379895 w 329"/>
                <a:gd name="T19" fmla="*/ 2585234 h 452"/>
                <a:gd name="T20" fmla="*/ 125963685 w 329"/>
                <a:gd name="T21" fmla="*/ 2561911 h 452"/>
                <a:gd name="T22" fmla="*/ 475921134 w 329"/>
                <a:gd name="T23" fmla="*/ 1351270 h 452"/>
                <a:gd name="T24" fmla="*/ 633852910 w 329"/>
                <a:gd name="T25" fmla="*/ 834288 h 452"/>
                <a:gd name="T26" fmla="*/ 748260714 w 329"/>
                <a:gd name="T27" fmla="*/ 533861 h 452"/>
                <a:gd name="T28" fmla="*/ 791272655 w 329"/>
                <a:gd name="T29" fmla="*/ 492555 h 452"/>
                <a:gd name="T30" fmla="*/ 962523853 w 329"/>
                <a:gd name="T31" fmla="*/ 468260 h 452"/>
                <a:gd name="T32" fmla="*/ 1140737278 w 329"/>
                <a:gd name="T33" fmla="*/ 435202 h 452"/>
                <a:gd name="T34" fmla="*/ 1340550525 w 329"/>
                <a:gd name="T35" fmla="*/ 418499 h 452"/>
                <a:gd name="T36" fmla="*/ 1584699844 w 329"/>
                <a:gd name="T37" fmla="*/ 430655 h 452"/>
                <a:gd name="T38" fmla="*/ 1832575546 w 329"/>
                <a:gd name="T39" fmla="*/ 435202 h 452"/>
                <a:gd name="T40" fmla="*/ 1896605473 w 329"/>
                <a:gd name="T41" fmla="*/ 402175 h 452"/>
                <a:gd name="T42" fmla="*/ 1664125625 w 329"/>
                <a:gd name="T43" fmla="*/ 363090 h 452"/>
                <a:gd name="T44" fmla="*/ 1256343228 w 329"/>
                <a:gd name="T45" fmla="*/ 371809 h 452"/>
                <a:gd name="T46" fmla="*/ 962523853 w 329"/>
                <a:gd name="T47" fmla="*/ 399037 h 452"/>
                <a:gd name="T48" fmla="*/ 842257904 w 329"/>
                <a:gd name="T49" fmla="*/ 363090 h 452"/>
                <a:gd name="T50" fmla="*/ 874539737 w 329"/>
                <a:gd name="T51" fmla="*/ 302972 h 452"/>
                <a:gd name="T52" fmla="*/ 958036021 w 329"/>
                <a:gd name="T53" fmla="*/ 244402 h 452"/>
                <a:gd name="T54" fmla="*/ 1097855155 w 329"/>
                <a:gd name="T55" fmla="*/ 236259 h 452"/>
                <a:gd name="T56" fmla="*/ 1237192476 w 329"/>
                <a:gd name="T57" fmla="*/ 212979 h 452"/>
                <a:gd name="T58" fmla="*/ 1404159080 w 329"/>
                <a:gd name="T59" fmla="*/ 200193 h 452"/>
                <a:gd name="T60" fmla="*/ 1584699844 w 329"/>
                <a:gd name="T61" fmla="*/ 212979 h 452"/>
                <a:gd name="T62" fmla="*/ 1763145663 w 329"/>
                <a:gd name="T63" fmla="*/ 226458 h 452"/>
                <a:gd name="T64" fmla="*/ 1923232825 w 329"/>
                <a:gd name="T65" fmla="*/ 254997 h 452"/>
                <a:gd name="T66" fmla="*/ 2061303474 w 329"/>
                <a:gd name="T67" fmla="*/ 300608 h 452"/>
                <a:gd name="T68" fmla="*/ 2147483647 w 329"/>
                <a:gd name="T69" fmla="*/ 352756 h 452"/>
                <a:gd name="T70" fmla="*/ 2147483647 w 329"/>
                <a:gd name="T71" fmla="*/ 300608 h 452"/>
                <a:gd name="T72" fmla="*/ 2098745208 w 329"/>
                <a:gd name="T73" fmla="*/ 254997 h 452"/>
                <a:gd name="T74" fmla="*/ 1972559823 w 329"/>
                <a:gd name="T75" fmla="*/ 212979 h 452"/>
                <a:gd name="T76" fmla="*/ 1846148004 w 329"/>
                <a:gd name="T77" fmla="*/ 170598 h 452"/>
                <a:gd name="T78" fmla="*/ 1427502278 w 329"/>
                <a:gd name="T79" fmla="*/ 155230 h 452"/>
                <a:gd name="T80" fmla="*/ 1172672224 w 329"/>
                <a:gd name="T81" fmla="*/ 160444 h 452"/>
                <a:gd name="T82" fmla="*/ 962523853 w 329"/>
                <a:gd name="T83" fmla="*/ 155230 h 452"/>
                <a:gd name="T84" fmla="*/ 1000908781 w 329"/>
                <a:gd name="T85" fmla="*/ 64476 h 452"/>
                <a:gd name="T86" fmla="*/ 1117909092 w 329"/>
                <a:gd name="T87" fmla="*/ 43411 h 452"/>
                <a:gd name="T88" fmla="*/ 1237192476 w 329"/>
                <a:gd name="T89" fmla="*/ 18559 h 452"/>
                <a:gd name="T90" fmla="*/ 1480092149 w 329"/>
                <a:gd name="T91" fmla="*/ 0 h 452"/>
                <a:gd name="T92" fmla="*/ 1774635093 w 329"/>
                <a:gd name="T93" fmla="*/ 0 h 452"/>
                <a:gd name="T94" fmla="*/ 1901071173 w 329"/>
                <a:gd name="T95" fmla="*/ 24636 h 452"/>
                <a:gd name="T96" fmla="*/ 1896605473 w 329"/>
                <a:gd name="T97" fmla="*/ 43183 h 452"/>
                <a:gd name="T98" fmla="*/ 1846148004 w 329"/>
                <a:gd name="T99" fmla="*/ 57625 h 452"/>
                <a:gd name="T100" fmla="*/ 1846148004 w 329"/>
                <a:gd name="T101" fmla="*/ 101007 h 452"/>
                <a:gd name="T102" fmla="*/ 2080439755 w 329"/>
                <a:gd name="T103" fmla="*/ 138701 h 452"/>
                <a:gd name="T104" fmla="*/ 2147483647 w 329"/>
                <a:gd name="T105" fmla="*/ 170598 h 452"/>
                <a:gd name="T106" fmla="*/ 2147483647 w 329"/>
                <a:gd name="T107" fmla="*/ 237504 h 452"/>
                <a:gd name="T108" fmla="*/ 2147483647 w 329"/>
                <a:gd name="T109" fmla="*/ 618037 h 452"/>
                <a:gd name="T110" fmla="*/ 2098745208 w 329"/>
                <a:gd name="T111" fmla="*/ 1828012 h 452"/>
                <a:gd name="T112" fmla="*/ 1949700140 w 329"/>
                <a:gd name="T113" fmla="*/ 2785710 h 452"/>
                <a:gd name="T114" fmla="*/ 1816081570 w 329"/>
                <a:gd name="T115" fmla="*/ 2887341 h 452"/>
                <a:gd name="T116" fmla="*/ 1540558710 w 329"/>
                <a:gd name="T117" fmla="*/ 2868773 h 452"/>
                <a:gd name="T118" fmla="*/ 1256343228 w 329"/>
                <a:gd name="T119" fmla="*/ 2862781 h 452"/>
                <a:gd name="T120" fmla="*/ 950184868 w 329"/>
                <a:gd name="T121" fmla="*/ 2877927 h 452"/>
                <a:gd name="T122" fmla="*/ 622289847 w 329"/>
                <a:gd name="T123" fmla="*/ 2906809 h 452"/>
                <a:gd name="T124" fmla="*/ 293811607 w 329"/>
                <a:gd name="T125" fmla="*/ 2939817 h 45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9"/>
                <a:gd name="T190" fmla="*/ 0 h 452"/>
                <a:gd name="T191" fmla="*/ 329 w 329"/>
                <a:gd name="T192" fmla="*/ 452 h 45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9" h="452">
                  <a:moveTo>
                    <a:pt x="42" y="452"/>
                  </a:moveTo>
                  <a:lnTo>
                    <a:pt x="37" y="451"/>
                  </a:lnTo>
                  <a:lnTo>
                    <a:pt x="32" y="450"/>
                  </a:lnTo>
                  <a:lnTo>
                    <a:pt x="27" y="450"/>
                  </a:lnTo>
                  <a:lnTo>
                    <a:pt x="21" y="449"/>
                  </a:lnTo>
                  <a:lnTo>
                    <a:pt x="17" y="448"/>
                  </a:lnTo>
                  <a:lnTo>
                    <a:pt x="11" y="447"/>
                  </a:lnTo>
                  <a:lnTo>
                    <a:pt x="5" y="447"/>
                  </a:lnTo>
                  <a:lnTo>
                    <a:pt x="0" y="446"/>
                  </a:lnTo>
                  <a:lnTo>
                    <a:pt x="1" y="430"/>
                  </a:lnTo>
                  <a:lnTo>
                    <a:pt x="3" y="421"/>
                  </a:lnTo>
                  <a:lnTo>
                    <a:pt x="5" y="413"/>
                  </a:lnTo>
                  <a:lnTo>
                    <a:pt x="9" y="402"/>
                  </a:lnTo>
                  <a:lnTo>
                    <a:pt x="40" y="403"/>
                  </a:lnTo>
                  <a:lnTo>
                    <a:pt x="63" y="403"/>
                  </a:lnTo>
                  <a:lnTo>
                    <a:pt x="81" y="404"/>
                  </a:lnTo>
                  <a:lnTo>
                    <a:pt x="96" y="404"/>
                  </a:lnTo>
                  <a:lnTo>
                    <a:pt x="108" y="406"/>
                  </a:lnTo>
                  <a:lnTo>
                    <a:pt x="119" y="407"/>
                  </a:lnTo>
                  <a:lnTo>
                    <a:pt x="130" y="409"/>
                  </a:lnTo>
                  <a:lnTo>
                    <a:pt x="145" y="411"/>
                  </a:lnTo>
                  <a:lnTo>
                    <a:pt x="145" y="409"/>
                  </a:lnTo>
                  <a:lnTo>
                    <a:pt x="145" y="407"/>
                  </a:lnTo>
                  <a:lnTo>
                    <a:pt x="145" y="404"/>
                  </a:lnTo>
                  <a:lnTo>
                    <a:pt x="145" y="402"/>
                  </a:lnTo>
                  <a:lnTo>
                    <a:pt x="133" y="400"/>
                  </a:lnTo>
                  <a:lnTo>
                    <a:pt x="122" y="399"/>
                  </a:lnTo>
                  <a:lnTo>
                    <a:pt x="112" y="398"/>
                  </a:lnTo>
                  <a:lnTo>
                    <a:pt x="100" y="397"/>
                  </a:lnTo>
                  <a:lnTo>
                    <a:pt x="87" y="397"/>
                  </a:lnTo>
                  <a:lnTo>
                    <a:pt x="70" y="396"/>
                  </a:lnTo>
                  <a:lnTo>
                    <a:pt x="47" y="396"/>
                  </a:lnTo>
                  <a:lnTo>
                    <a:pt x="18" y="394"/>
                  </a:lnTo>
                  <a:lnTo>
                    <a:pt x="39" y="314"/>
                  </a:lnTo>
                  <a:lnTo>
                    <a:pt x="56" y="254"/>
                  </a:lnTo>
                  <a:lnTo>
                    <a:pt x="68" y="208"/>
                  </a:lnTo>
                  <a:lnTo>
                    <a:pt x="77" y="173"/>
                  </a:lnTo>
                  <a:lnTo>
                    <a:pt x="85" y="149"/>
                  </a:lnTo>
                  <a:lnTo>
                    <a:pt x="91" y="128"/>
                  </a:lnTo>
                  <a:lnTo>
                    <a:pt x="97" y="108"/>
                  </a:lnTo>
                  <a:lnTo>
                    <a:pt x="105" y="84"/>
                  </a:lnTo>
                  <a:lnTo>
                    <a:pt x="107" y="82"/>
                  </a:lnTo>
                  <a:lnTo>
                    <a:pt x="109" y="80"/>
                  </a:lnTo>
                  <a:lnTo>
                    <a:pt x="110" y="77"/>
                  </a:lnTo>
                  <a:lnTo>
                    <a:pt x="113" y="75"/>
                  </a:lnTo>
                  <a:lnTo>
                    <a:pt x="122" y="74"/>
                  </a:lnTo>
                  <a:lnTo>
                    <a:pt x="129" y="73"/>
                  </a:lnTo>
                  <a:lnTo>
                    <a:pt x="138" y="72"/>
                  </a:lnTo>
                  <a:lnTo>
                    <a:pt x="146" y="70"/>
                  </a:lnTo>
                  <a:lnTo>
                    <a:pt x="155" y="68"/>
                  </a:lnTo>
                  <a:lnTo>
                    <a:pt x="163" y="67"/>
                  </a:lnTo>
                  <a:lnTo>
                    <a:pt x="172" y="66"/>
                  </a:lnTo>
                  <a:lnTo>
                    <a:pt x="180" y="65"/>
                  </a:lnTo>
                  <a:lnTo>
                    <a:pt x="192" y="65"/>
                  </a:lnTo>
                  <a:lnTo>
                    <a:pt x="203" y="65"/>
                  </a:lnTo>
                  <a:lnTo>
                    <a:pt x="215" y="65"/>
                  </a:lnTo>
                  <a:lnTo>
                    <a:pt x="227" y="66"/>
                  </a:lnTo>
                  <a:lnTo>
                    <a:pt x="239" y="66"/>
                  </a:lnTo>
                  <a:lnTo>
                    <a:pt x="250" y="66"/>
                  </a:lnTo>
                  <a:lnTo>
                    <a:pt x="262" y="67"/>
                  </a:lnTo>
                  <a:lnTo>
                    <a:pt x="273" y="67"/>
                  </a:lnTo>
                  <a:lnTo>
                    <a:pt x="272" y="64"/>
                  </a:lnTo>
                  <a:lnTo>
                    <a:pt x="271" y="62"/>
                  </a:lnTo>
                  <a:lnTo>
                    <a:pt x="270" y="58"/>
                  </a:lnTo>
                  <a:lnTo>
                    <a:pt x="269" y="56"/>
                  </a:lnTo>
                  <a:lnTo>
                    <a:pt x="238" y="56"/>
                  </a:lnTo>
                  <a:lnTo>
                    <a:pt x="214" y="56"/>
                  </a:lnTo>
                  <a:lnTo>
                    <a:pt x="195" y="56"/>
                  </a:lnTo>
                  <a:lnTo>
                    <a:pt x="180" y="57"/>
                  </a:lnTo>
                  <a:lnTo>
                    <a:pt x="166" y="57"/>
                  </a:lnTo>
                  <a:lnTo>
                    <a:pt x="153" y="60"/>
                  </a:lnTo>
                  <a:lnTo>
                    <a:pt x="138" y="61"/>
                  </a:lnTo>
                  <a:lnTo>
                    <a:pt x="119" y="63"/>
                  </a:lnTo>
                  <a:lnTo>
                    <a:pt x="120" y="60"/>
                  </a:lnTo>
                  <a:lnTo>
                    <a:pt x="120" y="56"/>
                  </a:lnTo>
                  <a:lnTo>
                    <a:pt x="122" y="53"/>
                  </a:lnTo>
                  <a:lnTo>
                    <a:pt x="122" y="50"/>
                  </a:lnTo>
                  <a:lnTo>
                    <a:pt x="125" y="47"/>
                  </a:lnTo>
                  <a:lnTo>
                    <a:pt x="129" y="44"/>
                  </a:lnTo>
                  <a:lnTo>
                    <a:pt x="133" y="42"/>
                  </a:lnTo>
                  <a:lnTo>
                    <a:pt x="137" y="38"/>
                  </a:lnTo>
                  <a:lnTo>
                    <a:pt x="144" y="37"/>
                  </a:lnTo>
                  <a:lnTo>
                    <a:pt x="151" y="36"/>
                  </a:lnTo>
                  <a:lnTo>
                    <a:pt x="157" y="36"/>
                  </a:lnTo>
                  <a:lnTo>
                    <a:pt x="164" y="35"/>
                  </a:lnTo>
                  <a:lnTo>
                    <a:pt x="171" y="34"/>
                  </a:lnTo>
                  <a:lnTo>
                    <a:pt x="177" y="33"/>
                  </a:lnTo>
                  <a:lnTo>
                    <a:pt x="185" y="32"/>
                  </a:lnTo>
                  <a:lnTo>
                    <a:pt x="192" y="31"/>
                  </a:lnTo>
                  <a:lnTo>
                    <a:pt x="201" y="31"/>
                  </a:lnTo>
                  <a:lnTo>
                    <a:pt x="209" y="32"/>
                  </a:lnTo>
                  <a:lnTo>
                    <a:pt x="218" y="32"/>
                  </a:lnTo>
                  <a:lnTo>
                    <a:pt x="227" y="33"/>
                  </a:lnTo>
                  <a:lnTo>
                    <a:pt x="234" y="34"/>
                  </a:lnTo>
                  <a:lnTo>
                    <a:pt x="243" y="34"/>
                  </a:lnTo>
                  <a:lnTo>
                    <a:pt x="252" y="35"/>
                  </a:lnTo>
                  <a:lnTo>
                    <a:pt x="261" y="35"/>
                  </a:lnTo>
                  <a:lnTo>
                    <a:pt x="268" y="37"/>
                  </a:lnTo>
                  <a:lnTo>
                    <a:pt x="275" y="39"/>
                  </a:lnTo>
                  <a:lnTo>
                    <a:pt x="281" y="42"/>
                  </a:lnTo>
                  <a:lnTo>
                    <a:pt x="288" y="44"/>
                  </a:lnTo>
                  <a:lnTo>
                    <a:pt x="295" y="46"/>
                  </a:lnTo>
                  <a:lnTo>
                    <a:pt x="301" y="50"/>
                  </a:lnTo>
                  <a:lnTo>
                    <a:pt x="309" y="52"/>
                  </a:lnTo>
                  <a:lnTo>
                    <a:pt x="316" y="54"/>
                  </a:lnTo>
                  <a:lnTo>
                    <a:pt x="315" y="52"/>
                  </a:lnTo>
                  <a:lnTo>
                    <a:pt x="314" y="48"/>
                  </a:lnTo>
                  <a:lnTo>
                    <a:pt x="312" y="46"/>
                  </a:lnTo>
                  <a:lnTo>
                    <a:pt x="311" y="43"/>
                  </a:lnTo>
                  <a:lnTo>
                    <a:pt x="306" y="41"/>
                  </a:lnTo>
                  <a:lnTo>
                    <a:pt x="300" y="39"/>
                  </a:lnTo>
                  <a:lnTo>
                    <a:pt x="293" y="37"/>
                  </a:lnTo>
                  <a:lnTo>
                    <a:pt x="288" y="35"/>
                  </a:lnTo>
                  <a:lnTo>
                    <a:pt x="282" y="33"/>
                  </a:lnTo>
                  <a:lnTo>
                    <a:pt x="277" y="31"/>
                  </a:lnTo>
                  <a:lnTo>
                    <a:pt x="270" y="28"/>
                  </a:lnTo>
                  <a:lnTo>
                    <a:pt x="264" y="26"/>
                  </a:lnTo>
                  <a:lnTo>
                    <a:pt x="239" y="25"/>
                  </a:lnTo>
                  <a:lnTo>
                    <a:pt x="220" y="24"/>
                  </a:lnTo>
                  <a:lnTo>
                    <a:pt x="204" y="24"/>
                  </a:lnTo>
                  <a:lnTo>
                    <a:pt x="192" y="24"/>
                  </a:lnTo>
                  <a:lnTo>
                    <a:pt x="180" y="24"/>
                  </a:lnTo>
                  <a:lnTo>
                    <a:pt x="168" y="25"/>
                  </a:lnTo>
                  <a:lnTo>
                    <a:pt x="154" y="26"/>
                  </a:lnTo>
                  <a:lnTo>
                    <a:pt x="137" y="28"/>
                  </a:lnTo>
                  <a:lnTo>
                    <a:pt x="138" y="24"/>
                  </a:lnTo>
                  <a:lnTo>
                    <a:pt x="139" y="19"/>
                  </a:lnTo>
                  <a:lnTo>
                    <a:pt x="142" y="15"/>
                  </a:lnTo>
                  <a:lnTo>
                    <a:pt x="143" y="10"/>
                  </a:lnTo>
                  <a:lnTo>
                    <a:pt x="148" y="9"/>
                  </a:lnTo>
                  <a:lnTo>
                    <a:pt x="154" y="8"/>
                  </a:lnTo>
                  <a:lnTo>
                    <a:pt x="160" y="7"/>
                  </a:lnTo>
                  <a:lnTo>
                    <a:pt x="165" y="6"/>
                  </a:lnTo>
                  <a:lnTo>
                    <a:pt x="171" y="5"/>
                  </a:lnTo>
                  <a:lnTo>
                    <a:pt x="177" y="3"/>
                  </a:lnTo>
                  <a:lnTo>
                    <a:pt x="183" y="2"/>
                  </a:lnTo>
                  <a:lnTo>
                    <a:pt x="189" y="0"/>
                  </a:lnTo>
                  <a:lnTo>
                    <a:pt x="212" y="0"/>
                  </a:lnTo>
                  <a:lnTo>
                    <a:pt x="231" y="0"/>
                  </a:lnTo>
                  <a:lnTo>
                    <a:pt x="244" y="0"/>
                  </a:lnTo>
                  <a:lnTo>
                    <a:pt x="254" y="0"/>
                  </a:lnTo>
                  <a:lnTo>
                    <a:pt x="261" y="2"/>
                  </a:lnTo>
                  <a:lnTo>
                    <a:pt x="267" y="3"/>
                  </a:lnTo>
                  <a:lnTo>
                    <a:pt x="272" y="4"/>
                  </a:lnTo>
                  <a:lnTo>
                    <a:pt x="278" y="5"/>
                  </a:lnTo>
                  <a:lnTo>
                    <a:pt x="275" y="6"/>
                  </a:lnTo>
                  <a:lnTo>
                    <a:pt x="271" y="6"/>
                  </a:lnTo>
                  <a:lnTo>
                    <a:pt x="268" y="6"/>
                  </a:lnTo>
                  <a:lnTo>
                    <a:pt x="264" y="7"/>
                  </a:lnTo>
                  <a:lnTo>
                    <a:pt x="264" y="9"/>
                  </a:lnTo>
                  <a:lnTo>
                    <a:pt x="264" y="10"/>
                  </a:lnTo>
                  <a:lnTo>
                    <a:pt x="264" y="13"/>
                  </a:lnTo>
                  <a:lnTo>
                    <a:pt x="264" y="15"/>
                  </a:lnTo>
                  <a:lnTo>
                    <a:pt x="279" y="17"/>
                  </a:lnTo>
                  <a:lnTo>
                    <a:pt x="290" y="19"/>
                  </a:lnTo>
                  <a:lnTo>
                    <a:pt x="298" y="22"/>
                  </a:lnTo>
                  <a:lnTo>
                    <a:pt x="306" y="23"/>
                  </a:lnTo>
                  <a:lnTo>
                    <a:pt x="311" y="24"/>
                  </a:lnTo>
                  <a:lnTo>
                    <a:pt x="316" y="26"/>
                  </a:lnTo>
                  <a:lnTo>
                    <a:pt x="323" y="28"/>
                  </a:lnTo>
                  <a:lnTo>
                    <a:pt x="329" y="31"/>
                  </a:lnTo>
                  <a:lnTo>
                    <a:pt x="329" y="37"/>
                  </a:lnTo>
                  <a:lnTo>
                    <a:pt x="328" y="48"/>
                  </a:lnTo>
                  <a:lnTo>
                    <a:pt x="326" y="66"/>
                  </a:lnTo>
                  <a:lnTo>
                    <a:pt x="323" y="95"/>
                  </a:lnTo>
                  <a:lnTo>
                    <a:pt x="317" y="139"/>
                  </a:lnTo>
                  <a:lnTo>
                    <a:pt x="309" y="199"/>
                  </a:lnTo>
                  <a:lnTo>
                    <a:pt x="300" y="281"/>
                  </a:lnTo>
                  <a:lnTo>
                    <a:pt x="288" y="386"/>
                  </a:lnTo>
                  <a:lnTo>
                    <a:pt x="282" y="412"/>
                  </a:lnTo>
                  <a:lnTo>
                    <a:pt x="279" y="428"/>
                  </a:lnTo>
                  <a:lnTo>
                    <a:pt x="277" y="437"/>
                  </a:lnTo>
                  <a:lnTo>
                    <a:pt x="273" y="444"/>
                  </a:lnTo>
                  <a:lnTo>
                    <a:pt x="260" y="444"/>
                  </a:lnTo>
                  <a:lnTo>
                    <a:pt x="247" y="442"/>
                  </a:lnTo>
                  <a:lnTo>
                    <a:pt x="233" y="442"/>
                  </a:lnTo>
                  <a:lnTo>
                    <a:pt x="220" y="441"/>
                  </a:lnTo>
                  <a:lnTo>
                    <a:pt x="206" y="441"/>
                  </a:lnTo>
                  <a:lnTo>
                    <a:pt x="193" y="440"/>
                  </a:lnTo>
                  <a:lnTo>
                    <a:pt x="180" y="440"/>
                  </a:lnTo>
                  <a:lnTo>
                    <a:pt x="166" y="439"/>
                  </a:lnTo>
                  <a:lnTo>
                    <a:pt x="151" y="440"/>
                  </a:lnTo>
                  <a:lnTo>
                    <a:pt x="136" y="442"/>
                  </a:lnTo>
                  <a:lnTo>
                    <a:pt x="120" y="444"/>
                  </a:lnTo>
                  <a:lnTo>
                    <a:pt x="105" y="446"/>
                  </a:lnTo>
                  <a:lnTo>
                    <a:pt x="89" y="447"/>
                  </a:lnTo>
                  <a:lnTo>
                    <a:pt x="74" y="449"/>
                  </a:lnTo>
                  <a:lnTo>
                    <a:pt x="58" y="450"/>
                  </a:lnTo>
                  <a:lnTo>
                    <a:pt x="42" y="452"/>
                  </a:lnTo>
                  <a:close/>
                </a:path>
              </a:pathLst>
            </a:custGeom>
            <a:solidFill>
              <a:srgbClr val="E5B2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10" name="Freeform 25">
              <a:extLst>
                <a:ext uri="{FF2B5EF4-FFF2-40B4-BE49-F238E27FC236}">
                  <a16:creationId xmlns:a16="http://schemas.microsoft.com/office/drawing/2014/main" id="{BE03DCD6-4DA5-76F5-AED6-549BD5C5C53B}"/>
                </a:ext>
              </a:extLst>
            </p:cNvPr>
            <p:cNvSpPr>
              <a:spLocks/>
            </p:cNvSpPr>
            <p:nvPr/>
          </p:nvSpPr>
          <p:spPr bwMode="auto">
            <a:xfrm>
              <a:off x="2281" y="1165"/>
              <a:ext cx="135" cy="28"/>
            </a:xfrm>
            <a:custGeom>
              <a:avLst/>
              <a:gdLst>
                <a:gd name="T0" fmla="*/ 520673724 w 81"/>
                <a:gd name="T1" fmla="*/ 139792 h 21"/>
                <a:gd name="T2" fmla="*/ 483751284 w 81"/>
                <a:gd name="T3" fmla="*/ 134663 h 21"/>
                <a:gd name="T4" fmla="*/ 439673754 w 81"/>
                <a:gd name="T5" fmla="*/ 116140 h 21"/>
                <a:gd name="T6" fmla="*/ 394073132 w 81"/>
                <a:gd name="T7" fmla="*/ 112639 h 21"/>
                <a:gd name="T8" fmla="*/ 353513147 w 81"/>
                <a:gd name="T9" fmla="*/ 104844 h 21"/>
                <a:gd name="T10" fmla="*/ 304874018 w 81"/>
                <a:gd name="T11" fmla="*/ 104844 h 21"/>
                <a:gd name="T12" fmla="*/ 224369089 w 81"/>
                <a:gd name="T13" fmla="*/ 104844 h 21"/>
                <a:gd name="T14" fmla="*/ 127264752 w 81"/>
                <a:gd name="T15" fmla="*/ 96320 h 21"/>
                <a:gd name="T16" fmla="*/ 0 w 81"/>
                <a:gd name="T17" fmla="*/ 96320 h 21"/>
                <a:gd name="T18" fmla="*/ 0 w 81"/>
                <a:gd name="T19" fmla="*/ 72240 h 21"/>
                <a:gd name="T20" fmla="*/ 0 w 81"/>
                <a:gd name="T21" fmla="*/ 47519 h 21"/>
                <a:gd name="T22" fmla="*/ 0 w 81"/>
                <a:gd name="T23" fmla="*/ 20671 h 21"/>
                <a:gd name="T24" fmla="*/ 0 w 81"/>
                <a:gd name="T25" fmla="*/ 0 h 21"/>
                <a:gd name="T26" fmla="*/ 76358878 w 81"/>
                <a:gd name="T27" fmla="*/ 1 h 21"/>
                <a:gd name="T28" fmla="*/ 149420157 w 81"/>
                <a:gd name="T29" fmla="*/ 15503 h 21"/>
                <a:gd name="T30" fmla="*/ 224369089 w 81"/>
                <a:gd name="T31" fmla="*/ 20671 h 21"/>
                <a:gd name="T32" fmla="*/ 304874018 w 81"/>
                <a:gd name="T33" fmla="*/ 27561 h 21"/>
                <a:gd name="T34" fmla="*/ 373948339 w 81"/>
                <a:gd name="T35" fmla="*/ 36748 h 21"/>
                <a:gd name="T36" fmla="*/ 452657109 w 81"/>
                <a:gd name="T37" fmla="*/ 47519 h 21"/>
                <a:gd name="T38" fmla="*/ 534628705 w 81"/>
                <a:gd name="T39" fmla="*/ 48997 h 21"/>
                <a:gd name="T40" fmla="*/ 610971290 w 81"/>
                <a:gd name="T41" fmla="*/ 65329 h 21"/>
                <a:gd name="T42" fmla="*/ 610971290 w 81"/>
                <a:gd name="T43" fmla="*/ 84479 h 21"/>
                <a:gd name="T44" fmla="*/ 610971290 w 81"/>
                <a:gd name="T45" fmla="*/ 104844 h 21"/>
                <a:gd name="T46" fmla="*/ 610971290 w 81"/>
                <a:gd name="T47" fmla="*/ 134663 h 21"/>
                <a:gd name="T48" fmla="*/ 610971290 w 81"/>
                <a:gd name="T49" fmla="*/ 154853 h 21"/>
                <a:gd name="T50" fmla="*/ 597948575 w 81"/>
                <a:gd name="T51" fmla="*/ 154853 h 21"/>
                <a:gd name="T52" fmla="*/ 574507090 w 81"/>
                <a:gd name="T53" fmla="*/ 150185 h 21"/>
                <a:gd name="T54" fmla="*/ 549841926 w 81"/>
                <a:gd name="T55" fmla="*/ 150185 h 21"/>
                <a:gd name="T56" fmla="*/ 520673724 w 81"/>
                <a:gd name="T57" fmla="*/ 139792 h 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1"/>
                <a:gd name="T88" fmla="*/ 0 h 21"/>
                <a:gd name="T89" fmla="*/ 81 w 81"/>
                <a:gd name="T90" fmla="*/ 21 h 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1" h="21">
                  <a:moveTo>
                    <a:pt x="69" y="19"/>
                  </a:moveTo>
                  <a:lnTo>
                    <a:pt x="64" y="18"/>
                  </a:lnTo>
                  <a:lnTo>
                    <a:pt x="58" y="16"/>
                  </a:lnTo>
                  <a:lnTo>
                    <a:pt x="52" y="15"/>
                  </a:lnTo>
                  <a:lnTo>
                    <a:pt x="47" y="14"/>
                  </a:lnTo>
                  <a:lnTo>
                    <a:pt x="40" y="14"/>
                  </a:lnTo>
                  <a:lnTo>
                    <a:pt x="30" y="14"/>
                  </a:lnTo>
                  <a:lnTo>
                    <a:pt x="17" y="13"/>
                  </a:lnTo>
                  <a:lnTo>
                    <a:pt x="0" y="13"/>
                  </a:lnTo>
                  <a:lnTo>
                    <a:pt x="0" y="10"/>
                  </a:lnTo>
                  <a:lnTo>
                    <a:pt x="0" y="6"/>
                  </a:lnTo>
                  <a:lnTo>
                    <a:pt x="0" y="3"/>
                  </a:lnTo>
                  <a:lnTo>
                    <a:pt x="0" y="0"/>
                  </a:lnTo>
                  <a:lnTo>
                    <a:pt x="10" y="1"/>
                  </a:lnTo>
                  <a:lnTo>
                    <a:pt x="20" y="2"/>
                  </a:lnTo>
                  <a:lnTo>
                    <a:pt x="30" y="3"/>
                  </a:lnTo>
                  <a:lnTo>
                    <a:pt x="40" y="4"/>
                  </a:lnTo>
                  <a:lnTo>
                    <a:pt x="50" y="5"/>
                  </a:lnTo>
                  <a:lnTo>
                    <a:pt x="60" y="6"/>
                  </a:lnTo>
                  <a:lnTo>
                    <a:pt x="71" y="7"/>
                  </a:lnTo>
                  <a:lnTo>
                    <a:pt x="81" y="9"/>
                  </a:lnTo>
                  <a:lnTo>
                    <a:pt x="81" y="11"/>
                  </a:lnTo>
                  <a:lnTo>
                    <a:pt x="81" y="14"/>
                  </a:lnTo>
                  <a:lnTo>
                    <a:pt x="81" y="18"/>
                  </a:lnTo>
                  <a:lnTo>
                    <a:pt x="81" y="21"/>
                  </a:lnTo>
                  <a:lnTo>
                    <a:pt x="79" y="21"/>
                  </a:lnTo>
                  <a:lnTo>
                    <a:pt x="76" y="20"/>
                  </a:lnTo>
                  <a:lnTo>
                    <a:pt x="73" y="20"/>
                  </a:lnTo>
                  <a:lnTo>
                    <a:pt x="69"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11" name="Freeform 26">
              <a:extLst>
                <a:ext uri="{FF2B5EF4-FFF2-40B4-BE49-F238E27FC236}">
                  <a16:creationId xmlns:a16="http://schemas.microsoft.com/office/drawing/2014/main" id="{FF2D5B52-18D6-DEB8-743B-BE1D9130CDBD}"/>
                </a:ext>
              </a:extLst>
            </p:cNvPr>
            <p:cNvSpPr>
              <a:spLocks/>
            </p:cNvSpPr>
            <p:nvPr/>
          </p:nvSpPr>
          <p:spPr bwMode="auto">
            <a:xfrm>
              <a:off x="2296" y="1096"/>
              <a:ext cx="135" cy="34"/>
            </a:xfrm>
            <a:custGeom>
              <a:avLst/>
              <a:gdLst>
                <a:gd name="T0" fmla="*/ 452657109 w 81"/>
                <a:gd name="T1" fmla="*/ 99989 h 26"/>
                <a:gd name="T2" fmla="*/ 373948339 w 81"/>
                <a:gd name="T3" fmla="*/ 90539 h 26"/>
                <a:gd name="T4" fmla="*/ 317593800 w 81"/>
                <a:gd name="T5" fmla="*/ 77380 h 26"/>
                <a:gd name="T6" fmla="*/ 271594458 w 81"/>
                <a:gd name="T7" fmla="*/ 76462 h 26"/>
                <a:gd name="T8" fmla="*/ 224369089 w 81"/>
                <a:gd name="T9" fmla="*/ 69236 h 26"/>
                <a:gd name="T10" fmla="*/ 182924358 w 81"/>
                <a:gd name="T11" fmla="*/ 63780 h 26"/>
                <a:gd name="T12" fmla="*/ 134621336 w 81"/>
                <a:gd name="T13" fmla="*/ 61829 h 26"/>
                <a:gd name="T14" fmla="*/ 76358878 w 81"/>
                <a:gd name="T15" fmla="*/ 61829 h 26"/>
                <a:gd name="T16" fmla="*/ 0 w 81"/>
                <a:gd name="T17" fmla="*/ 58471 h 26"/>
                <a:gd name="T18" fmla="*/ 0 w 81"/>
                <a:gd name="T19" fmla="*/ 40487 h 26"/>
                <a:gd name="T20" fmla="*/ 0 w 81"/>
                <a:gd name="T21" fmla="*/ 28521 h 26"/>
                <a:gd name="T22" fmla="*/ 0 w 81"/>
                <a:gd name="T23" fmla="*/ 16678 h 26"/>
                <a:gd name="T24" fmla="*/ 0 w 81"/>
                <a:gd name="T25" fmla="*/ 0 h 26"/>
                <a:gd name="T26" fmla="*/ 76358878 w 81"/>
                <a:gd name="T27" fmla="*/ 12754 h 26"/>
                <a:gd name="T28" fmla="*/ 149420157 w 81"/>
                <a:gd name="T29" fmla="*/ 21810 h 26"/>
                <a:gd name="T30" fmla="*/ 224369089 w 81"/>
                <a:gd name="T31" fmla="*/ 28521 h 26"/>
                <a:gd name="T32" fmla="*/ 304874018 w 81"/>
                <a:gd name="T33" fmla="*/ 37297 h 26"/>
                <a:gd name="T34" fmla="*/ 373948339 w 81"/>
                <a:gd name="T35" fmla="*/ 44713 h 26"/>
                <a:gd name="T36" fmla="*/ 452657109 w 81"/>
                <a:gd name="T37" fmla="*/ 58471 h 26"/>
                <a:gd name="T38" fmla="*/ 534628705 w 81"/>
                <a:gd name="T39" fmla="*/ 63780 h 26"/>
                <a:gd name="T40" fmla="*/ 610971290 w 81"/>
                <a:gd name="T41" fmla="*/ 76462 h 26"/>
                <a:gd name="T42" fmla="*/ 610971290 w 81"/>
                <a:gd name="T43" fmla="*/ 80853 h 26"/>
                <a:gd name="T44" fmla="*/ 610971290 w 81"/>
                <a:gd name="T45" fmla="*/ 90539 h 26"/>
                <a:gd name="T46" fmla="*/ 610971290 w 81"/>
                <a:gd name="T47" fmla="*/ 99989 h 26"/>
                <a:gd name="T48" fmla="*/ 610971290 w 81"/>
                <a:gd name="T49" fmla="*/ 105731 h 26"/>
                <a:gd name="T50" fmla="*/ 574507090 w 81"/>
                <a:gd name="T51" fmla="*/ 101189 h 26"/>
                <a:gd name="T52" fmla="*/ 534628705 w 81"/>
                <a:gd name="T53" fmla="*/ 101189 h 26"/>
                <a:gd name="T54" fmla="*/ 496628933 w 81"/>
                <a:gd name="T55" fmla="*/ 101189 h 26"/>
                <a:gd name="T56" fmla="*/ 452657109 w 81"/>
                <a:gd name="T57" fmla="*/ 99989 h 2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1"/>
                <a:gd name="T88" fmla="*/ 0 h 26"/>
                <a:gd name="T89" fmla="*/ 81 w 81"/>
                <a:gd name="T90" fmla="*/ 26 h 2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1" h="26">
                  <a:moveTo>
                    <a:pt x="60" y="24"/>
                  </a:moveTo>
                  <a:lnTo>
                    <a:pt x="50" y="22"/>
                  </a:lnTo>
                  <a:lnTo>
                    <a:pt x="42" y="19"/>
                  </a:lnTo>
                  <a:lnTo>
                    <a:pt x="36" y="18"/>
                  </a:lnTo>
                  <a:lnTo>
                    <a:pt x="30" y="17"/>
                  </a:lnTo>
                  <a:lnTo>
                    <a:pt x="24" y="16"/>
                  </a:lnTo>
                  <a:lnTo>
                    <a:pt x="18" y="15"/>
                  </a:lnTo>
                  <a:lnTo>
                    <a:pt x="10" y="15"/>
                  </a:lnTo>
                  <a:lnTo>
                    <a:pt x="0" y="14"/>
                  </a:lnTo>
                  <a:lnTo>
                    <a:pt x="0" y="10"/>
                  </a:lnTo>
                  <a:lnTo>
                    <a:pt x="0" y="7"/>
                  </a:lnTo>
                  <a:lnTo>
                    <a:pt x="0" y="4"/>
                  </a:lnTo>
                  <a:lnTo>
                    <a:pt x="0" y="0"/>
                  </a:lnTo>
                  <a:lnTo>
                    <a:pt x="10" y="3"/>
                  </a:lnTo>
                  <a:lnTo>
                    <a:pt x="20" y="5"/>
                  </a:lnTo>
                  <a:lnTo>
                    <a:pt x="30" y="7"/>
                  </a:lnTo>
                  <a:lnTo>
                    <a:pt x="40" y="9"/>
                  </a:lnTo>
                  <a:lnTo>
                    <a:pt x="50" y="11"/>
                  </a:lnTo>
                  <a:lnTo>
                    <a:pt x="60" y="14"/>
                  </a:lnTo>
                  <a:lnTo>
                    <a:pt x="71" y="16"/>
                  </a:lnTo>
                  <a:lnTo>
                    <a:pt x="81" y="18"/>
                  </a:lnTo>
                  <a:lnTo>
                    <a:pt x="81" y="20"/>
                  </a:lnTo>
                  <a:lnTo>
                    <a:pt x="81" y="22"/>
                  </a:lnTo>
                  <a:lnTo>
                    <a:pt x="81" y="24"/>
                  </a:lnTo>
                  <a:lnTo>
                    <a:pt x="81" y="26"/>
                  </a:lnTo>
                  <a:lnTo>
                    <a:pt x="76" y="25"/>
                  </a:lnTo>
                  <a:lnTo>
                    <a:pt x="71" y="25"/>
                  </a:lnTo>
                  <a:lnTo>
                    <a:pt x="66" y="25"/>
                  </a:lnTo>
                  <a:lnTo>
                    <a:pt x="6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12" name="Freeform 27">
              <a:extLst>
                <a:ext uri="{FF2B5EF4-FFF2-40B4-BE49-F238E27FC236}">
                  <a16:creationId xmlns:a16="http://schemas.microsoft.com/office/drawing/2014/main" id="{8EF72A69-108D-954D-133F-23410D47243B}"/>
                </a:ext>
              </a:extLst>
            </p:cNvPr>
            <p:cNvSpPr>
              <a:spLocks/>
            </p:cNvSpPr>
            <p:nvPr/>
          </p:nvSpPr>
          <p:spPr bwMode="auto">
            <a:xfrm>
              <a:off x="1721" y="1080"/>
              <a:ext cx="120" cy="11"/>
            </a:xfrm>
            <a:custGeom>
              <a:avLst/>
              <a:gdLst>
                <a:gd name="T0" fmla="*/ 0 w 72"/>
                <a:gd name="T1" fmla="*/ 158713 h 8"/>
                <a:gd name="T2" fmla="*/ 0 w 72"/>
                <a:gd name="T3" fmla="*/ 115428 h 8"/>
                <a:gd name="T4" fmla="*/ 0 w 72"/>
                <a:gd name="T5" fmla="*/ 83945 h 8"/>
                <a:gd name="T6" fmla="*/ 0 w 72"/>
                <a:gd name="T7" fmla="*/ 44401 h 8"/>
                <a:gd name="T8" fmla="*/ 0 w 72"/>
                <a:gd name="T9" fmla="*/ 0 h 8"/>
                <a:gd name="T10" fmla="*/ 68600264 w 72"/>
                <a:gd name="T11" fmla="*/ 0 h 8"/>
                <a:gd name="T12" fmla="*/ 134621330 w 72"/>
                <a:gd name="T13" fmla="*/ 0 h 8"/>
                <a:gd name="T14" fmla="*/ 203211274 w 72"/>
                <a:gd name="T15" fmla="*/ 0 h 8"/>
                <a:gd name="T16" fmla="*/ 280207988 w 72"/>
                <a:gd name="T17" fmla="*/ 0 h 8"/>
                <a:gd name="T18" fmla="*/ 347214893 w 72"/>
                <a:gd name="T19" fmla="*/ 0 h 8"/>
                <a:gd name="T20" fmla="*/ 407391934 w 72"/>
                <a:gd name="T21" fmla="*/ 0 h 8"/>
                <a:gd name="T22" fmla="*/ 475829345 w 72"/>
                <a:gd name="T23" fmla="*/ 0 h 8"/>
                <a:gd name="T24" fmla="*/ 542322757 w 72"/>
                <a:gd name="T25" fmla="*/ 0 h 8"/>
                <a:gd name="T26" fmla="*/ 542322757 w 72"/>
                <a:gd name="T27" fmla="*/ 44401 h 8"/>
                <a:gd name="T28" fmla="*/ 542322757 w 72"/>
                <a:gd name="T29" fmla="*/ 61051 h 8"/>
                <a:gd name="T30" fmla="*/ 542322757 w 72"/>
                <a:gd name="T31" fmla="*/ 115428 h 8"/>
                <a:gd name="T32" fmla="*/ 542322757 w 72"/>
                <a:gd name="T33" fmla="*/ 158713 h 8"/>
                <a:gd name="T34" fmla="*/ 475829345 w 72"/>
                <a:gd name="T35" fmla="*/ 158713 h 8"/>
                <a:gd name="T36" fmla="*/ 407391934 w 72"/>
                <a:gd name="T37" fmla="*/ 158713 h 8"/>
                <a:gd name="T38" fmla="*/ 347214893 w 72"/>
                <a:gd name="T39" fmla="*/ 158713 h 8"/>
                <a:gd name="T40" fmla="*/ 280207988 w 72"/>
                <a:gd name="T41" fmla="*/ 158713 h 8"/>
                <a:gd name="T42" fmla="*/ 212108017 w 72"/>
                <a:gd name="T43" fmla="*/ 158713 h 8"/>
                <a:gd name="T44" fmla="*/ 134621330 w 72"/>
                <a:gd name="T45" fmla="*/ 158713 h 8"/>
                <a:gd name="T46" fmla="*/ 68600264 w 72"/>
                <a:gd name="T47" fmla="*/ 158713 h 8"/>
                <a:gd name="T48" fmla="*/ 0 w 72"/>
                <a:gd name="T49" fmla="*/ 158713 h 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2"/>
                <a:gd name="T76" fmla="*/ 0 h 8"/>
                <a:gd name="T77" fmla="*/ 72 w 72"/>
                <a:gd name="T78" fmla="*/ 8 h 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2" h="8">
                  <a:moveTo>
                    <a:pt x="0" y="8"/>
                  </a:moveTo>
                  <a:lnTo>
                    <a:pt x="0" y="6"/>
                  </a:lnTo>
                  <a:lnTo>
                    <a:pt x="0" y="4"/>
                  </a:lnTo>
                  <a:lnTo>
                    <a:pt x="0" y="2"/>
                  </a:lnTo>
                  <a:lnTo>
                    <a:pt x="0" y="0"/>
                  </a:lnTo>
                  <a:lnTo>
                    <a:pt x="9" y="0"/>
                  </a:lnTo>
                  <a:lnTo>
                    <a:pt x="18" y="0"/>
                  </a:lnTo>
                  <a:lnTo>
                    <a:pt x="27" y="0"/>
                  </a:lnTo>
                  <a:lnTo>
                    <a:pt x="37" y="0"/>
                  </a:lnTo>
                  <a:lnTo>
                    <a:pt x="46" y="0"/>
                  </a:lnTo>
                  <a:lnTo>
                    <a:pt x="54" y="0"/>
                  </a:lnTo>
                  <a:lnTo>
                    <a:pt x="63" y="0"/>
                  </a:lnTo>
                  <a:lnTo>
                    <a:pt x="72" y="0"/>
                  </a:lnTo>
                  <a:lnTo>
                    <a:pt x="72" y="2"/>
                  </a:lnTo>
                  <a:lnTo>
                    <a:pt x="72" y="3"/>
                  </a:lnTo>
                  <a:lnTo>
                    <a:pt x="72" y="6"/>
                  </a:lnTo>
                  <a:lnTo>
                    <a:pt x="72" y="8"/>
                  </a:lnTo>
                  <a:lnTo>
                    <a:pt x="63" y="8"/>
                  </a:lnTo>
                  <a:lnTo>
                    <a:pt x="54" y="8"/>
                  </a:lnTo>
                  <a:lnTo>
                    <a:pt x="46" y="8"/>
                  </a:lnTo>
                  <a:lnTo>
                    <a:pt x="37" y="8"/>
                  </a:lnTo>
                  <a:lnTo>
                    <a:pt x="28" y="8"/>
                  </a:lnTo>
                  <a:lnTo>
                    <a:pt x="18" y="8"/>
                  </a:lnTo>
                  <a:lnTo>
                    <a:pt x="9" y="8"/>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13" name="Freeform 28">
              <a:extLst>
                <a:ext uri="{FF2B5EF4-FFF2-40B4-BE49-F238E27FC236}">
                  <a16:creationId xmlns:a16="http://schemas.microsoft.com/office/drawing/2014/main" id="{D976E19B-2B34-FC0E-20EF-6470BB8E94B0}"/>
                </a:ext>
              </a:extLst>
            </p:cNvPr>
            <p:cNvSpPr>
              <a:spLocks/>
            </p:cNvSpPr>
            <p:nvPr/>
          </p:nvSpPr>
          <p:spPr bwMode="auto">
            <a:xfrm>
              <a:off x="2333" y="1047"/>
              <a:ext cx="71" cy="24"/>
            </a:xfrm>
            <a:custGeom>
              <a:avLst/>
              <a:gdLst>
                <a:gd name="T0" fmla="*/ 163213606 w 43"/>
                <a:gd name="T1" fmla="*/ 134663 h 18"/>
                <a:gd name="T2" fmla="*/ 130520594 w 43"/>
                <a:gd name="T3" fmla="*/ 116140 h 18"/>
                <a:gd name="T4" fmla="*/ 84984579 w 43"/>
                <a:gd name="T5" fmla="*/ 104844 h 18"/>
                <a:gd name="T6" fmla="*/ 44357944 w 43"/>
                <a:gd name="T7" fmla="*/ 87105 h 18"/>
                <a:gd name="T8" fmla="*/ 0 w 43"/>
                <a:gd name="T9" fmla="*/ 65329 h 18"/>
                <a:gd name="T10" fmla="*/ 0 w 43"/>
                <a:gd name="T11" fmla="*/ 48997 h 18"/>
                <a:gd name="T12" fmla="*/ 0 w 43"/>
                <a:gd name="T13" fmla="*/ 36748 h 18"/>
                <a:gd name="T14" fmla="*/ 0 w 43"/>
                <a:gd name="T15" fmla="*/ 20671 h 18"/>
                <a:gd name="T16" fmla="*/ 0 w 43"/>
                <a:gd name="T17" fmla="*/ 0 h 18"/>
                <a:gd name="T18" fmla="*/ 34697192 w 43"/>
                <a:gd name="T19" fmla="*/ 15503 h 18"/>
                <a:gd name="T20" fmla="*/ 57290705 w 43"/>
                <a:gd name="T21" fmla="*/ 20671 h 18"/>
                <a:gd name="T22" fmla="*/ 88885020 w 43"/>
                <a:gd name="T23" fmla="*/ 27561 h 18"/>
                <a:gd name="T24" fmla="*/ 120934660 w 43"/>
                <a:gd name="T25" fmla="*/ 36748 h 18"/>
                <a:gd name="T26" fmla="*/ 146763698 w 43"/>
                <a:gd name="T27" fmla="*/ 47519 h 18"/>
                <a:gd name="T28" fmla="*/ 174559019 w 43"/>
                <a:gd name="T29" fmla="*/ 48997 h 18"/>
                <a:gd name="T30" fmla="*/ 209576550 w 43"/>
                <a:gd name="T31" fmla="*/ 63359 h 18"/>
                <a:gd name="T32" fmla="*/ 242330694 w 43"/>
                <a:gd name="T33" fmla="*/ 65329 h 18"/>
                <a:gd name="T34" fmla="*/ 225285417 w 43"/>
                <a:gd name="T35" fmla="*/ 112639 h 18"/>
                <a:gd name="T36" fmla="*/ 215510695 w 43"/>
                <a:gd name="T37" fmla="*/ 128427 h 18"/>
                <a:gd name="T38" fmla="*/ 199682892 w 43"/>
                <a:gd name="T39" fmla="*/ 134663 h 18"/>
                <a:gd name="T40" fmla="*/ 163213606 w 43"/>
                <a:gd name="T41" fmla="*/ 134663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3"/>
                <a:gd name="T64" fmla="*/ 0 h 18"/>
                <a:gd name="T65" fmla="*/ 43 w 43"/>
                <a:gd name="T66" fmla="*/ 18 h 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3" h="18">
                  <a:moveTo>
                    <a:pt x="29" y="18"/>
                  </a:moveTo>
                  <a:lnTo>
                    <a:pt x="23" y="16"/>
                  </a:lnTo>
                  <a:lnTo>
                    <a:pt x="15" y="14"/>
                  </a:lnTo>
                  <a:lnTo>
                    <a:pt x="8" y="12"/>
                  </a:lnTo>
                  <a:lnTo>
                    <a:pt x="0" y="9"/>
                  </a:lnTo>
                  <a:lnTo>
                    <a:pt x="0" y="7"/>
                  </a:lnTo>
                  <a:lnTo>
                    <a:pt x="0" y="5"/>
                  </a:lnTo>
                  <a:lnTo>
                    <a:pt x="0" y="3"/>
                  </a:lnTo>
                  <a:lnTo>
                    <a:pt x="0" y="0"/>
                  </a:lnTo>
                  <a:lnTo>
                    <a:pt x="6" y="2"/>
                  </a:lnTo>
                  <a:lnTo>
                    <a:pt x="10" y="3"/>
                  </a:lnTo>
                  <a:lnTo>
                    <a:pt x="16" y="4"/>
                  </a:lnTo>
                  <a:lnTo>
                    <a:pt x="21" y="5"/>
                  </a:lnTo>
                  <a:lnTo>
                    <a:pt x="26" y="6"/>
                  </a:lnTo>
                  <a:lnTo>
                    <a:pt x="31" y="7"/>
                  </a:lnTo>
                  <a:lnTo>
                    <a:pt x="37" y="8"/>
                  </a:lnTo>
                  <a:lnTo>
                    <a:pt x="43" y="9"/>
                  </a:lnTo>
                  <a:lnTo>
                    <a:pt x="40" y="15"/>
                  </a:lnTo>
                  <a:lnTo>
                    <a:pt x="38" y="17"/>
                  </a:lnTo>
                  <a:lnTo>
                    <a:pt x="35" y="18"/>
                  </a:lnTo>
                  <a:lnTo>
                    <a:pt x="29"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14" name="Freeform 29">
              <a:extLst>
                <a:ext uri="{FF2B5EF4-FFF2-40B4-BE49-F238E27FC236}">
                  <a16:creationId xmlns:a16="http://schemas.microsoft.com/office/drawing/2014/main" id="{99326B71-3210-1ED0-50B4-C9365B0D306B}"/>
                </a:ext>
              </a:extLst>
            </p:cNvPr>
            <p:cNvSpPr>
              <a:spLocks/>
            </p:cNvSpPr>
            <p:nvPr/>
          </p:nvSpPr>
          <p:spPr bwMode="auto">
            <a:xfrm>
              <a:off x="2954" y="752"/>
              <a:ext cx="46" cy="125"/>
            </a:xfrm>
            <a:custGeom>
              <a:avLst/>
              <a:gdLst>
                <a:gd name="T0" fmla="*/ 8641600 w 28"/>
                <a:gd name="T1" fmla="*/ 646160 h 94"/>
                <a:gd name="T2" fmla="*/ 8641600 w 28"/>
                <a:gd name="T3" fmla="*/ 566742 h 94"/>
                <a:gd name="T4" fmla="*/ 5260107 w 28"/>
                <a:gd name="T5" fmla="*/ 504997 h 94"/>
                <a:gd name="T6" fmla="*/ 5260107 w 28"/>
                <a:gd name="T7" fmla="*/ 434340 h 94"/>
                <a:gd name="T8" fmla="*/ 0 w 28"/>
                <a:gd name="T9" fmla="*/ 355416 h 94"/>
                <a:gd name="T10" fmla="*/ 21796220 w 28"/>
                <a:gd name="T11" fmla="*/ 267273 h 94"/>
                <a:gd name="T12" fmla="*/ 28681373 w 28"/>
                <a:gd name="T13" fmla="*/ 184707 h 94"/>
                <a:gd name="T14" fmla="*/ 44412948 w 28"/>
                <a:gd name="T15" fmla="*/ 91327 h 94"/>
                <a:gd name="T16" fmla="*/ 53739012 w 28"/>
                <a:gd name="T17" fmla="*/ 0 h 94"/>
                <a:gd name="T18" fmla="*/ 77410382 w 28"/>
                <a:gd name="T19" fmla="*/ 1 h 94"/>
                <a:gd name="T20" fmla="*/ 96645211 w 28"/>
                <a:gd name="T21" fmla="*/ 19360 h 94"/>
                <a:gd name="T22" fmla="*/ 114601425 w 28"/>
                <a:gd name="T23" fmla="*/ 25745 h 94"/>
                <a:gd name="T24" fmla="*/ 135973597 w 28"/>
                <a:gd name="T25" fmla="*/ 34235 h 94"/>
                <a:gd name="T26" fmla="*/ 135973597 w 28"/>
                <a:gd name="T27" fmla="*/ 59460 h 94"/>
                <a:gd name="T28" fmla="*/ 135973597 w 28"/>
                <a:gd name="T29" fmla="*/ 91327 h 94"/>
                <a:gd name="T30" fmla="*/ 135973597 w 28"/>
                <a:gd name="T31" fmla="*/ 121445 h 94"/>
                <a:gd name="T32" fmla="*/ 135973597 w 28"/>
                <a:gd name="T33" fmla="*/ 151144 h 94"/>
                <a:gd name="T34" fmla="*/ 127174299 w 28"/>
                <a:gd name="T35" fmla="*/ 151144 h 94"/>
                <a:gd name="T36" fmla="*/ 111169668 w 28"/>
                <a:gd name="T37" fmla="*/ 151144 h 94"/>
                <a:gd name="T38" fmla="*/ 91568916 w 28"/>
                <a:gd name="T39" fmla="*/ 151144 h 94"/>
                <a:gd name="T40" fmla="*/ 77410382 w 28"/>
                <a:gd name="T41" fmla="*/ 151144 h 94"/>
                <a:gd name="T42" fmla="*/ 72964102 w 28"/>
                <a:gd name="T43" fmla="*/ 267273 h 94"/>
                <a:gd name="T44" fmla="*/ 67668531 w 28"/>
                <a:gd name="T45" fmla="*/ 379847 h 94"/>
                <a:gd name="T46" fmla="*/ 62949669 w 28"/>
                <a:gd name="T47" fmla="*/ 505116 h 94"/>
                <a:gd name="T48" fmla="*/ 53739012 w 28"/>
                <a:gd name="T49" fmla="*/ 628495 h 94"/>
                <a:gd name="T50" fmla="*/ 44412948 w 28"/>
                <a:gd name="T51" fmla="*/ 640116 h 94"/>
                <a:gd name="T52" fmla="*/ 35808059 w 28"/>
                <a:gd name="T53" fmla="*/ 640116 h 94"/>
                <a:gd name="T54" fmla="*/ 23323499 w 28"/>
                <a:gd name="T55" fmla="*/ 640116 h 94"/>
                <a:gd name="T56" fmla="*/ 8641600 w 28"/>
                <a:gd name="T57" fmla="*/ 646160 h 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
                <a:gd name="T88" fmla="*/ 0 h 94"/>
                <a:gd name="T89" fmla="*/ 28 w 28"/>
                <a:gd name="T90" fmla="*/ 94 h 9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 h="94">
                  <a:moveTo>
                    <a:pt x="2" y="94"/>
                  </a:moveTo>
                  <a:lnTo>
                    <a:pt x="2" y="83"/>
                  </a:lnTo>
                  <a:lnTo>
                    <a:pt x="1" y="73"/>
                  </a:lnTo>
                  <a:lnTo>
                    <a:pt x="1" y="63"/>
                  </a:lnTo>
                  <a:lnTo>
                    <a:pt x="0" y="52"/>
                  </a:lnTo>
                  <a:lnTo>
                    <a:pt x="4" y="39"/>
                  </a:lnTo>
                  <a:lnTo>
                    <a:pt x="6" y="26"/>
                  </a:lnTo>
                  <a:lnTo>
                    <a:pt x="9" y="13"/>
                  </a:lnTo>
                  <a:lnTo>
                    <a:pt x="11" y="0"/>
                  </a:lnTo>
                  <a:lnTo>
                    <a:pt x="16" y="1"/>
                  </a:lnTo>
                  <a:lnTo>
                    <a:pt x="20" y="3"/>
                  </a:lnTo>
                  <a:lnTo>
                    <a:pt x="24" y="4"/>
                  </a:lnTo>
                  <a:lnTo>
                    <a:pt x="28" y="5"/>
                  </a:lnTo>
                  <a:lnTo>
                    <a:pt x="28" y="8"/>
                  </a:lnTo>
                  <a:lnTo>
                    <a:pt x="28" y="13"/>
                  </a:lnTo>
                  <a:lnTo>
                    <a:pt x="28" y="17"/>
                  </a:lnTo>
                  <a:lnTo>
                    <a:pt x="28" y="22"/>
                  </a:lnTo>
                  <a:lnTo>
                    <a:pt x="26" y="22"/>
                  </a:lnTo>
                  <a:lnTo>
                    <a:pt x="23" y="22"/>
                  </a:lnTo>
                  <a:lnTo>
                    <a:pt x="19" y="22"/>
                  </a:lnTo>
                  <a:lnTo>
                    <a:pt x="16" y="22"/>
                  </a:lnTo>
                  <a:lnTo>
                    <a:pt x="15" y="39"/>
                  </a:lnTo>
                  <a:lnTo>
                    <a:pt x="14" y="56"/>
                  </a:lnTo>
                  <a:lnTo>
                    <a:pt x="13" y="74"/>
                  </a:lnTo>
                  <a:lnTo>
                    <a:pt x="11" y="92"/>
                  </a:lnTo>
                  <a:lnTo>
                    <a:pt x="9" y="93"/>
                  </a:lnTo>
                  <a:lnTo>
                    <a:pt x="7" y="93"/>
                  </a:lnTo>
                  <a:lnTo>
                    <a:pt x="5" y="93"/>
                  </a:lnTo>
                  <a:lnTo>
                    <a:pt x="2" y="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15" name="Freeform 30">
              <a:extLst>
                <a:ext uri="{FF2B5EF4-FFF2-40B4-BE49-F238E27FC236}">
                  <a16:creationId xmlns:a16="http://schemas.microsoft.com/office/drawing/2014/main" id="{0FA5ACA2-AAEB-3716-1374-D0A9F7DB5B1B}"/>
                </a:ext>
              </a:extLst>
            </p:cNvPr>
            <p:cNvSpPr>
              <a:spLocks/>
            </p:cNvSpPr>
            <p:nvPr/>
          </p:nvSpPr>
          <p:spPr bwMode="auto">
            <a:xfrm>
              <a:off x="2809" y="673"/>
              <a:ext cx="72" cy="51"/>
            </a:xfrm>
            <a:custGeom>
              <a:avLst/>
              <a:gdLst>
                <a:gd name="T0" fmla="*/ 0 w 43"/>
                <a:gd name="T1" fmla="*/ 160102 h 39"/>
                <a:gd name="T2" fmla="*/ 14616082 w 43"/>
                <a:gd name="T3" fmla="*/ 138264 h 39"/>
                <a:gd name="T4" fmla="*/ 40978782 w 43"/>
                <a:gd name="T5" fmla="*/ 114487 h 39"/>
                <a:gd name="T6" fmla="*/ 60865470 w 43"/>
                <a:gd name="T7" fmla="*/ 93624 h 39"/>
                <a:gd name="T8" fmla="*/ 77340993 w 43"/>
                <a:gd name="T9" fmla="*/ 76462 h 39"/>
                <a:gd name="T10" fmla="*/ 139494666 w 43"/>
                <a:gd name="T11" fmla="*/ 48773 h 39"/>
                <a:gd name="T12" fmla="*/ 183664474 w 43"/>
                <a:gd name="T13" fmla="*/ 37297 h 39"/>
                <a:gd name="T14" fmla="*/ 230204132 w 43"/>
                <a:gd name="T15" fmla="*/ 23676 h 39"/>
                <a:gd name="T16" fmla="*/ 253165466 w 43"/>
                <a:gd name="T17" fmla="*/ 12754 h 39"/>
                <a:gd name="T18" fmla="*/ 285735013 w 43"/>
                <a:gd name="T19" fmla="*/ 9753 h 39"/>
                <a:gd name="T20" fmla="*/ 307531060 w 43"/>
                <a:gd name="T21" fmla="*/ 1 h 39"/>
                <a:gd name="T22" fmla="*/ 332227145 w 43"/>
                <a:gd name="T23" fmla="*/ 1 h 39"/>
                <a:gd name="T24" fmla="*/ 376424922 w 43"/>
                <a:gd name="T25" fmla="*/ 0 h 39"/>
                <a:gd name="T26" fmla="*/ 376424922 w 43"/>
                <a:gd name="T27" fmla="*/ 9753 h 39"/>
                <a:gd name="T28" fmla="*/ 376424922 w 43"/>
                <a:gd name="T29" fmla="*/ 21810 h 39"/>
                <a:gd name="T30" fmla="*/ 376424922 w 43"/>
                <a:gd name="T31" fmla="*/ 28521 h 39"/>
                <a:gd name="T32" fmla="*/ 376424922 w 43"/>
                <a:gd name="T33" fmla="*/ 37297 h 39"/>
                <a:gd name="T34" fmla="*/ 322118054 w 43"/>
                <a:gd name="T35" fmla="*/ 48773 h 39"/>
                <a:gd name="T36" fmla="*/ 285735013 w 43"/>
                <a:gd name="T37" fmla="*/ 69236 h 39"/>
                <a:gd name="T38" fmla="*/ 233572472 w 43"/>
                <a:gd name="T39" fmla="*/ 80853 h 39"/>
                <a:gd name="T40" fmla="*/ 183664474 w 43"/>
                <a:gd name="T41" fmla="*/ 93624 h 39"/>
                <a:gd name="T42" fmla="*/ 146240347 w 43"/>
                <a:gd name="T43" fmla="*/ 114487 h 39"/>
                <a:gd name="T44" fmla="*/ 93147445 w 43"/>
                <a:gd name="T45" fmla="*/ 130755 h 39"/>
                <a:gd name="T46" fmla="*/ 52160224 w 43"/>
                <a:gd name="T47" fmla="*/ 146161 h 39"/>
                <a:gd name="T48" fmla="*/ 0 w 43"/>
                <a:gd name="T49" fmla="*/ 160102 h 3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3"/>
                <a:gd name="T76" fmla="*/ 0 h 39"/>
                <a:gd name="T77" fmla="*/ 43 w 43"/>
                <a:gd name="T78" fmla="*/ 39 h 3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3" h="39">
                  <a:moveTo>
                    <a:pt x="0" y="39"/>
                  </a:moveTo>
                  <a:lnTo>
                    <a:pt x="2" y="34"/>
                  </a:lnTo>
                  <a:lnTo>
                    <a:pt x="5" y="28"/>
                  </a:lnTo>
                  <a:lnTo>
                    <a:pt x="7" y="23"/>
                  </a:lnTo>
                  <a:lnTo>
                    <a:pt x="9" y="18"/>
                  </a:lnTo>
                  <a:lnTo>
                    <a:pt x="16" y="12"/>
                  </a:lnTo>
                  <a:lnTo>
                    <a:pt x="21" y="9"/>
                  </a:lnTo>
                  <a:lnTo>
                    <a:pt x="26" y="6"/>
                  </a:lnTo>
                  <a:lnTo>
                    <a:pt x="29" y="3"/>
                  </a:lnTo>
                  <a:lnTo>
                    <a:pt x="33" y="2"/>
                  </a:lnTo>
                  <a:lnTo>
                    <a:pt x="35" y="1"/>
                  </a:lnTo>
                  <a:lnTo>
                    <a:pt x="38" y="1"/>
                  </a:lnTo>
                  <a:lnTo>
                    <a:pt x="43" y="0"/>
                  </a:lnTo>
                  <a:lnTo>
                    <a:pt x="43" y="2"/>
                  </a:lnTo>
                  <a:lnTo>
                    <a:pt x="43" y="5"/>
                  </a:lnTo>
                  <a:lnTo>
                    <a:pt x="43" y="7"/>
                  </a:lnTo>
                  <a:lnTo>
                    <a:pt x="43" y="9"/>
                  </a:lnTo>
                  <a:lnTo>
                    <a:pt x="37" y="12"/>
                  </a:lnTo>
                  <a:lnTo>
                    <a:pt x="33" y="17"/>
                  </a:lnTo>
                  <a:lnTo>
                    <a:pt x="27" y="20"/>
                  </a:lnTo>
                  <a:lnTo>
                    <a:pt x="21" y="23"/>
                  </a:lnTo>
                  <a:lnTo>
                    <a:pt x="17" y="28"/>
                  </a:lnTo>
                  <a:lnTo>
                    <a:pt x="11" y="31"/>
                  </a:lnTo>
                  <a:lnTo>
                    <a:pt x="6" y="36"/>
                  </a:lnTo>
                  <a:lnTo>
                    <a:pt x="0"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16" name="Freeform 31">
              <a:extLst>
                <a:ext uri="{FF2B5EF4-FFF2-40B4-BE49-F238E27FC236}">
                  <a16:creationId xmlns:a16="http://schemas.microsoft.com/office/drawing/2014/main" id="{E4051193-E9C4-B6EA-8576-BA30B9518219}"/>
                </a:ext>
              </a:extLst>
            </p:cNvPr>
            <p:cNvSpPr>
              <a:spLocks/>
            </p:cNvSpPr>
            <p:nvPr/>
          </p:nvSpPr>
          <p:spPr bwMode="auto">
            <a:xfrm>
              <a:off x="1712" y="240"/>
              <a:ext cx="468" cy="1542"/>
            </a:xfrm>
            <a:custGeom>
              <a:avLst/>
              <a:gdLst>
                <a:gd name="T0" fmla="*/ 53143574 w 282"/>
                <a:gd name="T1" fmla="*/ 6668606 h 1162"/>
                <a:gd name="T2" fmla="*/ 320582171 w 282"/>
                <a:gd name="T3" fmla="*/ 6484436 h 1162"/>
                <a:gd name="T4" fmla="*/ 549448384 w 282"/>
                <a:gd name="T5" fmla="*/ 6344765 h 1162"/>
                <a:gd name="T6" fmla="*/ 580806203 w 282"/>
                <a:gd name="T7" fmla="*/ 6246926 h 1162"/>
                <a:gd name="T8" fmla="*/ 633197964 w 282"/>
                <a:gd name="T9" fmla="*/ 6222026 h 1162"/>
                <a:gd name="T10" fmla="*/ 687980785 w 282"/>
                <a:gd name="T11" fmla="*/ 4955677 h 1162"/>
                <a:gd name="T12" fmla="*/ 650556521 w 282"/>
                <a:gd name="T13" fmla="*/ 4411017 h 1162"/>
                <a:gd name="T14" fmla="*/ 560893867 w 282"/>
                <a:gd name="T15" fmla="*/ 4310110 h 1162"/>
                <a:gd name="T16" fmla="*/ 418272808 w 282"/>
                <a:gd name="T17" fmla="*/ 4182567 h 1162"/>
                <a:gd name="T18" fmla="*/ 356985307 w 282"/>
                <a:gd name="T19" fmla="*/ 4055563 h 1162"/>
                <a:gd name="T20" fmla="*/ 242907535 w 282"/>
                <a:gd name="T21" fmla="*/ 3928862 h 1162"/>
                <a:gd name="T22" fmla="*/ 53143574 w 282"/>
                <a:gd name="T23" fmla="*/ 3846480 h 1162"/>
                <a:gd name="T24" fmla="*/ 7005901 w 282"/>
                <a:gd name="T25" fmla="*/ 3763228 h 1162"/>
                <a:gd name="T26" fmla="*/ 170428877 w 282"/>
                <a:gd name="T27" fmla="*/ 3668213 h 1162"/>
                <a:gd name="T28" fmla="*/ 482103572 w 282"/>
                <a:gd name="T29" fmla="*/ 3591745 h 1162"/>
                <a:gd name="T30" fmla="*/ 633197964 w 282"/>
                <a:gd name="T31" fmla="*/ 2362729 h 1162"/>
                <a:gd name="T32" fmla="*/ 609670572 w 282"/>
                <a:gd name="T33" fmla="*/ 1555631 h 1162"/>
                <a:gd name="T34" fmla="*/ 700893278 w 282"/>
                <a:gd name="T35" fmla="*/ 1321718 h 1162"/>
                <a:gd name="T36" fmla="*/ 753511485 w 282"/>
                <a:gd name="T37" fmla="*/ 1177799 h 1162"/>
                <a:gd name="T38" fmla="*/ 621878662 w 282"/>
                <a:gd name="T39" fmla="*/ 1086870 h 1162"/>
                <a:gd name="T40" fmla="*/ 520150243 w 282"/>
                <a:gd name="T41" fmla="*/ 813246 h 1162"/>
                <a:gd name="T42" fmla="*/ 621878662 w 282"/>
                <a:gd name="T43" fmla="*/ 76127 h 1162"/>
                <a:gd name="T44" fmla="*/ 669012893 w 282"/>
                <a:gd name="T45" fmla="*/ 0 h 1162"/>
                <a:gd name="T46" fmla="*/ 760257692 w 282"/>
                <a:gd name="T47" fmla="*/ 236075 h 1162"/>
                <a:gd name="T48" fmla="*/ 870040858 w 282"/>
                <a:gd name="T49" fmla="*/ 650044 h 1162"/>
                <a:gd name="T50" fmla="*/ 904536838 w 282"/>
                <a:gd name="T51" fmla="*/ 997398 h 1162"/>
                <a:gd name="T52" fmla="*/ 839390841 w 282"/>
                <a:gd name="T53" fmla="*/ 1085723 h 1162"/>
                <a:gd name="T54" fmla="*/ 821144771 w 282"/>
                <a:gd name="T55" fmla="*/ 1221142 h 1162"/>
                <a:gd name="T56" fmla="*/ 863227525 w 282"/>
                <a:gd name="T57" fmla="*/ 1289199 h 1162"/>
                <a:gd name="T58" fmla="*/ 922812224 w 282"/>
                <a:gd name="T59" fmla="*/ 1379239 h 1162"/>
                <a:gd name="T60" fmla="*/ 963891055 w 282"/>
                <a:gd name="T61" fmla="*/ 1868928 h 1162"/>
                <a:gd name="T62" fmla="*/ 1115457456 w 282"/>
                <a:gd name="T63" fmla="*/ 3108545 h 1162"/>
                <a:gd name="T64" fmla="*/ 1182772529 w 282"/>
                <a:gd name="T65" fmla="*/ 3533258 h 1162"/>
                <a:gd name="T66" fmla="*/ 1349399044 w 282"/>
                <a:gd name="T67" fmla="*/ 3592273 h 1162"/>
                <a:gd name="T68" fmla="*/ 1560619607 w 282"/>
                <a:gd name="T69" fmla="*/ 3641331 h 1162"/>
                <a:gd name="T70" fmla="*/ 1623860360 w 282"/>
                <a:gd name="T71" fmla="*/ 3717457 h 1162"/>
                <a:gd name="T72" fmla="*/ 1513284421 w 282"/>
                <a:gd name="T73" fmla="*/ 3818154 h 1162"/>
                <a:gd name="T74" fmla="*/ 1400237550 w 282"/>
                <a:gd name="T75" fmla="*/ 3947554 h 1162"/>
                <a:gd name="T76" fmla="*/ 1309558228 w 282"/>
                <a:gd name="T77" fmla="*/ 4037893 h 1162"/>
                <a:gd name="T78" fmla="*/ 1261703875 w 282"/>
                <a:gd name="T79" fmla="*/ 4157401 h 1162"/>
                <a:gd name="T80" fmla="*/ 1122368930 w 282"/>
                <a:gd name="T81" fmla="*/ 4377862 h 1162"/>
                <a:gd name="T82" fmla="*/ 1043058618 w 282"/>
                <a:gd name="T83" fmla="*/ 4535558 h 1162"/>
                <a:gd name="T84" fmla="*/ 1130254163 w 282"/>
                <a:gd name="T85" fmla="*/ 5396012 h 1162"/>
                <a:gd name="T86" fmla="*/ 1213769649 w 282"/>
                <a:gd name="T87" fmla="*/ 6114059 h 1162"/>
                <a:gd name="T88" fmla="*/ 1292797011 w 282"/>
                <a:gd name="T89" fmla="*/ 6189084 h 1162"/>
                <a:gd name="T90" fmla="*/ 1623860360 w 282"/>
                <a:gd name="T91" fmla="*/ 6594733 h 1162"/>
                <a:gd name="T92" fmla="*/ 1810414506 w 282"/>
                <a:gd name="T93" fmla="*/ 6814748 h 1162"/>
                <a:gd name="T94" fmla="*/ 1763635450 w 282"/>
                <a:gd name="T95" fmla="*/ 7116799 h 1162"/>
                <a:gd name="T96" fmla="*/ 1618743456 w 282"/>
                <a:gd name="T97" fmla="*/ 7351321 h 1162"/>
                <a:gd name="T98" fmla="*/ 1272830719 w 282"/>
                <a:gd name="T99" fmla="*/ 7415708 h 1162"/>
                <a:gd name="T100" fmla="*/ 940373859 w 282"/>
                <a:gd name="T101" fmla="*/ 7474050 h 1162"/>
                <a:gd name="T102" fmla="*/ 580806203 w 282"/>
                <a:gd name="T103" fmla="*/ 7397852 h 1162"/>
                <a:gd name="T104" fmla="*/ 378716854 w 282"/>
                <a:gd name="T105" fmla="*/ 7351321 h 1162"/>
                <a:gd name="T106" fmla="*/ 146367448 w 282"/>
                <a:gd name="T107" fmla="*/ 7087106 h 1162"/>
                <a:gd name="T108" fmla="*/ 53143574 w 282"/>
                <a:gd name="T109" fmla="*/ 6904418 h 1162"/>
                <a:gd name="T110" fmla="*/ 28824499 w 282"/>
                <a:gd name="T111" fmla="*/ 6756492 h 11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2"/>
                <a:gd name="T169" fmla="*/ 0 h 1162"/>
                <a:gd name="T170" fmla="*/ 282 w 282"/>
                <a:gd name="T171" fmla="*/ 1162 h 116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2" h="1162">
                  <a:moveTo>
                    <a:pt x="4" y="1044"/>
                  </a:moveTo>
                  <a:lnTo>
                    <a:pt x="5" y="1042"/>
                  </a:lnTo>
                  <a:lnTo>
                    <a:pt x="6" y="1038"/>
                  </a:lnTo>
                  <a:lnTo>
                    <a:pt x="8" y="1035"/>
                  </a:lnTo>
                  <a:lnTo>
                    <a:pt x="9" y="1033"/>
                  </a:lnTo>
                  <a:lnTo>
                    <a:pt x="25" y="1023"/>
                  </a:lnTo>
                  <a:lnTo>
                    <a:pt x="38" y="1014"/>
                  </a:lnTo>
                  <a:lnTo>
                    <a:pt x="49" y="1006"/>
                  </a:lnTo>
                  <a:lnTo>
                    <a:pt x="59" y="999"/>
                  </a:lnTo>
                  <a:lnTo>
                    <a:pt x="68" y="994"/>
                  </a:lnTo>
                  <a:lnTo>
                    <a:pt x="76" y="988"/>
                  </a:lnTo>
                  <a:lnTo>
                    <a:pt x="83" y="985"/>
                  </a:lnTo>
                  <a:lnTo>
                    <a:pt x="89" y="982"/>
                  </a:lnTo>
                  <a:lnTo>
                    <a:pt x="89" y="978"/>
                  </a:lnTo>
                  <a:lnTo>
                    <a:pt x="89" y="973"/>
                  </a:lnTo>
                  <a:lnTo>
                    <a:pt x="88" y="969"/>
                  </a:lnTo>
                  <a:lnTo>
                    <a:pt x="88" y="965"/>
                  </a:lnTo>
                  <a:lnTo>
                    <a:pt x="91" y="965"/>
                  </a:lnTo>
                  <a:lnTo>
                    <a:pt x="94" y="965"/>
                  </a:lnTo>
                  <a:lnTo>
                    <a:pt x="96" y="965"/>
                  </a:lnTo>
                  <a:lnTo>
                    <a:pt x="100" y="965"/>
                  </a:lnTo>
                  <a:lnTo>
                    <a:pt x="103" y="867"/>
                  </a:lnTo>
                  <a:lnTo>
                    <a:pt x="104" y="809"/>
                  </a:lnTo>
                  <a:lnTo>
                    <a:pt x="104" y="769"/>
                  </a:lnTo>
                  <a:lnTo>
                    <a:pt x="103" y="722"/>
                  </a:lnTo>
                  <a:lnTo>
                    <a:pt x="102" y="710"/>
                  </a:lnTo>
                  <a:lnTo>
                    <a:pt x="100" y="698"/>
                  </a:lnTo>
                  <a:lnTo>
                    <a:pt x="98" y="685"/>
                  </a:lnTo>
                  <a:lnTo>
                    <a:pt x="96" y="672"/>
                  </a:lnTo>
                  <a:lnTo>
                    <a:pt x="93" y="671"/>
                  </a:lnTo>
                  <a:lnTo>
                    <a:pt x="89" y="670"/>
                  </a:lnTo>
                  <a:lnTo>
                    <a:pt x="85" y="669"/>
                  </a:lnTo>
                  <a:lnTo>
                    <a:pt x="82" y="668"/>
                  </a:lnTo>
                  <a:lnTo>
                    <a:pt x="76" y="661"/>
                  </a:lnTo>
                  <a:lnTo>
                    <a:pt x="69" y="654"/>
                  </a:lnTo>
                  <a:lnTo>
                    <a:pt x="63" y="649"/>
                  </a:lnTo>
                  <a:lnTo>
                    <a:pt x="57" y="642"/>
                  </a:lnTo>
                  <a:lnTo>
                    <a:pt x="56" y="637"/>
                  </a:lnTo>
                  <a:lnTo>
                    <a:pt x="55" y="633"/>
                  </a:lnTo>
                  <a:lnTo>
                    <a:pt x="54" y="629"/>
                  </a:lnTo>
                  <a:lnTo>
                    <a:pt x="53" y="624"/>
                  </a:lnTo>
                  <a:lnTo>
                    <a:pt x="47" y="620"/>
                  </a:lnTo>
                  <a:lnTo>
                    <a:pt x="43" y="615"/>
                  </a:lnTo>
                  <a:lnTo>
                    <a:pt x="37" y="610"/>
                  </a:lnTo>
                  <a:lnTo>
                    <a:pt x="31" y="605"/>
                  </a:lnTo>
                  <a:lnTo>
                    <a:pt x="19" y="602"/>
                  </a:lnTo>
                  <a:lnTo>
                    <a:pt x="12" y="600"/>
                  </a:lnTo>
                  <a:lnTo>
                    <a:pt x="8" y="597"/>
                  </a:lnTo>
                  <a:lnTo>
                    <a:pt x="5" y="595"/>
                  </a:lnTo>
                  <a:lnTo>
                    <a:pt x="4" y="592"/>
                  </a:lnTo>
                  <a:lnTo>
                    <a:pt x="2" y="587"/>
                  </a:lnTo>
                  <a:lnTo>
                    <a:pt x="1" y="584"/>
                  </a:lnTo>
                  <a:lnTo>
                    <a:pt x="0" y="581"/>
                  </a:lnTo>
                  <a:lnTo>
                    <a:pt x="10" y="576"/>
                  </a:lnTo>
                  <a:lnTo>
                    <a:pt x="19" y="573"/>
                  </a:lnTo>
                  <a:lnTo>
                    <a:pt x="26" y="569"/>
                  </a:lnTo>
                  <a:lnTo>
                    <a:pt x="35" y="567"/>
                  </a:lnTo>
                  <a:lnTo>
                    <a:pt x="44" y="564"/>
                  </a:lnTo>
                  <a:lnTo>
                    <a:pt x="57" y="560"/>
                  </a:lnTo>
                  <a:lnTo>
                    <a:pt x="73" y="557"/>
                  </a:lnTo>
                  <a:lnTo>
                    <a:pt x="94" y="552"/>
                  </a:lnTo>
                  <a:lnTo>
                    <a:pt x="95" y="490"/>
                  </a:lnTo>
                  <a:lnTo>
                    <a:pt x="96" y="429"/>
                  </a:lnTo>
                  <a:lnTo>
                    <a:pt x="96" y="367"/>
                  </a:lnTo>
                  <a:lnTo>
                    <a:pt x="97" y="306"/>
                  </a:lnTo>
                  <a:lnTo>
                    <a:pt x="95" y="285"/>
                  </a:lnTo>
                  <a:lnTo>
                    <a:pt x="94" y="264"/>
                  </a:lnTo>
                  <a:lnTo>
                    <a:pt x="92" y="241"/>
                  </a:lnTo>
                  <a:lnTo>
                    <a:pt x="89" y="220"/>
                  </a:lnTo>
                  <a:lnTo>
                    <a:pt x="95" y="216"/>
                  </a:lnTo>
                  <a:lnTo>
                    <a:pt x="101" y="211"/>
                  </a:lnTo>
                  <a:lnTo>
                    <a:pt x="106" y="205"/>
                  </a:lnTo>
                  <a:lnTo>
                    <a:pt x="112" y="201"/>
                  </a:lnTo>
                  <a:lnTo>
                    <a:pt x="113" y="195"/>
                  </a:lnTo>
                  <a:lnTo>
                    <a:pt x="114" y="189"/>
                  </a:lnTo>
                  <a:lnTo>
                    <a:pt x="114" y="183"/>
                  </a:lnTo>
                  <a:lnTo>
                    <a:pt x="115" y="176"/>
                  </a:lnTo>
                  <a:lnTo>
                    <a:pt x="105" y="174"/>
                  </a:lnTo>
                  <a:lnTo>
                    <a:pt x="100" y="172"/>
                  </a:lnTo>
                  <a:lnTo>
                    <a:pt x="94" y="169"/>
                  </a:lnTo>
                  <a:lnTo>
                    <a:pt x="87" y="164"/>
                  </a:lnTo>
                  <a:lnTo>
                    <a:pt x="84" y="156"/>
                  </a:lnTo>
                  <a:lnTo>
                    <a:pt x="82" y="146"/>
                  </a:lnTo>
                  <a:lnTo>
                    <a:pt x="79" y="126"/>
                  </a:lnTo>
                  <a:lnTo>
                    <a:pt x="76" y="92"/>
                  </a:lnTo>
                  <a:lnTo>
                    <a:pt x="84" y="54"/>
                  </a:lnTo>
                  <a:lnTo>
                    <a:pt x="89" y="28"/>
                  </a:lnTo>
                  <a:lnTo>
                    <a:pt x="94" y="12"/>
                  </a:lnTo>
                  <a:lnTo>
                    <a:pt x="96" y="0"/>
                  </a:lnTo>
                  <a:lnTo>
                    <a:pt x="97" y="0"/>
                  </a:lnTo>
                  <a:lnTo>
                    <a:pt x="100" y="0"/>
                  </a:lnTo>
                  <a:lnTo>
                    <a:pt x="101" y="0"/>
                  </a:lnTo>
                  <a:lnTo>
                    <a:pt x="103" y="0"/>
                  </a:lnTo>
                  <a:lnTo>
                    <a:pt x="107" y="15"/>
                  </a:lnTo>
                  <a:lnTo>
                    <a:pt x="112" y="27"/>
                  </a:lnTo>
                  <a:lnTo>
                    <a:pt x="115" y="37"/>
                  </a:lnTo>
                  <a:lnTo>
                    <a:pt x="119" y="49"/>
                  </a:lnTo>
                  <a:lnTo>
                    <a:pt x="122" y="61"/>
                  </a:lnTo>
                  <a:lnTo>
                    <a:pt x="126" y="78"/>
                  </a:lnTo>
                  <a:lnTo>
                    <a:pt x="132" y="101"/>
                  </a:lnTo>
                  <a:lnTo>
                    <a:pt x="139" y="128"/>
                  </a:lnTo>
                  <a:lnTo>
                    <a:pt x="139" y="137"/>
                  </a:lnTo>
                  <a:lnTo>
                    <a:pt x="139" y="146"/>
                  </a:lnTo>
                  <a:lnTo>
                    <a:pt x="137" y="155"/>
                  </a:lnTo>
                  <a:lnTo>
                    <a:pt x="137" y="164"/>
                  </a:lnTo>
                  <a:lnTo>
                    <a:pt x="134" y="165"/>
                  </a:lnTo>
                  <a:lnTo>
                    <a:pt x="131" y="166"/>
                  </a:lnTo>
                  <a:lnTo>
                    <a:pt x="127" y="168"/>
                  </a:lnTo>
                  <a:lnTo>
                    <a:pt x="123" y="169"/>
                  </a:lnTo>
                  <a:lnTo>
                    <a:pt x="124" y="176"/>
                  </a:lnTo>
                  <a:lnTo>
                    <a:pt x="124" y="183"/>
                  </a:lnTo>
                  <a:lnTo>
                    <a:pt x="124" y="190"/>
                  </a:lnTo>
                  <a:lnTo>
                    <a:pt x="124" y="198"/>
                  </a:lnTo>
                  <a:lnTo>
                    <a:pt x="126" y="199"/>
                  </a:lnTo>
                  <a:lnTo>
                    <a:pt x="129" y="199"/>
                  </a:lnTo>
                  <a:lnTo>
                    <a:pt x="131" y="200"/>
                  </a:lnTo>
                  <a:lnTo>
                    <a:pt x="133" y="201"/>
                  </a:lnTo>
                  <a:lnTo>
                    <a:pt x="135" y="205"/>
                  </a:lnTo>
                  <a:lnTo>
                    <a:pt x="137" y="210"/>
                  </a:lnTo>
                  <a:lnTo>
                    <a:pt x="140" y="214"/>
                  </a:lnTo>
                  <a:lnTo>
                    <a:pt x="142" y="219"/>
                  </a:lnTo>
                  <a:lnTo>
                    <a:pt x="145" y="255"/>
                  </a:lnTo>
                  <a:lnTo>
                    <a:pt x="146" y="275"/>
                  </a:lnTo>
                  <a:lnTo>
                    <a:pt x="146" y="290"/>
                  </a:lnTo>
                  <a:lnTo>
                    <a:pt x="145" y="308"/>
                  </a:lnTo>
                  <a:lnTo>
                    <a:pt x="155" y="384"/>
                  </a:lnTo>
                  <a:lnTo>
                    <a:pt x="163" y="441"/>
                  </a:lnTo>
                  <a:lnTo>
                    <a:pt x="169" y="482"/>
                  </a:lnTo>
                  <a:lnTo>
                    <a:pt x="172" y="510"/>
                  </a:lnTo>
                  <a:lnTo>
                    <a:pt x="175" y="529"/>
                  </a:lnTo>
                  <a:lnTo>
                    <a:pt x="178" y="540"/>
                  </a:lnTo>
                  <a:lnTo>
                    <a:pt x="179" y="548"/>
                  </a:lnTo>
                  <a:lnTo>
                    <a:pt x="181" y="554"/>
                  </a:lnTo>
                  <a:lnTo>
                    <a:pt x="189" y="555"/>
                  </a:lnTo>
                  <a:lnTo>
                    <a:pt x="197" y="556"/>
                  </a:lnTo>
                  <a:lnTo>
                    <a:pt x="204" y="558"/>
                  </a:lnTo>
                  <a:lnTo>
                    <a:pt x="212" y="559"/>
                  </a:lnTo>
                  <a:lnTo>
                    <a:pt x="220" y="562"/>
                  </a:lnTo>
                  <a:lnTo>
                    <a:pt x="228" y="563"/>
                  </a:lnTo>
                  <a:lnTo>
                    <a:pt x="236" y="565"/>
                  </a:lnTo>
                  <a:lnTo>
                    <a:pt x="244" y="566"/>
                  </a:lnTo>
                  <a:lnTo>
                    <a:pt x="244" y="569"/>
                  </a:lnTo>
                  <a:lnTo>
                    <a:pt x="245" y="574"/>
                  </a:lnTo>
                  <a:lnTo>
                    <a:pt x="246" y="577"/>
                  </a:lnTo>
                  <a:lnTo>
                    <a:pt x="247" y="582"/>
                  </a:lnTo>
                  <a:lnTo>
                    <a:pt x="241" y="585"/>
                  </a:lnTo>
                  <a:lnTo>
                    <a:pt x="235" y="588"/>
                  </a:lnTo>
                  <a:lnTo>
                    <a:pt x="229" y="592"/>
                  </a:lnTo>
                  <a:lnTo>
                    <a:pt x="222" y="595"/>
                  </a:lnTo>
                  <a:lnTo>
                    <a:pt x="219" y="601"/>
                  </a:lnTo>
                  <a:lnTo>
                    <a:pt x="216" y="606"/>
                  </a:lnTo>
                  <a:lnTo>
                    <a:pt x="212" y="613"/>
                  </a:lnTo>
                  <a:lnTo>
                    <a:pt x="209" y="619"/>
                  </a:lnTo>
                  <a:lnTo>
                    <a:pt x="206" y="621"/>
                  </a:lnTo>
                  <a:lnTo>
                    <a:pt x="201" y="624"/>
                  </a:lnTo>
                  <a:lnTo>
                    <a:pt x="198" y="626"/>
                  </a:lnTo>
                  <a:lnTo>
                    <a:pt x="193" y="630"/>
                  </a:lnTo>
                  <a:lnTo>
                    <a:pt x="192" y="635"/>
                  </a:lnTo>
                  <a:lnTo>
                    <a:pt x="192" y="640"/>
                  </a:lnTo>
                  <a:lnTo>
                    <a:pt x="191" y="645"/>
                  </a:lnTo>
                  <a:lnTo>
                    <a:pt x="190" y="651"/>
                  </a:lnTo>
                  <a:lnTo>
                    <a:pt x="182" y="664"/>
                  </a:lnTo>
                  <a:lnTo>
                    <a:pt x="177" y="672"/>
                  </a:lnTo>
                  <a:lnTo>
                    <a:pt x="170" y="679"/>
                  </a:lnTo>
                  <a:lnTo>
                    <a:pt x="161" y="687"/>
                  </a:lnTo>
                  <a:lnTo>
                    <a:pt x="160" y="692"/>
                  </a:lnTo>
                  <a:lnTo>
                    <a:pt x="159" y="698"/>
                  </a:lnTo>
                  <a:lnTo>
                    <a:pt x="158" y="704"/>
                  </a:lnTo>
                  <a:lnTo>
                    <a:pt x="156" y="710"/>
                  </a:lnTo>
                  <a:lnTo>
                    <a:pt x="161" y="750"/>
                  </a:lnTo>
                  <a:lnTo>
                    <a:pt x="165" y="787"/>
                  </a:lnTo>
                  <a:lnTo>
                    <a:pt x="171" y="837"/>
                  </a:lnTo>
                  <a:lnTo>
                    <a:pt x="179" y="918"/>
                  </a:lnTo>
                  <a:lnTo>
                    <a:pt x="181" y="928"/>
                  </a:lnTo>
                  <a:lnTo>
                    <a:pt x="182" y="938"/>
                  </a:lnTo>
                  <a:lnTo>
                    <a:pt x="184" y="949"/>
                  </a:lnTo>
                  <a:lnTo>
                    <a:pt x="186" y="959"/>
                  </a:lnTo>
                  <a:lnTo>
                    <a:pt x="189" y="959"/>
                  </a:lnTo>
                  <a:lnTo>
                    <a:pt x="192" y="959"/>
                  </a:lnTo>
                  <a:lnTo>
                    <a:pt x="196" y="960"/>
                  </a:lnTo>
                  <a:lnTo>
                    <a:pt x="200" y="960"/>
                  </a:lnTo>
                  <a:lnTo>
                    <a:pt x="220" y="987"/>
                  </a:lnTo>
                  <a:lnTo>
                    <a:pt x="235" y="1007"/>
                  </a:lnTo>
                  <a:lnTo>
                    <a:pt x="246" y="1023"/>
                  </a:lnTo>
                  <a:lnTo>
                    <a:pt x="255" y="1034"/>
                  </a:lnTo>
                  <a:lnTo>
                    <a:pt x="261" y="1043"/>
                  </a:lnTo>
                  <a:lnTo>
                    <a:pt x="268" y="1049"/>
                  </a:lnTo>
                  <a:lnTo>
                    <a:pt x="274" y="1057"/>
                  </a:lnTo>
                  <a:lnTo>
                    <a:pt x="282" y="1065"/>
                  </a:lnTo>
                  <a:lnTo>
                    <a:pt x="279" y="1075"/>
                  </a:lnTo>
                  <a:lnTo>
                    <a:pt x="274" y="1087"/>
                  </a:lnTo>
                  <a:lnTo>
                    <a:pt x="267" y="1104"/>
                  </a:lnTo>
                  <a:lnTo>
                    <a:pt x="259" y="1131"/>
                  </a:lnTo>
                  <a:lnTo>
                    <a:pt x="256" y="1134"/>
                  </a:lnTo>
                  <a:lnTo>
                    <a:pt x="251" y="1136"/>
                  </a:lnTo>
                  <a:lnTo>
                    <a:pt x="245" y="1140"/>
                  </a:lnTo>
                  <a:lnTo>
                    <a:pt x="232" y="1144"/>
                  </a:lnTo>
                  <a:lnTo>
                    <a:pt x="219" y="1147"/>
                  </a:lnTo>
                  <a:lnTo>
                    <a:pt x="207" y="1149"/>
                  </a:lnTo>
                  <a:lnTo>
                    <a:pt x="193" y="1151"/>
                  </a:lnTo>
                  <a:lnTo>
                    <a:pt x="181" y="1153"/>
                  </a:lnTo>
                  <a:lnTo>
                    <a:pt x="168" y="1155"/>
                  </a:lnTo>
                  <a:lnTo>
                    <a:pt x="154" y="1158"/>
                  </a:lnTo>
                  <a:lnTo>
                    <a:pt x="142" y="1160"/>
                  </a:lnTo>
                  <a:lnTo>
                    <a:pt x="129" y="1162"/>
                  </a:lnTo>
                  <a:lnTo>
                    <a:pt x="112" y="1155"/>
                  </a:lnTo>
                  <a:lnTo>
                    <a:pt x="98" y="1151"/>
                  </a:lnTo>
                  <a:lnTo>
                    <a:pt x="88" y="1148"/>
                  </a:lnTo>
                  <a:lnTo>
                    <a:pt x="79" y="1145"/>
                  </a:lnTo>
                  <a:lnTo>
                    <a:pt x="73" y="1143"/>
                  </a:lnTo>
                  <a:lnTo>
                    <a:pt x="65" y="1142"/>
                  </a:lnTo>
                  <a:lnTo>
                    <a:pt x="57" y="1140"/>
                  </a:lnTo>
                  <a:lnTo>
                    <a:pt x="47" y="1139"/>
                  </a:lnTo>
                  <a:lnTo>
                    <a:pt x="37" y="1122"/>
                  </a:lnTo>
                  <a:lnTo>
                    <a:pt x="29" y="1110"/>
                  </a:lnTo>
                  <a:lnTo>
                    <a:pt x="22" y="1100"/>
                  </a:lnTo>
                  <a:lnTo>
                    <a:pt x="18" y="1092"/>
                  </a:lnTo>
                  <a:lnTo>
                    <a:pt x="15" y="1085"/>
                  </a:lnTo>
                  <a:lnTo>
                    <a:pt x="11" y="1078"/>
                  </a:lnTo>
                  <a:lnTo>
                    <a:pt x="8" y="1071"/>
                  </a:lnTo>
                  <a:lnTo>
                    <a:pt x="4" y="1061"/>
                  </a:lnTo>
                  <a:lnTo>
                    <a:pt x="4" y="1056"/>
                  </a:lnTo>
                  <a:lnTo>
                    <a:pt x="4" y="1052"/>
                  </a:lnTo>
                  <a:lnTo>
                    <a:pt x="4" y="1048"/>
                  </a:lnTo>
                  <a:lnTo>
                    <a:pt x="4" y="10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17" name="Freeform 32">
              <a:extLst>
                <a:ext uri="{FF2B5EF4-FFF2-40B4-BE49-F238E27FC236}">
                  <a16:creationId xmlns:a16="http://schemas.microsoft.com/office/drawing/2014/main" id="{678C4BEE-5969-F715-0D2F-6DC3A6F3F365}"/>
                </a:ext>
              </a:extLst>
            </p:cNvPr>
            <p:cNvSpPr>
              <a:spLocks/>
            </p:cNvSpPr>
            <p:nvPr/>
          </p:nvSpPr>
          <p:spPr bwMode="auto">
            <a:xfrm>
              <a:off x="1735" y="1587"/>
              <a:ext cx="76" cy="77"/>
            </a:xfrm>
            <a:custGeom>
              <a:avLst/>
              <a:gdLst>
                <a:gd name="T0" fmla="*/ 0 w 46"/>
                <a:gd name="T1" fmla="*/ 180252 h 58"/>
                <a:gd name="T2" fmla="*/ 27284989 w 46"/>
                <a:gd name="T3" fmla="*/ 155610 h 58"/>
                <a:gd name="T4" fmla="*/ 63821765 w 46"/>
                <a:gd name="T5" fmla="*/ 135774 h 58"/>
                <a:gd name="T6" fmla="*/ 86591146 w 46"/>
                <a:gd name="T7" fmla="*/ 117213 h 58"/>
                <a:gd name="T8" fmla="*/ 123052656 w 46"/>
                <a:gd name="T9" fmla="*/ 85805 h 58"/>
                <a:gd name="T10" fmla="*/ 143063569 w 46"/>
                <a:gd name="T11" fmla="*/ 64632 h 58"/>
                <a:gd name="T12" fmla="*/ 177627353 w 46"/>
                <a:gd name="T13" fmla="*/ 43266 h 58"/>
                <a:gd name="T14" fmla="*/ 203304506 w 46"/>
                <a:gd name="T15" fmla="*/ 18680 h 58"/>
                <a:gd name="T16" fmla="*/ 236365896 w 46"/>
                <a:gd name="T17" fmla="*/ 0 h 58"/>
                <a:gd name="T18" fmla="*/ 240119634 w 46"/>
                <a:gd name="T19" fmla="*/ 1 h 58"/>
                <a:gd name="T20" fmla="*/ 246196883 w 46"/>
                <a:gd name="T21" fmla="*/ 14071 h 58"/>
                <a:gd name="T22" fmla="*/ 257924194 w 46"/>
                <a:gd name="T23" fmla="*/ 18680 h 58"/>
                <a:gd name="T24" fmla="*/ 265252125 w 46"/>
                <a:gd name="T25" fmla="*/ 24799 h 58"/>
                <a:gd name="T26" fmla="*/ 222830869 w 46"/>
                <a:gd name="T27" fmla="*/ 113914 h 58"/>
                <a:gd name="T28" fmla="*/ 177627353 w 46"/>
                <a:gd name="T29" fmla="*/ 194359 h 58"/>
                <a:gd name="T30" fmla="*/ 132587785 w 46"/>
                <a:gd name="T31" fmla="*/ 281477 h 58"/>
                <a:gd name="T32" fmla="*/ 86591146 w 46"/>
                <a:gd name="T33" fmla="*/ 373685 h 58"/>
                <a:gd name="T34" fmla="*/ 74479209 w 46"/>
                <a:gd name="T35" fmla="*/ 373685 h 58"/>
                <a:gd name="T36" fmla="*/ 70162410 w 46"/>
                <a:gd name="T37" fmla="*/ 373685 h 58"/>
                <a:gd name="T38" fmla="*/ 58815495 w 46"/>
                <a:gd name="T39" fmla="*/ 373685 h 58"/>
                <a:gd name="T40" fmla="*/ 42466711 w 46"/>
                <a:gd name="T41" fmla="*/ 377708 h 58"/>
                <a:gd name="T42" fmla="*/ 25703529 w 46"/>
                <a:gd name="T43" fmla="*/ 339671 h 58"/>
                <a:gd name="T44" fmla="*/ 9995685 w 46"/>
                <a:gd name="T45" fmla="*/ 314472 h 58"/>
                <a:gd name="T46" fmla="*/ 6050023 w 46"/>
                <a:gd name="T47" fmla="*/ 258028 h 58"/>
                <a:gd name="T48" fmla="*/ 0 w 46"/>
                <a:gd name="T49" fmla="*/ 180252 h 5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6"/>
                <a:gd name="T76" fmla="*/ 0 h 58"/>
                <a:gd name="T77" fmla="*/ 46 w 46"/>
                <a:gd name="T78" fmla="*/ 58 h 5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6" h="58">
                  <a:moveTo>
                    <a:pt x="0" y="28"/>
                  </a:moveTo>
                  <a:lnTo>
                    <a:pt x="5" y="24"/>
                  </a:lnTo>
                  <a:lnTo>
                    <a:pt x="11" y="21"/>
                  </a:lnTo>
                  <a:lnTo>
                    <a:pt x="15" y="18"/>
                  </a:lnTo>
                  <a:lnTo>
                    <a:pt x="21" y="13"/>
                  </a:lnTo>
                  <a:lnTo>
                    <a:pt x="25" y="10"/>
                  </a:lnTo>
                  <a:lnTo>
                    <a:pt x="31" y="6"/>
                  </a:lnTo>
                  <a:lnTo>
                    <a:pt x="35" y="3"/>
                  </a:lnTo>
                  <a:lnTo>
                    <a:pt x="41" y="0"/>
                  </a:lnTo>
                  <a:lnTo>
                    <a:pt x="42" y="1"/>
                  </a:lnTo>
                  <a:lnTo>
                    <a:pt x="43" y="2"/>
                  </a:lnTo>
                  <a:lnTo>
                    <a:pt x="45" y="3"/>
                  </a:lnTo>
                  <a:lnTo>
                    <a:pt x="46" y="4"/>
                  </a:lnTo>
                  <a:lnTo>
                    <a:pt x="39" y="17"/>
                  </a:lnTo>
                  <a:lnTo>
                    <a:pt x="31" y="30"/>
                  </a:lnTo>
                  <a:lnTo>
                    <a:pt x="23" y="43"/>
                  </a:lnTo>
                  <a:lnTo>
                    <a:pt x="15" y="57"/>
                  </a:lnTo>
                  <a:lnTo>
                    <a:pt x="13" y="57"/>
                  </a:lnTo>
                  <a:lnTo>
                    <a:pt x="12" y="57"/>
                  </a:lnTo>
                  <a:lnTo>
                    <a:pt x="10" y="57"/>
                  </a:lnTo>
                  <a:lnTo>
                    <a:pt x="7" y="58"/>
                  </a:lnTo>
                  <a:lnTo>
                    <a:pt x="4" y="52"/>
                  </a:lnTo>
                  <a:lnTo>
                    <a:pt x="2" y="48"/>
                  </a:lnTo>
                  <a:lnTo>
                    <a:pt x="1" y="40"/>
                  </a:lnTo>
                  <a:lnTo>
                    <a:pt x="0" y="28"/>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18" name="Freeform 33">
              <a:extLst>
                <a:ext uri="{FF2B5EF4-FFF2-40B4-BE49-F238E27FC236}">
                  <a16:creationId xmlns:a16="http://schemas.microsoft.com/office/drawing/2014/main" id="{CA4CEF11-09BE-6D6E-9AD1-25B2AE98C581}"/>
                </a:ext>
              </a:extLst>
            </p:cNvPr>
            <p:cNvSpPr>
              <a:spLocks/>
            </p:cNvSpPr>
            <p:nvPr/>
          </p:nvSpPr>
          <p:spPr bwMode="auto">
            <a:xfrm>
              <a:off x="1746" y="998"/>
              <a:ext cx="83" cy="33"/>
            </a:xfrm>
            <a:custGeom>
              <a:avLst/>
              <a:gdLst>
                <a:gd name="T0" fmla="*/ 0 w 50"/>
                <a:gd name="T1" fmla="*/ 67387 h 25"/>
                <a:gd name="T2" fmla="*/ 40054473 w 50"/>
                <a:gd name="T3" fmla="*/ 61289 h 25"/>
                <a:gd name="T4" fmla="*/ 88844899 w 50"/>
                <a:gd name="T5" fmla="*/ 51822 h 25"/>
                <a:gd name="T6" fmla="*/ 120900393 w 50"/>
                <a:gd name="T7" fmla="*/ 38675 h 25"/>
                <a:gd name="T8" fmla="*/ 168829704 w 50"/>
                <a:gd name="T9" fmla="*/ 35175 h 25"/>
                <a:gd name="T10" fmla="*/ 205003244 w 50"/>
                <a:gd name="T11" fmla="*/ 22196 h 25"/>
                <a:gd name="T12" fmla="*/ 244820975 w 50"/>
                <a:gd name="T13" fmla="*/ 16815 h 25"/>
                <a:gd name="T14" fmla="*/ 285002206 w 50"/>
                <a:gd name="T15" fmla="*/ 1 h 25"/>
                <a:gd name="T16" fmla="*/ 333152921 w 50"/>
                <a:gd name="T17" fmla="*/ 0 h 25"/>
                <a:gd name="T18" fmla="*/ 333152921 w 50"/>
                <a:gd name="T19" fmla="*/ 12739 h 25"/>
                <a:gd name="T20" fmla="*/ 333152921 w 50"/>
                <a:gd name="T21" fmla="*/ 22196 h 25"/>
                <a:gd name="T22" fmla="*/ 333152921 w 50"/>
                <a:gd name="T23" fmla="*/ 38675 h 25"/>
                <a:gd name="T24" fmla="*/ 333152921 w 50"/>
                <a:gd name="T25" fmla="*/ 51822 h 25"/>
                <a:gd name="T26" fmla="*/ 304147073 w 50"/>
                <a:gd name="T27" fmla="*/ 61289 h 25"/>
                <a:gd name="T28" fmla="*/ 285002206 w 50"/>
                <a:gd name="T29" fmla="*/ 68405 h 25"/>
                <a:gd name="T30" fmla="*/ 260323936 w 50"/>
                <a:gd name="T31" fmla="*/ 75697 h 25"/>
                <a:gd name="T32" fmla="*/ 231442813 w 50"/>
                <a:gd name="T33" fmla="*/ 88951 h 25"/>
                <a:gd name="T34" fmla="*/ 231442813 w 50"/>
                <a:gd name="T35" fmla="*/ 99920 h 25"/>
                <a:gd name="T36" fmla="*/ 224701675 w 50"/>
                <a:gd name="T37" fmla="*/ 117415 h 25"/>
                <a:gd name="T38" fmla="*/ 224701675 w 50"/>
                <a:gd name="T39" fmla="*/ 125356 h 25"/>
                <a:gd name="T40" fmla="*/ 220255160 w 50"/>
                <a:gd name="T41" fmla="*/ 139207 h 25"/>
                <a:gd name="T42" fmla="*/ 168829704 w 50"/>
                <a:gd name="T43" fmla="*/ 131894 h 25"/>
                <a:gd name="T44" fmla="*/ 120900393 w 50"/>
                <a:gd name="T45" fmla="*/ 125356 h 25"/>
                <a:gd name="T46" fmla="*/ 66490470 w 50"/>
                <a:gd name="T47" fmla="*/ 119189 h 25"/>
                <a:gd name="T48" fmla="*/ 19422638 w 50"/>
                <a:gd name="T49" fmla="*/ 117415 h 25"/>
                <a:gd name="T50" fmla="*/ 19422638 w 50"/>
                <a:gd name="T51" fmla="*/ 99920 h 25"/>
                <a:gd name="T52" fmla="*/ 7048434 w 50"/>
                <a:gd name="T53" fmla="*/ 88951 h 25"/>
                <a:gd name="T54" fmla="*/ 7048434 w 50"/>
                <a:gd name="T55" fmla="*/ 75697 h 25"/>
                <a:gd name="T56" fmla="*/ 0 w 50"/>
                <a:gd name="T57" fmla="*/ 67387 h 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0"/>
                <a:gd name="T88" fmla="*/ 0 h 25"/>
                <a:gd name="T89" fmla="*/ 50 w 50"/>
                <a:gd name="T90" fmla="*/ 25 h 2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0" h="25">
                  <a:moveTo>
                    <a:pt x="0" y="12"/>
                  </a:moveTo>
                  <a:lnTo>
                    <a:pt x="6" y="11"/>
                  </a:lnTo>
                  <a:lnTo>
                    <a:pt x="13" y="10"/>
                  </a:lnTo>
                  <a:lnTo>
                    <a:pt x="18" y="7"/>
                  </a:lnTo>
                  <a:lnTo>
                    <a:pt x="25" y="6"/>
                  </a:lnTo>
                  <a:lnTo>
                    <a:pt x="31" y="4"/>
                  </a:lnTo>
                  <a:lnTo>
                    <a:pt x="37" y="3"/>
                  </a:lnTo>
                  <a:lnTo>
                    <a:pt x="43" y="1"/>
                  </a:lnTo>
                  <a:lnTo>
                    <a:pt x="50" y="0"/>
                  </a:lnTo>
                  <a:lnTo>
                    <a:pt x="50" y="2"/>
                  </a:lnTo>
                  <a:lnTo>
                    <a:pt x="50" y="4"/>
                  </a:lnTo>
                  <a:lnTo>
                    <a:pt x="50" y="7"/>
                  </a:lnTo>
                  <a:lnTo>
                    <a:pt x="50" y="10"/>
                  </a:lnTo>
                  <a:lnTo>
                    <a:pt x="46" y="11"/>
                  </a:lnTo>
                  <a:lnTo>
                    <a:pt x="43" y="13"/>
                  </a:lnTo>
                  <a:lnTo>
                    <a:pt x="39" y="14"/>
                  </a:lnTo>
                  <a:lnTo>
                    <a:pt x="35" y="16"/>
                  </a:lnTo>
                  <a:lnTo>
                    <a:pt x="35" y="18"/>
                  </a:lnTo>
                  <a:lnTo>
                    <a:pt x="34" y="21"/>
                  </a:lnTo>
                  <a:lnTo>
                    <a:pt x="34" y="23"/>
                  </a:lnTo>
                  <a:lnTo>
                    <a:pt x="33" y="25"/>
                  </a:lnTo>
                  <a:lnTo>
                    <a:pt x="25" y="24"/>
                  </a:lnTo>
                  <a:lnTo>
                    <a:pt x="18" y="23"/>
                  </a:lnTo>
                  <a:lnTo>
                    <a:pt x="10" y="22"/>
                  </a:lnTo>
                  <a:lnTo>
                    <a:pt x="3" y="21"/>
                  </a:lnTo>
                  <a:lnTo>
                    <a:pt x="3" y="18"/>
                  </a:lnTo>
                  <a:lnTo>
                    <a:pt x="1" y="16"/>
                  </a:lnTo>
                  <a:lnTo>
                    <a:pt x="1" y="14"/>
                  </a:lnTo>
                  <a:lnTo>
                    <a:pt x="0" y="12"/>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19" name="Freeform 34">
              <a:extLst>
                <a:ext uri="{FF2B5EF4-FFF2-40B4-BE49-F238E27FC236}">
                  <a16:creationId xmlns:a16="http://schemas.microsoft.com/office/drawing/2014/main" id="{2698F5E7-ED3E-9C97-AFB8-CA2CD7D0A26F}"/>
                </a:ext>
              </a:extLst>
            </p:cNvPr>
            <p:cNvSpPr>
              <a:spLocks/>
            </p:cNvSpPr>
            <p:nvPr/>
          </p:nvSpPr>
          <p:spPr bwMode="auto">
            <a:xfrm>
              <a:off x="1803" y="1584"/>
              <a:ext cx="93" cy="117"/>
            </a:xfrm>
            <a:custGeom>
              <a:avLst/>
              <a:gdLst>
                <a:gd name="T0" fmla="*/ 0 w 56"/>
                <a:gd name="T1" fmla="*/ 395223 h 88"/>
                <a:gd name="T2" fmla="*/ 54002840 w 56"/>
                <a:gd name="T3" fmla="*/ 246520 h 88"/>
                <a:gd name="T4" fmla="*/ 89683250 w 56"/>
                <a:gd name="T5" fmla="*/ 159935 h 88"/>
                <a:gd name="T6" fmla="*/ 122196706 w 56"/>
                <a:gd name="T7" fmla="*/ 90477 h 88"/>
                <a:gd name="T8" fmla="*/ 162435084 w 56"/>
                <a:gd name="T9" fmla="*/ 1 h 88"/>
                <a:gd name="T10" fmla="*/ 191725931 w 56"/>
                <a:gd name="T11" fmla="*/ 1 h 88"/>
                <a:gd name="T12" fmla="*/ 214808312 w 56"/>
                <a:gd name="T13" fmla="*/ 0 h 88"/>
                <a:gd name="T14" fmla="*/ 244794321 w 56"/>
                <a:gd name="T15" fmla="*/ 0 h 88"/>
                <a:gd name="T16" fmla="*/ 263480620 w 56"/>
                <a:gd name="T17" fmla="*/ 0 h 88"/>
                <a:gd name="T18" fmla="*/ 288767472 w 56"/>
                <a:gd name="T19" fmla="*/ 14527 h 88"/>
                <a:gd name="T20" fmla="*/ 325130569 w 56"/>
                <a:gd name="T21" fmla="*/ 34141 h 88"/>
                <a:gd name="T22" fmla="*/ 345096335 w 56"/>
                <a:gd name="T23" fmla="*/ 59338 h 88"/>
                <a:gd name="T24" fmla="*/ 376895098 w 56"/>
                <a:gd name="T25" fmla="*/ 80239 h 88"/>
                <a:gd name="T26" fmla="*/ 370165514 w 56"/>
                <a:gd name="T27" fmla="*/ 185417 h 88"/>
                <a:gd name="T28" fmla="*/ 330045006 w 56"/>
                <a:gd name="T29" fmla="*/ 340540 h 88"/>
                <a:gd name="T30" fmla="*/ 284713524 w 56"/>
                <a:gd name="T31" fmla="*/ 493562 h 88"/>
                <a:gd name="T32" fmla="*/ 247343902 w 56"/>
                <a:gd name="T33" fmla="*/ 601969 h 88"/>
                <a:gd name="T34" fmla="*/ 195777542 w 56"/>
                <a:gd name="T35" fmla="*/ 589258 h 88"/>
                <a:gd name="T36" fmla="*/ 140737606 w 56"/>
                <a:gd name="T37" fmla="*/ 564385 h 88"/>
                <a:gd name="T38" fmla="*/ 80818599 w 56"/>
                <a:gd name="T39" fmla="*/ 556222 h 88"/>
                <a:gd name="T40" fmla="*/ 29303614 w 56"/>
                <a:gd name="T41" fmla="*/ 539866 h 88"/>
                <a:gd name="T42" fmla="*/ 19580633 w 56"/>
                <a:gd name="T43" fmla="*/ 499755 h 88"/>
                <a:gd name="T44" fmla="*/ 11790494 w 56"/>
                <a:gd name="T45" fmla="*/ 465410 h 88"/>
                <a:gd name="T46" fmla="*/ 7099655 w 56"/>
                <a:gd name="T47" fmla="*/ 433029 h 88"/>
                <a:gd name="T48" fmla="*/ 0 w 56"/>
                <a:gd name="T49" fmla="*/ 395223 h 8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6"/>
                <a:gd name="T76" fmla="*/ 0 h 88"/>
                <a:gd name="T77" fmla="*/ 56 w 56"/>
                <a:gd name="T78" fmla="*/ 88 h 8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6" h="88">
                  <a:moveTo>
                    <a:pt x="0" y="58"/>
                  </a:moveTo>
                  <a:lnTo>
                    <a:pt x="8" y="36"/>
                  </a:lnTo>
                  <a:lnTo>
                    <a:pt x="13" y="23"/>
                  </a:lnTo>
                  <a:lnTo>
                    <a:pt x="18" y="13"/>
                  </a:lnTo>
                  <a:lnTo>
                    <a:pt x="24" y="1"/>
                  </a:lnTo>
                  <a:lnTo>
                    <a:pt x="28" y="1"/>
                  </a:lnTo>
                  <a:lnTo>
                    <a:pt x="32" y="0"/>
                  </a:lnTo>
                  <a:lnTo>
                    <a:pt x="36" y="0"/>
                  </a:lnTo>
                  <a:lnTo>
                    <a:pt x="39" y="0"/>
                  </a:lnTo>
                  <a:lnTo>
                    <a:pt x="43" y="2"/>
                  </a:lnTo>
                  <a:lnTo>
                    <a:pt x="48" y="5"/>
                  </a:lnTo>
                  <a:lnTo>
                    <a:pt x="51" y="8"/>
                  </a:lnTo>
                  <a:lnTo>
                    <a:pt x="56" y="12"/>
                  </a:lnTo>
                  <a:lnTo>
                    <a:pt x="55" y="27"/>
                  </a:lnTo>
                  <a:lnTo>
                    <a:pt x="49" y="50"/>
                  </a:lnTo>
                  <a:lnTo>
                    <a:pt x="42" y="72"/>
                  </a:lnTo>
                  <a:lnTo>
                    <a:pt x="37" y="88"/>
                  </a:lnTo>
                  <a:lnTo>
                    <a:pt x="29" y="86"/>
                  </a:lnTo>
                  <a:lnTo>
                    <a:pt x="21" y="83"/>
                  </a:lnTo>
                  <a:lnTo>
                    <a:pt x="12" y="81"/>
                  </a:lnTo>
                  <a:lnTo>
                    <a:pt x="4" y="79"/>
                  </a:lnTo>
                  <a:lnTo>
                    <a:pt x="3" y="73"/>
                  </a:lnTo>
                  <a:lnTo>
                    <a:pt x="2" y="68"/>
                  </a:lnTo>
                  <a:lnTo>
                    <a:pt x="1" y="63"/>
                  </a:lnTo>
                  <a:lnTo>
                    <a:pt x="0" y="58"/>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20" name="Freeform 35">
              <a:extLst>
                <a:ext uri="{FF2B5EF4-FFF2-40B4-BE49-F238E27FC236}">
                  <a16:creationId xmlns:a16="http://schemas.microsoft.com/office/drawing/2014/main" id="{B5AA3EF8-0B87-85F1-1C8E-D210BE0F5E55}"/>
                </a:ext>
              </a:extLst>
            </p:cNvPr>
            <p:cNvSpPr>
              <a:spLocks/>
            </p:cNvSpPr>
            <p:nvPr/>
          </p:nvSpPr>
          <p:spPr bwMode="auto">
            <a:xfrm>
              <a:off x="1793" y="1039"/>
              <a:ext cx="217" cy="38"/>
            </a:xfrm>
            <a:custGeom>
              <a:avLst/>
              <a:gdLst>
                <a:gd name="T0" fmla="*/ 0 w 131"/>
                <a:gd name="T1" fmla="*/ 10783 h 29"/>
                <a:gd name="T2" fmla="*/ 45547066 w 131"/>
                <a:gd name="T3" fmla="*/ 10783 h 29"/>
                <a:gd name="T4" fmla="*/ 62998616 w 131"/>
                <a:gd name="T5" fmla="*/ 10783 h 29"/>
                <a:gd name="T6" fmla="*/ 85981337 w 131"/>
                <a:gd name="T7" fmla="*/ 18514 h 29"/>
                <a:gd name="T8" fmla="*/ 102646293 w 131"/>
                <a:gd name="T9" fmla="*/ 25097 h 29"/>
                <a:gd name="T10" fmla="*/ 331917427 w 131"/>
                <a:gd name="T11" fmla="*/ 18514 h 29"/>
                <a:gd name="T12" fmla="*/ 499319166 w 131"/>
                <a:gd name="T13" fmla="*/ 10783 h 29"/>
                <a:gd name="T14" fmla="*/ 625264397 w 131"/>
                <a:gd name="T15" fmla="*/ 1 h 29"/>
                <a:gd name="T16" fmla="*/ 705138382 w 131"/>
                <a:gd name="T17" fmla="*/ 0 h 29"/>
                <a:gd name="T18" fmla="*/ 760763295 w 131"/>
                <a:gd name="T19" fmla="*/ 0 h 29"/>
                <a:gd name="T20" fmla="*/ 785729878 w 131"/>
                <a:gd name="T21" fmla="*/ 0 h 29"/>
                <a:gd name="T22" fmla="*/ 803975945 w 131"/>
                <a:gd name="T23" fmla="*/ 1 h 29"/>
                <a:gd name="T24" fmla="*/ 816389479 w 131"/>
                <a:gd name="T25" fmla="*/ 10783 h 29"/>
                <a:gd name="T26" fmla="*/ 779257437 w 131"/>
                <a:gd name="T27" fmla="*/ 25097 h 29"/>
                <a:gd name="T28" fmla="*/ 751735463 w 131"/>
                <a:gd name="T29" fmla="*/ 46651 h 29"/>
                <a:gd name="T30" fmla="*/ 716557917 w 131"/>
                <a:gd name="T31" fmla="*/ 66119 h 29"/>
                <a:gd name="T32" fmla="*/ 684875057 w 131"/>
                <a:gd name="T33" fmla="*/ 86639 h 29"/>
                <a:gd name="T34" fmla="*/ 636689445 w 131"/>
                <a:gd name="T35" fmla="*/ 93717 h 29"/>
                <a:gd name="T36" fmla="*/ 585577388 w 131"/>
                <a:gd name="T37" fmla="*/ 96951 h 29"/>
                <a:gd name="T38" fmla="*/ 533308917 w 131"/>
                <a:gd name="T39" fmla="*/ 98994 h 29"/>
                <a:gd name="T40" fmla="*/ 481001857 w 131"/>
                <a:gd name="T41" fmla="*/ 104959 h 29"/>
                <a:gd name="T42" fmla="*/ 436296830 w 131"/>
                <a:gd name="T43" fmla="*/ 108301 h 29"/>
                <a:gd name="T44" fmla="*/ 388486935 w 131"/>
                <a:gd name="T45" fmla="*/ 116669 h 29"/>
                <a:gd name="T46" fmla="*/ 331917427 w 131"/>
                <a:gd name="T47" fmla="*/ 122802 h 29"/>
                <a:gd name="T48" fmla="*/ 281656672 w 131"/>
                <a:gd name="T49" fmla="*/ 127039 h 29"/>
                <a:gd name="T50" fmla="*/ 248318066 w 131"/>
                <a:gd name="T51" fmla="*/ 116669 h 29"/>
                <a:gd name="T52" fmla="*/ 217908502 w 131"/>
                <a:gd name="T53" fmla="*/ 108301 h 29"/>
                <a:gd name="T54" fmla="*/ 187979134 w 131"/>
                <a:gd name="T55" fmla="*/ 98994 h 29"/>
                <a:gd name="T56" fmla="*/ 155134666 w 131"/>
                <a:gd name="T57" fmla="*/ 93717 h 29"/>
                <a:gd name="T58" fmla="*/ 124979061 w 131"/>
                <a:gd name="T59" fmla="*/ 86639 h 29"/>
                <a:gd name="T60" fmla="*/ 93652757 w 131"/>
                <a:gd name="T61" fmla="*/ 80100 h 29"/>
                <a:gd name="T62" fmla="*/ 62998616 w 131"/>
                <a:gd name="T63" fmla="*/ 73989 h 29"/>
                <a:gd name="T64" fmla="*/ 29930521 w 131"/>
                <a:gd name="T65" fmla="*/ 61129 h 29"/>
                <a:gd name="T66" fmla="*/ 27496140 w 131"/>
                <a:gd name="T67" fmla="*/ 54582 h 29"/>
                <a:gd name="T68" fmla="*/ 18068671 w 131"/>
                <a:gd name="T69" fmla="*/ 41655 h 29"/>
                <a:gd name="T70" fmla="*/ 6584905 w 131"/>
                <a:gd name="T71" fmla="*/ 24260 h 29"/>
                <a:gd name="T72" fmla="*/ 0 w 131"/>
                <a:gd name="T73" fmla="*/ 10783 h 2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1"/>
                <a:gd name="T112" fmla="*/ 0 h 29"/>
                <a:gd name="T113" fmla="*/ 131 w 131"/>
                <a:gd name="T114" fmla="*/ 29 h 2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1" h="29">
                  <a:moveTo>
                    <a:pt x="0" y="2"/>
                  </a:moveTo>
                  <a:lnTo>
                    <a:pt x="7" y="2"/>
                  </a:lnTo>
                  <a:lnTo>
                    <a:pt x="10" y="2"/>
                  </a:lnTo>
                  <a:lnTo>
                    <a:pt x="14" y="4"/>
                  </a:lnTo>
                  <a:lnTo>
                    <a:pt x="16" y="6"/>
                  </a:lnTo>
                  <a:lnTo>
                    <a:pt x="53" y="4"/>
                  </a:lnTo>
                  <a:lnTo>
                    <a:pt x="80" y="2"/>
                  </a:lnTo>
                  <a:lnTo>
                    <a:pt x="100" y="1"/>
                  </a:lnTo>
                  <a:lnTo>
                    <a:pt x="113" y="0"/>
                  </a:lnTo>
                  <a:lnTo>
                    <a:pt x="122" y="0"/>
                  </a:lnTo>
                  <a:lnTo>
                    <a:pt x="126" y="0"/>
                  </a:lnTo>
                  <a:lnTo>
                    <a:pt x="129" y="1"/>
                  </a:lnTo>
                  <a:lnTo>
                    <a:pt x="131" y="2"/>
                  </a:lnTo>
                  <a:lnTo>
                    <a:pt x="125" y="6"/>
                  </a:lnTo>
                  <a:lnTo>
                    <a:pt x="121" y="11"/>
                  </a:lnTo>
                  <a:lnTo>
                    <a:pt x="115" y="15"/>
                  </a:lnTo>
                  <a:lnTo>
                    <a:pt x="110" y="20"/>
                  </a:lnTo>
                  <a:lnTo>
                    <a:pt x="102" y="21"/>
                  </a:lnTo>
                  <a:lnTo>
                    <a:pt x="94" y="22"/>
                  </a:lnTo>
                  <a:lnTo>
                    <a:pt x="86" y="23"/>
                  </a:lnTo>
                  <a:lnTo>
                    <a:pt x="77" y="24"/>
                  </a:lnTo>
                  <a:lnTo>
                    <a:pt x="70" y="25"/>
                  </a:lnTo>
                  <a:lnTo>
                    <a:pt x="62" y="27"/>
                  </a:lnTo>
                  <a:lnTo>
                    <a:pt x="53" y="28"/>
                  </a:lnTo>
                  <a:lnTo>
                    <a:pt x="45" y="29"/>
                  </a:lnTo>
                  <a:lnTo>
                    <a:pt x="40" y="27"/>
                  </a:lnTo>
                  <a:lnTo>
                    <a:pt x="35" y="25"/>
                  </a:lnTo>
                  <a:lnTo>
                    <a:pt x="30" y="23"/>
                  </a:lnTo>
                  <a:lnTo>
                    <a:pt x="25" y="21"/>
                  </a:lnTo>
                  <a:lnTo>
                    <a:pt x="20" y="20"/>
                  </a:lnTo>
                  <a:lnTo>
                    <a:pt x="15" y="18"/>
                  </a:lnTo>
                  <a:lnTo>
                    <a:pt x="10" y="17"/>
                  </a:lnTo>
                  <a:lnTo>
                    <a:pt x="5" y="14"/>
                  </a:lnTo>
                  <a:lnTo>
                    <a:pt x="4" y="12"/>
                  </a:lnTo>
                  <a:lnTo>
                    <a:pt x="3" y="9"/>
                  </a:lnTo>
                  <a:lnTo>
                    <a:pt x="1" y="5"/>
                  </a:lnTo>
                  <a:lnTo>
                    <a:pt x="0" y="2"/>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21" name="Freeform 36">
              <a:extLst>
                <a:ext uri="{FF2B5EF4-FFF2-40B4-BE49-F238E27FC236}">
                  <a16:creationId xmlns:a16="http://schemas.microsoft.com/office/drawing/2014/main" id="{547545D6-C87E-65F7-B8F5-8E7D201AD4D5}"/>
                </a:ext>
              </a:extLst>
            </p:cNvPr>
            <p:cNvSpPr>
              <a:spLocks/>
            </p:cNvSpPr>
            <p:nvPr/>
          </p:nvSpPr>
          <p:spPr bwMode="auto">
            <a:xfrm>
              <a:off x="1838" y="1076"/>
              <a:ext cx="174" cy="49"/>
            </a:xfrm>
            <a:custGeom>
              <a:avLst/>
              <a:gdLst>
                <a:gd name="T0" fmla="*/ 0 w 105"/>
                <a:gd name="T1" fmla="*/ 67270 h 37"/>
                <a:gd name="T2" fmla="*/ 76147336 w 105"/>
                <a:gd name="T3" fmla="*/ 67270 h 37"/>
                <a:gd name="T4" fmla="*/ 156730299 w 105"/>
                <a:gd name="T5" fmla="*/ 59561 h 37"/>
                <a:gd name="T6" fmla="*/ 238407373 w 105"/>
                <a:gd name="T7" fmla="*/ 55167 h 37"/>
                <a:gd name="T8" fmla="*/ 324929189 w 105"/>
                <a:gd name="T9" fmla="*/ 38356 h 37"/>
                <a:gd name="T10" fmla="*/ 411777449 w 105"/>
                <a:gd name="T11" fmla="*/ 23752 h 37"/>
                <a:gd name="T12" fmla="*/ 491980913 w 105"/>
                <a:gd name="T13" fmla="*/ 17935 h 37"/>
                <a:gd name="T14" fmla="*/ 579687599 w 105"/>
                <a:gd name="T15" fmla="*/ 1 h 37"/>
                <a:gd name="T16" fmla="*/ 661048252 w 105"/>
                <a:gd name="T17" fmla="*/ 0 h 37"/>
                <a:gd name="T18" fmla="*/ 654695431 w 105"/>
                <a:gd name="T19" fmla="*/ 38356 h 37"/>
                <a:gd name="T20" fmla="*/ 650413269 w 105"/>
                <a:gd name="T21" fmla="*/ 59561 h 37"/>
                <a:gd name="T22" fmla="*/ 636924077 w 105"/>
                <a:gd name="T23" fmla="*/ 78878 h 37"/>
                <a:gd name="T24" fmla="*/ 612635726 w 105"/>
                <a:gd name="T25" fmla="*/ 96754 h 37"/>
                <a:gd name="T26" fmla="*/ 574241354 w 105"/>
                <a:gd name="T27" fmla="*/ 114653 h 37"/>
                <a:gd name="T28" fmla="*/ 538454291 w 105"/>
                <a:gd name="T29" fmla="*/ 128134 h 37"/>
                <a:gd name="T30" fmla="*/ 491980913 w 105"/>
                <a:gd name="T31" fmla="*/ 138339 h 37"/>
                <a:gd name="T32" fmla="*/ 452094106 w 105"/>
                <a:gd name="T33" fmla="*/ 156244 h 37"/>
                <a:gd name="T34" fmla="*/ 411777449 w 105"/>
                <a:gd name="T35" fmla="*/ 169927 h 37"/>
                <a:gd name="T36" fmla="*/ 365014323 w 105"/>
                <a:gd name="T37" fmla="*/ 187614 h 37"/>
                <a:gd name="T38" fmla="*/ 324929189 w 105"/>
                <a:gd name="T39" fmla="*/ 201083 h 37"/>
                <a:gd name="T40" fmla="*/ 284371253 w 105"/>
                <a:gd name="T41" fmla="*/ 224726 h 37"/>
                <a:gd name="T42" fmla="*/ 248486405 w 105"/>
                <a:gd name="T43" fmla="*/ 224726 h 37"/>
                <a:gd name="T44" fmla="*/ 213798888 w 105"/>
                <a:gd name="T45" fmla="*/ 224726 h 37"/>
                <a:gd name="T46" fmla="*/ 174670071 w 105"/>
                <a:gd name="T47" fmla="*/ 224726 h 37"/>
                <a:gd name="T48" fmla="*/ 137405420 w 105"/>
                <a:gd name="T49" fmla="*/ 224726 h 37"/>
                <a:gd name="T50" fmla="*/ 115566246 w 105"/>
                <a:gd name="T51" fmla="*/ 206918 h 37"/>
                <a:gd name="T52" fmla="*/ 82917015 w 105"/>
                <a:gd name="T53" fmla="*/ 187614 h 37"/>
                <a:gd name="T54" fmla="*/ 50036194 w 105"/>
                <a:gd name="T55" fmla="*/ 169691 h 37"/>
                <a:gd name="T56" fmla="*/ 10995229 w 105"/>
                <a:gd name="T57" fmla="*/ 151838 h 37"/>
                <a:gd name="T58" fmla="*/ 10995229 w 105"/>
                <a:gd name="T59" fmla="*/ 128312 h 37"/>
                <a:gd name="T60" fmla="*/ 6635054 w 105"/>
                <a:gd name="T61" fmla="*/ 114653 h 37"/>
                <a:gd name="T62" fmla="*/ 6635054 w 105"/>
                <a:gd name="T63" fmla="*/ 89087 h 37"/>
                <a:gd name="T64" fmla="*/ 0 w 105"/>
                <a:gd name="T65" fmla="*/ 67270 h 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5"/>
                <a:gd name="T100" fmla="*/ 0 h 37"/>
                <a:gd name="T101" fmla="*/ 105 w 105"/>
                <a:gd name="T102" fmla="*/ 37 h 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5" h="37">
                  <a:moveTo>
                    <a:pt x="0" y="11"/>
                  </a:moveTo>
                  <a:lnTo>
                    <a:pt x="12" y="11"/>
                  </a:lnTo>
                  <a:lnTo>
                    <a:pt x="25" y="10"/>
                  </a:lnTo>
                  <a:lnTo>
                    <a:pt x="38" y="9"/>
                  </a:lnTo>
                  <a:lnTo>
                    <a:pt x="51" y="6"/>
                  </a:lnTo>
                  <a:lnTo>
                    <a:pt x="65" y="4"/>
                  </a:lnTo>
                  <a:lnTo>
                    <a:pt x="78" y="3"/>
                  </a:lnTo>
                  <a:lnTo>
                    <a:pt x="92" y="1"/>
                  </a:lnTo>
                  <a:lnTo>
                    <a:pt x="105" y="0"/>
                  </a:lnTo>
                  <a:lnTo>
                    <a:pt x="104" y="6"/>
                  </a:lnTo>
                  <a:lnTo>
                    <a:pt x="103" y="10"/>
                  </a:lnTo>
                  <a:lnTo>
                    <a:pt x="101" y="13"/>
                  </a:lnTo>
                  <a:lnTo>
                    <a:pt x="97" y="16"/>
                  </a:lnTo>
                  <a:lnTo>
                    <a:pt x="91" y="19"/>
                  </a:lnTo>
                  <a:lnTo>
                    <a:pt x="85" y="21"/>
                  </a:lnTo>
                  <a:lnTo>
                    <a:pt x="78" y="23"/>
                  </a:lnTo>
                  <a:lnTo>
                    <a:pt x="72" y="26"/>
                  </a:lnTo>
                  <a:lnTo>
                    <a:pt x="65" y="29"/>
                  </a:lnTo>
                  <a:lnTo>
                    <a:pt x="58" y="31"/>
                  </a:lnTo>
                  <a:lnTo>
                    <a:pt x="51" y="33"/>
                  </a:lnTo>
                  <a:lnTo>
                    <a:pt x="45" y="37"/>
                  </a:lnTo>
                  <a:lnTo>
                    <a:pt x="39" y="37"/>
                  </a:lnTo>
                  <a:lnTo>
                    <a:pt x="34" y="37"/>
                  </a:lnTo>
                  <a:lnTo>
                    <a:pt x="28" y="37"/>
                  </a:lnTo>
                  <a:lnTo>
                    <a:pt x="22" y="37"/>
                  </a:lnTo>
                  <a:lnTo>
                    <a:pt x="18" y="34"/>
                  </a:lnTo>
                  <a:lnTo>
                    <a:pt x="13" y="31"/>
                  </a:lnTo>
                  <a:lnTo>
                    <a:pt x="8" y="28"/>
                  </a:lnTo>
                  <a:lnTo>
                    <a:pt x="2" y="25"/>
                  </a:lnTo>
                  <a:lnTo>
                    <a:pt x="2" y="22"/>
                  </a:lnTo>
                  <a:lnTo>
                    <a:pt x="1" y="19"/>
                  </a:lnTo>
                  <a:lnTo>
                    <a:pt x="1" y="15"/>
                  </a:lnTo>
                  <a:lnTo>
                    <a:pt x="0" y="11"/>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22" name="Freeform 37">
              <a:extLst>
                <a:ext uri="{FF2B5EF4-FFF2-40B4-BE49-F238E27FC236}">
                  <a16:creationId xmlns:a16="http://schemas.microsoft.com/office/drawing/2014/main" id="{E2DA2911-8C90-AF7B-AFAE-6C3C9F4A9D91}"/>
                </a:ext>
              </a:extLst>
            </p:cNvPr>
            <p:cNvSpPr>
              <a:spLocks/>
            </p:cNvSpPr>
            <p:nvPr/>
          </p:nvSpPr>
          <p:spPr bwMode="auto">
            <a:xfrm>
              <a:off x="1883" y="1607"/>
              <a:ext cx="99" cy="119"/>
            </a:xfrm>
            <a:custGeom>
              <a:avLst/>
              <a:gdLst>
                <a:gd name="T0" fmla="*/ 0 w 60"/>
                <a:gd name="T1" fmla="*/ 408183 h 90"/>
                <a:gd name="T2" fmla="*/ 24424673 w 60"/>
                <a:gd name="T3" fmla="*/ 318136 h 90"/>
                <a:gd name="T4" fmla="*/ 50581133 w 60"/>
                <a:gd name="T5" fmla="*/ 216744 h 90"/>
                <a:gd name="T6" fmla="*/ 71422885 w 60"/>
                <a:gd name="T7" fmla="*/ 123976 h 90"/>
                <a:gd name="T8" fmla="*/ 102040964 w 60"/>
                <a:gd name="T9" fmla="*/ 30476 h 90"/>
                <a:gd name="T10" fmla="*/ 134183615 w 60"/>
                <a:gd name="T11" fmla="*/ 23049 h 90"/>
                <a:gd name="T12" fmla="*/ 170813289 w 60"/>
                <a:gd name="T13" fmla="*/ 17432 h 90"/>
                <a:gd name="T14" fmla="*/ 211757989 w 60"/>
                <a:gd name="T15" fmla="*/ 13184 h 90"/>
                <a:gd name="T16" fmla="*/ 253371824 w 60"/>
                <a:gd name="T17" fmla="*/ 0 h 90"/>
                <a:gd name="T18" fmla="*/ 271616965 w 60"/>
                <a:gd name="T19" fmla="*/ 133358 h 90"/>
                <a:gd name="T20" fmla="*/ 292515199 w 60"/>
                <a:gd name="T21" fmla="*/ 260322 h 90"/>
                <a:gd name="T22" fmla="*/ 314015354 w 60"/>
                <a:gd name="T23" fmla="*/ 387912 h 90"/>
                <a:gd name="T24" fmla="*/ 330838274 w 60"/>
                <a:gd name="T25" fmla="*/ 518462 h 90"/>
                <a:gd name="T26" fmla="*/ 227216822 w 60"/>
                <a:gd name="T27" fmla="*/ 487756 h 90"/>
                <a:gd name="T28" fmla="*/ 149928255 w 60"/>
                <a:gd name="T29" fmla="*/ 463378 h 90"/>
                <a:gd name="T30" fmla="*/ 93065758 w 60"/>
                <a:gd name="T31" fmla="*/ 455113 h 90"/>
                <a:gd name="T32" fmla="*/ 50581133 w 60"/>
                <a:gd name="T33" fmla="*/ 434482 h 90"/>
                <a:gd name="T34" fmla="*/ 24424673 w 60"/>
                <a:gd name="T35" fmla="*/ 432339 h 90"/>
                <a:gd name="T36" fmla="*/ 9636113 w 60"/>
                <a:gd name="T37" fmla="*/ 428100 h 90"/>
                <a:gd name="T38" fmla="*/ 5840070 w 60"/>
                <a:gd name="T39" fmla="*/ 415666 h 90"/>
                <a:gd name="T40" fmla="*/ 0 w 60"/>
                <a:gd name="T41" fmla="*/ 408183 h 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0"/>
                <a:gd name="T64" fmla="*/ 0 h 90"/>
                <a:gd name="T65" fmla="*/ 60 w 60"/>
                <a:gd name="T66" fmla="*/ 90 h 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0" h="90">
                  <a:moveTo>
                    <a:pt x="0" y="71"/>
                  </a:moveTo>
                  <a:lnTo>
                    <a:pt x="4" y="55"/>
                  </a:lnTo>
                  <a:lnTo>
                    <a:pt x="9" y="38"/>
                  </a:lnTo>
                  <a:lnTo>
                    <a:pt x="13" y="22"/>
                  </a:lnTo>
                  <a:lnTo>
                    <a:pt x="18" y="5"/>
                  </a:lnTo>
                  <a:lnTo>
                    <a:pt x="24" y="4"/>
                  </a:lnTo>
                  <a:lnTo>
                    <a:pt x="31" y="3"/>
                  </a:lnTo>
                  <a:lnTo>
                    <a:pt x="38" y="2"/>
                  </a:lnTo>
                  <a:lnTo>
                    <a:pt x="46" y="0"/>
                  </a:lnTo>
                  <a:lnTo>
                    <a:pt x="49" y="23"/>
                  </a:lnTo>
                  <a:lnTo>
                    <a:pt x="53" y="45"/>
                  </a:lnTo>
                  <a:lnTo>
                    <a:pt x="57" y="67"/>
                  </a:lnTo>
                  <a:lnTo>
                    <a:pt x="60" y="90"/>
                  </a:lnTo>
                  <a:lnTo>
                    <a:pt x="41" y="85"/>
                  </a:lnTo>
                  <a:lnTo>
                    <a:pt x="27" y="81"/>
                  </a:lnTo>
                  <a:lnTo>
                    <a:pt x="17" y="79"/>
                  </a:lnTo>
                  <a:lnTo>
                    <a:pt x="9" y="76"/>
                  </a:lnTo>
                  <a:lnTo>
                    <a:pt x="4" y="75"/>
                  </a:lnTo>
                  <a:lnTo>
                    <a:pt x="2" y="74"/>
                  </a:lnTo>
                  <a:lnTo>
                    <a:pt x="1" y="72"/>
                  </a:lnTo>
                  <a:lnTo>
                    <a:pt x="0" y="71"/>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23" name="Freeform 38">
              <a:extLst>
                <a:ext uri="{FF2B5EF4-FFF2-40B4-BE49-F238E27FC236}">
                  <a16:creationId xmlns:a16="http://schemas.microsoft.com/office/drawing/2014/main" id="{7324E6D5-835D-DECA-4EB8-B03757B832ED}"/>
                </a:ext>
              </a:extLst>
            </p:cNvPr>
            <p:cNvSpPr>
              <a:spLocks/>
            </p:cNvSpPr>
            <p:nvPr/>
          </p:nvSpPr>
          <p:spPr bwMode="auto">
            <a:xfrm>
              <a:off x="1881" y="1154"/>
              <a:ext cx="121" cy="420"/>
            </a:xfrm>
            <a:custGeom>
              <a:avLst/>
              <a:gdLst>
                <a:gd name="T0" fmla="*/ 0 w 73"/>
                <a:gd name="T1" fmla="*/ 2011682 h 316"/>
                <a:gd name="T2" fmla="*/ 11057377 w 73"/>
                <a:gd name="T3" fmla="*/ 1969590 h 316"/>
                <a:gd name="T4" fmla="*/ 18327978 w 73"/>
                <a:gd name="T5" fmla="*/ 1875639 h 316"/>
                <a:gd name="T6" fmla="*/ 30379235 w 73"/>
                <a:gd name="T7" fmla="*/ 1669907 h 316"/>
                <a:gd name="T8" fmla="*/ 57350794 w 73"/>
                <a:gd name="T9" fmla="*/ 1270794 h 316"/>
                <a:gd name="T10" fmla="*/ 70280934 w 73"/>
                <a:gd name="T11" fmla="*/ 1269145 h 316"/>
                <a:gd name="T12" fmla="*/ 83464505 w 73"/>
                <a:gd name="T13" fmla="*/ 1256409 h 316"/>
                <a:gd name="T14" fmla="*/ 95060928 w 73"/>
                <a:gd name="T15" fmla="*/ 1253757 h 316"/>
                <a:gd name="T16" fmla="*/ 116492996 w 73"/>
                <a:gd name="T17" fmla="*/ 1249754 h 316"/>
                <a:gd name="T18" fmla="*/ 126895624 w 73"/>
                <a:gd name="T19" fmla="*/ 988228 h 316"/>
                <a:gd name="T20" fmla="*/ 138345282 w 73"/>
                <a:gd name="T21" fmla="*/ 778610 h 316"/>
                <a:gd name="T22" fmla="*/ 138345282 w 73"/>
                <a:gd name="T23" fmla="*/ 489215 h 316"/>
                <a:gd name="T24" fmla="*/ 144596385 w 73"/>
                <a:gd name="T25" fmla="*/ 1 h 316"/>
                <a:gd name="T26" fmla="*/ 185554278 w 73"/>
                <a:gd name="T27" fmla="*/ 1 h 316"/>
                <a:gd name="T28" fmla="*/ 214917604 w 73"/>
                <a:gd name="T29" fmla="*/ 0 h 316"/>
                <a:gd name="T30" fmla="*/ 250317270 w 73"/>
                <a:gd name="T31" fmla="*/ 0 h 316"/>
                <a:gd name="T32" fmla="*/ 280555986 w 73"/>
                <a:gd name="T33" fmla="*/ 0 h 316"/>
                <a:gd name="T34" fmla="*/ 291434073 w 73"/>
                <a:gd name="T35" fmla="*/ 606312 h 316"/>
                <a:gd name="T36" fmla="*/ 280555986 w 73"/>
                <a:gd name="T37" fmla="*/ 1007371 h 316"/>
                <a:gd name="T38" fmla="*/ 273763758 w 73"/>
                <a:gd name="T39" fmla="*/ 1364180 h 316"/>
                <a:gd name="T40" fmla="*/ 261172231 w 73"/>
                <a:gd name="T41" fmla="*/ 1847264 h 316"/>
                <a:gd name="T42" fmla="*/ 268030867 w 73"/>
                <a:gd name="T43" fmla="*/ 1847264 h 316"/>
                <a:gd name="T44" fmla="*/ 280555986 w 73"/>
                <a:gd name="T45" fmla="*/ 1847264 h 316"/>
                <a:gd name="T46" fmla="*/ 291434073 w 73"/>
                <a:gd name="T47" fmla="*/ 1847264 h 316"/>
                <a:gd name="T48" fmla="*/ 307562379 w 73"/>
                <a:gd name="T49" fmla="*/ 1847264 h 316"/>
                <a:gd name="T50" fmla="*/ 310029850 w 73"/>
                <a:gd name="T51" fmla="*/ 1562178 h 316"/>
                <a:gd name="T52" fmla="*/ 320055249 w 73"/>
                <a:gd name="T53" fmla="*/ 1270794 h 316"/>
                <a:gd name="T54" fmla="*/ 326842809 w 73"/>
                <a:gd name="T55" fmla="*/ 988228 h 316"/>
                <a:gd name="T56" fmla="*/ 330742389 w 73"/>
                <a:gd name="T57" fmla="*/ 699465 h 316"/>
                <a:gd name="T58" fmla="*/ 344567226 w 73"/>
                <a:gd name="T59" fmla="*/ 699465 h 316"/>
                <a:gd name="T60" fmla="*/ 356233505 w 73"/>
                <a:gd name="T61" fmla="*/ 699465 h 316"/>
                <a:gd name="T62" fmla="*/ 368794904 w 73"/>
                <a:gd name="T63" fmla="*/ 699465 h 316"/>
                <a:gd name="T64" fmla="*/ 380092652 w 73"/>
                <a:gd name="T65" fmla="*/ 699465 h 316"/>
                <a:gd name="T66" fmla="*/ 397267140 w 73"/>
                <a:gd name="T67" fmla="*/ 1041413 h 316"/>
                <a:gd name="T68" fmla="*/ 426486195 w 73"/>
                <a:gd name="T69" fmla="*/ 1376957 h 316"/>
                <a:gd name="T70" fmla="*/ 444270230 w 73"/>
                <a:gd name="T71" fmla="*/ 1720146 h 316"/>
                <a:gd name="T72" fmla="*/ 465031249 w 73"/>
                <a:gd name="T73" fmla="*/ 2061753 h 316"/>
                <a:gd name="T74" fmla="*/ 426486195 w 73"/>
                <a:gd name="T75" fmla="*/ 2076312 h 316"/>
                <a:gd name="T76" fmla="*/ 386584668 w 73"/>
                <a:gd name="T77" fmla="*/ 2092731 h 316"/>
                <a:gd name="T78" fmla="*/ 356233505 w 73"/>
                <a:gd name="T79" fmla="*/ 2100069 h 316"/>
                <a:gd name="T80" fmla="*/ 320055249 w 73"/>
                <a:gd name="T81" fmla="*/ 2102834 h 316"/>
                <a:gd name="T82" fmla="*/ 273763758 w 73"/>
                <a:gd name="T83" fmla="*/ 2115814 h 316"/>
                <a:gd name="T84" fmla="*/ 222496166 w 73"/>
                <a:gd name="T85" fmla="*/ 2121760 h 316"/>
                <a:gd name="T86" fmla="*/ 152450283 w 73"/>
                <a:gd name="T87" fmla="*/ 2133358 h 316"/>
                <a:gd name="T88" fmla="*/ 63995991 w 73"/>
                <a:gd name="T89" fmla="*/ 2138269 h 316"/>
                <a:gd name="T90" fmla="*/ 27865035 w 73"/>
                <a:gd name="T91" fmla="*/ 2092731 h 316"/>
                <a:gd name="T92" fmla="*/ 6670981 w 73"/>
                <a:gd name="T93" fmla="*/ 2061753 h 316"/>
                <a:gd name="T94" fmla="*/ 0 w 73"/>
                <a:gd name="T95" fmla="*/ 2037749 h 316"/>
                <a:gd name="T96" fmla="*/ 0 w 73"/>
                <a:gd name="T97" fmla="*/ 2011682 h 31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3"/>
                <a:gd name="T148" fmla="*/ 0 h 316"/>
                <a:gd name="T149" fmla="*/ 73 w 73"/>
                <a:gd name="T150" fmla="*/ 316 h 31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3" h="316">
                  <a:moveTo>
                    <a:pt x="0" y="297"/>
                  </a:moveTo>
                  <a:lnTo>
                    <a:pt x="2" y="291"/>
                  </a:lnTo>
                  <a:lnTo>
                    <a:pt x="3" y="278"/>
                  </a:lnTo>
                  <a:lnTo>
                    <a:pt x="5" y="247"/>
                  </a:lnTo>
                  <a:lnTo>
                    <a:pt x="9" y="188"/>
                  </a:lnTo>
                  <a:lnTo>
                    <a:pt x="11" y="187"/>
                  </a:lnTo>
                  <a:lnTo>
                    <a:pt x="13" y="186"/>
                  </a:lnTo>
                  <a:lnTo>
                    <a:pt x="15" y="185"/>
                  </a:lnTo>
                  <a:lnTo>
                    <a:pt x="18" y="184"/>
                  </a:lnTo>
                  <a:lnTo>
                    <a:pt x="20" y="146"/>
                  </a:lnTo>
                  <a:lnTo>
                    <a:pt x="22" y="115"/>
                  </a:lnTo>
                  <a:lnTo>
                    <a:pt x="22" y="72"/>
                  </a:lnTo>
                  <a:lnTo>
                    <a:pt x="23" y="1"/>
                  </a:lnTo>
                  <a:lnTo>
                    <a:pt x="29" y="1"/>
                  </a:lnTo>
                  <a:lnTo>
                    <a:pt x="34" y="0"/>
                  </a:lnTo>
                  <a:lnTo>
                    <a:pt x="39" y="0"/>
                  </a:lnTo>
                  <a:lnTo>
                    <a:pt x="44" y="0"/>
                  </a:lnTo>
                  <a:lnTo>
                    <a:pt x="46" y="90"/>
                  </a:lnTo>
                  <a:lnTo>
                    <a:pt x="44" y="149"/>
                  </a:lnTo>
                  <a:lnTo>
                    <a:pt x="43" y="202"/>
                  </a:lnTo>
                  <a:lnTo>
                    <a:pt x="41" y="273"/>
                  </a:lnTo>
                  <a:lnTo>
                    <a:pt x="42" y="273"/>
                  </a:lnTo>
                  <a:lnTo>
                    <a:pt x="44" y="273"/>
                  </a:lnTo>
                  <a:lnTo>
                    <a:pt x="46" y="273"/>
                  </a:lnTo>
                  <a:lnTo>
                    <a:pt x="48" y="273"/>
                  </a:lnTo>
                  <a:lnTo>
                    <a:pt x="49" y="231"/>
                  </a:lnTo>
                  <a:lnTo>
                    <a:pt x="50" y="188"/>
                  </a:lnTo>
                  <a:lnTo>
                    <a:pt x="51" y="146"/>
                  </a:lnTo>
                  <a:lnTo>
                    <a:pt x="52" y="104"/>
                  </a:lnTo>
                  <a:lnTo>
                    <a:pt x="54" y="104"/>
                  </a:lnTo>
                  <a:lnTo>
                    <a:pt x="56" y="104"/>
                  </a:lnTo>
                  <a:lnTo>
                    <a:pt x="58" y="104"/>
                  </a:lnTo>
                  <a:lnTo>
                    <a:pt x="60" y="104"/>
                  </a:lnTo>
                  <a:lnTo>
                    <a:pt x="63" y="154"/>
                  </a:lnTo>
                  <a:lnTo>
                    <a:pt x="67" y="204"/>
                  </a:lnTo>
                  <a:lnTo>
                    <a:pt x="70" y="254"/>
                  </a:lnTo>
                  <a:lnTo>
                    <a:pt x="73" y="305"/>
                  </a:lnTo>
                  <a:lnTo>
                    <a:pt x="67" y="307"/>
                  </a:lnTo>
                  <a:lnTo>
                    <a:pt x="61" y="309"/>
                  </a:lnTo>
                  <a:lnTo>
                    <a:pt x="56" y="310"/>
                  </a:lnTo>
                  <a:lnTo>
                    <a:pt x="50" y="311"/>
                  </a:lnTo>
                  <a:lnTo>
                    <a:pt x="43" y="312"/>
                  </a:lnTo>
                  <a:lnTo>
                    <a:pt x="35" y="314"/>
                  </a:lnTo>
                  <a:lnTo>
                    <a:pt x="24" y="315"/>
                  </a:lnTo>
                  <a:lnTo>
                    <a:pt x="10" y="316"/>
                  </a:lnTo>
                  <a:lnTo>
                    <a:pt x="4" y="309"/>
                  </a:lnTo>
                  <a:lnTo>
                    <a:pt x="1" y="305"/>
                  </a:lnTo>
                  <a:lnTo>
                    <a:pt x="0" y="301"/>
                  </a:lnTo>
                  <a:lnTo>
                    <a:pt x="0" y="297"/>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24" name="Freeform 39">
              <a:extLst>
                <a:ext uri="{FF2B5EF4-FFF2-40B4-BE49-F238E27FC236}">
                  <a16:creationId xmlns:a16="http://schemas.microsoft.com/office/drawing/2014/main" id="{79275FAA-C10B-BDE8-D0CE-269CC28AD39C}"/>
                </a:ext>
              </a:extLst>
            </p:cNvPr>
            <p:cNvSpPr>
              <a:spLocks/>
            </p:cNvSpPr>
            <p:nvPr/>
          </p:nvSpPr>
          <p:spPr bwMode="auto">
            <a:xfrm>
              <a:off x="1854" y="294"/>
              <a:ext cx="77" cy="158"/>
            </a:xfrm>
            <a:custGeom>
              <a:avLst/>
              <a:gdLst>
                <a:gd name="T0" fmla="*/ 0 w 46"/>
                <a:gd name="T1" fmla="*/ 281989 h 119"/>
                <a:gd name="T2" fmla="*/ 24310238 w 46"/>
                <a:gd name="T3" fmla="*/ 155966 h 119"/>
                <a:gd name="T4" fmla="*/ 51734033 w 46"/>
                <a:gd name="T5" fmla="*/ 91736 h 119"/>
                <a:gd name="T6" fmla="*/ 68116963 w 46"/>
                <a:gd name="T7" fmla="*/ 43751 h 119"/>
                <a:gd name="T8" fmla="*/ 92418637 w 46"/>
                <a:gd name="T9" fmla="*/ 14078 h 119"/>
                <a:gd name="T10" fmla="*/ 138412637 w 46"/>
                <a:gd name="T11" fmla="*/ 0 h 119"/>
                <a:gd name="T12" fmla="*/ 154700850 w 46"/>
                <a:gd name="T13" fmla="*/ 14078 h 119"/>
                <a:gd name="T14" fmla="*/ 169286225 w 46"/>
                <a:gd name="T15" fmla="*/ 18692 h 119"/>
                <a:gd name="T16" fmla="*/ 205385848 w 46"/>
                <a:gd name="T17" fmla="*/ 43499 h 119"/>
                <a:gd name="T18" fmla="*/ 307857522 w 46"/>
                <a:gd name="T19" fmla="*/ 365057 h 119"/>
                <a:gd name="T20" fmla="*/ 373282699 w 46"/>
                <a:gd name="T21" fmla="*/ 554402 h 119"/>
                <a:gd name="T22" fmla="*/ 387829722 w 46"/>
                <a:gd name="T23" fmla="*/ 657798 h 119"/>
                <a:gd name="T24" fmla="*/ 397526737 w 46"/>
                <a:gd name="T25" fmla="*/ 740593 h 119"/>
                <a:gd name="T26" fmla="*/ 387829722 w 46"/>
                <a:gd name="T27" fmla="*/ 744889 h 119"/>
                <a:gd name="T28" fmla="*/ 382632612 w 46"/>
                <a:gd name="T29" fmla="*/ 755233 h 119"/>
                <a:gd name="T30" fmla="*/ 373282699 w 46"/>
                <a:gd name="T31" fmla="*/ 771545 h 119"/>
                <a:gd name="T32" fmla="*/ 357217424 w 46"/>
                <a:gd name="T33" fmla="*/ 780066 h 119"/>
                <a:gd name="T34" fmla="*/ 329297528 w 46"/>
                <a:gd name="T35" fmla="*/ 693528 h 119"/>
                <a:gd name="T36" fmla="*/ 307857522 w 46"/>
                <a:gd name="T37" fmla="*/ 657798 h 119"/>
                <a:gd name="T38" fmla="*/ 307857522 w 46"/>
                <a:gd name="T39" fmla="*/ 625008 h 119"/>
                <a:gd name="T40" fmla="*/ 307857522 w 46"/>
                <a:gd name="T41" fmla="*/ 600867 h 119"/>
                <a:gd name="T42" fmla="*/ 267635627 w 46"/>
                <a:gd name="T43" fmla="*/ 600867 h 119"/>
                <a:gd name="T44" fmla="*/ 231690593 w 46"/>
                <a:gd name="T45" fmla="*/ 598916 h 119"/>
                <a:gd name="T46" fmla="*/ 190862716 w 46"/>
                <a:gd name="T47" fmla="*/ 598916 h 119"/>
                <a:gd name="T48" fmla="*/ 154700850 w 46"/>
                <a:gd name="T49" fmla="*/ 598916 h 119"/>
                <a:gd name="T50" fmla="*/ 119599360 w 46"/>
                <a:gd name="T51" fmla="*/ 561024 h 119"/>
                <a:gd name="T52" fmla="*/ 86598349 w 46"/>
                <a:gd name="T53" fmla="*/ 539518 h 119"/>
                <a:gd name="T54" fmla="*/ 51734033 w 46"/>
                <a:gd name="T55" fmla="*/ 497111 h 119"/>
                <a:gd name="T56" fmla="*/ 8676086 w 46"/>
                <a:gd name="T57" fmla="*/ 464132 h 119"/>
                <a:gd name="T58" fmla="*/ 8676086 w 46"/>
                <a:gd name="T59" fmla="*/ 420106 h 119"/>
                <a:gd name="T60" fmla="*/ 8676086 w 46"/>
                <a:gd name="T61" fmla="*/ 374406 h 119"/>
                <a:gd name="T62" fmla="*/ 0 w 46"/>
                <a:gd name="T63" fmla="*/ 333274 h 119"/>
                <a:gd name="T64" fmla="*/ 0 w 46"/>
                <a:gd name="T65" fmla="*/ 281989 h 1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
                <a:gd name="T100" fmla="*/ 0 h 119"/>
                <a:gd name="T101" fmla="*/ 46 w 46"/>
                <a:gd name="T102" fmla="*/ 119 h 11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 h="119">
                  <a:moveTo>
                    <a:pt x="0" y="43"/>
                  </a:moveTo>
                  <a:lnTo>
                    <a:pt x="3" y="24"/>
                  </a:lnTo>
                  <a:lnTo>
                    <a:pt x="6" y="14"/>
                  </a:lnTo>
                  <a:lnTo>
                    <a:pt x="8" y="7"/>
                  </a:lnTo>
                  <a:lnTo>
                    <a:pt x="11" y="2"/>
                  </a:lnTo>
                  <a:lnTo>
                    <a:pt x="16" y="0"/>
                  </a:lnTo>
                  <a:lnTo>
                    <a:pt x="18" y="2"/>
                  </a:lnTo>
                  <a:lnTo>
                    <a:pt x="20" y="3"/>
                  </a:lnTo>
                  <a:lnTo>
                    <a:pt x="24" y="6"/>
                  </a:lnTo>
                  <a:lnTo>
                    <a:pt x="36" y="56"/>
                  </a:lnTo>
                  <a:lnTo>
                    <a:pt x="43" y="84"/>
                  </a:lnTo>
                  <a:lnTo>
                    <a:pt x="45" y="100"/>
                  </a:lnTo>
                  <a:lnTo>
                    <a:pt x="46" y="113"/>
                  </a:lnTo>
                  <a:lnTo>
                    <a:pt x="45" y="114"/>
                  </a:lnTo>
                  <a:lnTo>
                    <a:pt x="44" y="115"/>
                  </a:lnTo>
                  <a:lnTo>
                    <a:pt x="43" y="118"/>
                  </a:lnTo>
                  <a:lnTo>
                    <a:pt x="41" y="119"/>
                  </a:lnTo>
                  <a:lnTo>
                    <a:pt x="38" y="106"/>
                  </a:lnTo>
                  <a:lnTo>
                    <a:pt x="36" y="100"/>
                  </a:lnTo>
                  <a:lnTo>
                    <a:pt x="36" y="96"/>
                  </a:lnTo>
                  <a:lnTo>
                    <a:pt x="36" y="92"/>
                  </a:lnTo>
                  <a:lnTo>
                    <a:pt x="31" y="92"/>
                  </a:lnTo>
                  <a:lnTo>
                    <a:pt x="27" y="91"/>
                  </a:lnTo>
                  <a:lnTo>
                    <a:pt x="22" y="91"/>
                  </a:lnTo>
                  <a:lnTo>
                    <a:pt x="18" y="91"/>
                  </a:lnTo>
                  <a:lnTo>
                    <a:pt x="14" y="86"/>
                  </a:lnTo>
                  <a:lnTo>
                    <a:pt x="10" y="82"/>
                  </a:lnTo>
                  <a:lnTo>
                    <a:pt x="6" y="76"/>
                  </a:lnTo>
                  <a:lnTo>
                    <a:pt x="1" y="71"/>
                  </a:lnTo>
                  <a:lnTo>
                    <a:pt x="1" y="64"/>
                  </a:lnTo>
                  <a:lnTo>
                    <a:pt x="1" y="57"/>
                  </a:lnTo>
                  <a:lnTo>
                    <a:pt x="0" y="51"/>
                  </a:lnTo>
                  <a:lnTo>
                    <a:pt x="0" y="43"/>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25" name="Freeform 40">
              <a:extLst>
                <a:ext uri="{FF2B5EF4-FFF2-40B4-BE49-F238E27FC236}">
                  <a16:creationId xmlns:a16="http://schemas.microsoft.com/office/drawing/2014/main" id="{75609AF1-6508-7348-F337-0F8023798834}"/>
                </a:ext>
              </a:extLst>
            </p:cNvPr>
            <p:cNvSpPr>
              <a:spLocks/>
            </p:cNvSpPr>
            <p:nvPr/>
          </p:nvSpPr>
          <p:spPr bwMode="auto">
            <a:xfrm>
              <a:off x="1889" y="1145"/>
              <a:ext cx="20" cy="139"/>
            </a:xfrm>
            <a:custGeom>
              <a:avLst/>
              <a:gdLst>
                <a:gd name="T0" fmla="*/ 0 w 12"/>
                <a:gd name="T1" fmla="*/ 1 h 105"/>
                <a:gd name="T2" fmla="*/ 21788986 w 12"/>
                <a:gd name="T3" fmla="*/ 1 h 105"/>
                <a:gd name="T4" fmla="*/ 45815332 w 12"/>
                <a:gd name="T5" fmla="*/ 0 h 105"/>
                <a:gd name="T6" fmla="*/ 60524967 w 12"/>
                <a:gd name="T7" fmla="*/ 0 h 105"/>
                <a:gd name="T8" fmla="*/ 76358882 w 12"/>
                <a:gd name="T9" fmla="*/ 0 h 105"/>
                <a:gd name="T10" fmla="*/ 89652105 w 12"/>
                <a:gd name="T11" fmla="*/ 277015 h 105"/>
                <a:gd name="T12" fmla="*/ 89652105 w 12"/>
                <a:gd name="T13" fmla="*/ 436292 h 105"/>
                <a:gd name="T14" fmla="*/ 76358882 w 12"/>
                <a:gd name="T15" fmla="*/ 533992 h 105"/>
                <a:gd name="T16" fmla="*/ 68600272 w 12"/>
                <a:gd name="T17" fmla="*/ 630226 h 105"/>
                <a:gd name="T18" fmla="*/ 53791276 w 12"/>
                <a:gd name="T19" fmla="*/ 476070 h 105"/>
                <a:gd name="T20" fmla="*/ 36314962 w 12"/>
                <a:gd name="T21" fmla="*/ 318211 h 105"/>
                <a:gd name="T22" fmla="*/ 21788986 w 12"/>
                <a:gd name="T23" fmla="*/ 166825 h 105"/>
                <a:gd name="T24" fmla="*/ 0 w 12"/>
                <a:gd name="T25" fmla="*/ 1 h 1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05"/>
                <a:gd name="T41" fmla="*/ 12 w 12"/>
                <a:gd name="T42" fmla="*/ 105 h 1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05">
                  <a:moveTo>
                    <a:pt x="0" y="1"/>
                  </a:moveTo>
                  <a:lnTo>
                    <a:pt x="3" y="1"/>
                  </a:lnTo>
                  <a:lnTo>
                    <a:pt x="6" y="0"/>
                  </a:lnTo>
                  <a:lnTo>
                    <a:pt x="8" y="0"/>
                  </a:lnTo>
                  <a:lnTo>
                    <a:pt x="10" y="0"/>
                  </a:lnTo>
                  <a:lnTo>
                    <a:pt x="12" y="46"/>
                  </a:lnTo>
                  <a:lnTo>
                    <a:pt x="12" y="73"/>
                  </a:lnTo>
                  <a:lnTo>
                    <a:pt x="10" y="89"/>
                  </a:lnTo>
                  <a:lnTo>
                    <a:pt x="9" y="105"/>
                  </a:lnTo>
                  <a:lnTo>
                    <a:pt x="7" y="79"/>
                  </a:lnTo>
                  <a:lnTo>
                    <a:pt x="5" y="53"/>
                  </a:lnTo>
                  <a:lnTo>
                    <a:pt x="3" y="27"/>
                  </a:lnTo>
                  <a:lnTo>
                    <a:pt x="0" y="1"/>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26" name="Freeform 41">
              <a:extLst>
                <a:ext uri="{FF2B5EF4-FFF2-40B4-BE49-F238E27FC236}">
                  <a16:creationId xmlns:a16="http://schemas.microsoft.com/office/drawing/2014/main" id="{D3E9FB9B-3175-D3C9-8741-9F4BF77538D4}"/>
                </a:ext>
              </a:extLst>
            </p:cNvPr>
            <p:cNvSpPr>
              <a:spLocks/>
            </p:cNvSpPr>
            <p:nvPr/>
          </p:nvSpPr>
          <p:spPr bwMode="auto">
            <a:xfrm>
              <a:off x="1859" y="427"/>
              <a:ext cx="45" cy="32"/>
            </a:xfrm>
            <a:custGeom>
              <a:avLst/>
              <a:gdLst>
                <a:gd name="T0" fmla="*/ 0 w 27"/>
                <a:gd name="T1" fmla="*/ 0 h 24"/>
                <a:gd name="T2" fmla="*/ 53791278 w 27"/>
                <a:gd name="T3" fmla="*/ 1 h 24"/>
                <a:gd name="T4" fmla="*/ 102779198 w 27"/>
                <a:gd name="T5" fmla="*/ 1 h 24"/>
                <a:gd name="T6" fmla="*/ 158282675 w 27"/>
                <a:gd name="T7" fmla="*/ 15503 h 24"/>
                <a:gd name="T8" fmla="*/ 195236265 w 27"/>
                <a:gd name="T9" fmla="*/ 20671 h 24"/>
                <a:gd name="T10" fmla="*/ 203211303 w 27"/>
                <a:gd name="T11" fmla="*/ 65329 h 24"/>
                <a:gd name="T12" fmla="*/ 203211303 w 27"/>
                <a:gd name="T13" fmla="*/ 96320 h 24"/>
                <a:gd name="T14" fmla="*/ 203211303 w 27"/>
                <a:gd name="T15" fmla="*/ 139792 h 24"/>
                <a:gd name="T16" fmla="*/ 203211303 w 27"/>
                <a:gd name="T17" fmla="*/ 179551 h 24"/>
                <a:gd name="T18" fmla="*/ 168124912 w 27"/>
                <a:gd name="T19" fmla="*/ 171236 h 24"/>
                <a:gd name="T20" fmla="*/ 121926739 w 27"/>
                <a:gd name="T21" fmla="*/ 163668 h 24"/>
                <a:gd name="T22" fmla="*/ 80772857 w 27"/>
                <a:gd name="T23" fmla="*/ 163668 h 24"/>
                <a:gd name="T24" fmla="*/ 36314990 w 27"/>
                <a:gd name="T25" fmla="*/ 154853 h 24"/>
                <a:gd name="T26" fmla="*/ 32274778 w 27"/>
                <a:gd name="T27" fmla="*/ 112639 h 24"/>
                <a:gd name="T28" fmla="*/ 21789001 w 27"/>
                <a:gd name="T29" fmla="*/ 84479 h 24"/>
                <a:gd name="T30" fmla="*/ 13073400 w 27"/>
                <a:gd name="T31" fmla="*/ 36748 h 24"/>
                <a:gd name="T32" fmla="*/ 0 w 27"/>
                <a:gd name="T33" fmla="*/ 0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
                <a:gd name="T52" fmla="*/ 0 h 24"/>
                <a:gd name="T53" fmla="*/ 27 w 27"/>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 h="24">
                  <a:moveTo>
                    <a:pt x="0" y="0"/>
                  </a:moveTo>
                  <a:lnTo>
                    <a:pt x="7" y="1"/>
                  </a:lnTo>
                  <a:lnTo>
                    <a:pt x="14" y="1"/>
                  </a:lnTo>
                  <a:lnTo>
                    <a:pt x="21" y="2"/>
                  </a:lnTo>
                  <a:lnTo>
                    <a:pt x="26" y="3"/>
                  </a:lnTo>
                  <a:lnTo>
                    <a:pt x="27" y="9"/>
                  </a:lnTo>
                  <a:lnTo>
                    <a:pt x="27" y="13"/>
                  </a:lnTo>
                  <a:lnTo>
                    <a:pt x="27" y="19"/>
                  </a:lnTo>
                  <a:lnTo>
                    <a:pt x="27" y="24"/>
                  </a:lnTo>
                  <a:lnTo>
                    <a:pt x="22" y="23"/>
                  </a:lnTo>
                  <a:lnTo>
                    <a:pt x="16" y="22"/>
                  </a:lnTo>
                  <a:lnTo>
                    <a:pt x="11" y="22"/>
                  </a:lnTo>
                  <a:lnTo>
                    <a:pt x="5" y="21"/>
                  </a:lnTo>
                  <a:lnTo>
                    <a:pt x="4" y="15"/>
                  </a:lnTo>
                  <a:lnTo>
                    <a:pt x="3" y="11"/>
                  </a:lnTo>
                  <a:lnTo>
                    <a:pt x="2" y="5"/>
                  </a:lnTo>
                  <a:lnTo>
                    <a:pt x="0"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27" name="Freeform 42">
              <a:extLst>
                <a:ext uri="{FF2B5EF4-FFF2-40B4-BE49-F238E27FC236}">
                  <a16:creationId xmlns:a16="http://schemas.microsoft.com/office/drawing/2014/main" id="{8C8DD673-05C5-DF0C-A92A-652EDCCE17D1}"/>
                </a:ext>
              </a:extLst>
            </p:cNvPr>
            <p:cNvSpPr>
              <a:spLocks/>
            </p:cNvSpPr>
            <p:nvPr/>
          </p:nvSpPr>
          <p:spPr bwMode="auto">
            <a:xfrm>
              <a:off x="1884" y="545"/>
              <a:ext cx="87" cy="467"/>
            </a:xfrm>
            <a:custGeom>
              <a:avLst/>
              <a:gdLst>
                <a:gd name="T0" fmla="*/ 0 w 52"/>
                <a:gd name="T1" fmla="*/ 201550 h 352"/>
                <a:gd name="T2" fmla="*/ 0 w 52"/>
                <a:gd name="T3" fmla="*/ 175755 h 352"/>
                <a:gd name="T4" fmla="*/ 0 w 52"/>
                <a:gd name="T5" fmla="*/ 132475 h 352"/>
                <a:gd name="T6" fmla="*/ 0 w 52"/>
                <a:gd name="T7" fmla="*/ 99853 h 352"/>
                <a:gd name="T8" fmla="*/ 8602199 w 52"/>
                <a:gd name="T9" fmla="*/ 56730 h 352"/>
                <a:gd name="T10" fmla="*/ 67402039 w 52"/>
                <a:gd name="T11" fmla="*/ 42760 h 352"/>
                <a:gd name="T12" fmla="*/ 127147759 w 52"/>
                <a:gd name="T13" fmla="*/ 18446 h 352"/>
                <a:gd name="T14" fmla="*/ 180068692 w 52"/>
                <a:gd name="T15" fmla="*/ 13904 h 352"/>
                <a:gd name="T16" fmla="*/ 248209482 w 52"/>
                <a:gd name="T17" fmla="*/ 0 h 352"/>
                <a:gd name="T18" fmla="*/ 301268865 w 52"/>
                <a:gd name="T19" fmla="*/ 535207 h 352"/>
                <a:gd name="T20" fmla="*/ 347554137 w 52"/>
                <a:gd name="T21" fmla="*/ 1120727 h 352"/>
                <a:gd name="T22" fmla="*/ 400920189 w 52"/>
                <a:gd name="T23" fmla="*/ 1701581 h 352"/>
                <a:gd name="T24" fmla="*/ 442437326 w 52"/>
                <a:gd name="T25" fmla="*/ 2245449 h 352"/>
                <a:gd name="T26" fmla="*/ 379547427 w 52"/>
                <a:gd name="T27" fmla="*/ 2254732 h 352"/>
                <a:gd name="T28" fmla="*/ 330189263 w 52"/>
                <a:gd name="T29" fmla="*/ 2254732 h 352"/>
                <a:gd name="T30" fmla="*/ 301268865 w 52"/>
                <a:gd name="T31" fmla="*/ 2254732 h 352"/>
                <a:gd name="T32" fmla="*/ 255855414 w 52"/>
                <a:gd name="T33" fmla="*/ 2254732 h 352"/>
                <a:gd name="T34" fmla="*/ 226855994 w 52"/>
                <a:gd name="T35" fmla="*/ 2254732 h 352"/>
                <a:gd name="T36" fmla="*/ 188670929 w 52"/>
                <a:gd name="T37" fmla="*/ 2245449 h 352"/>
                <a:gd name="T38" fmla="*/ 143227496 w 52"/>
                <a:gd name="T39" fmla="*/ 2230896 h 352"/>
                <a:gd name="T40" fmla="*/ 85607252 w 52"/>
                <a:gd name="T41" fmla="*/ 2229634 h 352"/>
                <a:gd name="T42" fmla="*/ 67402039 w 52"/>
                <a:gd name="T43" fmla="*/ 1738268 h 352"/>
                <a:gd name="T44" fmla="*/ 51167509 w 52"/>
                <a:gd name="T45" fmla="*/ 1214463 h 352"/>
                <a:gd name="T46" fmla="*/ 14392131 w 52"/>
                <a:gd name="T47" fmla="*/ 689978 h 352"/>
                <a:gd name="T48" fmla="*/ 0 w 52"/>
                <a:gd name="T49" fmla="*/ 201550 h 3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2"/>
                <a:gd name="T76" fmla="*/ 0 h 352"/>
                <a:gd name="T77" fmla="*/ 52 w 52"/>
                <a:gd name="T78" fmla="*/ 352 h 3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2" h="352">
                  <a:moveTo>
                    <a:pt x="0" y="32"/>
                  </a:moveTo>
                  <a:lnTo>
                    <a:pt x="0" y="27"/>
                  </a:lnTo>
                  <a:lnTo>
                    <a:pt x="0" y="20"/>
                  </a:lnTo>
                  <a:lnTo>
                    <a:pt x="0" y="15"/>
                  </a:lnTo>
                  <a:lnTo>
                    <a:pt x="1" y="8"/>
                  </a:lnTo>
                  <a:lnTo>
                    <a:pt x="8" y="6"/>
                  </a:lnTo>
                  <a:lnTo>
                    <a:pt x="15" y="3"/>
                  </a:lnTo>
                  <a:lnTo>
                    <a:pt x="21" y="2"/>
                  </a:lnTo>
                  <a:lnTo>
                    <a:pt x="29" y="0"/>
                  </a:lnTo>
                  <a:lnTo>
                    <a:pt x="35" y="84"/>
                  </a:lnTo>
                  <a:lnTo>
                    <a:pt x="41" y="175"/>
                  </a:lnTo>
                  <a:lnTo>
                    <a:pt x="47" y="266"/>
                  </a:lnTo>
                  <a:lnTo>
                    <a:pt x="52" y="351"/>
                  </a:lnTo>
                  <a:lnTo>
                    <a:pt x="45" y="352"/>
                  </a:lnTo>
                  <a:lnTo>
                    <a:pt x="39" y="352"/>
                  </a:lnTo>
                  <a:lnTo>
                    <a:pt x="35" y="352"/>
                  </a:lnTo>
                  <a:lnTo>
                    <a:pt x="30" y="352"/>
                  </a:lnTo>
                  <a:lnTo>
                    <a:pt x="27" y="352"/>
                  </a:lnTo>
                  <a:lnTo>
                    <a:pt x="22" y="351"/>
                  </a:lnTo>
                  <a:lnTo>
                    <a:pt x="17" y="349"/>
                  </a:lnTo>
                  <a:lnTo>
                    <a:pt x="10" y="348"/>
                  </a:lnTo>
                  <a:lnTo>
                    <a:pt x="8" y="272"/>
                  </a:lnTo>
                  <a:lnTo>
                    <a:pt x="6" y="190"/>
                  </a:lnTo>
                  <a:lnTo>
                    <a:pt x="2" y="108"/>
                  </a:lnTo>
                  <a:lnTo>
                    <a:pt x="0" y="32"/>
                  </a:lnTo>
                  <a:close/>
                </a:path>
              </a:pathLst>
            </a:custGeom>
            <a:solidFill>
              <a:srgbClr val="CC33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28" name="Freeform 43">
              <a:extLst>
                <a:ext uri="{FF2B5EF4-FFF2-40B4-BE49-F238E27FC236}">
                  <a16:creationId xmlns:a16="http://schemas.microsoft.com/office/drawing/2014/main" id="{B691B2D5-0807-51B1-D031-257CF2DC4237}"/>
                </a:ext>
              </a:extLst>
            </p:cNvPr>
            <p:cNvSpPr>
              <a:spLocks/>
            </p:cNvSpPr>
            <p:nvPr/>
          </p:nvSpPr>
          <p:spPr bwMode="auto">
            <a:xfrm>
              <a:off x="1927" y="1109"/>
              <a:ext cx="72" cy="33"/>
            </a:xfrm>
            <a:custGeom>
              <a:avLst/>
              <a:gdLst>
                <a:gd name="T0" fmla="*/ 0 w 43"/>
                <a:gd name="T1" fmla="*/ 106789 h 25"/>
                <a:gd name="T2" fmla="*/ 24473434 w 43"/>
                <a:gd name="T3" fmla="*/ 99920 h 25"/>
                <a:gd name="T4" fmla="*/ 60865470 w 43"/>
                <a:gd name="T5" fmla="*/ 80901 h 25"/>
                <a:gd name="T6" fmla="*/ 114891277 w 43"/>
                <a:gd name="T7" fmla="*/ 68405 h 25"/>
                <a:gd name="T8" fmla="*/ 170647200 w 43"/>
                <a:gd name="T9" fmla="*/ 51822 h 25"/>
                <a:gd name="T10" fmla="*/ 230204132 w 43"/>
                <a:gd name="T11" fmla="*/ 38675 h 25"/>
                <a:gd name="T12" fmla="*/ 285735013 w 43"/>
                <a:gd name="T13" fmla="*/ 29299 h 25"/>
                <a:gd name="T14" fmla="*/ 338585754 w 43"/>
                <a:gd name="T15" fmla="*/ 16815 h 25"/>
                <a:gd name="T16" fmla="*/ 376424922 w 43"/>
                <a:gd name="T17" fmla="*/ 0 h 25"/>
                <a:gd name="T18" fmla="*/ 363079515 w 43"/>
                <a:gd name="T19" fmla="*/ 22196 h 25"/>
                <a:gd name="T20" fmla="*/ 363079515 w 43"/>
                <a:gd name="T21" fmla="*/ 38675 h 25"/>
                <a:gd name="T22" fmla="*/ 363079515 w 43"/>
                <a:gd name="T23" fmla="*/ 51822 h 25"/>
                <a:gd name="T24" fmla="*/ 359679456 w 43"/>
                <a:gd name="T25" fmla="*/ 80901 h 25"/>
                <a:gd name="T26" fmla="*/ 332227145 w 43"/>
                <a:gd name="T27" fmla="*/ 90295 h 25"/>
                <a:gd name="T28" fmla="*/ 294168507 w 43"/>
                <a:gd name="T29" fmla="*/ 105460 h 25"/>
                <a:gd name="T30" fmla="*/ 270697507 w 43"/>
                <a:gd name="T31" fmla="*/ 119189 h 25"/>
                <a:gd name="T32" fmla="*/ 244867640 w 43"/>
                <a:gd name="T33" fmla="*/ 131894 h 25"/>
                <a:gd name="T34" fmla="*/ 183664474 w 43"/>
                <a:gd name="T35" fmla="*/ 139207 h 25"/>
                <a:gd name="T36" fmla="*/ 129501204 w 43"/>
                <a:gd name="T37" fmla="*/ 139207 h 25"/>
                <a:gd name="T38" fmla="*/ 77340993 w 43"/>
                <a:gd name="T39" fmla="*/ 139207 h 25"/>
                <a:gd name="T40" fmla="*/ 14616082 w 43"/>
                <a:gd name="T41" fmla="*/ 139207 h 25"/>
                <a:gd name="T42" fmla="*/ 14616082 w 43"/>
                <a:gd name="T43" fmla="*/ 131894 h 25"/>
                <a:gd name="T44" fmla="*/ 8729053 w 43"/>
                <a:gd name="T45" fmla="*/ 125356 h 25"/>
                <a:gd name="T46" fmla="*/ 8729053 w 43"/>
                <a:gd name="T47" fmla="*/ 119189 h 25"/>
                <a:gd name="T48" fmla="*/ 0 w 43"/>
                <a:gd name="T49" fmla="*/ 106789 h 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3"/>
                <a:gd name="T76" fmla="*/ 0 h 25"/>
                <a:gd name="T77" fmla="*/ 43 w 43"/>
                <a:gd name="T78" fmla="*/ 25 h 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3" h="25">
                  <a:moveTo>
                    <a:pt x="0" y="20"/>
                  </a:moveTo>
                  <a:lnTo>
                    <a:pt x="3" y="18"/>
                  </a:lnTo>
                  <a:lnTo>
                    <a:pt x="7" y="15"/>
                  </a:lnTo>
                  <a:lnTo>
                    <a:pt x="13" y="13"/>
                  </a:lnTo>
                  <a:lnTo>
                    <a:pt x="20" y="10"/>
                  </a:lnTo>
                  <a:lnTo>
                    <a:pt x="26" y="7"/>
                  </a:lnTo>
                  <a:lnTo>
                    <a:pt x="33" y="5"/>
                  </a:lnTo>
                  <a:lnTo>
                    <a:pt x="39" y="3"/>
                  </a:lnTo>
                  <a:lnTo>
                    <a:pt x="43" y="0"/>
                  </a:lnTo>
                  <a:lnTo>
                    <a:pt x="42" y="4"/>
                  </a:lnTo>
                  <a:lnTo>
                    <a:pt x="42" y="7"/>
                  </a:lnTo>
                  <a:lnTo>
                    <a:pt x="42" y="10"/>
                  </a:lnTo>
                  <a:lnTo>
                    <a:pt x="41" y="15"/>
                  </a:lnTo>
                  <a:lnTo>
                    <a:pt x="38" y="17"/>
                  </a:lnTo>
                  <a:lnTo>
                    <a:pt x="34" y="19"/>
                  </a:lnTo>
                  <a:lnTo>
                    <a:pt x="31" y="22"/>
                  </a:lnTo>
                  <a:lnTo>
                    <a:pt x="28" y="24"/>
                  </a:lnTo>
                  <a:lnTo>
                    <a:pt x="21" y="25"/>
                  </a:lnTo>
                  <a:lnTo>
                    <a:pt x="15" y="25"/>
                  </a:lnTo>
                  <a:lnTo>
                    <a:pt x="9" y="25"/>
                  </a:lnTo>
                  <a:lnTo>
                    <a:pt x="2" y="25"/>
                  </a:lnTo>
                  <a:lnTo>
                    <a:pt x="2" y="24"/>
                  </a:lnTo>
                  <a:lnTo>
                    <a:pt x="1" y="23"/>
                  </a:lnTo>
                  <a:lnTo>
                    <a:pt x="1" y="22"/>
                  </a:lnTo>
                  <a:lnTo>
                    <a:pt x="0" y="20"/>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29" name="Freeform 44">
              <a:extLst>
                <a:ext uri="{FF2B5EF4-FFF2-40B4-BE49-F238E27FC236}">
                  <a16:creationId xmlns:a16="http://schemas.microsoft.com/office/drawing/2014/main" id="{F3548CC7-696B-57DA-CB7F-0BF61852BD82}"/>
                </a:ext>
              </a:extLst>
            </p:cNvPr>
            <p:cNvSpPr>
              <a:spLocks/>
            </p:cNvSpPr>
            <p:nvPr/>
          </p:nvSpPr>
          <p:spPr bwMode="auto">
            <a:xfrm>
              <a:off x="1969" y="1590"/>
              <a:ext cx="125" cy="131"/>
            </a:xfrm>
            <a:custGeom>
              <a:avLst/>
              <a:gdLst>
                <a:gd name="T0" fmla="*/ 0 w 75"/>
                <a:gd name="T1" fmla="*/ 37630 h 99"/>
                <a:gd name="T2" fmla="*/ 76358876 w 75"/>
                <a:gd name="T3" fmla="*/ 13354 h 99"/>
                <a:gd name="T4" fmla="*/ 134621332 w 75"/>
                <a:gd name="T5" fmla="*/ 1 h 99"/>
                <a:gd name="T6" fmla="*/ 182924352 w 75"/>
                <a:gd name="T7" fmla="*/ 0 h 99"/>
                <a:gd name="T8" fmla="*/ 239101236 w 75"/>
                <a:gd name="T9" fmla="*/ 1 h 99"/>
                <a:gd name="T10" fmla="*/ 347214899 w 75"/>
                <a:gd name="T11" fmla="*/ 152656 h 99"/>
                <a:gd name="T12" fmla="*/ 420392042 w 75"/>
                <a:gd name="T13" fmla="*/ 260388 h 99"/>
                <a:gd name="T14" fmla="*/ 483751270 w 75"/>
                <a:gd name="T15" fmla="*/ 333497 h 99"/>
                <a:gd name="T16" fmla="*/ 510012166 w 75"/>
                <a:gd name="T17" fmla="*/ 397177 h 99"/>
                <a:gd name="T18" fmla="*/ 542322766 w 75"/>
                <a:gd name="T19" fmla="*/ 438948 h 99"/>
                <a:gd name="T20" fmla="*/ 556736840 w 75"/>
                <a:gd name="T21" fmla="*/ 457968 h 99"/>
                <a:gd name="T22" fmla="*/ 564475290 w 75"/>
                <a:gd name="T23" fmla="*/ 490119 h 99"/>
                <a:gd name="T24" fmla="*/ 564475290 w 75"/>
                <a:gd name="T25" fmla="*/ 509194 h 99"/>
                <a:gd name="T26" fmla="*/ 439673741 w 75"/>
                <a:gd name="T27" fmla="*/ 529788 h 99"/>
                <a:gd name="T28" fmla="*/ 347214899 w 75"/>
                <a:gd name="T29" fmla="*/ 552993 h 99"/>
                <a:gd name="T30" fmla="*/ 280207993 w 75"/>
                <a:gd name="T31" fmla="*/ 570652 h 99"/>
                <a:gd name="T32" fmla="*/ 239101236 w 75"/>
                <a:gd name="T33" fmla="*/ 580830 h 99"/>
                <a:gd name="T34" fmla="*/ 203211277 w 75"/>
                <a:gd name="T35" fmla="*/ 583934 h 99"/>
                <a:gd name="T36" fmla="*/ 182924352 w 75"/>
                <a:gd name="T37" fmla="*/ 583934 h 99"/>
                <a:gd name="T38" fmla="*/ 149420153 w 75"/>
                <a:gd name="T39" fmla="*/ 580830 h 99"/>
                <a:gd name="T40" fmla="*/ 134621332 w 75"/>
                <a:gd name="T41" fmla="*/ 570652 h 99"/>
                <a:gd name="T42" fmla="*/ 68600265 w 75"/>
                <a:gd name="T43" fmla="*/ 353689 h 99"/>
                <a:gd name="T44" fmla="*/ 36314959 w 75"/>
                <a:gd name="T45" fmla="*/ 230706 h 99"/>
                <a:gd name="T46" fmla="*/ 21788984 w 75"/>
                <a:gd name="T47" fmla="*/ 135507 h 99"/>
                <a:gd name="T48" fmla="*/ 0 w 75"/>
                <a:gd name="T49" fmla="*/ 37630 h 9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5"/>
                <a:gd name="T76" fmla="*/ 0 h 99"/>
                <a:gd name="T77" fmla="*/ 75 w 75"/>
                <a:gd name="T78" fmla="*/ 99 h 9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5" h="99">
                  <a:moveTo>
                    <a:pt x="0" y="6"/>
                  </a:moveTo>
                  <a:lnTo>
                    <a:pt x="10" y="2"/>
                  </a:lnTo>
                  <a:lnTo>
                    <a:pt x="18" y="1"/>
                  </a:lnTo>
                  <a:lnTo>
                    <a:pt x="24" y="0"/>
                  </a:lnTo>
                  <a:lnTo>
                    <a:pt x="32" y="1"/>
                  </a:lnTo>
                  <a:lnTo>
                    <a:pt x="46" y="26"/>
                  </a:lnTo>
                  <a:lnTo>
                    <a:pt x="56" y="44"/>
                  </a:lnTo>
                  <a:lnTo>
                    <a:pt x="64" y="57"/>
                  </a:lnTo>
                  <a:lnTo>
                    <a:pt x="68" y="67"/>
                  </a:lnTo>
                  <a:lnTo>
                    <a:pt x="72" y="74"/>
                  </a:lnTo>
                  <a:lnTo>
                    <a:pt x="74" y="78"/>
                  </a:lnTo>
                  <a:lnTo>
                    <a:pt x="75" y="83"/>
                  </a:lnTo>
                  <a:lnTo>
                    <a:pt x="75" y="86"/>
                  </a:lnTo>
                  <a:lnTo>
                    <a:pt x="58" y="90"/>
                  </a:lnTo>
                  <a:lnTo>
                    <a:pt x="46" y="94"/>
                  </a:lnTo>
                  <a:lnTo>
                    <a:pt x="37" y="97"/>
                  </a:lnTo>
                  <a:lnTo>
                    <a:pt x="32" y="98"/>
                  </a:lnTo>
                  <a:lnTo>
                    <a:pt x="27" y="99"/>
                  </a:lnTo>
                  <a:lnTo>
                    <a:pt x="24" y="99"/>
                  </a:lnTo>
                  <a:lnTo>
                    <a:pt x="20" y="98"/>
                  </a:lnTo>
                  <a:lnTo>
                    <a:pt x="18" y="97"/>
                  </a:lnTo>
                  <a:lnTo>
                    <a:pt x="9" y="60"/>
                  </a:lnTo>
                  <a:lnTo>
                    <a:pt x="5" y="39"/>
                  </a:lnTo>
                  <a:lnTo>
                    <a:pt x="3" y="23"/>
                  </a:lnTo>
                  <a:lnTo>
                    <a:pt x="0" y="6"/>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30" name="Freeform 45">
              <a:extLst>
                <a:ext uri="{FF2B5EF4-FFF2-40B4-BE49-F238E27FC236}">
                  <a16:creationId xmlns:a16="http://schemas.microsoft.com/office/drawing/2014/main" id="{FD475D78-C331-E196-3033-9812C7F56F88}"/>
                </a:ext>
              </a:extLst>
            </p:cNvPr>
            <p:cNvSpPr>
              <a:spLocks/>
            </p:cNvSpPr>
            <p:nvPr/>
          </p:nvSpPr>
          <p:spPr bwMode="auto">
            <a:xfrm>
              <a:off x="1996" y="1038"/>
              <a:ext cx="49" cy="26"/>
            </a:xfrm>
            <a:custGeom>
              <a:avLst/>
              <a:gdLst>
                <a:gd name="T0" fmla="*/ 0 w 30"/>
                <a:gd name="T1" fmla="*/ 67223 h 20"/>
                <a:gd name="T2" fmla="*/ 16382101 w 30"/>
                <a:gd name="T3" fmla="*/ 61041 h 20"/>
                <a:gd name="T4" fmla="*/ 31546336 w 30"/>
                <a:gd name="T5" fmla="*/ 54591 h 20"/>
                <a:gd name="T6" fmla="*/ 43703768 w 30"/>
                <a:gd name="T7" fmla="*/ 46955 h 20"/>
                <a:gd name="T8" fmla="*/ 64055998 w 30"/>
                <a:gd name="T9" fmla="*/ 41993 h 20"/>
                <a:gd name="T10" fmla="*/ 64055998 w 30"/>
                <a:gd name="T11" fmla="*/ 34638 h 20"/>
                <a:gd name="T12" fmla="*/ 64055998 w 30"/>
                <a:gd name="T13" fmla="*/ 32302 h 20"/>
                <a:gd name="T14" fmla="*/ 64055998 w 30"/>
                <a:gd name="T15" fmla="*/ 20496 h 20"/>
                <a:gd name="T16" fmla="*/ 64055998 w 30"/>
                <a:gd name="T17" fmla="*/ 14703 h 20"/>
                <a:gd name="T18" fmla="*/ 77122818 w 30"/>
                <a:gd name="T19" fmla="*/ 11310 h 20"/>
                <a:gd name="T20" fmla="*/ 88822081 w 30"/>
                <a:gd name="T21" fmla="*/ 8700 h 20"/>
                <a:gd name="T22" fmla="*/ 104624852 w 30"/>
                <a:gd name="T23" fmla="*/ 1 h 20"/>
                <a:gd name="T24" fmla="*/ 121388937 w 30"/>
                <a:gd name="T25" fmla="*/ 0 h 20"/>
                <a:gd name="T26" fmla="*/ 116591903 w 30"/>
                <a:gd name="T27" fmla="*/ 11310 h 20"/>
                <a:gd name="T28" fmla="*/ 113680860 w 30"/>
                <a:gd name="T29" fmla="*/ 24848 h 20"/>
                <a:gd name="T30" fmla="*/ 109301358 w 30"/>
                <a:gd name="T31" fmla="*/ 36119 h 20"/>
                <a:gd name="T32" fmla="*/ 104624852 w 30"/>
                <a:gd name="T33" fmla="*/ 52515 h 20"/>
                <a:gd name="T34" fmla="*/ 71382790 w 30"/>
                <a:gd name="T35" fmla="*/ 61041 h 20"/>
                <a:gd name="T36" fmla="*/ 51525682 w 30"/>
                <a:gd name="T37" fmla="*/ 67223 h 20"/>
                <a:gd name="T38" fmla="*/ 31546336 w 30"/>
                <a:gd name="T39" fmla="*/ 68269 h 20"/>
                <a:gd name="T40" fmla="*/ 0 w 30"/>
                <a:gd name="T41" fmla="*/ 67223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
                <a:gd name="T64" fmla="*/ 0 h 20"/>
                <a:gd name="T65" fmla="*/ 30 w 30"/>
                <a:gd name="T66" fmla="*/ 20 h 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 h="20">
                  <a:moveTo>
                    <a:pt x="0" y="19"/>
                  </a:moveTo>
                  <a:lnTo>
                    <a:pt x="4" y="18"/>
                  </a:lnTo>
                  <a:lnTo>
                    <a:pt x="8" y="16"/>
                  </a:lnTo>
                  <a:lnTo>
                    <a:pt x="11" y="14"/>
                  </a:lnTo>
                  <a:lnTo>
                    <a:pt x="16" y="12"/>
                  </a:lnTo>
                  <a:lnTo>
                    <a:pt x="16" y="10"/>
                  </a:lnTo>
                  <a:lnTo>
                    <a:pt x="16" y="9"/>
                  </a:lnTo>
                  <a:lnTo>
                    <a:pt x="16" y="6"/>
                  </a:lnTo>
                  <a:lnTo>
                    <a:pt x="16" y="4"/>
                  </a:lnTo>
                  <a:lnTo>
                    <a:pt x="19" y="3"/>
                  </a:lnTo>
                  <a:lnTo>
                    <a:pt x="22" y="2"/>
                  </a:lnTo>
                  <a:lnTo>
                    <a:pt x="26" y="1"/>
                  </a:lnTo>
                  <a:lnTo>
                    <a:pt x="30" y="0"/>
                  </a:lnTo>
                  <a:lnTo>
                    <a:pt x="29" y="3"/>
                  </a:lnTo>
                  <a:lnTo>
                    <a:pt x="28" y="7"/>
                  </a:lnTo>
                  <a:lnTo>
                    <a:pt x="27" y="11"/>
                  </a:lnTo>
                  <a:lnTo>
                    <a:pt x="26" y="15"/>
                  </a:lnTo>
                  <a:lnTo>
                    <a:pt x="18" y="18"/>
                  </a:lnTo>
                  <a:lnTo>
                    <a:pt x="13" y="19"/>
                  </a:lnTo>
                  <a:lnTo>
                    <a:pt x="8" y="20"/>
                  </a:lnTo>
                  <a:lnTo>
                    <a:pt x="0" y="19"/>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31" name="Freeform 46">
              <a:extLst>
                <a:ext uri="{FF2B5EF4-FFF2-40B4-BE49-F238E27FC236}">
                  <a16:creationId xmlns:a16="http://schemas.microsoft.com/office/drawing/2014/main" id="{8118C7FF-57D7-5047-6D0B-4CEE88897CFC}"/>
                </a:ext>
              </a:extLst>
            </p:cNvPr>
            <p:cNvSpPr>
              <a:spLocks/>
            </p:cNvSpPr>
            <p:nvPr/>
          </p:nvSpPr>
          <p:spPr bwMode="auto">
            <a:xfrm>
              <a:off x="2039" y="1556"/>
              <a:ext cx="99" cy="142"/>
            </a:xfrm>
            <a:custGeom>
              <a:avLst/>
              <a:gdLst>
                <a:gd name="T0" fmla="*/ 0 w 60"/>
                <a:gd name="T1" fmla="*/ 150162 h 107"/>
                <a:gd name="T2" fmla="*/ 9636113 w 60"/>
                <a:gd name="T3" fmla="*/ 90605 h 107"/>
                <a:gd name="T4" fmla="*/ 9636113 w 60"/>
                <a:gd name="T5" fmla="*/ 57387 h 107"/>
                <a:gd name="T6" fmla="*/ 9636113 w 60"/>
                <a:gd name="T7" fmla="*/ 32584 h 107"/>
                <a:gd name="T8" fmla="*/ 5840070 w 60"/>
                <a:gd name="T9" fmla="*/ 0 h 107"/>
                <a:gd name="T10" fmla="*/ 24424673 w 60"/>
                <a:gd name="T11" fmla="*/ 13941 h 107"/>
                <a:gd name="T12" fmla="*/ 40300738 w 60"/>
                <a:gd name="T13" fmla="*/ 13941 h 107"/>
                <a:gd name="T14" fmla="*/ 61843014 w 60"/>
                <a:gd name="T15" fmla="*/ 18501 h 107"/>
                <a:gd name="T16" fmla="*/ 77780743 w 60"/>
                <a:gd name="T17" fmla="*/ 24553 h 107"/>
                <a:gd name="T18" fmla="*/ 134183615 w 60"/>
                <a:gd name="T19" fmla="*/ 113150 h 107"/>
                <a:gd name="T20" fmla="*/ 170813289 w 60"/>
                <a:gd name="T21" fmla="*/ 176802 h 107"/>
                <a:gd name="T22" fmla="*/ 205410164 w 60"/>
                <a:gd name="T23" fmla="*/ 221316 h 107"/>
                <a:gd name="T24" fmla="*/ 231134370 w 60"/>
                <a:gd name="T25" fmla="*/ 271613 h 107"/>
                <a:gd name="T26" fmla="*/ 247381771 w 60"/>
                <a:gd name="T27" fmla="*/ 301467 h 107"/>
                <a:gd name="T28" fmla="*/ 277806390 w 60"/>
                <a:gd name="T29" fmla="*/ 350972 h 107"/>
                <a:gd name="T30" fmla="*/ 292515199 w 60"/>
                <a:gd name="T31" fmla="*/ 400078 h 107"/>
                <a:gd name="T32" fmla="*/ 324480311 w 60"/>
                <a:gd name="T33" fmla="*/ 457929 h 107"/>
                <a:gd name="T34" fmla="*/ 324480311 w 60"/>
                <a:gd name="T35" fmla="*/ 490512 h 107"/>
                <a:gd name="T36" fmla="*/ 330838274 w 60"/>
                <a:gd name="T37" fmla="*/ 517281 h 107"/>
                <a:gd name="T38" fmla="*/ 330838274 w 60"/>
                <a:gd name="T39" fmla="*/ 552134 h 107"/>
                <a:gd name="T40" fmla="*/ 330838274 w 60"/>
                <a:gd name="T41" fmla="*/ 593251 h 107"/>
                <a:gd name="T42" fmla="*/ 320840491 w 60"/>
                <a:gd name="T43" fmla="*/ 613659 h 107"/>
                <a:gd name="T44" fmla="*/ 304782748 w 60"/>
                <a:gd name="T45" fmla="*/ 638463 h 107"/>
                <a:gd name="T46" fmla="*/ 287552000 w 60"/>
                <a:gd name="T47" fmla="*/ 667497 h 107"/>
                <a:gd name="T48" fmla="*/ 277806390 w 60"/>
                <a:gd name="T49" fmla="*/ 686485 h 107"/>
                <a:gd name="T50" fmla="*/ 231134370 w 60"/>
                <a:gd name="T51" fmla="*/ 618133 h 107"/>
                <a:gd name="T52" fmla="*/ 186926895 w 60"/>
                <a:gd name="T53" fmla="*/ 548408 h 107"/>
                <a:gd name="T54" fmla="*/ 143616650 w 60"/>
                <a:gd name="T55" fmla="*/ 488958 h 107"/>
                <a:gd name="T56" fmla="*/ 103523218 w 60"/>
                <a:gd name="T57" fmla="*/ 416045 h 107"/>
                <a:gd name="T58" fmla="*/ 77780743 w 60"/>
                <a:gd name="T59" fmla="*/ 350972 h 107"/>
                <a:gd name="T60" fmla="*/ 56403506 w 60"/>
                <a:gd name="T61" fmla="*/ 281041 h 107"/>
                <a:gd name="T62" fmla="*/ 24424673 w 60"/>
                <a:gd name="T63" fmla="*/ 221109 h 107"/>
                <a:gd name="T64" fmla="*/ 0 w 60"/>
                <a:gd name="T65" fmla="*/ 150162 h 10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107"/>
                <a:gd name="T101" fmla="*/ 60 w 60"/>
                <a:gd name="T102" fmla="*/ 107 h 10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107">
                  <a:moveTo>
                    <a:pt x="0" y="23"/>
                  </a:moveTo>
                  <a:lnTo>
                    <a:pt x="2" y="14"/>
                  </a:lnTo>
                  <a:lnTo>
                    <a:pt x="2" y="9"/>
                  </a:lnTo>
                  <a:lnTo>
                    <a:pt x="2" y="5"/>
                  </a:lnTo>
                  <a:lnTo>
                    <a:pt x="1" y="0"/>
                  </a:lnTo>
                  <a:lnTo>
                    <a:pt x="4" y="2"/>
                  </a:lnTo>
                  <a:lnTo>
                    <a:pt x="7" y="2"/>
                  </a:lnTo>
                  <a:lnTo>
                    <a:pt x="11" y="3"/>
                  </a:lnTo>
                  <a:lnTo>
                    <a:pt x="14" y="4"/>
                  </a:lnTo>
                  <a:lnTo>
                    <a:pt x="24" y="17"/>
                  </a:lnTo>
                  <a:lnTo>
                    <a:pt x="31" y="27"/>
                  </a:lnTo>
                  <a:lnTo>
                    <a:pt x="37" y="35"/>
                  </a:lnTo>
                  <a:lnTo>
                    <a:pt x="42" y="42"/>
                  </a:lnTo>
                  <a:lnTo>
                    <a:pt x="45" y="47"/>
                  </a:lnTo>
                  <a:lnTo>
                    <a:pt x="50" y="54"/>
                  </a:lnTo>
                  <a:lnTo>
                    <a:pt x="53" y="62"/>
                  </a:lnTo>
                  <a:lnTo>
                    <a:pt x="59" y="71"/>
                  </a:lnTo>
                  <a:lnTo>
                    <a:pt x="59" y="76"/>
                  </a:lnTo>
                  <a:lnTo>
                    <a:pt x="60" y="81"/>
                  </a:lnTo>
                  <a:lnTo>
                    <a:pt x="60" y="86"/>
                  </a:lnTo>
                  <a:lnTo>
                    <a:pt x="60" y="92"/>
                  </a:lnTo>
                  <a:lnTo>
                    <a:pt x="58" y="95"/>
                  </a:lnTo>
                  <a:lnTo>
                    <a:pt x="55" y="99"/>
                  </a:lnTo>
                  <a:lnTo>
                    <a:pt x="52" y="103"/>
                  </a:lnTo>
                  <a:lnTo>
                    <a:pt x="50" y="107"/>
                  </a:lnTo>
                  <a:lnTo>
                    <a:pt x="42" y="96"/>
                  </a:lnTo>
                  <a:lnTo>
                    <a:pt x="34" y="85"/>
                  </a:lnTo>
                  <a:lnTo>
                    <a:pt x="26" y="75"/>
                  </a:lnTo>
                  <a:lnTo>
                    <a:pt x="19" y="65"/>
                  </a:lnTo>
                  <a:lnTo>
                    <a:pt x="14" y="54"/>
                  </a:lnTo>
                  <a:lnTo>
                    <a:pt x="10" y="44"/>
                  </a:lnTo>
                  <a:lnTo>
                    <a:pt x="4" y="34"/>
                  </a:lnTo>
                  <a:lnTo>
                    <a:pt x="0" y="23"/>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32" name="Freeform 47">
              <a:extLst>
                <a:ext uri="{FF2B5EF4-FFF2-40B4-BE49-F238E27FC236}">
                  <a16:creationId xmlns:a16="http://schemas.microsoft.com/office/drawing/2014/main" id="{F5ECAF97-8D18-8E92-6FBB-BC9D418F0CDF}"/>
                </a:ext>
              </a:extLst>
            </p:cNvPr>
            <p:cNvSpPr>
              <a:spLocks/>
            </p:cNvSpPr>
            <p:nvPr/>
          </p:nvSpPr>
          <p:spPr bwMode="auto">
            <a:xfrm>
              <a:off x="2014" y="987"/>
              <a:ext cx="83" cy="32"/>
            </a:xfrm>
            <a:custGeom>
              <a:avLst/>
              <a:gdLst>
                <a:gd name="T0" fmla="*/ 0 w 50"/>
                <a:gd name="T1" fmla="*/ 0 h 24"/>
                <a:gd name="T2" fmla="*/ 40054473 w 50"/>
                <a:gd name="T3" fmla="*/ 0 h 24"/>
                <a:gd name="T4" fmla="*/ 79930038 w 50"/>
                <a:gd name="T5" fmla="*/ 1 h 24"/>
                <a:gd name="T6" fmla="*/ 120900393 w 50"/>
                <a:gd name="T7" fmla="*/ 1 h 24"/>
                <a:gd name="T8" fmla="*/ 168829704 w 50"/>
                <a:gd name="T9" fmla="*/ 15503 h 24"/>
                <a:gd name="T10" fmla="*/ 205003244 w 50"/>
                <a:gd name="T11" fmla="*/ 20671 h 24"/>
                <a:gd name="T12" fmla="*/ 253584710 w 50"/>
                <a:gd name="T13" fmla="*/ 27561 h 24"/>
                <a:gd name="T14" fmla="*/ 292710553 w 50"/>
                <a:gd name="T15" fmla="*/ 27561 h 24"/>
                <a:gd name="T16" fmla="*/ 333152921 w 50"/>
                <a:gd name="T17" fmla="*/ 36748 h 24"/>
                <a:gd name="T18" fmla="*/ 323888583 w 50"/>
                <a:gd name="T19" fmla="*/ 63359 h 24"/>
                <a:gd name="T20" fmla="*/ 323888583 w 50"/>
                <a:gd name="T21" fmla="*/ 84479 h 24"/>
                <a:gd name="T22" fmla="*/ 321591463 w 50"/>
                <a:gd name="T23" fmla="*/ 104844 h 24"/>
                <a:gd name="T24" fmla="*/ 311111102 w 50"/>
                <a:gd name="T25" fmla="*/ 134663 h 24"/>
                <a:gd name="T26" fmla="*/ 273638141 w 50"/>
                <a:gd name="T27" fmla="*/ 150185 h 24"/>
                <a:gd name="T28" fmla="*/ 244820975 w 50"/>
                <a:gd name="T29" fmla="*/ 163668 h 24"/>
                <a:gd name="T30" fmla="*/ 220255160 w 50"/>
                <a:gd name="T31" fmla="*/ 171236 h 24"/>
                <a:gd name="T32" fmla="*/ 193729803 w 50"/>
                <a:gd name="T33" fmla="*/ 179551 h 24"/>
                <a:gd name="T34" fmla="*/ 171688090 w 50"/>
                <a:gd name="T35" fmla="*/ 179551 h 24"/>
                <a:gd name="T36" fmla="*/ 147482482 w 50"/>
                <a:gd name="T37" fmla="*/ 179551 h 24"/>
                <a:gd name="T38" fmla="*/ 127864422 w 50"/>
                <a:gd name="T39" fmla="*/ 179551 h 24"/>
                <a:gd name="T40" fmla="*/ 92025193 w 50"/>
                <a:gd name="T41" fmla="*/ 179551 h 24"/>
                <a:gd name="T42" fmla="*/ 66490470 w 50"/>
                <a:gd name="T43" fmla="*/ 139792 h 24"/>
                <a:gd name="T44" fmla="*/ 48150649 w 50"/>
                <a:gd name="T45" fmla="*/ 87105 h 24"/>
                <a:gd name="T46" fmla="*/ 29006419 w 50"/>
                <a:gd name="T47" fmla="*/ 47519 h 24"/>
                <a:gd name="T48" fmla="*/ 0 w 50"/>
                <a:gd name="T49" fmla="*/ 0 h 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0"/>
                <a:gd name="T76" fmla="*/ 0 h 24"/>
                <a:gd name="T77" fmla="*/ 50 w 50"/>
                <a:gd name="T78" fmla="*/ 24 h 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0" h="24">
                  <a:moveTo>
                    <a:pt x="0" y="0"/>
                  </a:moveTo>
                  <a:lnTo>
                    <a:pt x="6" y="0"/>
                  </a:lnTo>
                  <a:lnTo>
                    <a:pt x="12" y="1"/>
                  </a:lnTo>
                  <a:lnTo>
                    <a:pt x="18" y="1"/>
                  </a:lnTo>
                  <a:lnTo>
                    <a:pt x="25" y="2"/>
                  </a:lnTo>
                  <a:lnTo>
                    <a:pt x="31" y="3"/>
                  </a:lnTo>
                  <a:lnTo>
                    <a:pt x="38" y="4"/>
                  </a:lnTo>
                  <a:lnTo>
                    <a:pt x="44" y="4"/>
                  </a:lnTo>
                  <a:lnTo>
                    <a:pt x="50" y="5"/>
                  </a:lnTo>
                  <a:lnTo>
                    <a:pt x="49" y="8"/>
                  </a:lnTo>
                  <a:lnTo>
                    <a:pt x="49" y="11"/>
                  </a:lnTo>
                  <a:lnTo>
                    <a:pt x="48" y="14"/>
                  </a:lnTo>
                  <a:lnTo>
                    <a:pt x="47" y="18"/>
                  </a:lnTo>
                  <a:lnTo>
                    <a:pt x="41" y="20"/>
                  </a:lnTo>
                  <a:lnTo>
                    <a:pt x="37" y="22"/>
                  </a:lnTo>
                  <a:lnTo>
                    <a:pt x="33" y="23"/>
                  </a:lnTo>
                  <a:lnTo>
                    <a:pt x="29" y="24"/>
                  </a:lnTo>
                  <a:lnTo>
                    <a:pt x="26" y="24"/>
                  </a:lnTo>
                  <a:lnTo>
                    <a:pt x="22" y="24"/>
                  </a:lnTo>
                  <a:lnTo>
                    <a:pt x="19" y="24"/>
                  </a:lnTo>
                  <a:lnTo>
                    <a:pt x="14" y="24"/>
                  </a:lnTo>
                  <a:lnTo>
                    <a:pt x="10" y="19"/>
                  </a:lnTo>
                  <a:lnTo>
                    <a:pt x="7" y="12"/>
                  </a:lnTo>
                  <a:lnTo>
                    <a:pt x="4" y="6"/>
                  </a:lnTo>
                  <a:lnTo>
                    <a:pt x="0"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grpSp>
      <p:sp>
        <p:nvSpPr>
          <p:cNvPr id="246789" name="Text Box 48">
            <a:extLst>
              <a:ext uri="{FF2B5EF4-FFF2-40B4-BE49-F238E27FC236}">
                <a16:creationId xmlns:a16="http://schemas.microsoft.com/office/drawing/2014/main" id="{D48EEDF8-D9FF-FCEC-EB1B-DCACD6BB0662}"/>
              </a:ext>
            </a:extLst>
          </p:cNvPr>
          <p:cNvSpPr txBox="1">
            <a:spLocks noChangeArrowheads="1"/>
          </p:cNvSpPr>
          <p:nvPr/>
        </p:nvSpPr>
        <p:spPr bwMode="auto">
          <a:xfrm>
            <a:off x="8299856" y="228600"/>
            <a:ext cx="70403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t>238</a:t>
            </a:r>
            <a:endParaRPr lang="en-US" altLang="en-US" b="1" dirty="0"/>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10946" name="Picture 1">
            <a:extLst>
              <a:ext uri="{FF2B5EF4-FFF2-40B4-BE49-F238E27FC236}">
                <a16:creationId xmlns:a16="http://schemas.microsoft.com/office/drawing/2014/main" id="{618EB021-FA7E-B97C-8DDB-ADCAA5770ACF}"/>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900098" name="Rectangle 2">
            <a:extLst>
              <a:ext uri="{FF2B5EF4-FFF2-40B4-BE49-F238E27FC236}">
                <a16:creationId xmlns:a16="http://schemas.microsoft.com/office/drawing/2014/main" id="{0CF9D042-8E02-D973-E297-22A3492815C6}"/>
              </a:ext>
            </a:extLst>
          </p:cNvPr>
          <p:cNvSpPr>
            <a:spLocks noGrp="1" noChangeArrowheads="1"/>
          </p:cNvSpPr>
          <p:nvPr>
            <p:ph type="ctrTitle"/>
          </p:nvPr>
        </p:nvSpPr>
        <p:spPr>
          <a:xfrm>
            <a:off x="0" y="21563"/>
            <a:ext cx="9144000" cy="909772"/>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4800" dirty="0">
                <a:effectLst>
                  <a:glow rad="127000">
                    <a:schemeClr val="tx1"/>
                  </a:glow>
                </a:effectLst>
                <a:ea typeface="ＭＳ Ｐゴシック" charset="0"/>
              </a:rPr>
              <a:t>الآيات المفتاحية</a:t>
            </a:r>
            <a:endParaRPr lang="en-US" sz="48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238B9B4F-7CB3-B180-30EF-E0FB6231EF29}"/>
              </a:ext>
            </a:extLst>
          </p:cNvPr>
          <p:cNvSpPr txBox="1">
            <a:spLocks noChangeArrowheads="1"/>
          </p:cNvSpPr>
          <p:nvPr/>
        </p:nvSpPr>
        <p:spPr bwMode="auto">
          <a:xfrm>
            <a:off x="0" y="1601788"/>
            <a:ext cx="9144000" cy="3913187"/>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16 كل الكتاب هو موحى به من الله، ونافع للتعليم والتوبيخ، للتقويم والتأديب الذي في البر 17 لكي يكون إنسان الله كاملاً متأهباً لكل عمل صالح ... اكرز بالكلمة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( 3: 16- 17؛ 4: 2)</a:t>
            </a:r>
          </a:p>
        </p:txBody>
      </p:sp>
      <p:sp>
        <p:nvSpPr>
          <p:cNvPr id="6" name="Rectangle 2">
            <a:extLst>
              <a:ext uri="{FF2B5EF4-FFF2-40B4-BE49-F238E27FC236}">
                <a16:creationId xmlns:a16="http://schemas.microsoft.com/office/drawing/2014/main" id="{6F5B44DF-050E-A9EE-5207-7C28E15D81E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تيموثاوس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a:extLst>
              <a:ext uri="{FF2B5EF4-FFF2-40B4-BE49-F238E27FC236}">
                <a16:creationId xmlns:a16="http://schemas.microsoft.com/office/drawing/2014/main" id="{1D5765D3-DC27-F971-F925-D233DFB508E3}"/>
              </a:ext>
            </a:extLst>
          </p:cNvPr>
          <p:cNvSpPr txBox="1">
            <a:spLocks noChangeArrowheads="1"/>
          </p:cNvSpPr>
          <p:nvPr/>
        </p:nvSpPr>
        <p:spPr bwMode="auto">
          <a:xfrm>
            <a:off x="8472488" y="65088"/>
            <a:ext cx="703262" cy="461962"/>
          </a:xfrm>
          <a:prstGeom prst="rect">
            <a:avLst/>
          </a:prstGeom>
          <a:noFill/>
          <a:ln>
            <a:noFill/>
          </a:ln>
          <a:extLst>
            <a:ext uri="{909E8E84-426E-40dd-AFC4-6F175D3DCCD1}"/>
            <a:ext uri="{91240B29-F687-4f45-9708-019B960494DF}"/>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237</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a:extLst>
              <a:ext uri="{FF2B5EF4-FFF2-40B4-BE49-F238E27FC236}">
                <a16:creationId xmlns:a16="http://schemas.microsoft.com/office/drawing/2014/main" id="{2349B438-0BBC-42CF-6879-3FC79A7754AA}"/>
              </a:ext>
            </a:extLst>
          </p:cNvPr>
          <p:cNvSpPr txBox="1">
            <a:spLocks noChangeArrowheads="1"/>
          </p:cNvSpPr>
          <p:nvPr/>
        </p:nvSpPr>
        <p:spPr bwMode="auto">
          <a:xfrm>
            <a:off x="712788" y="1390650"/>
            <a:ext cx="7786687" cy="2215991"/>
          </a:xfrm>
          <a:prstGeom prst="rect">
            <a:avLst/>
          </a:prstGeom>
          <a:noFill/>
          <a:ln w="9525">
            <a:noFill/>
            <a:miter lim="800000"/>
            <a:headEnd/>
            <a:tailEnd/>
          </a:ln>
          <a:effectLst>
            <a:outerShdw blurRad="63500" dist="107763" dir="13500000" algn="ctr" rotWithShape="0">
              <a:srgbClr val="000103">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buFontTx/>
              <a:buChar char="-"/>
              <a:defRPr/>
            </a:pPr>
            <a:r>
              <a:rPr lang="en-US" altLang="zh-CN" sz="2800" b="1" dirty="0">
                <a:latin typeface="Arial" panose="020B0604020202020204" pitchFamily="34" charset="0"/>
                <a:ea typeface="宋体" charset="0"/>
                <a:cs typeface="Arial" panose="020B0604020202020204" pitchFamily="34" charset="0"/>
              </a:rPr>
              <a:t> </a:t>
            </a:r>
            <a:r>
              <a:rPr lang="ar-JO" altLang="zh-CN" sz="3200" b="1" dirty="0">
                <a:latin typeface="Arial" panose="020B0604020202020204" pitchFamily="34" charset="0"/>
                <a:ea typeface="宋体" charset="0"/>
                <a:cs typeface="Arial" panose="020B0604020202020204" pitchFamily="34" charset="0"/>
              </a:rPr>
              <a:t>الرسول بولس</a:t>
            </a:r>
            <a:endParaRPr lang="en-US" altLang="zh-CN" sz="3200" b="1" dirty="0">
              <a:latin typeface="Arial" panose="020B0604020202020204" pitchFamily="34" charset="0"/>
              <a:ea typeface="宋体" charset="0"/>
              <a:cs typeface="Arial" panose="020B0604020202020204" pitchFamily="34" charset="0"/>
            </a:endParaRPr>
          </a:p>
          <a:p>
            <a:pPr eaLnBrk="1" hangingPunct="1">
              <a:defRPr/>
            </a:pPr>
            <a:endParaRPr lang="en-US" altLang="zh-CN" sz="1000" b="1" dirty="0">
              <a:latin typeface="Arial" panose="020B0604020202020204" pitchFamily="34" charset="0"/>
              <a:ea typeface="宋体" charset="0"/>
              <a:cs typeface="Arial" panose="020B0604020202020204" pitchFamily="34" charset="0"/>
            </a:endParaRPr>
          </a:p>
          <a:p>
            <a:pPr eaLnBrk="1" hangingPunct="1">
              <a:defRPr/>
            </a:pPr>
            <a:endParaRPr lang="en-US" altLang="zh-CN" b="1" dirty="0">
              <a:latin typeface="Arial" panose="020B0604020202020204" pitchFamily="34" charset="0"/>
              <a:ea typeface="宋体" charset="0"/>
              <a:cs typeface="Arial" panose="020B0604020202020204" pitchFamily="34" charset="0"/>
            </a:endParaRPr>
          </a:p>
          <a:p>
            <a:pPr algn="r" rtl="1" eaLnBrk="1" hangingPunct="1">
              <a:defRPr/>
            </a:pPr>
            <a:r>
              <a:rPr lang="ar-JO" altLang="zh-CN" b="1" dirty="0">
                <a:latin typeface="Arial" panose="020B0604020202020204" pitchFamily="34" charset="0"/>
                <a:cs typeface="Arial" panose="020B0604020202020204" pitchFamily="34" charset="0"/>
              </a:rPr>
              <a:t>(ذكر بولس بوضوح في الأعداد 1و2 بولس رسول يسوع المسيح ... إلى تيموثاوس الإبن الحبيب)</a:t>
            </a:r>
            <a:endParaRPr lang="en-GB" altLang="zh-CN" b="1" dirty="0">
              <a:latin typeface="Arial" panose="020B0604020202020204" pitchFamily="34" charset="0"/>
              <a:cs typeface="Arial" panose="020B0604020202020204" pitchFamily="34" charset="0"/>
            </a:endParaRPr>
          </a:p>
          <a:p>
            <a:pPr eaLnBrk="1" hangingPunct="1">
              <a:defRPr/>
            </a:pPr>
            <a:endParaRPr lang="en-US" b="1" dirty="0">
              <a:solidFill>
                <a:srgbClr val="000099"/>
              </a:solidFill>
              <a:latin typeface="Arial" panose="020B0604020202020204" pitchFamily="34" charset="0"/>
              <a:cs typeface="Arial" panose="020B0604020202020204" pitchFamily="34" charset="0"/>
            </a:endParaRPr>
          </a:p>
        </p:txBody>
      </p:sp>
      <p:grpSp>
        <p:nvGrpSpPr>
          <p:cNvPr id="247811" name="Group 3">
            <a:extLst>
              <a:ext uri="{FF2B5EF4-FFF2-40B4-BE49-F238E27FC236}">
                <a16:creationId xmlns:a16="http://schemas.microsoft.com/office/drawing/2014/main" id="{B0A80277-29D9-468F-FDFF-D80930E212D2}"/>
              </a:ext>
            </a:extLst>
          </p:cNvPr>
          <p:cNvGrpSpPr>
            <a:grpSpLocks/>
          </p:cNvGrpSpPr>
          <p:nvPr/>
        </p:nvGrpSpPr>
        <p:grpSpPr bwMode="auto">
          <a:xfrm>
            <a:off x="1700213" y="3048000"/>
            <a:ext cx="5122862" cy="3502025"/>
            <a:chOff x="1248" y="1776"/>
            <a:chExt cx="3264" cy="2352"/>
          </a:xfrm>
        </p:grpSpPr>
        <p:grpSp>
          <p:nvGrpSpPr>
            <p:cNvPr id="247814" name="Group 4">
              <a:extLst>
                <a:ext uri="{FF2B5EF4-FFF2-40B4-BE49-F238E27FC236}">
                  <a16:creationId xmlns:a16="http://schemas.microsoft.com/office/drawing/2014/main" id="{8FE42E7F-B2C4-AAB3-8D51-1803CA068E6B}"/>
                </a:ext>
              </a:extLst>
            </p:cNvPr>
            <p:cNvGrpSpPr>
              <a:grpSpLocks/>
            </p:cNvGrpSpPr>
            <p:nvPr/>
          </p:nvGrpSpPr>
          <p:grpSpPr bwMode="auto">
            <a:xfrm>
              <a:off x="1248" y="2352"/>
              <a:ext cx="2784" cy="1776"/>
              <a:chOff x="1584" y="2208"/>
              <a:chExt cx="2592" cy="1728"/>
            </a:xfrm>
          </p:grpSpPr>
          <p:sp>
            <p:nvSpPr>
              <p:cNvPr id="247844" name="AutoShape 5">
                <a:extLst>
                  <a:ext uri="{FF2B5EF4-FFF2-40B4-BE49-F238E27FC236}">
                    <a16:creationId xmlns:a16="http://schemas.microsoft.com/office/drawing/2014/main" id="{F69E4504-6E66-6146-2F6C-6B85477BA42C}"/>
                  </a:ext>
                </a:extLst>
              </p:cNvPr>
              <p:cNvSpPr>
                <a:spLocks noChangeAspect="1" noChangeArrowheads="1" noTextEdit="1"/>
              </p:cNvSpPr>
              <p:nvPr/>
            </p:nvSpPr>
            <p:spPr bwMode="auto">
              <a:xfrm>
                <a:off x="1584" y="2208"/>
                <a:ext cx="2592"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p>
            </p:txBody>
          </p:sp>
          <p:sp>
            <p:nvSpPr>
              <p:cNvPr id="247845" name="Freeform 6">
                <a:extLst>
                  <a:ext uri="{FF2B5EF4-FFF2-40B4-BE49-F238E27FC236}">
                    <a16:creationId xmlns:a16="http://schemas.microsoft.com/office/drawing/2014/main" id="{A842A285-80EC-1124-77C9-7875A904F2B6}"/>
                  </a:ext>
                </a:extLst>
              </p:cNvPr>
              <p:cNvSpPr>
                <a:spLocks/>
              </p:cNvSpPr>
              <p:nvPr/>
            </p:nvSpPr>
            <p:spPr bwMode="auto">
              <a:xfrm>
                <a:off x="1854" y="2422"/>
                <a:ext cx="2151" cy="1204"/>
              </a:xfrm>
              <a:custGeom>
                <a:avLst/>
                <a:gdLst>
                  <a:gd name="T0" fmla="*/ 174 w 2151"/>
                  <a:gd name="T1" fmla="*/ 1145 h 1204"/>
                  <a:gd name="T2" fmla="*/ 158 w 2151"/>
                  <a:gd name="T3" fmla="*/ 1102 h 1204"/>
                  <a:gd name="T4" fmla="*/ 150 w 2151"/>
                  <a:gd name="T5" fmla="*/ 1056 h 1204"/>
                  <a:gd name="T6" fmla="*/ 123 w 2151"/>
                  <a:gd name="T7" fmla="*/ 830 h 1204"/>
                  <a:gd name="T8" fmla="*/ 120 w 2151"/>
                  <a:gd name="T9" fmla="*/ 769 h 1204"/>
                  <a:gd name="T10" fmla="*/ 98 w 2151"/>
                  <a:gd name="T11" fmla="*/ 516 h 1204"/>
                  <a:gd name="T12" fmla="*/ 82 w 2151"/>
                  <a:gd name="T13" fmla="*/ 439 h 1204"/>
                  <a:gd name="T14" fmla="*/ 83 w 2151"/>
                  <a:gd name="T15" fmla="*/ 383 h 1204"/>
                  <a:gd name="T16" fmla="*/ 75 w 2151"/>
                  <a:gd name="T17" fmla="*/ 348 h 1204"/>
                  <a:gd name="T18" fmla="*/ 59 w 2151"/>
                  <a:gd name="T19" fmla="*/ 246 h 1204"/>
                  <a:gd name="T20" fmla="*/ 25 w 2151"/>
                  <a:gd name="T21" fmla="*/ 162 h 1204"/>
                  <a:gd name="T22" fmla="*/ 9 w 2151"/>
                  <a:gd name="T23" fmla="*/ 111 h 1204"/>
                  <a:gd name="T24" fmla="*/ 42 w 2151"/>
                  <a:gd name="T25" fmla="*/ 104 h 1204"/>
                  <a:gd name="T26" fmla="*/ 144 w 2151"/>
                  <a:gd name="T27" fmla="*/ 119 h 1204"/>
                  <a:gd name="T28" fmla="*/ 279 w 2151"/>
                  <a:gd name="T29" fmla="*/ 140 h 1204"/>
                  <a:gd name="T30" fmla="*/ 415 w 2151"/>
                  <a:gd name="T31" fmla="*/ 156 h 1204"/>
                  <a:gd name="T32" fmla="*/ 513 w 2151"/>
                  <a:gd name="T33" fmla="*/ 154 h 1204"/>
                  <a:gd name="T34" fmla="*/ 659 w 2151"/>
                  <a:gd name="T35" fmla="*/ 157 h 1204"/>
                  <a:gd name="T36" fmla="*/ 760 w 2151"/>
                  <a:gd name="T37" fmla="*/ 162 h 1204"/>
                  <a:gd name="T38" fmla="*/ 858 w 2151"/>
                  <a:gd name="T39" fmla="*/ 170 h 1204"/>
                  <a:gd name="T40" fmla="*/ 934 w 2151"/>
                  <a:gd name="T41" fmla="*/ 181 h 1204"/>
                  <a:gd name="T42" fmla="*/ 1000 w 2151"/>
                  <a:gd name="T43" fmla="*/ 192 h 1204"/>
                  <a:gd name="T44" fmla="*/ 1161 w 2151"/>
                  <a:gd name="T45" fmla="*/ 206 h 1204"/>
                  <a:gd name="T46" fmla="*/ 1241 w 2151"/>
                  <a:gd name="T47" fmla="*/ 202 h 1204"/>
                  <a:gd name="T48" fmla="*/ 1297 w 2151"/>
                  <a:gd name="T49" fmla="*/ 182 h 1204"/>
                  <a:gd name="T50" fmla="*/ 1436 w 2151"/>
                  <a:gd name="T51" fmla="*/ 128 h 1204"/>
                  <a:gd name="T52" fmla="*/ 1576 w 2151"/>
                  <a:gd name="T53" fmla="*/ 92 h 1204"/>
                  <a:gd name="T54" fmla="*/ 1671 w 2151"/>
                  <a:gd name="T55" fmla="*/ 67 h 1204"/>
                  <a:gd name="T56" fmla="*/ 1791 w 2151"/>
                  <a:gd name="T57" fmla="*/ 35 h 1204"/>
                  <a:gd name="T58" fmla="*/ 1925 w 2151"/>
                  <a:gd name="T59" fmla="*/ 5 h 1204"/>
                  <a:gd name="T60" fmla="*/ 1966 w 2151"/>
                  <a:gd name="T61" fmla="*/ 3 h 1204"/>
                  <a:gd name="T62" fmla="*/ 1986 w 2151"/>
                  <a:gd name="T63" fmla="*/ 92 h 1204"/>
                  <a:gd name="T64" fmla="*/ 1974 w 2151"/>
                  <a:gd name="T65" fmla="*/ 109 h 1204"/>
                  <a:gd name="T66" fmla="*/ 1995 w 2151"/>
                  <a:gd name="T67" fmla="*/ 234 h 1204"/>
                  <a:gd name="T68" fmla="*/ 2029 w 2151"/>
                  <a:gd name="T69" fmla="*/ 454 h 1204"/>
                  <a:gd name="T70" fmla="*/ 2032 w 2151"/>
                  <a:gd name="T71" fmla="*/ 754 h 1204"/>
                  <a:gd name="T72" fmla="*/ 2077 w 2151"/>
                  <a:gd name="T73" fmla="*/ 897 h 1204"/>
                  <a:gd name="T74" fmla="*/ 2112 w 2151"/>
                  <a:gd name="T75" fmla="*/ 964 h 1204"/>
                  <a:gd name="T76" fmla="*/ 2138 w 2151"/>
                  <a:gd name="T77" fmla="*/ 1004 h 1204"/>
                  <a:gd name="T78" fmla="*/ 2139 w 2151"/>
                  <a:gd name="T79" fmla="*/ 1073 h 1204"/>
                  <a:gd name="T80" fmla="*/ 2069 w 2151"/>
                  <a:gd name="T81" fmla="*/ 1087 h 1204"/>
                  <a:gd name="T82" fmla="*/ 1887 w 2151"/>
                  <a:gd name="T83" fmla="*/ 1081 h 1204"/>
                  <a:gd name="T84" fmla="*/ 1738 w 2151"/>
                  <a:gd name="T85" fmla="*/ 1069 h 1204"/>
                  <a:gd name="T86" fmla="*/ 1592 w 2151"/>
                  <a:gd name="T87" fmla="*/ 1059 h 1204"/>
                  <a:gd name="T88" fmla="*/ 1452 w 2151"/>
                  <a:gd name="T89" fmla="*/ 1056 h 1204"/>
                  <a:gd name="T90" fmla="*/ 1311 w 2151"/>
                  <a:gd name="T91" fmla="*/ 1062 h 1204"/>
                  <a:gd name="T92" fmla="*/ 1161 w 2151"/>
                  <a:gd name="T93" fmla="*/ 1074 h 1204"/>
                  <a:gd name="T94" fmla="*/ 1006 w 2151"/>
                  <a:gd name="T95" fmla="*/ 1075 h 1204"/>
                  <a:gd name="T96" fmla="*/ 849 w 2151"/>
                  <a:gd name="T97" fmla="*/ 1076 h 1204"/>
                  <a:gd name="T98" fmla="*/ 729 w 2151"/>
                  <a:gd name="T99" fmla="*/ 1084 h 1204"/>
                  <a:gd name="T100" fmla="*/ 627 w 2151"/>
                  <a:gd name="T101" fmla="*/ 1105 h 1204"/>
                  <a:gd name="T102" fmla="*/ 500 w 2151"/>
                  <a:gd name="T103" fmla="*/ 1150 h 1204"/>
                  <a:gd name="T104" fmla="*/ 328 w 2151"/>
                  <a:gd name="T105" fmla="*/ 1183 h 1204"/>
                  <a:gd name="T106" fmla="*/ 243 w 2151"/>
                  <a:gd name="T107" fmla="*/ 1198 h 120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151"/>
                  <a:gd name="T163" fmla="*/ 0 h 1204"/>
                  <a:gd name="T164" fmla="*/ 2151 w 2151"/>
                  <a:gd name="T165" fmla="*/ 1204 h 120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151" h="1204">
                    <a:moveTo>
                      <a:pt x="202" y="1204"/>
                    </a:moveTo>
                    <a:lnTo>
                      <a:pt x="198" y="1191"/>
                    </a:lnTo>
                    <a:lnTo>
                      <a:pt x="194" y="1183"/>
                    </a:lnTo>
                    <a:lnTo>
                      <a:pt x="187" y="1173"/>
                    </a:lnTo>
                    <a:lnTo>
                      <a:pt x="177" y="1159"/>
                    </a:lnTo>
                    <a:lnTo>
                      <a:pt x="174" y="1145"/>
                    </a:lnTo>
                    <a:lnTo>
                      <a:pt x="171" y="1131"/>
                    </a:lnTo>
                    <a:lnTo>
                      <a:pt x="167" y="1117"/>
                    </a:lnTo>
                    <a:lnTo>
                      <a:pt x="165" y="1102"/>
                    </a:lnTo>
                    <a:lnTo>
                      <a:pt x="162" y="1102"/>
                    </a:lnTo>
                    <a:lnTo>
                      <a:pt x="161" y="1102"/>
                    </a:lnTo>
                    <a:lnTo>
                      <a:pt x="158" y="1102"/>
                    </a:lnTo>
                    <a:lnTo>
                      <a:pt x="156" y="1102"/>
                    </a:lnTo>
                    <a:lnTo>
                      <a:pt x="157" y="1096"/>
                    </a:lnTo>
                    <a:lnTo>
                      <a:pt x="157" y="1090"/>
                    </a:lnTo>
                    <a:lnTo>
                      <a:pt x="157" y="1085"/>
                    </a:lnTo>
                    <a:lnTo>
                      <a:pt x="158" y="1080"/>
                    </a:lnTo>
                    <a:lnTo>
                      <a:pt x="150" y="1056"/>
                    </a:lnTo>
                    <a:lnTo>
                      <a:pt x="145" y="1025"/>
                    </a:lnTo>
                    <a:lnTo>
                      <a:pt x="139" y="997"/>
                    </a:lnTo>
                    <a:lnTo>
                      <a:pt x="135" y="981"/>
                    </a:lnTo>
                    <a:lnTo>
                      <a:pt x="129" y="897"/>
                    </a:lnTo>
                    <a:lnTo>
                      <a:pt x="125" y="851"/>
                    </a:lnTo>
                    <a:lnTo>
                      <a:pt x="123" y="830"/>
                    </a:lnTo>
                    <a:lnTo>
                      <a:pt x="120" y="819"/>
                    </a:lnTo>
                    <a:lnTo>
                      <a:pt x="117" y="812"/>
                    </a:lnTo>
                    <a:lnTo>
                      <a:pt x="117" y="801"/>
                    </a:lnTo>
                    <a:lnTo>
                      <a:pt x="117" y="792"/>
                    </a:lnTo>
                    <a:lnTo>
                      <a:pt x="120" y="785"/>
                    </a:lnTo>
                    <a:lnTo>
                      <a:pt x="120" y="769"/>
                    </a:lnTo>
                    <a:lnTo>
                      <a:pt x="120" y="752"/>
                    </a:lnTo>
                    <a:lnTo>
                      <a:pt x="120" y="736"/>
                    </a:lnTo>
                    <a:lnTo>
                      <a:pt x="120" y="719"/>
                    </a:lnTo>
                    <a:lnTo>
                      <a:pt x="113" y="652"/>
                    </a:lnTo>
                    <a:lnTo>
                      <a:pt x="106" y="585"/>
                    </a:lnTo>
                    <a:lnTo>
                      <a:pt x="98" y="516"/>
                    </a:lnTo>
                    <a:lnTo>
                      <a:pt x="90" y="449"/>
                    </a:lnTo>
                    <a:lnTo>
                      <a:pt x="88" y="449"/>
                    </a:lnTo>
                    <a:lnTo>
                      <a:pt x="86" y="447"/>
                    </a:lnTo>
                    <a:lnTo>
                      <a:pt x="83" y="447"/>
                    </a:lnTo>
                    <a:lnTo>
                      <a:pt x="81" y="446"/>
                    </a:lnTo>
                    <a:lnTo>
                      <a:pt x="82" y="439"/>
                    </a:lnTo>
                    <a:lnTo>
                      <a:pt x="83" y="435"/>
                    </a:lnTo>
                    <a:lnTo>
                      <a:pt x="86" y="432"/>
                    </a:lnTo>
                    <a:lnTo>
                      <a:pt x="88" y="431"/>
                    </a:lnTo>
                    <a:lnTo>
                      <a:pt x="87" y="415"/>
                    </a:lnTo>
                    <a:lnTo>
                      <a:pt x="84" y="400"/>
                    </a:lnTo>
                    <a:lnTo>
                      <a:pt x="83" y="383"/>
                    </a:lnTo>
                    <a:lnTo>
                      <a:pt x="83" y="367"/>
                    </a:lnTo>
                    <a:lnTo>
                      <a:pt x="77" y="362"/>
                    </a:lnTo>
                    <a:lnTo>
                      <a:pt x="74" y="360"/>
                    </a:lnTo>
                    <a:lnTo>
                      <a:pt x="73" y="357"/>
                    </a:lnTo>
                    <a:lnTo>
                      <a:pt x="73" y="352"/>
                    </a:lnTo>
                    <a:lnTo>
                      <a:pt x="75" y="348"/>
                    </a:lnTo>
                    <a:lnTo>
                      <a:pt x="77" y="343"/>
                    </a:lnTo>
                    <a:lnTo>
                      <a:pt x="75" y="329"/>
                    </a:lnTo>
                    <a:lnTo>
                      <a:pt x="73" y="302"/>
                    </a:lnTo>
                    <a:lnTo>
                      <a:pt x="69" y="283"/>
                    </a:lnTo>
                    <a:lnTo>
                      <a:pt x="65" y="265"/>
                    </a:lnTo>
                    <a:lnTo>
                      <a:pt x="59" y="246"/>
                    </a:lnTo>
                    <a:lnTo>
                      <a:pt x="55" y="227"/>
                    </a:lnTo>
                    <a:lnTo>
                      <a:pt x="48" y="213"/>
                    </a:lnTo>
                    <a:lnTo>
                      <a:pt x="41" y="199"/>
                    </a:lnTo>
                    <a:lnTo>
                      <a:pt x="34" y="187"/>
                    </a:lnTo>
                    <a:lnTo>
                      <a:pt x="28" y="173"/>
                    </a:lnTo>
                    <a:lnTo>
                      <a:pt x="25" y="162"/>
                    </a:lnTo>
                    <a:lnTo>
                      <a:pt x="19" y="153"/>
                    </a:lnTo>
                    <a:lnTo>
                      <a:pt x="13" y="143"/>
                    </a:lnTo>
                    <a:lnTo>
                      <a:pt x="11" y="133"/>
                    </a:lnTo>
                    <a:lnTo>
                      <a:pt x="0" y="123"/>
                    </a:lnTo>
                    <a:lnTo>
                      <a:pt x="0" y="116"/>
                    </a:lnTo>
                    <a:lnTo>
                      <a:pt x="9" y="111"/>
                    </a:lnTo>
                    <a:lnTo>
                      <a:pt x="21" y="107"/>
                    </a:lnTo>
                    <a:lnTo>
                      <a:pt x="34" y="106"/>
                    </a:lnTo>
                    <a:lnTo>
                      <a:pt x="44" y="106"/>
                    </a:lnTo>
                    <a:lnTo>
                      <a:pt x="46" y="105"/>
                    </a:lnTo>
                    <a:lnTo>
                      <a:pt x="38" y="104"/>
                    </a:lnTo>
                    <a:lnTo>
                      <a:pt x="42" y="104"/>
                    </a:lnTo>
                    <a:lnTo>
                      <a:pt x="48" y="105"/>
                    </a:lnTo>
                    <a:lnTo>
                      <a:pt x="54" y="106"/>
                    </a:lnTo>
                    <a:lnTo>
                      <a:pt x="66" y="109"/>
                    </a:lnTo>
                    <a:lnTo>
                      <a:pt x="83" y="111"/>
                    </a:lnTo>
                    <a:lnTo>
                      <a:pt x="108" y="114"/>
                    </a:lnTo>
                    <a:lnTo>
                      <a:pt x="144" y="119"/>
                    </a:lnTo>
                    <a:lnTo>
                      <a:pt x="189" y="125"/>
                    </a:lnTo>
                    <a:lnTo>
                      <a:pt x="207" y="128"/>
                    </a:lnTo>
                    <a:lnTo>
                      <a:pt x="225" y="131"/>
                    </a:lnTo>
                    <a:lnTo>
                      <a:pt x="244" y="134"/>
                    </a:lnTo>
                    <a:lnTo>
                      <a:pt x="261" y="138"/>
                    </a:lnTo>
                    <a:lnTo>
                      <a:pt x="279" y="140"/>
                    </a:lnTo>
                    <a:lnTo>
                      <a:pt x="298" y="143"/>
                    </a:lnTo>
                    <a:lnTo>
                      <a:pt x="315" y="147"/>
                    </a:lnTo>
                    <a:lnTo>
                      <a:pt x="334" y="150"/>
                    </a:lnTo>
                    <a:lnTo>
                      <a:pt x="368" y="153"/>
                    </a:lnTo>
                    <a:lnTo>
                      <a:pt x="394" y="155"/>
                    </a:lnTo>
                    <a:lnTo>
                      <a:pt x="415" y="156"/>
                    </a:lnTo>
                    <a:lnTo>
                      <a:pt x="431" y="157"/>
                    </a:lnTo>
                    <a:lnTo>
                      <a:pt x="443" y="157"/>
                    </a:lnTo>
                    <a:lnTo>
                      <a:pt x="456" y="156"/>
                    </a:lnTo>
                    <a:lnTo>
                      <a:pt x="468" y="155"/>
                    </a:lnTo>
                    <a:lnTo>
                      <a:pt x="484" y="154"/>
                    </a:lnTo>
                    <a:lnTo>
                      <a:pt x="513" y="154"/>
                    </a:lnTo>
                    <a:lnTo>
                      <a:pt x="540" y="154"/>
                    </a:lnTo>
                    <a:lnTo>
                      <a:pt x="565" y="155"/>
                    </a:lnTo>
                    <a:lnTo>
                      <a:pt x="590" y="155"/>
                    </a:lnTo>
                    <a:lnTo>
                      <a:pt x="616" y="156"/>
                    </a:lnTo>
                    <a:lnTo>
                      <a:pt x="638" y="157"/>
                    </a:lnTo>
                    <a:lnTo>
                      <a:pt x="659" y="157"/>
                    </a:lnTo>
                    <a:lnTo>
                      <a:pt x="679" y="159"/>
                    </a:lnTo>
                    <a:lnTo>
                      <a:pt x="699" y="160"/>
                    </a:lnTo>
                    <a:lnTo>
                      <a:pt x="716" y="160"/>
                    </a:lnTo>
                    <a:lnTo>
                      <a:pt x="731" y="161"/>
                    </a:lnTo>
                    <a:lnTo>
                      <a:pt x="747" y="162"/>
                    </a:lnTo>
                    <a:lnTo>
                      <a:pt x="760" y="162"/>
                    </a:lnTo>
                    <a:lnTo>
                      <a:pt x="772" y="163"/>
                    </a:lnTo>
                    <a:lnTo>
                      <a:pt x="784" y="163"/>
                    </a:lnTo>
                    <a:lnTo>
                      <a:pt x="793" y="163"/>
                    </a:lnTo>
                    <a:lnTo>
                      <a:pt x="817" y="166"/>
                    </a:lnTo>
                    <a:lnTo>
                      <a:pt x="838" y="168"/>
                    </a:lnTo>
                    <a:lnTo>
                      <a:pt x="858" y="170"/>
                    </a:lnTo>
                    <a:lnTo>
                      <a:pt x="874" y="173"/>
                    </a:lnTo>
                    <a:lnTo>
                      <a:pt x="888" y="174"/>
                    </a:lnTo>
                    <a:lnTo>
                      <a:pt x="901" y="176"/>
                    </a:lnTo>
                    <a:lnTo>
                      <a:pt x="913" y="177"/>
                    </a:lnTo>
                    <a:lnTo>
                      <a:pt x="924" y="178"/>
                    </a:lnTo>
                    <a:lnTo>
                      <a:pt x="934" y="181"/>
                    </a:lnTo>
                    <a:lnTo>
                      <a:pt x="944" y="182"/>
                    </a:lnTo>
                    <a:lnTo>
                      <a:pt x="954" y="183"/>
                    </a:lnTo>
                    <a:lnTo>
                      <a:pt x="963" y="185"/>
                    </a:lnTo>
                    <a:lnTo>
                      <a:pt x="975" y="188"/>
                    </a:lnTo>
                    <a:lnTo>
                      <a:pt x="987" y="190"/>
                    </a:lnTo>
                    <a:lnTo>
                      <a:pt x="1000" y="192"/>
                    </a:lnTo>
                    <a:lnTo>
                      <a:pt x="1015" y="196"/>
                    </a:lnTo>
                    <a:lnTo>
                      <a:pt x="1058" y="198"/>
                    </a:lnTo>
                    <a:lnTo>
                      <a:pt x="1093" y="202"/>
                    </a:lnTo>
                    <a:lnTo>
                      <a:pt x="1120" y="203"/>
                    </a:lnTo>
                    <a:lnTo>
                      <a:pt x="1141" y="205"/>
                    </a:lnTo>
                    <a:lnTo>
                      <a:pt x="1161" y="206"/>
                    </a:lnTo>
                    <a:lnTo>
                      <a:pt x="1178" y="206"/>
                    </a:lnTo>
                    <a:lnTo>
                      <a:pt x="1198" y="208"/>
                    </a:lnTo>
                    <a:lnTo>
                      <a:pt x="1220" y="208"/>
                    </a:lnTo>
                    <a:lnTo>
                      <a:pt x="1228" y="205"/>
                    </a:lnTo>
                    <a:lnTo>
                      <a:pt x="1235" y="204"/>
                    </a:lnTo>
                    <a:lnTo>
                      <a:pt x="1241" y="202"/>
                    </a:lnTo>
                    <a:lnTo>
                      <a:pt x="1248" y="199"/>
                    </a:lnTo>
                    <a:lnTo>
                      <a:pt x="1255" y="197"/>
                    </a:lnTo>
                    <a:lnTo>
                      <a:pt x="1264" y="195"/>
                    </a:lnTo>
                    <a:lnTo>
                      <a:pt x="1273" y="191"/>
                    </a:lnTo>
                    <a:lnTo>
                      <a:pt x="1284" y="187"/>
                    </a:lnTo>
                    <a:lnTo>
                      <a:pt x="1297" y="182"/>
                    </a:lnTo>
                    <a:lnTo>
                      <a:pt x="1311" y="176"/>
                    </a:lnTo>
                    <a:lnTo>
                      <a:pt x="1330" y="169"/>
                    </a:lnTo>
                    <a:lnTo>
                      <a:pt x="1351" y="161"/>
                    </a:lnTo>
                    <a:lnTo>
                      <a:pt x="1376" y="152"/>
                    </a:lnTo>
                    <a:lnTo>
                      <a:pt x="1404" y="140"/>
                    </a:lnTo>
                    <a:lnTo>
                      <a:pt x="1436" y="128"/>
                    </a:lnTo>
                    <a:lnTo>
                      <a:pt x="1473" y="113"/>
                    </a:lnTo>
                    <a:lnTo>
                      <a:pt x="1493" y="109"/>
                    </a:lnTo>
                    <a:lnTo>
                      <a:pt x="1514" y="105"/>
                    </a:lnTo>
                    <a:lnTo>
                      <a:pt x="1534" y="100"/>
                    </a:lnTo>
                    <a:lnTo>
                      <a:pt x="1555" y="96"/>
                    </a:lnTo>
                    <a:lnTo>
                      <a:pt x="1576" y="92"/>
                    </a:lnTo>
                    <a:lnTo>
                      <a:pt x="1596" y="88"/>
                    </a:lnTo>
                    <a:lnTo>
                      <a:pt x="1617" y="84"/>
                    </a:lnTo>
                    <a:lnTo>
                      <a:pt x="1637" y="79"/>
                    </a:lnTo>
                    <a:lnTo>
                      <a:pt x="1651" y="74"/>
                    </a:lnTo>
                    <a:lnTo>
                      <a:pt x="1662" y="70"/>
                    </a:lnTo>
                    <a:lnTo>
                      <a:pt x="1671" y="67"/>
                    </a:lnTo>
                    <a:lnTo>
                      <a:pt x="1680" y="63"/>
                    </a:lnTo>
                    <a:lnTo>
                      <a:pt x="1691" y="60"/>
                    </a:lnTo>
                    <a:lnTo>
                      <a:pt x="1703" y="56"/>
                    </a:lnTo>
                    <a:lnTo>
                      <a:pt x="1717" y="53"/>
                    </a:lnTo>
                    <a:lnTo>
                      <a:pt x="1736" y="47"/>
                    </a:lnTo>
                    <a:lnTo>
                      <a:pt x="1791" y="35"/>
                    </a:lnTo>
                    <a:lnTo>
                      <a:pt x="1833" y="27"/>
                    </a:lnTo>
                    <a:lnTo>
                      <a:pt x="1865" y="20"/>
                    </a:lnTo>
                    <a:lnTo>
                      <a:pt x="1887" y="15"/>
                    </a:lnTo>
                    <a:lnTo>
                      <a:pt x="1903" y="12"/>
                    </a:lnTo>
                    <a:lnTo>
                      <a:pt x="1916" y="8"/>
                    </a:lnTo>
                    <a:lnTo>
                      <a:pt x="1925" y="5"/>
                    </a:lnTo>
                    <a:lnTo>
                      <a:pt x="1937" y="0"/>
                    </a:lnTo>
                    <a:lnTo>
                      <a:pt x="1942" y="0"/>
                    </a:lnTo>
                    <a:lnTo>
                      <a:pt x="1949" y="1"/>
                    </a:lnTo>
                    <a:lnTo>
                      <a:pt x="1954" y="1"/>
                    </a:lnTo>
                    <a:lnTo>
                      <a:pt x="1960" y="1"/>
                    </a:lnTo>
                    <a:lnTo>
                      <a:pt x="1966" y="3"/>
                    </a:lnTo>
                    <a:lnTo>
                      <a:pt x="1971" y="3"/>
                    </a:lnTo>
                    <a:lnTo>
                      <a:pt x="1977" y="3"/>
                    </a:lnTo>
                    <a:lnTo>
                      <a:pt x="1982" y="3"/>
                    </a:lnTo>
                    <a:lnTo>
                      <a:pt x="1983" y="51"/>
                    </a:lnTo>
                    <a:lnTo>
                      <a:pt x="1985" y="78"/>
                    </a:lnTo>
                    <a:lnTo>
                      <a:pt x="1986" y="92"/>
                    </a:lnTo>
                    <a:lnTo>
                      <a:pt x="1985" y="100"/>
                    </a:lnTo>
                    <a:lnTo>
                      <a:pt x="1982" y="100"/>
                    </a:lnTo>
                    <a:lnTo>
                      <a:pt x="1981" y="102"/>
                    </a:lnTo>
                    <a:lnTo>
                      <a:pt x="1978" y="102"/>
                    </a:lnTo>
                    <a:lnTo>
                      <a:pt x="1975" y="103"/>
                    </a:lnTo>
                    <a:lnTo>
                      <a:pt x="1974" y="109"/>
                    </a:lnTo>
                    <a:lnTo>
                      <a:pt x="1974" y="114"/>
                    </a:lnTo>
                    <a:lnTo>
                      <a:pt x="1973" y="121"/>
                    </a:lnTo>
                    <a:lnTo>
                      <a:pt x="1971" y="128"/>
                    </a:lnTo>
                    <a:lnTo>
                      <a:pt x="1981" y="171"/>
                    </a:lnTo>
                    <a:lnTo>
                      <a:pt x="1989" y="205"/>
                    </a:lnTo>
                    <a:lnTo>
                      <a:pt x="1995" y="234"/>
                    </a:lnTo>
                    <a:lnTo>
                      <a:pt x="2000" y="262"/>
                    </a:lnTo>
                    <a:lnTo>
                      <a:pt x="2006" y="293"/>
                    </a:lnTo>
                    <a:lnTo>
                      <a:pt x="2012" y="329"/>
                    </a:lnTo>
                    <a:lnTo>
                      <a:pt x="2019" y="375"/>
                    </a:lnTo>
                    <a:lnTo>
                      <a:pt x="2028" y="433"/>
                    </a:lnTo>
                    <a:lnTo>
                      <a:pt x="2029" y="454"/>
                    </a:lnTo>
                    <a:lnTo>
                      <a:pt x="2031" y="493"/>
                    </a:lnTo>
                    <a:lnTo>
                      <a:pt x="2031" y="566"/>
                    </a:lnTo>
                    <a:lnTo>
                      <a:pt x="2028" y="694"/>
                    </a:lnTo>
                    <a:lnTo>
                      <a:pt x="2029" y="714"/>
                    </a:lnTo>
                    <a:lnTo>
                      <a:pt x="2031" y="734"/>
                    </a:lnTo>
                    <a:lnTo>
                      <a:pt x="2032" y="754"/>
                    </a:lnTo>
                    <a:lnTo>
                      <a:pt x="2033" y="773"/>
                    </a:lnTo>
                    <a:lnTo>
                      <a:pt x="2045" y="813"/>
                    </a:lnTo>
                    <a:lnTo>
                      <a:pt x="2053" y="837"/>
                    </a:lnTo>
                    <a:lnTo>
                      <a:pt x="2061" y="858"/>
                    </a:lnTo>
                    <a:lnTo>
                      <a:pt x="2072" y="885"/>
                    </a:lnTo>
                    <a:lnTo>
                      <a:pt x="2077" y="897"/>
                    </a:lnTo>
                    <a:lnTo>
                      <a:pt x="2082" y="907"/>
                    </a:lnTo>
                    <a:lnTo>
                      <a:pt x="2089" y="919"/>
                    </a:lnTo>
                    <a:lnTo>
                      <a:pt x="2094" y="931"/>
                    </a:lnTo>
                    <a:lnTo>
                      <a:pt x="2101" y="942"/>
                    </a:lnTo>
                    <a:lnTo>
                      <a:pt x="2106" y="953"/>
                    </a:lnTo>
                    <a:lnTo>
                      <a:pt x="2112" y="964"/>
                    </a:lnTo>
                    <a:lnTo>
                      <a:pt x="2118" y="976"/>
                    </a:lnTo>
                    <a:lnTo>
                      <a:pt x="2122" y="978"/>
                    </a:lnTo>
                    <a:lnTo>
                      <a:pt x="2126" y="982"/>
                    </a:lnTo>
                    <a:lnTo>
                      <a:pt x="2130" y="985"/>
                    </a:lnTo>
                    <a:lnTo>
                      <a:pt x="2132" y="989"/>
                    </a:lnTo>
                    <a:lnTo>
                      <a:pt x="2138" y="1004"/>
                    </a:lnTo>
                    <a:lnTo>
                      <a:pt x="2141" y="1019"/>
                    </a:lnTo>
                    <a:lnTo>
                      <a:pt x="2147" y="1035"/>
                    </a:lnTo>
                    <a:lnTo>
                      <a:pt x="2151" y="1052"/>
                    </a:lnTo>
                    <a:lnTo>
                      <a:pt x="2148" y="1061"/>
                    </a:lnTo>
                    <a:lnTo>
                      <a:pt x="2144" y="1067"/>
                    </a:lnTo>
                    <a:lnTo>
                      <a:pt x="2139" y="1073"/>
                    </a:lnTo>
                    <a:lnTo>
                      <a:pt x="2130" y="1082"/>
                    </a:lnTo>
                    <a:lnTo>
                      <a:pt x="2120" y="1083"/>
                    </a:lnTo>
                    <a:lnTo>
                      <a:pt x="2111" y="1084"/>
                    </a:lnTo>
                    <a:lnTo>
                      <a:pt x="2101" y="1085"/>
                    </a:lnTo>
                    <a:lnTo>
                      <a:pt x="2087" y="1085"/>
                    </a:lnTo>
                    <a:lnTo>
                      <a:pt x="2069" y="1087"/>
                    </a:lnTo>
                    <a:lnTo>
                      <a:pt x="2043" y="1087"/>
                    </a:lnTo>
                    <a:lnTo>
                      <a:pt x="2007" y="1087"/>
                    </a:lnTo>
                    <a:lnTo>
                      <a:pt x="1961" y="1087"/>
                    </a:lnTo>
                    <a:lnTo>
                      <a:pt x="1936" y="1084"/>
                    </a:lnTo>
                    <a:lnTo>
                      <a:pt x="1912" y="1083"/>
                    </a:lnTo>
                    <a:lnTo>
                      <a:pt x="1887" y="1081"/>
                    </a:lnTo>
                    <a:lnTo>
                      <a:pt x="1862" y="1079"/>
                    </a:lnTo>
                    <a:lnTo>
                      <a:pt x="1837" y="1077"/>
                    </a:lnTo>
                    <a:lnTo>
                      <a:pt x="1813" y="1075"/>
                    </a:lnTo>
                    <a:lnTo>
                      <a:pt x="1788" y="1074"/>
                    </a:lnTo>
                    <a:lnTo>
                      <a:pt x="1763" y="1072"/>
                    </a:lnTo>
                    <a:lnTo>
                      <a:pt x="1738" y="1069"/>
                    </a:lnTo>
                    <a:lnTo>
                      <a:pt x="1715" y="1068"/>
                    </a:lnTo>
                    <a:lnTo>
                      <a:pt x="1689" y="1066"/>
                    </a:lnTo>
                    <a:lnTo>
                      <a:pt x="1664" y="1065"/>
                    </a:lnTo>
                    <a:lnTo>
                      <a:pt x="1641" y="1062"/>
                    </a:lnTo>
                    <a:lnTo>
                      <a:pt x="1616" y="1060"/>
                    </a:lnTo>
                    <a:lnTo>
                      <a:pt x="1592" y="1059"/>
                    </a:lnTo>
                    <a:lnTo>
                      <a:pt x="1567" y="1056"/>
                    </a:lnTo>
                    <a:lnTo>
                      <a:pt x="1543" y="1056"/>
                    </a:lnTo>
                    <a:lnTo>
                      <a:pt x="1521" y="1056"/>
                    </a:lnTo>
                    <a:lnTo>
                      <a:pt x="1498" y="1056"/>
                    </a:lnTo>
                    <a:lnTo>
                      <a:pt x="1475" y="1056"/>
                    </a:lnTo>
                    <a:lnTo>
                      <a:pt x="1452" y="1056"/>
                    </a:lnTo>
                    <a:lnTo>
                      <a:pt x="1430" y="1056"/>
                    </a:lnTo>
                    <a:lnTo>
                      <a:pt x="1407" y="1056"/>
                    </a:lnTo>
                    <a:lnTo>
                      <a:pt x="1385" y="1056"/>
                    </a:lnTo>
                    <a:lnTo>
                      <a:pt x="1360" y="1059"/>
                    </a:lnTo>
                    <a:lnTo>
                      <a:pt x="1336" y="1060"/>
                    </a:lnTo>
                    <a:lnTo>
                      <a:pt x="1311" y="1062"/>
                    </a:lnTo>
                    <a:lnTo>
                      <a:pt x="1286" y="1065"/>
                    </a:lnTo>
                    <a:lnTo>
                      <a:pt x="1261" y="1067"/>
                    </a:lnTo>
                    <a:lnTo>
                      <a:pt x="1237" y="1069"/>
                    </a:lnTo>
                    <a:lnTo>
                      <a:pt x="1212" y="1072"/>
                    </a:lnTo>
                    <a:lnTo>
                      <a:pt x="1187" y="1074"/>
                    </a:lnTo>
                    <a:lnTo>
                      <a:pt x="1161" y="1074"/>
                    </a:lnTo>
                    <a:lnTo>
                      <a:pt x="1136" y="1074"/>
                    </a:lnTo>
                    <a:lnTo>
                      <a:pt x="1110" y="1075"/>
                    </a:lnTo>
                    <a:lnTo>
                      <a:pt x="1083" y="1075"/>
                    </a:lnTo>
                    <a:lnTo>
                      <a:pt x="1057" y="1075"/>
                    </a:lnTo>
                    <a:lnTo>
                      <a:pt x="1032" y="1075"/>
                    </a:lnTo>
                    <a:lnTo>
                      <a:pt x="1006" y="1075"/>
                    </a:lnTo>
                    <a:lnTo>
                      <a:pt x="979" y="1075"/>
                    </a:lnTo>
                    <a:lnTo>
                      <a:pt x="953" y="1076"/>
                    </a:lnTo>
                    <a:lnTo>
                      <a:pt x="927" y="1076"/>
                    </a:lnTo>
                    <a:lnTo>
                      <a:pt x="900" y="1076"/>
                    </a:lnTo>
                    <a:lnTo>
                      <a:pt x="874" y="1076"/>
                    </a:lnTo>
                    <a:lnTo>
                      <a:pt x="849" y="1076"/>
                    </a:lnTo>
                    <a:lnTo>
                      <a:pt x="822" y="1077"/>
                    </a:lnTo>
                    <a:lnTo>
                      <a:pt x="796" y="1077"/>
                    </a:lnTo>
                    <a:lnTo>
                      <a:pt x="770" y="1077"/>
                    </a:lnTo>
                    <a:lnTo>
                      <a:pt x="757" y="1080"/>
                    </a:lnTo>
                    <a:lnTo>
                      <a:pt x="742" y="1082"/>
                    </a:lnTo>
                    <a:lnTo>
                      <a:pt x="729" y="1084"/>
                    </a:lnTo>
                    <a:lnTo>
                      <a:pt x="714" y="1085"/>
                    </a:lnTo>
                    <a:lnTo>
                      <a:pt x="701" y="1088"/>
                    </a:lnTo>
                    <a:lnTo>
                      <a:pt x="687" y="1090"/>
                    </a:lnTo>
                    <a:lnTo>
                      <a:pt x="672" y="1092"/>
                    </a:lnTo>
                    <a:lnTo>
                      <a:pt x="658" y="1095"/>
                    </a:lnTo>
                    <a:lnTo>
                      <a:pt x="627" y="1105"/>
                    </a:lnTo>
                    <a:lnTo>
                      <a:pt x="604" y="1115"/>
                    </a:lnTo>
                    <a:lnTo>
                      <a:pt x="584" y="1122"/>
                    </a:lnTo>
                    <a:lnTo>
                      <a:pt x="567" y="1127"/>
                    </a:lnTo>
                    <a:lnTo>
                      <a:pt x="548" y="1134"/>
                    </a:lnTo>
                    <a:lnTo>
                      <a:pt x="526" y="1141"/>
                    </a:lnTo>
                    <a:lnTo>
                      <a:pt x="500" y="1150"/>
                    </a:lnTo>
                    <a:lnTo>
                      <a:pt x="465" y="1161"/>
                    </a:lnTo>
                    <a:lnTo>
                      <a:pt x="422" y="1168"/>
                    </a:lnTo>
                    <a:lnTo>
                      <a:pt x="388" y="1173"/>
                    </a:lnTo>
                    <a:lnTo>
                      <a:pt x="361" y="1177"/>
                    </a:lnTo>
                    <a:lnTo>
                      <a:pt x="343" y="1181"/>
                    </a:lnTo>
                    <a:lnTo>
                      <a:pt x="328" y="1183"/>
                    </a:lnTo>
                    <a:lnTo>
                      <a:pt x="316" y="1184"/>
                    </a:lnTo>
                    <a:lnTo>
                      <a:pt x="307" y="1186"/>
                    </a:lnTo>
                    <a:lnTo>
                      <a:pt x="297" y="1186"/>
                    </a:lnTo>
                    <a:lnTo>
                      <a:pt x="273" y="1191"/>
                    </a:lnTo>
                    <a:lnTo>
                      <a:pt x="256" y="1195"/>
                    </a:lnTo>
                    <a:lnTo>
                      <a:pt x="243" y="1198"/>
                    </a:lnTo>
                    <a:lnTo>
                      <a:pt x="232" y="1200"/>
                    </a:lnTo>
                    <a:lnTo>
                      <a:pt x="224" y="1202"/>
                    </a:lnTo>
                    <a:lnTo>
                      <a:pt x="218" y="1203"/>
                    </a:lnTo>
                    <a:lnTo>
                      <a:pt x="210" y="1203"/>
                    </a:lnTo>
                    <a:lnTo>
                      <a:pt x="202" y="12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46" name="Freeform 7">
                <a:extLst>
                  <a:ext uri="{FF2B5EF4-FFF2-40B4-BE49-F238E27FC236}">
                    <a16:creationId xmlns:a16="http://schemas.microsoft.com/office/drawing/2014/main" id="{07320A58-89C2-8FA4-B345-BD6F5AC856F1}"/>
                  </a:ext>
                </a:extLst>
              </p:cNvPr>
              <p:cNvSpPr>
                <a:spLocks/>
              </p:cNvSpPr>
              <p:nvPr/>
            </p:nvSpPr>
            <p:spPr bwMode="auto">
              <a:xfrm>
                <a:off x="1895" y="2447"/>
                <a:ext cx="2077" cy="1165"/>
              </a:xfrm>
              <a:custGeom>
                <a:avLst/>
                <a:gdLst>
                  <a:gd name="T0" fmla="*/ 138 w 2077"/>
                  <a:gd name="T1" fmla="*/ 1081 h 1165"/>
                  <a:gd name="T2" fmla="*/ 298 w 2077"/>
                  <a:gd name="T3" fmla="*/ 1054 h 1165"/>
                  <a:gd name="T4" fmla="*/ 132 w 2077"/>
                  <a:gd name="T5" fmla="*/ 1040 h 1165"/>
                  <a:gd name="T6" fmla="*/ 130 w 2077"/>
                  <a:gd name="T7" fmla="*/ 979 h 1165"/>
                  <a:gd name="T8" fmla="*/ 283 w 2077"/>
                  <a:gd name="T9" fmla="*/ 939 h 1165"/>
                  <a:gd name="T10" fmla="*/ 163 w 2077"/>
                  <a:gd name="T11" fmla="*/ 953 h 1165"/>
                  <a:gd name="T12" fmla="*/ 129 w 2077"/>
                  <a:gd name="T13" fmla="*/ 935 h 1165"/>
                  <a:gd name="T14" fmla="*/ 235 w 2077"/>
                  <a:gd name="T15" fmla="*/ 901 h 1165"/>
                  <a:gd name="T16" fmla="*/ 116 w 2077"/>
                  <a:gd name="T17" fmla="*/ 921 h 1165"/>
                  <a:gd name="T18" fmla="*/ 285 w 2077"/>
                  <a:gd name="T19" fmla="*/ 731 h 1165"/>
                  <a:gd name="T20" fmla="*/ 424 w 2077"/>
                  <a:gd name="T21" fmla="*/ 696 h 1165"/>
                  <a:gd name="T22" fmla="*/ 245 w 2077"/>
                  <a:gd name="T23" fmla="*/ 726 h 1165"/>
                  <a:gd name="T24" fmla="*/ 119 w 2077"/>
                  <a:gd name="T25" fmla="*/ 752 h 1165"/>
                  <a:gd name="T26" fmla="*/ 271 w 2077"/>
                  <a:gd name="T27" fmla="*/ 679 h 1165"/>
                  <a:gd name="T28" fmla="*/ 125 w 2077"/>
                  <a:gd name="T29" fmla="*/ 698 h 1165"/>
                  <a:gd name="T30" fmla="*/ 212 w 2077"/>
                  <a:gd name="T31" fmla="*/ 638 h 1165"/>
                  <a:gd name="T32" fmla="*/ 111 w 2077"/>
                  <a:gd name="T33" fmla="*/ 645 h 1165"/>
                  <a:gd name="T34" fmla="*/ 98 w 2077"/>
                  <a:gd name="T35" fmla="*/ 443 h 1165"/>
                  <a:gd name="T36" fmla="*/ 264 w 2077"/>
                  <a:gd name="T37" fmla="*/ 435 h 1165"/>
                  <a:gd name="T38" fmla="*/ 171 w 2077"/>
                  <a:gd name="T39" fmla="*/ 420 h 1165"/>
                  <a:gd name="T40" fmla="*/ 69 w 2077"/>
                  <a:gd name="T41" fmla="*/ 390 h 1165"/>
                  <a:gd name="T42" fmla="*/ 161 w 2077"/>
                  <a:gd name="T43" fmla="*/ 344 h 1165"/>
                  <a:gd name="T44" fmla="*/ 62 w 2077"/>
                  <a:gd name="T45" fmla="*/ 325 h 1165"/>
                  <a:gd name="T46" fmla="*/ 1 w 2077"/>
                  <a:gd name="T47" fmla="*/ 113 h 1165"/>
                  <a:gd name="T48" fmla="*/ 184 w 2077"/>
                  <a:gd name="T49" fmla="*/ 120 h 1165"/>
                  <a:gd name="T50" fmla="*/ 336 w 2077"/>
                  <a:gd name="T51" fmla="*/ 148 h 1165"/>
                  <a:gd name="T52" fmla="*/ 445 w 2077"/>
                  <a:gd name="T53" fmla="*/ 145 h 1165"/>
                  <a:gd name="T54" fmla="*/ 580 w 2077"/>
                  <a:gd name="T55" fmla="*/ 138 h 1165"/>
                  <a:gd name="T56" fmla="*/ 830 w 2077"/>
                  <a:gd name="T57" fmla="*/ 169 h 1165"/>
                  <a:gd name="T58" fmla="*/ 1066 w 2077"/>
                  <a:gd name="T59" fmla="*/ 198 h 1165"/>
                  <a:gd name="T60" fmla="*/ 1254 w 2077"/>
                  <a:gd name="T61" fmla="*/ 185 h 1165"/>
                  <a:gd name="T62" fmla="*/ 1369 w 2077"/>
                  <a:gd name="T63" fmla="*/ 128 h 1165"/>
                  <a:gd name="T64" fmla="*/ 1583 w 2077"/>
                  <a:gd name="T65" fmla="*/ 73 h 1165"/>
                  <a:gd name="T66" fmla="*/ 1813 w 2077"/>
                  <a:gd name="T67" fmla="*/ 21 h 1165"/>
                  <a:gd name="T68" fmla="*/ 1911 w 2077"/>
                  <a:gd name="T69" fmla="*/ 3 h 1165"/>
                  <a:gd name="T70" fmla="*/ 1845 w 2077"/>
                  <a:gd name="T71" fmla="*/ 109 h 1165"/>
                  <a:gd name="T72" fmla="*/ 1901 w 2077"/>
                  <a:gd name="T73" fmla="*/ 127 h 1165"/>
                  <a:gd name="T74" fmla="*/ 1875 w 2077"/>
                  <a:gd name="T75" fmla="*/ 254 h 1165"/>
                  <a:gd name="T76" fmla="*/ 1934 w 2077"/>
                  <a:gd name="T77" fmla="*/ 276 h 1165"/>
                  <a:gd name="T78" fmla="*/ 1820 w 2077"/>
                  <a:gd name="T79" fmla="*/ 363 h 1165"/>
                  <a:gd name="T80" fmla="*/ 1946 w 2077"/>
                  <a:gd name="T81" fmla="*/ 376 h 1165"/>
                  <a:gd name="T82" fmla="*/ 1770 w 2077"/>
                  <a:gd name="T83" fmla="*/ 454 h 1165"/>
                  <a:gd name="T84" fmla="*/ 1924 w 2077"/>
                  <a:gd name="T85" fmla="*/ 453 h 1165"/>
                  <a:gd name="T86" fmla="*/ 1966 w 2077"/>
                  <a:gd name="T87" fmla="*/ 474 h 1165"/>
                  <a:gd name="T88" fmla="*/ 1809 w 2077"/>
                  <a:gd name="T89" fmla="*/ 498 h 1165"/>
                  <a:gd name="T90" fmla="*/ 1797 w 2077"/>
                  <a:gd name="T91" fmla="*/ 510 h 1165"/>
                  <a:gd name="T92" fmla="*/ 1969 w 2077"/>
                  <a:gd name="T93" fmla="*/ 500 h 1165"/>
                  <a:gd name="T94" fmla="*/ 1863 w 2077"/>
                  <a:gd name="T95" fmla="*/ 715 h 1165"/>
                  <a:gd name="T96" fmla="*/ 1862 w 2077"/>
                  <a:gd name="T97" fmla="*/ 733 h 1165"/>
                  <a:gd name="T98" fmla="*/ 1966 w 2077"/>
                  <a:gd name="T99" fmla="*/ 757 h 1165"/>
                  <a:gd name="T100" fmla="*/ 2058 w 2077"/>
                  <a:gd name="T101" fmla="*/ 959 h 1165"/>
                  <a:gd name="T102" fmla="*/ 2074 w 2077"/>
                  <a:gd name="T103" fmla="*/ 1043 h 1165"/>
                  <a:gd name="T104" fmla="*/ 1851 w 2077"/>
                  <a:gd name="T105" fmla="*/ 1047 h 1165"/>
                  <a:gd name="T106" fmla="*/ 1560 w 2077"/>
                  <a:gd name="T107" fmla="*/ 1026 h 1165"/>
                  <a:gd name="T108" fmla="*/ 1262 w 2077"/>
                  <a:gd name="T109" fmla="*/ 1030 h 1165"/>
                  <a:gd name="T110" fmla="*/ 959 w 2077"/>
                  <a:gd name="T111" fmla="*/ 1042 h 1165"/>
                  <a:gd name="T112" fmla="*/ 683 w 2077"/>
                  <a:gd name="T113" fmla="*/ 1051 h 1165"/>
                  <a:gd name="T114" fmla="*/ 435 w 2077"/>
                  <a:gd name="T115" fmla="*/ 1121 h 1165"/>
                  <a:gd name="T116" fmla="*/ 184 w 2077"/>
                  <a:gd name="T117" fmla="*/ 1164 h 116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077"/>
                  <a:gd name="T178" fmla="*/ 0 h 1165"/>
                  <a:gd name="T179" fmla="*/ 2077 w 2077"/>
                  <a:gd name="T180" fmla="*/ 1165 h 116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077" h="1165">
                    <a:moveTo>
                      <a:pt x="175" y="1165"/>
                    </a:moveTo>
                    <a:lnTo>
                      <a:pt x="173" y="1165"/>
                    </a:lnTo>
                    <a:lnTo>
                      <a:pt x="171" y="1164"/>
                    </a:lnTo>
                    <a:lnTo>
                      <a:pt x="169" y="1164"/>
                    </a:lnTo>
                    <a:lnTo>
                      <a:pt x="166" y="1163"/>
                    </a:lnTo>
                    <a:lnTo>
                      <a:pt x="161" y="1151"/>
                    </a:lnTo>
                    <a:lnTo>
                      <a:pt x="154" y="1141"/>
                    </a:lnTo>
                    <a:lnTo>
                      <a:pt x="146" y="1128"/>
                    </a:lnTo>
                    <a:lnTo>
                      <a:pt x="140" y="1113"/>
                    </a:lnTo>
                    <a:lnTo>
                      <a:pt x="140" y="1102"/>
                    </a:lnTo>
                    <a:lnTo>
                      <a:pt x="140" y="1092"/>
                    </a:lnTo>
                    <a:lnTo>
                      <a:pt x="138" y="1081"/>
                    </a:lnTo>
                    <a:lnTo>
                      <a:pt x="138" y="1071"/>
                    </a:lnTo>
                    <a:lnTo>
                      <a:pt x="155" y="1069"/>
                    </a:lnTo>
                    <a:lnTo>
                      <a:pt x="169" y="1067"/>
                    </a:lnTo>
                    <a:lnTo>
                      <a:pt x="182" y="1066"/>
                    </a:lnTo>
                    <a:lnTo>
                      <a:pt x="196" y="1065"/>
                    </a:lnTo>
                    <a:lnTo>
                      <a:pt x="212" y="1064"/>
                    </a:lnTo>
                    <a:lnTo>
                      <a:pt x="233" y="1063"/>
                    </a:lnTo>
                    <a:lnTo>
                      <a:pt x="262" y="1062"/>
                    </a:lnTo>
                    <a:lnTo>
                      <a:pt x="298" y="1059"/>
                    </a:lnTo>
                    <a:lnTo>
                      <a:pt x="298" y="1057"/>
                    </a:lnTo>
                    <a:lnTo>
                      <a:pt x="298" y="1055"/>
                    </a:lnTo>
                    <a:lnTo>
                      <a:pt x="298" y="1054"/>
                    </a:lnTo>
                    <a:lnTo>
                      <a:pt x="298" y="1051"/>
                    </a:lnTo>
                    <a:lnTo>
                      <a:pt x="277" y="1052"/>
                    </a:lnTo>
                    <a:lnTo>
                      <a:pt x="256" y="1054"/>
                    </a:lnTo>
                    <a:lnTo>
                      <a:pt x="235" y="1055"/>
                    </a:lnTo>
                    <a:lnTo>
                      <a:pt x="213" y="1055"/>
                    </a:lnTo>
                    <a:lnTo>
                      <a:pt x="192" y="1056"/>
                    </a:lnTo>
                    <a:lnTo>
                      <a:pt x="171" y="1057"/>
                    </a:lnTo>
                    <a:lnTo>
                      <a:pt x="149" y="1058"/>
                    </a:lnTo>
                    <a:lnTo>
                      <a:pt x="128" y="1059"/>
                    </a:lnTo>
                    <a:lnTo>
                      <a:pt x="129" y="1054"/>
                    </a:lnTo>
                    <a:lnTo>
                      <a:pt x="130" y="1047"/>
                    </a:lnTo>
                    <a:lnTo>
                      <a:pt x="132" y="1040"/>
                    </a:lnTo>
                    <a:lnTo>
                      <a:pt x="133" y="1034"/>
                    </a:lnTo>
                    <a:lnTo>
                      <a:pt x="130" y="1035"/>
                    </a:lnTo>
                    <a:lnTo>
                      <a:pt x="126" y="1037"/>
                    </a:lnTo>
                    <a:lnTo>
                      <a:pt x="124" y="1038"/>
                    </a:lnTo>
                    <a:lnTo>
                      <a:pt x="120" y="1041"/>
                    </a:lnTo>
                    <a:lnTo>
                      <a:pt x="116" y="1024"/>
                    </a:lnTo>
                    <a:lnTo>
                      <a:pt x="113" y="1013"/>
                    </a:lnTo>
                    <a:lnTo>
                      <a:pt x="111" y="1000"/>
                    </a:lnTo>
                    <a:lnTo>
                      <a:pt x="109" y="980"/>
                    </a:lnTo>
                    <a:lnTo>
                      <a:pt x="116" y="979"/>
                    </a:lnTo>
                    <a:lnTo>
                      <a:pt x="124" y="979"/>
                    </a:lnTo>
                    <a:lnTo>
                      <a:pt x="130" y="979"/>
                    </a:lnTo>
                    <a:lnTo>
                      <a:pt x="138" y="978"/>
                    </a:lnTo>
                    <a:lnTo>
                      <a:pt x="141" y="977"/>
                    </a:lnTo>
                    <a:lnTo>
                      <a:pt x="142" y="974"/>
                    </a:lnTo>
                    <a:lnTo>
                      <a:pt x="145" y="972"/>
                    </a:lnTo>
                    <a:lnTo>
                      <a:pt x="148" y="970"/>
                    </a:lnTo>
                    <a:lnTo>
                      <a:pt x="167" y="965"/>
                    </a:lnTo>
                    <a:lnTo>
                      <a:pt x="187" y="962"/>
                    </a:lnTo>
                    <a:lnTo>
                      <a:pt x="206" y="957"/>
                    </a:lnTo>
                    <a:lnTo>
                      <a:pt x="225" y="952"/>
                    </a:lnTo>
                    <a:lnTo>
                      <a:pt x="245" y="949"/>
                    </a:lnTo>
                    <a:lnTo>
                      <a:pt x="264" y="944"/>
                    </a:lnTo>
                    <a:lnTo>
                      <a:pt x="283" y="939"/>
                    </a:lnTo>
                    <a:lnTo>
                      <a:pt x="303" y="935"/>
                    </a:lnTo>
                    <a:lnTo>
                      <a:pt x="303" y="932"/>
                    </a:lnTo>
                    <a:lnTo>
                      <a:pt x="303" y="930"/>
                    </a:lnTo>
                    <a:lnTo>
                      <a:pt x="303" y="929"/>
                    </a:lnTo>
                    <a:lnTo>
                      <a:pt x="303" y="927"/>
                    </a:lnTo>
                    <a:lnTo>
                      <a:pt x="283" y="930"/>
                    </a:lnTo>
                    <a:lnTo>
                      <a:pt x="264" y="935"/>
                    </a:lnTo>
                    <a:lnTo>
                      <a:pt x="244" y="938"/>
                    </a:lnTo>
                    <a:lnTo>
                      <a:pt x="224" y="942"/>
                    </a:lnTo>
                    <a:lnTo>
                      <a:pt x="203" y="946"/>
                    </a:lnTo>
                    <a:lnTo>
                      <a:pt x="183" y="950"/>
                    </a:lnTo>
                    <a:lnTo>
                      <a:pt x="163" y="953"/>
                    </a:lnTo>
                    <a:lnTo>
                      <a:pt x="144" y="957"/>
                    </a:lnTo>
                    <a:lnTo>
                      <a:pt x="134" y="957"/>
                    </a:lnTo>
                    <a:lnTo>
                      <a:pt x="126" y="957"/>
                    </a:lnTo>
                    <a:lnTo>
                      <a:pt x="119" y="957"/>
                    </a:lnTo>
                    <a:lnTo>
                      <a:pt x="109" y="956"/>
                    </a:lnTo>
                    <a:lnTo>
                      <a:pt x="111" y="953"/>
                    </a:lnTo>
                    <a:lnTo>
                      <a:pt x="111" y="950"/>
                    </a:lnTo>
                    <a:lnTo>
                      <a:pt x="111" y="946"/>
                    </a:lnTo>
                    <a:lnTo>
                      <a:pt x="112" y="943"/>
                    </a:lnTo>
                    <a:lnTo>
                      <a:pt x="117" y="941"/>
                    </a:lnTo>
                    <a:lnTo>
                      <a:pt x="123" y="937"/>
                    </a:lnTo>
                    <a:lnTo>
                      <a:pt x="129" y="935"/>
                    </a:lnTo>
                    <a:lnTo>
                      <a:pt x="134" y="931"/>
                    </a:lnTo>
                    <a:lnTo>
                      <a:pt x="140" y="929"/>
                    </a:lnTo>
                    <a:lnTo>
                      <a:pt x="146" y="925"/>
                    </a:lnTo>
                    <a:lnTo>
                      <a:pt x="152" y="923"/>
                    </a:lnTo>
                    <a:lnTo>
                      <a:pt x="157" y="920"/>
                    </a:lnTo>
                    <a:lnTo>
                      <a:pt x="167" y="917"/>
                    </a:lnTo>
                    <a:lnTo>
                      <a:pt x="179" y="914"/>
                    </a:lnTo>
                    <a:lnTo>
                      <a:pt x="190" y="911"/>
                    </a:lnTo>
                    <a:lnTo>
                      <a:pt x="202" y="909"/>
                    </a:lnTo>
                    <a:lnTo>
                      <a:pt x="212" y="907"/>
                    </a:lnTo>
                    <a:lnTo>
                      <a:pt x="223" y="903"/>
                    </a:lnTo>
                    <a:lnTo>
                      <a:pt x="235" y="901"/>
                    </a:lnTo>
                    <a:lnTo>
                      <a:pt x="245" y="897"/>
                    </a:lnTo>
                    <a:lnTo>
                      <a:pt x="245" y="895"/>
                    </a:lnTo>
                    <a:lnTo>
                      <a:pt x="245" y="893"/>
                    </a:lnTo>
                    <a:lnTo>
                      <a:pt x="245" y="890"/>
                    </a:lnTo>
                    <a:lnTo>
                      <a:pt x="245" y="888"/>
                    </a:lnTo>
                    <a:lnTo>
                      <a:pt x="207" y="899"/>
                    </a:lnTo>
                    <a:lnTo>
                      <a:pt x="177" y="907"/>
                    </a:lnTo>
                    <a:lnTo>
                      <a:pt x="155" y="913"/>
                    </a:lnTo>
                    <a:lnTo>
                      <a:pt x="140" y="916"/>
                    </a:lnTo>
                    <a:lnTo>
                      <a:pt x="129" y="918"/>
                    </a:lnTo>
                    <a:lnTo>
                      <a:pt x="121" y="920"/>
                    </a:lnTo>
                    <a:lnTo>
                      <a:pt x="116" y="921"/>
                    </a:lnTo>
                    <a:lnTo>
                      <a:pt x="109" y="922"/>
                    </a:lnTo>
                    <a:lnTo>
                      <a:pt x="107" y="887"/>
                    </a:lnTo>
                    <a:lnTo>
                      <a:pt x="105" y="851"/>
                    </a:lnTo>
                    <a:lnTo>
                      <a:pt x="103" y="816"/>
                    </a:lnTo>
                    <a:lnTo>
                      <a:pt x="100" y="781"/>
                    </a:lnTo>
                    <a:lnTo>
                      <a:pt x="149" y="767"/>
                    </a:lnTo>
                    <a:lnTo>
                      <a:pt x="188" y="757"/>
                    </a:lnTo>
                    <a:lnTo>
                      <a:pt x="220" y="748"/>
                    </a:lnTo>
                    <a:lnTo>
                      <a:pt x="246" y="741"/>
                    </a:lnTo>
                    <a:lnTo>
                      <a:pt x="265" y="737"/>
                    </a:lnTo>
                    <a:lnTo>
                      <a:pt x="277" y="733"/>
                    </a:lnTo>
                    <a:lnTo>
                      <a:pt x="285" y="731"/>
                    </a:lnTo>
                    <a:lnTo>
                      <a:pt x="289" y="729"/>
                    </a:lnTo>
                    <a:lnTo>
                      <a:pt x="306" y="725"/>
                    </a:lnTo>
                    <a:lnTo>
                      <a:pt x="323" y="723"/>
                    </a:lnTo>
                    <a:lnTo>
                      <a:pt x="339" y="719"/>
                    </a:lnTo>
                    <a:lnTo>
                      <a:pt x="356" y="716"/>
                    </a:lnTo>
                    <a:lnTo>
                      <a:pt x="373" y="713"/>
                    </a:lnTo>
                    <a:lnTo>
                      <a:pt x="390" y="710"/>
                    </a:lnTo>
                    <a:lnTo>
                      <a:pt x="407" y="707"/>
                    </a:lnTo>
                    <a:lnTo>
                      <a:pt x="424" y="703"/>
                    </a:lnTo>
                    <a:lnTo>
                      <a:pt x="424" y="701"/>
                    </a:lnTo>
                    <a:lnTo>
                      <a:pt x="424" y="698"/>
                    </a:lnTo>
                    <a:lnTo>
                      <a:pt x="424" y="696"/>
                    </a:lnTo>
                    <a:lnTo>
                      <a:pt x="424" y="694"/>
                    </a:lnTo>
                    <a:lnTo>
                      <a:pt x="397" y="700"/>
                    </a:lnTo>
                    <a:lnTo>
                      <a:pt x="372" y="704"/>
                    </a:lnTo>
                    <a:lnTo>
                      <a:pt x="351" y="708"/>
                    </a:lnTo>
                    <a:lnTo>
                      <a:pt x="331" y="711"/>
                    </a:lnTo>
                    <a:lnTo>
                      <a:pt x="315" y="715"/>
                    </a:lnTo>
                    <a:lnTo>
                      <a:pt x="299" y="717"/>
                    </a:lnTo>
                    <a:lnTo>
                      <a:pt x="287" y="719"/>
                    </a:lnTo>
                    <a:lnTo>
                      <a:pt x="275" y="722"/>
                    </a:lnTo>
                    <a:lnTo>
                      <a:pt x="265" y="723"/>
                    </a:lnTo>
                    <a:lnTo>
                      <a:pt x="254" y="725"/>
                    </a:lnTo>
                    <a:lnTo>
                      <a:pt x="245" y="726"/>
                    </a:lnTo>
                    <a:lnTo>
                      <a:pt x="235" y="727"/>
                    </a:lnTo>
                    <a:lnTo>
                      <a:pt x="225" y="729"/>
                    </a:lnTo>
                    <a:lnTo>
                      <a:pt x="213" y="730"/>
                    </a:lnTo>
                    <a:lnTo>
                      <a:pt x="202" y="732"/>
                    </a:lnTo>
                    <a:lnTo>
                      <a:pt x="188" y="733"/>
                    </a:lnTo>
                    <a:lnTo>
                      <a:pt x="171" y="739"/>
                    </a:lnTo>
                    <a:lnTo>
                      <a:pt x="159" y="743"/>
                    </a:lnTo>
                    <a:lnTo>
                      <a:pt x="149" y="746"/>
                    </a:lnTo>
                    <a:lnTo>
                      <a:pt x="141" y="748"/>
                    </a:lnTo>
                    <a:lnTo>
                      <a:pt x="134" y="750"/>
                    </a:lnTo>
                    <a:lnTo>
                      <a:pt x="126" y="751"/>
                    </a:lnTo>
                    <a:lnTo>
                      <a:pt x="119" y="752"/>
                    </a:lnTo>
                    <a:lnTo>
                      <a:pt x="109" y="753"/>
                    </a:lnTo>
                    <a:lnTo>
                      <a:pt x="111" y="733"/>
                    </a:lnTo>
                    <a:lnTo>
                      <a:pt x="113" y="723"/>
                    </a:lnTo>
                    <a:lnTo>
                      <a:pt x="116" y="717"/>
                    </a:lnTo>
                    <a:lnTo>
                      <a:pt x="120" y="712"/>
                    </a:lnTo>
                    <a:lnTo>
                      <a:pt x="141" y="708"/>
                    </a:lnTo>
                    <a:lnTo>
                      <a:pt x="163" y="703"/>
                    </a:lnTo>
                    <a:lnTo>
                      <a:pt x="184" y="698"/>
                    </a:lnTo>
                    <a:lnTo>
                      <a:pt x="207" y="693"/>
                    </a:lnTo>
                    <a:lnTo>
                      <a:pt x="228" y="688"/>
                    </a:lnTo>
                    <a:lnTo>
                      <a:pt x="249" y="683"/>
                    </a:lnTo>
                    <a:lnTo>
                      <a:pt x="271" y="679"/>
                    </a:lnTo>
                    <a:lnTo>
                      <a:pt x="293" y="674"/>
                    </a:lnTo>
                    <a:lnTo>
                      <a:pt x="293" y="672"/>
                    </a:lnTo>
                    <a:lnTo>
                      <a:pt x="293" y="669"/>
                    </a:lnTo>
                    <a:lnTo>
                      <a:pt x="293" y="667"/>
                    </a:lnTo>
                    <a:lnTo>
                      <a:pt x="293" y="665"/>
                    </a:lnTo>
                    <a:lnTo>
                      <a:pt x="250" y="673"/>
                    </a:lnTo>
                    <a:lnTo>
                      <a:pt x="219" y="679"/>
                    </a:lnTo>
                    <a:lnTo>
                      <a:pt x="194" y="683"/>
                    </a:lnTo>
                    <a:lnTo>
                      <a:pt x="174" y="687"/>
                    </a:lnTo>
                    <a:lnTo>
                      <a:pt x="158" y="690"/>
                    </a:lnTo>
                    <a:lnTo>
                      <a:pt x="142" y="694"/>
                    </a:lnTo>
                    <a:lnTo>
                      <a:pt x="125" y="698"/>
                    </a:lnTo>
                    <a:lnTo>
                      <a:pt x="105" y="703"/>
                    </a:lnTo>
                    <a:lnTo>
                      <a:pt x="105" y="697"/>
                    </a:lnTo>
                    <a:lnTo>
                      <a:pt x="105" y="693"/>
                    </a:lnTo>
                    <a:lnTo>
                      <a:pt x="105" y="687"/>
                    </a:lnTo>
                    <a:lnTo>
                      <a:pt x="105" y="682"/>
                    </a:lnTo>
                    <a:lnTo>
                      <a:pt x="128" y="672"/>
                    </a:lnTo>
                    <a:lnTo>
                      <a:pt x="145" y="663"/>
                    </a:lnTo>
                    <a:lnTo>
                      <a:pt x="158" y="658"/>
                    </a:lnTo>
                    <a:lnTo>
                      <a:pt x="171" y="652"/>
                    </a:lnTo>
                    <a:lnTo>
                      <a:pt x="183" y="648"/>
                    </a:lnTo>
                    <a:lnTo>
                      <a:pt x="196" y="644"/>
                    </a:lnTo>
                    <a:lnTo>
                      <a:pt x="212" y="638"/>
                    </a:lnTo>
                    <a:lnTo>
                      <a:pt x="232" y="632"/>
                    </a:lnTo>
                    <a:lnTo>
                      <a:pt x="232" y="630"/>
                    </a:lnTo>
                    <a:lnTo>
                      <a:pt x="232" y="626"/>
                    </a:lnTo>
                    <a:lnTo>
                      <a:pt x="232" y="623"/>
                    </a:lnTo>
                    <a:lnTo>
                      <a:pt x="232" y="619"/>
                    </a:lnTo>
                    <a:lnTo>
                      <a:pt x="211" y="625"/>
                    </a:lnTo>
                    <a:lnTo>
                      <a:pt x="190" y="630"/>
                    </a:lnTo>
                    <a:lnTo>
                      <a:pt x="170" y="633"/>
                    </a:lnTo>
                    <a:lnTo>
                      <a:pt x="152" y="637"/>
                    </a:lnTo>
                    <a:lnTo>
                      <a:pt x="134" y="640"/>
                    </a:lnTo>
                    <a:lnTo>
                      <a:pt x="121" y="642"/>
                    </a:lnTo>
                    <a:lnTo>
                      <a:pt x="111" y="645"/>
                    </a:lnTo>
                    <a:lnTo>
                      <a:pt x="105" y="646"/>
                    </a:lnTo>
                    <a:lnTo>
                      <a:pt x="98" y="646"/>
                    </a:lnTo>
                    <a:lnTo>
                      <a:pt x="92" y="645"/>
                    </a:lnTo>
                    <a:lnTo>
                      <a:pt x="87" y="642"/>
                    </a:lnTo>
                    <a:lnTo>
                      <a:pt x="82" y="638"/>
                    </a:lnTo>
                    <a:lnTo>
                      <a:pt x="79" y="590"/>
                    </a:lnTo>
                    <a:lnTo>
                      <a:pt x="75" y="542"/>
                    </a:lnTo>
                    <a:lnTo>
                      <a:pt x="71" y="495"/>
                    </a:lnTo>
                    <a:lnTo>
                      <a:pt x="69" y="446"/>
                    </a:lnTo>
                    <a:lnTo>
                      <a:pt x="79" y="445"/>
                    </a:lnTo>
                    <a:lnTo>
                      <a:pt x="88" y="443"/>
                    </a:lnTo>
                    <a:lnTo>
                      <a:pt x="98" y="443"/>
                    </a:lnTo>
                    <a:lnTo>
                      <a:pt x="105" y="442"/>
                    </a:lnTo>
                    <a:lnTo>
                      <a:pt x="113" y="441"/>
                    </a:lnTo>
                    <a:lnTo>
                      <a:pt x="123" y="441"/>
                    </a:lnTo>
                    <a:lnTo>
                      <a:pt x="130" y="440"/>
                    </a:lnTo>
                    <a:lnTo>
                      <a:pt x="141" y="440"/>
                    </a:lnTo>
                    <a:lnTo>
                      <a:pt x="152" y="440"/>
                    </a:lnTo>
                    <a:lnTo>
                      <a:pt x="165" y="439"/>
                    </a:lnTo>
                    <a:lnTo>
                      <a:pt x="179" y="439"/>
                    </a:lnTo>
                    <a:lnTo>
                      <a:pt x="196" y="438"/>
                    </a:lnTo>
                    <a:lnTo>
                      <a:pt x="216" y="436"/>
                    </a:lnTo>
                    <a:lnTo>
                      <a:pt x="238" y="436"/>
                    </a:lnTo>
                    <a:lnTo>
                      <a:pt x="264" y="435"/>
                    </a:lnTo>
                    <a:lnTo>
                      <a:pt x="293" y="434"/>
                    </a:lnTo>
                    <a:lnTo>
                      <a:pt x="293" y="432"/>
                    </a:lnTo>
                    <a:lnTo>
                      <a:pt x="293" y="429"/>
                    </a:lnTo>
                    <a:lnTo>
                      <a:pt x="293" y="428"/>
                    </a:lnTo>
                    <a:lnTo>
                      <a:pt x="293" y="426"/>
                    </a:lnTo>
                    <a:lnTo>
                      <a:pt x="267" y="425"/>
                    </a:lnTo>
                    <a:lnTo>
                      <a:pt x="246" y="424"/>
                    </a:lnTo>
                    <a:lnTo>
                      <a:pt x="228" y="424"/>
                    </a:lnTo>
                    <a:lnTo>
                      <a:pt x="211" y="422"/>
                    </a:lnTo>
                    <a:lnTo>
                      <a:pt x="196" y="421"/>
                    </a:lnTo>
                    <a:lnTo>
                      <a:pt x="183" y="421"/>
                    </a:lnTo>
                    <a:lnTo>
                      <a:pt x="171" y="420"/>
                    </a:lnTo>
                    <a:lnTo>
                      <a:pt x="162" y="420"/>
                    </a:lnTo>
                    <a:lnTo>
                      <a:pt x="152" y="419"/>
                    </a:lnTo>
                    <a:lnTo>
                      <a:pt x="142" y="418"/>
                    </a:lnTo>
                    <a:lnTo>
                      <a:pt x="134" y="418"/>
                    </a:lnTo>
                    <a:lnTo>
                      <a:pt x="125" y="417"/>
                    </a:lnTo>
                    <a:lnTo>
                      <a:pt x="116" y="415"/>
                    </a:lnTo>
                    <a:lnTo>
                      <a:pt x="105" y="414"/>
                    </a:lnTo>
                    <a:lnTo>
                      <a:pt x="95" y="412"/>
                    </a:lnTo>
                    <a:lnTo>
                      <a:pt x="82" y="411"/>
                    </a:lnTo>
                    <a:lnTo>
                      <a:pt x="78" y="407"/>
                    </a:lnTo>
                    <a:lnTo>
                      <a:pt x="74" y="401"/>
                    </a:lnTo>
                    <a:lnTo>
                      <a:pt x="69" y="390"/>
                    </a:lnTo>
                    <a:lnTo>
                      <a:pt x="61" y="368"/>
                    </a:lnTo>
                    <a:lnTo>
                      <a:pt x="61" y="361"/>
                    </a:lnTo>
                    <a:lnTo>
                      <a:pt x="62" y="354"/>
                    </a:lnTo>
                    <a:lnTo>
                      <a:pt x="62" y="348"/>
                    </a:lnTo>
                    <a:lnTo>
                      <a:pt x="63" y="341"/>
                    </a:lnTo>
                    <a:lnTo>
                      <a:pt x="87" y="341"/>
                    </a:lnTo>
                    <a:lnTo>
                      <a:pt x="104" y="341"/>
                    </a:lnTo>
                    <a:lnTo>
                      <a:pt x="119" y="341"/>
                    </a:lnTo>
                    <a:lnTo>
                      <a:pt x="129" y="341"/>
                    </a:lnTo>
                    <a:lnTo>
                      <a:pt x="140" y="342"/>
                    </a:lnTo>
                    <a:lnTo>
                      <a:pt x="150" y="343"/>
                    </a:lnTo>
                    <a:lnTo>
                      <a:pt x="161" y="344"/>
                    </a:lnTo>
                    <a:lnTo>
                      <a:pt x="175" y="346"/>
                    </a:lnTo>
                    <a:lnTo>
                      <a:pt x="177" y="343"/>
                    </a:lnTo>
                    <a:lnTo>
                      <a:pt x="178" y="340"/>
                    </a:lnTo>
                    <a:lnTo>
                      <a:pt x="179" y="337"/>
                    </a:lnTo>
                    <a:lnTo>
                      <a:pt x="181" y="335"/>
                    </a:lnTo>
                    <a:lnTo>
                      <a:pt x="148" y="333"/>
                    </a:lnTo>
                    <a:lnTo>
                      <a:pt x="123" y="330"/>
                    </a:lnTo>
                    <a:lnTo>
                      <a:pt x="104" y="329"/>
                    </a:lnTo>
                    <a:lnTo>
                      <a:pt x="91" y="328"/>
                    </a:lnTo>
                    <a:lnTo>
                      <a:pt x="79" y="327"/>
                    </a:lnTo>
                    <a:lnTo>
                      <a:pt x="70" y="326"/>
                    </a:lnTo>
                    <a:lnTo>
                      <a:pt x="62" y="325"/>
                    </a:lnTo>
                    <a:lnTo>
                      <a:pt x="51" y="322"/>
                    </a:lnTo>
                    <a:lnTo>
                      <a:pt x="47" y="297"/>
                    </a:lnTo>
                    <a:lnTo>
                      <a:pt x="42" y="270"/>
                    </a:lnTo>
                    <a:lnTo>
                      <a:pt x="37" y="244"/>
                    </a:lnTo>
                    <a:lnTo>
                      <a:pt x="32" y="219"/>
                    </a:lnTo>
                    <a:lnTo>
                      <a:pt x="20" y="187"/>
                    </a:lnTo>
                    <a:lnTo>
                      <a:pt x="11" y="166"/>
                    </a:lnTo>
                    <a:lnTo>
                      <a:pt x="4" y="152"/>
                    </a:lnTo>
                    <a:lnTo>
                      <a:pt x="0" y="139"/>
                    </a:lnTo>
                    <a:lnTo>
                      <a:pt x="0" y="130"/>
                    </a:lnTo>
                    <a:lnTo>
                      <a:pt x="1" y="121"/>
                    </a:lnTo>
                    <a:lnTo>
                      <a:pt x="1" y="113"/>
                    </a:lnTo>
                    <a:lnTo>
                      <a:pt x="3" y="103"/>
                    </a:lnTo>
                    <a:lnTo>
                      <a:pt x="13" y="103"/>
                    </a:lnTo>
                    <a:lnTo>
                      <a:pt x="25" y="103"/>
                    </a:lnTo>
                    <a:lnTo>
                      <a:pt x="36" y="103"/>
                    </a:lnTo>
                    <a:lnTo>
                      <a:pt x="46" y="103"/>
                    </a:lnTo>
                    <a:lnTo>
                      <a:pt x="57" y="103"/>
                    </a:lnTo>
                    <a:lnTo>
                      <a:pt x="69" y="103"/>
                    </a:lnTo>
                    <a:lnTo>
                      <a:pt x="79" y="103"/>
                    </a:lnTo>
                    <a:lnTo>
                      <a:pt x="91" y="103"/>
                    </a:lnTo>
                    <a:lnTo>
                      <a:pt x="126" y="109"/>
                    </a:lnTo>
                    <a:lnTo>
                      <a:pt x="158" y="115"/>
                    </a:lnTo>
                    <a:lnTo>
                      <a:pt x="184" y="120"/>
                    </a:lnTo>
                    <a:lnTo>
                      <a:pt x="208" y="123"/>
                    </a:lnTo>
                    <a:lnTo>
                      <a:pt x="229" y="128"/>
                    </a:lnTo>
                    <a:lnTo>
                      <a:pt x="246" y="130"/>
                    </a:lnTo>
                    <a:lnTo>
                      <a:pt x="261" y="132"/>
                    </a:lnTo>
                    <a:lnTo>
                      <a:pt x="274" y="135"/>
                    </a:lnTo>
                    <a:lnTo>
                      <a:pt x="285" y="137"/>
                    </a:lnTo>
                    <a:lnTo>
                      <a:pt x="295" y="139"/>
                    </a:lnTo>
                    <a:lnTo>
                      <a:pt x="303" y="141"/>
                    </a:lnTo>
                    <a:lnTo>
                      <a:pt x="311" y="143"/>
                    </a:lnTo>
                    <a:lnTo>
                      <a:pt x="319" y="144"/>
                    </a:lnTo>
                    <a:lnTo>
                      <a:pt x="327" y="146"/>
                    </a:lnTo>
                    <a:lnTo>
                      <a:pt x="336" y="148"/>
                    </a:lnTo>
                    <a:lnTo>
                      <a:pt x="345" y="150"/>
                    </a:lnTo>
                    <a:lnTo>
                      <a:pt x="354" y="150"/>
                    </a:lnTo>
                    <a:lnTo>
                      <a:pt x="364" y="150"/>
                    </a:lnTo>
                    <a:lnTo>
                      <a:pt x="373" y="150"/>
                    </a:lnTo>
                    <a:lnTo>
                      <a:pt x="382" y="150"/>
                    </a:lnTo>
                    <a:lnTo>
                      <a:pt x="391" y="150"/>
                    </a:lnTo>
                    <a:lnTo>
                      <a:pt x="401" y="150"/>
                    </a:lnTo>
                    <a:lnTo>
                      <a:pt x="410" y="150"/>
                    </a:lnTo>
                    <a:lnTo>
                      <a:pt x="419" y="150"/>
                    </a:lnTo>
                    <a:lnTo>
                      <a:pt x="427" y="149"/>
                    </a:lnTo>
                    <a:lnTo>
                      <a:pt x="436" y="148"/>
                    </a:lnTo>
                    <a:lnTo>
                      <a:pt x="445" y="145"/>
                    </a:lnTo>
                    <a:lnTo>
                      <a:pt x="455" y="144"/>
                    </a:lnTo>
                    <a:lnTo>
                      <a:pt x="463" y="143"/>
                    </a:lnTo>
                    <a:lnTo>
                      <a:pt x="472" y="141"/>
                    </a:lnTo>
                    <a:lnTo>
                      <a:pt x="481" y="139"/>
                    </a:lnTo>
                    <a:lnTo>
                      <a:pt x="490" y="138"/>
                    </a:lnTo>
                    <a:lnTo>
                      <a:pt x="503" y="138"/>
                    </a:lnTo>
                    <a:lnTo>
                      <a:pt x="517" y="138"/>
                    </a:lnTo>
                    <a:lnTo>
                      <a:pt x="528" y="138"/>
                    </a:lnTo>
                    <a:lnTo>
                      <a:pt x="542" y="138"/>
                    </a:lnTo>
                    <a:lnTo>
                      <a:pt x="555" y="138"/>
                    </a:lnTo>
                    <a:lnTo>
                      <a:pt x="568" y="138"/>
                    </a:lnTo>
                    <a:lnTo>
                      <a:pt x="580" y="138"/>
                    </a:lnTo>
                    <a:lnTo>
                      <a:pt x="593" y="138"/>
                    </a:lnTo>
                    <a:lnTo>
                      <a:pt x="613" y="141"/>
                    </a:lnTo>
                    <a:lnTo>
                      <a:pt x="633" y="144"/>
                    </a:lnTo>
                    <a:lnTo>
                      <a:pt x="652" y="146"/>
                    </a:lnTo>
                    <a:lnTo>
                      <a:pt x="673" y="150"/>
                    </a:lnTo>
                    <a:lnTo>
                      <a:pt x="693" y="152"/>
                    </a:lnTo>
                    <a:lnTo>
                      <a:pt x="713" y="156"/>
                    </a:lnTo>
                    <a:lnTo>
                      <a:pt x="733" y="159"/>
                    </a:lnTo>
                    <a:lnTo>
                      <a:pt x="752" y="163"/>
                    </a:lnTo>
                    <a:lnTo>
                      <a:pt x="779" y="165"/>
                    </a:lnTo>
                    <a:lnTo>
                      <a:pt x="805" y="166"/>
                    </a:lnTo>
                    <a:lnTo>
                      <a:pt x="830" y="169"/>
                    </a:lnTo>
                    <a:lnTo>
                      <a:pt x="857" y="171"/>
                    </a:lnTo>
                    <a:lnTo>
                      <a:pt x="882" y="172"/>
                    </a:lnTo>
                    <a:lnTo>
                      <a:pt x="908" y="174"/>
                    </a:lnTo>
                    <a:lnTo>
                      <a:pt x="933" y="177"/>
                    </a:lnTo>
                    <a:lnTo>
                      <a:pt x="959" y="179"/>
                    </a:lnTo>
                    <a:lnTo>
                      <a:pt x="975" y="181"/>
                    </a:lnTo>
                    <a:lnTo>
                      <a:pt x="990" y="184"/>
                    </a:lnTo>
                    <a:lnTo>
                      <a:pt x="1005" y="186"/>
                    </a:lnTo>
                    <a:lnTo>
                      <a:pt x="1020" y="190"/>
                    </a:lnTo>
                    <a:lnTo>
                      <a:pt x="1036" y="192"/>
                    </a:lnTo>
                    <a:lnTo>
                      <a:pt x="1050" y="194"/>
                    </a:lnTo>
                    <a:lnTo>
                      <a:pt x="1066" y="198"/>
                    </a:lnTo>
                    <a:lnTo>
                      <a:pt x="1082" y="200"/>
                    </a:lnTo>
                    <a:lnTo>
                      <a:pt x="1098" y="200"/>
                    </a:lnTo>
                    <a:lnTo>
                      <a:pt x="1113" y="200"/>
                    </a:lnTo>
                    <a:lnTo>
                      <a:pt x="1129" y="200"/>
                    </a:lnTo>
                    <a:lnTo>
                      <a:pt x="1146" y="200"/>
                    </a:lnTo>
                    <a:lnTo>
                      <a:pt x="1162" y="200"/>
                    </a:lnTo>
                    <a:lnTo>
                      <a:pt x="1179" y="200"/>
                    </a:lnTo>
                    <a:lnTo>
                      <a:pt x="1195" y="200"/>
                    </a:lnTo>
                    <a:lnTo>
                      <a:pt x="1212" y="200"/>
                    </a:lnTo>
                    <a:lnTo>
                      <a:pt x="1227" y="195"/>
                    </a:lnTo>
                    <a:lnTo>
                      <a:pt x="1240" y="190"/>
                    </a:lnTo>
                    <a:lnTo>
                      <a:pt x="1254" y="185"/>
                    </a:lnTo>
                    <a:lnTo>
                      <a:pt x="1269" y="179"/>
                    </a:lnTo>
                    <a:lnTo>
                      <a:pt x="1282" y="174"/>
                    </a:lnTo>
                    <a:lnTo>
                      <a:pt x="1297" y="169"/>
                    </a:lnTo>
                    <a:lnTo>
                      <a:pt x="1310" y="164"/>
                    </a:lnTo>
                    <a:lnTo>
                      <a:pt x="1324" y="158"/>
                    </a:lnTo>
                    <a:lnTo>
                      <a:pt x="1332" y="152"/>
                    </a:lnTo>
                    <a:lnTo>
                      <a:pt x="1339" y="146"/>
                    </a:lnTo>
                    <a:lnTo>
                      <a:pt x="1347" y="139"/>
                    </a:lnTo>
                    <a:lnTo>
                      <a:pt x="1353" y="134"/>
                    </a:lnTo>
                    <a:lnTo>
                      <a:pt x="1359" y="131"/>
                    </a:lnTo>
                    <a:lnTo>
                      <a:pt x="1364" y="129"/>
                    </a:lnTo>
                    <a:lnTo>
                      <a:pt x="1369" y="128"/>
                    </a:lnTo>
                    <a:lnTo>
                      <a:pt x="1374" y="125"/>
                    </a:lnTo>
                    <a:lnTo>
                      <a:pt x="1378" y="123"/>
                    </a:lnTo>
                    <a:lnTo>
                      <a:pt x="1384" y="121"/>
                    </a:lnTo>
                    <a:lnTo>
                      <a:pt x="1389" y="118"/>
                    </a:lnTo>
                    <a:lnTo>
                      <a:pt x="1394" y="116"/>
                    </a:lnTo>
                    <a:lnTo>
                      <a:pt x="1431" y="108"/>
                    </a:lnTo>
                    <a:lnTo>
                      <a:pt x="1464" y="100"/>
                    </a:lnTo>
                    <a:lnTo>
                      <a:pt x="1493" y="93"/>
                    </a:lnTo>
                    <a:lnTo>
                      <a:pt x="1519" y="87"/>
                    </a:lnTo>
                    <a:lnTo>
                      <a:pt x="1542" y="82"/>
                    </a:lnTo>
                    <a:lnTo>
                      <a:pt x="1563" y="78"/>
                    </a:lnTo>
                    <a:lnTo>
                      <a:pt x="1583" y="73"/>
                    </a:lnTo>
                    <a:lnTo>
                      <a:pt x="1601" y="70"/>
                    </a:lnTo>
                    <a:lnTo>
                      <a:pt x="1619" y="65"/>
                    </a:lnTo>
                    <a:lnTo>
                      <a:pt x="1638" y="61"/>
                    </a:lnTo>
                    <a:lnTo>
                      <a:pt x="1658" y="58"/>
                    </a:lnTo>
                    <a:lnTo>
                      <a:pt x="1679" y="53"/>
                    </a:lnTo>
                    <a:lnTo>
                      <a:pt x="1703" y="50"/>
                    </a:lnTo>
                    <a:lnTo>
                      <a:pt x="1728" y="45"/>
                    </a:lnTo>
                    <a:lnTo>
                      <a:pt x="1755" y="39"/>
                    </a:lnTo>
                    <a:lnTo>
                      <a:pt x="1788" y="33"/>
                    </a:lnTo>
                    <a:lnTo>
                      <a:pt x="1797" y="28"/>
                    </a:lnTo>
                    <a:lnTo>
                      <a:pt x="1805" y="24"/>
                    </a:lnTo>
                    <a:lnTo>
                      <a:pt x="1813" y="21"/>
                    </a:lnTo>
                    <a:lnTo>
                      <a:pt x="1821" y="17"/>
                    </a:lnTo>
                    <a:lnTo>
                      <a:pt x="1829" y="14"/>
                    </a:lnTo>
                    <a:lnTo>
                      <a:pt x="1841" y="10"/>
                    </a:lnTo>
                    <a:lnTo>
                      <a:pt x="1855" y="6"/>
                    </a:lnTo>
                    <a:lnTo>
                      <a:pt x="1874" y="0"/>
                    </a:lnTo>
                    <a:lnTo>
                      <a:pt x="1879" y="0"/>
                    </a:lnTo>
                    <a:lnTo>
                      <a:pt x="1884" y="1"/>
                    </a:lnTo>
                    <a:lnTo>
                      <a:pt x="1890" y="1"/>
                    </a:lnTo>
                    <a:lnTo>
                      <a:pt x="1895" y="1"/>
                    </a:lnTo>
                    <a:lnTo>
                      <a:pt x="1900" y="2"/>
                    </a:lnTo>
                    <a:lnTo>
                      <a:pt x="1905" y="2"/>
                    </a:lnTo>
                    <a:lnTo>
                      <a:pt x="1911" y="3"/>
                    </a:lnTo>
                    <a:lnTo>
                      <a:pt x="1916" y="3"/>
                    </a:lnTo>
                    <a:lnTo>
                      <a:pt x="1915" y="22"/>
                    </a:lnTo>
                    <a:lnTo>
                      <a:pt x="1913" y="40"/>
                    </a:lnTo>
                    <a:lnTo>
                      <a:pt x="1912" y="60"/>
                    </a:lnTo>
                    <a:lnTo>
                      <a:pt x="1911" y="79"/>
                    </a:lnTo>
                    <a:lnTo>
                      <a:pt x="1892" y="88"/>
                    </a:lnTo>
                    <a:lnTo>
                      <a:pt x="1878" y="95"/>
                    </a:lnTo>
                    <a:lnTo>
                      <a:pt x="1867" y="101"/>
                    </a:lnTo>
                    <a:lnTo>
                      <a:pt x="1859" y="105"/>
                    </a:lnTo>
                    <a:lnTo>
                      <a:pt x="1854" y="107"/>
                    </a:lnTo>
                    <a:lnTo>
                      <a:pt x="1849" y="108"/>
                    </a:lnTo>
                    <a:lnTo>
                      <a:pt x="1845" y="109"/>
                    </a:lnTo>
                    <a:lnTo>
                      <a:pt x="1840" y="110"/>
                    </a:lnTo>
                    <a:lnTo>
                      <a:pt x="1840" y="113"/>
                    </a:lnTo>
                    <a:lnTo>
                      <a:pt x="1840" y="116"/>
                    </a:lnTo>
                    <a:lnTo>
                      <a:pt x="1840" y="120"/>
                    </a:lnTo>
                    <a:lnTo>
                      <a:pt x="1840" y="123"/>
                    </a:lnTo>
                    <a:lnTo>
                      <a:pt x="1847" y="123"/>
                    </a:lnTo>
                    <a:lnTo>
                      <a:pt x="1857" y="124"/>
                    </a:lnTo>
                    <a:lnTo>
                      <a:pt x="1866" y="124"/>
                    </a:lnTo>
                    <a:lnTo>
                      <a:pt x="1875" y="125"/>
                    </a:lnTo>
                    <a:lnTo>
                      <a:pt x="1883" y="125"/>
                    </a:lnTo>
                    <a:lnTo>
                      <a:pt x="1892" y="127"/>
                    </a:lnTo>
                    <a:lnTo>
                      <a:pt x="1901" y="127"/>
                    </a:lnTo>
                    <a:lnTo>
                      <a:pt x="1911" y="128"/>
                    </a:lnTo>
                    <a:lnTo>
                      <a:pt x="1916" y="164"/>
                    </a:lnTo>
                    <a:lnTo>
                      <a:pt x="1921" y="194"/>
                    </a:lnTo>
                    <a:lnTo>
                      <a:pt x="1924" y="217"/>
                    </a:lnTo>
                    <a:lnTo>
                      <a:pt x="1924" y="237"/>
                    </a:lnTo>
                    <a:lnTo>
                      <a:pt x="1917" y="240"/>
                    </a:lnTo>
                    <a:lnTo>
                      <a:pt x="1911" y="241"/>
                    </a:lnTo>
                    <a:lnTo>
                      <a:pt x="1903" y="243"/>
                    </a:lnTo>
                    <a:lnTo>
                      <a:pt x="1896" y="245"/>
                    </a:lnTo>
                    <a:lnTo>
                      <a:pt x="1890" y="248"/>
                    </a:lnTo>
                    <a:lnTo>
                      <a:pt x="1883" y="251"/>
                    </a:lnTo>
                    <a:lnTo>
                      <a:pt x="1875" y="254"/>
                    </a:lnTo>
                    <a:lnTo>
                      <a:pt x="1869" y="256"/>
                    </a:lnTo>
                    <a:lnTo>
                      <a:pt x="1869" y="258"/>
                    </a:lnTo>
                    <a:lnTo>
                      <a:pt x="1869" y="262"/>
                    </a:lnTo>
                    <a:lnTo>
                      <a:pt x="1869" y="265"/>
                    </a:lnTo>
                    <a:lnTo>
                      <a:pt x="1869" y="268"/>
                    </a:lnTo>
                    <a:lnTo>
                      <a:pt x="1878" y="269"/>
                    </a:lnTo>
                    <a:lnTo>
                      <a:pt x="1887" y="270"/>
                    </a:lnTo>
                    <a:lnTo>
                      <a:pt x="1896" y="271"/>
                    </a:lnTo>
                    <a:lnTo>
                      <a:pt x="1905" y="272"/>
                    </a:lnTo>
                    <a:lnTo>
                      <a:pt x="1915" y="273"/>
                    </a:lnTo>
                    <a:lnTo>
                      <a:pt x="1925" y="275"/>
                    </a:lnTo>
                    <a:lnTo>
                      <a:pt x="1934" y="276"/>
                    </a:lnTo>
                    <a:lnTo>
                      <a:pt x="1944" y="277"/>
                    </a:lnTo>
                    <a:lnTo>
                      <a:pt x="1948" y="292"/>
                    </a:lnTo>
                    <a:lnTo>
                      <a:pt x="1949" y="302"/>
                    </a:lnTo>
                    <a:lnTo>
                      <a:pt x="1949" y="313"/>
                    </a:lnTo>
                    <a:lnTo>
                      <a:pt x="1948" y="327"/>
                    </a:lnTo>
                    <a:lnTo>
                      <a:pt x="1915" y="337"/>
                    </a:lnTo>
                    <a:lnTo>
                      <a:pt x="1888" y="344"/>
                    </a:lnTo>
                    <a:lnTo>
                      <a:pt x="1869" y="350"/>
                    </a:lnTo>
                    <a:lnTo>
                      <a:pt x="1854" y="355"/>
                    </a:lnTo>
                    <a:lnTo>
                      <a:pt x="1842" y="357"/>
                    </a:lnTo>
                    <a:lnTo>
                      <a:pt x="1832" y="361"/>
                    </a:lnTo>
                    <a:lnTo>
                      <a:pt x="1820" y="363"/>
                    </a:lnTo>
                    <a:lnTo>
                      <a:pt x="1807" y="365"/>
                    </a:lnTo>
                    <a:lnTo>
                      <a:pt x="1807" y="368"/>
                    </a:lnTo>
                    <a:lnTo>
                      <a:pt x="1805" y="370"/>
                    </a:lnTo>
                    <a:lnTo>
                      <a:pt x="1804" y="373"/>
                    </a:lnTo>
                    <a:lnTo>
                      <a:pt x="1803" y="376"/>
                    </a:lnTo>
                    <a:lnTo>
                      <a:pt x="1822" y="376"/>
                    </a:lnTo>
                    <a:lnTo>
                      <a:pt x="1844" y="376"/>
                    </a:lnTo>
                    <a:lnTo>
                      <a:pt x="1863" y="376"/>
                    </a:lnTo>
                    <a:lnTo>
                      <a:pt x="1884" y="376"/>
                    </a:lnTo>
                    <a:lnTo>
                      <a:pt x="1905" y="376"/>
                    </a:lnTo>
                    <a:lnTo>
                      <a:pt x="1925" y="376"/>
                    </a:lnTo>
                    <a:lnTo>
                      <a:pt x="1946" y="376"/>
                    </a:lnTo>
                    <a:lnTo>
                      <a:pt x="1966" y="376"/>
                    </a:lnTo>
                    <a:lnTo>
                      <a:pt x="1967" y="384"/>
                    </a:lnTo>
                    <a:lnTo>
                      <a:pt x="1967" y="392"/>
                    </a:lnTo>
                    <a:lnTo>
                      <a:pt x="1969" y="400"/>
                    </a:lnTo>
                    <a:lnTo>
                      <a:pt x="1969" y="408"/>
                    </a:lnTo>
                    <a:lnTo>
                      <a:pt x="1923" y="419"/>
                    </a:lnTo>
                    <a:lnTo>
                      <a:pt x="1882" y="427"/>
                    </a:lnTo>
                    <a:lnTo>
                      <a:pt x="1849" y="435"/>
                    </a:lnTo>
                    <a:lnTo>
                      <a:pt x="1821" y="441"/>
                    </a:lnTo>
                    <a:lnTo>
                      <a:pt x="1799" y="447"/>
                    </a:lnTo>
                    <a:lnTo>
                      <a:pt x="1782" y="450"/>
                    </a:lnTo>
                    <a:lnTo>
                      <a:pt x="1770" y="454"/>
                    </a:lnTo>
                    <a:lnTo>
                      <a:pt x="1760" y="455"/>
                    </a:lnTo>
                    <a:lnTo>
                      <a:pt x="1760" y="457"/>
                    </a:lnTo>
                    <a:lnTo>
                      <a:pt x="1760" y="461"/>
                    </a:lnTo>
                    <a:lnTo>
                      <a:pt x="1760" y="463"/>
                    </a:lnTo>
                    <a:lnTo>
                      <a:pt x="1760" y="467"/>
                    </a:lnTo>
                    <a:lnTo>
                      <a:pt x="1795" y="463"/>
                    </a:lnTo>
                    <a:lnTo>
                      <a:pt x="1826" y="461"/>
                    </a:lnTo>
                    <a:lnTo>
                      <a:pt x="1853" y="458"/>
                    </a:lnTo>
                    <a:lnTo>
                      <a:pt x="1875" y="456"/>
                    </a:lnTo>
                    <a:lnTo>
                      <a:pt x="1895" y="455"/>
                    </a:lnTo>
                    <a:lnTo>
                      <a:pt x="1911" y="454"/>
                    </a:lnTo>
                    <a:lnTo>
                      <a:pt x="1924" y="453"/>
                    </a:lnTo>
                    <a:lnTo>
                      <a:pt x="1936" y="452"/>
                    </a:lnTo>
                    <a:lnTo>
                      <a:pt x="1945" y="450"/>
                    </a:lnTo>
                    <a:lnTo>
                      <a:pt x="1953" y="450"/>
                    </a:lnTo>
                    <a:lnTo>
                      <a:pt x="1958" y="450"/>
                    </a:lnTo>
                    <a:lnTo>
                      <a:pt x="1963" y="450"/>
                    </a:lnTo>
                    <a:lnTo>
                      <a:pt x="1967" y="450"/>
                    </a:lnTo>
                    <a:lnTo>
                      <a:pt x="1970" y="450"/>
                    </a:lnTo>
                    <a:lnTo>
                      <a:pt x="1973" y="450"/>
                    </a:lnTo>
                    <a:lnTo>
                      <a:pt x="1977" y="450"/>
                    </a:lnTo>
                    <a:lnTo>
                      <a:pt x="1971" y="462"/>
                    </a:lnTo>
                    <a:lnTo>
                      <a:pt x="1969" y="469"/>
                    </a:lnTo>
                    <a:lnTo>
                      <a:pt x="1966" y="474"/>
                    </a:lnTo>
                    <a:lnTo>
                      <a:pt x="1963" y="477"/>
                    </a:lnTo>
                    <a:lnTo>
                      <a:pt x="1941" y="479"/>
                    </a:lnTo>
                    <a:lnTo>
                      <a:pt x="1921" y="483"/>
                    </a:lnTo>
                    <a:lnTo>
                      <a:pt x="1903" y="485"/>
                    </a:lnTo>
                    <a:lnTo>
                      <a:pt x="1887" y="486"/>
                    </a:lnTo>
                    <a:lnTo>
                      <a:pt x="1874" y="489"/>
                    </a:lnTo>
                    <a:lnTo>
                      <a:pt x="1861" y="490"/>
                    </a:lnTo>
                    <a:lnTo>
                      <a:pt x="1850" y="492"/>
                    </a:lnTo>
                    <a:lnTo>
                      <a:pt x="1840" y="493"/>
                    </a:lnTo>
                    <a:lnTo>
                      <a:pt x="1829" y="495"/>
                    </a:lnTo>
                    <a:lnTo>
                      <a:pt x="1820" y="497"/>
                    </a:lnTo>
                    <a:lnTo>
                      <a:pt x="1809" y="498"/>
                    </a:lnTo>
                    <a:lnTo>
                      <a:pt x="1799" y="500"/>
                    </a:lnTo>
                    <a:lnTo>
                      <a:pt x="1788" y="502"/>
                    </a:lnTo>
                    <a:lnTo>
                      <a:pt x="1775" y="504"/>
                    </a:lnTo>
                    <a:lnTo>
                      <a:pt x="1762" y="507"/>
                    </a:lnTo>
                    <a:lnTo>
                      <a:pt x="1746" y="510"/>
                    </a:lnTo>
                    <a:lnTo>
                      <a:pt x="1746" y="511"/>
                    </a:lnTo>
                    <a:lnTo>
                      <a:pt x="1746" y="513"/>
                    </a:lnTo>
                    <a:lnTo>
                      <a:pt x="1746" y="514"/>
                    </a:lnTo>
                    <a:lnTo>
                      <a:pt x="1746" y="517"/>
                    </a:lnTo>
                    <a:lnTo>
                      <a:pt x="1763" y="514"/>
                    </a:lnTo>
                    <a:lnTo>
                      <a:pt x="1780" y="512"/>
                    </a:lnTo>
                    <a:lnTo>
                      <a:pt x="1797" y="510"/>
                    </a:lnTo>
                    <a:lnTo>
                      <a:pt x="1815" y="507"/>
                    </a:lnTo>
                    <a:lnTo>
                      <a:pt x="1832" y="505"/>
                    </a:lnTo>
                    <a:lnTo>
                      <a:pt x="1849" y="503"/>
                    </a:lnTo>
                    <a:lnTo>
                      <a:pt x="1866" y="500"/>
                    </a:lnTo>
                    <a:lnTo>
                      <a:pt x="1883" y="498"/>
                    </a:lnTo>
                    <a:lnTo>
                      <a:pt x="1895" y="498"/>
                    </a:lnTo>
                    <a:lnTo>
                      <a:pt x="1908" y="499"/>
                    </a:lnTo>
                    <a:lnTo>
                      <a:pt x="1920" y="499"/>
                    </a:lnTo>
                    <a:lnTo>
                      <a:pt x="1932" y="499"/>
                    </a:lnTo>
                    <a:lnTo>
                      <a:pt x="1944" y="500"/>
                    </a:lnTo>
                    <a:lnTo>
                      <a:pt x="1956" y="500"/>
                    </a:lnTo>
                    <a:lnTo>
                      <a:pt x="1969" y="500"/>
                    </a:lnTo>
                    <a:lnTo>
                      <a:pt x="1981" y="500"/>
                    </a:lnTo>
                    <a:lnTo>
                      <a:pt x="1979" y="582"/>
                    </a:lnTo>
                    <a:lnTo>
                      <a:pt x="1979" y="628"/>
                    </a:lnTo>
                    <a:lnTo>
                      <a:pt x="1977" y="662"/>
                    </a:lnTo>
                    <a:lnTo>
                      <a:pt x="1974" y="698"/>
                    </a:lnTo>
                    <a:lnTo>
                      <a:pt x="1966" y="701"/>
                    </a:lnTo>
                    <a:lnTo>
                      <a:pt x="1953" y="703"/>
                    </a:lnTo>
                    <a:lnTo>
                      <a:pt x="1936" y="705"/>
                    </a:lnTo>
                    <a:lnTo>
                      <a:pt x="1916" y="708"/>
                    </a:lnTo>
                    <a:lnTo>
                      <a:pt x="1896" y="710"/>
                    </a:lnTo>
                    <a:lnTo>
                      <a:pt x="1878" y="713"/>
                    </a:lnTo>
                    <a:lnTo>
                      <a:pt x="1863" y="715"/>
                    </a:lnTo>
                    <a:lnTo>
                      <a:pt x="1854" y="717"/>
                    </a:lnTo>
                    <a:lnTo>
                      <a:pt x="1845" y="718"/>
                    </a:lnTo>
                    <a:lnTo>
                      <a:pt x="1836" y="718"/>
                    </a:lnTo>
                    <a:lnTo>
                      <a:pt x="1826" y="719"/>
                    </a:lnTo>
                    <a:lnTo>
                      <a:pt x="1817" y="719"/>
                    </a:lnTo>
                    <a:lnTo>
                      <a:pt x="1817" y="722"/>
                    </a:lnTo>
                    <a:lnTo>
                      <a:pt x="1818" y="724"/>
                    </a:lnTo>
                    <a:lnTo>
                      <a:pt x="1820" y="726"/>
                    </a:lnTo>
                    <a:lnTo>
                      <a:pt x="1821" y="729"/>
                    </a:lnTo>
                    <a:lnTo>
                      <a:pt x="1834" y="730"/>
                    </a:lnTo>
                    <a:lnTo>
                      <a:pt x="1847" y="732"/>
                    </a:lnTo>
                    <a:lnTo>
                      <a:pt x="1862" y="733"/>
                    </a:lnTo>
                    <a:lnTo>
                      <a:pt x="1875" y="736"/>
                    </a:lnTo>
                    <a:lnTo>
                      <a:pt x="1890" y="737"/>
                    </a:lnTo>
                    <a:lnTo>
                      <a:pt x="1903" y="739"/>
                    </a:lnTo>
                    <a:lnTo>
                      <a:pt x="1917" y="740"/>
                    </a:lnTo>
                    <a:lnTo>
                      <a:pt x="1930" y="741"/>
                    </a:lnTo>
                    <a:lnTo>
                      <a:pt x="1936" y="744"/>
                    </a:lnTo>
                    <a:lnTo>
                      <a:pt x="1941" y="746"/>
                    </a:lnTo>
                    <a:lnTo>
                      <a:pt x="1946" y="748"/>
                    </a:lnTo>
                    <a:lnTo>
                      <a:pt x="1952" y="750"/>
                    </a:lnTo>
                    <a:lnTo>
                      <a:pt x="1956" y="752"/>
                    </a:lnTo>
                    <a:lnTo>
                      <a:pt x="1961" y="754"/>
                    </a:lnTo>
                    <a:lnTo>
                      <a:pt x="1966" y="757"/>
                    </a:lnTo>
                    <a:lnTo>
                      <a:pt x="1971" y="759"/>
                    </a:lnTo>
                    <a:lnTo>
                      <a:pt x="1975" y="765"/>
                    </a:lnTo>
                    <a:lnTo>
                      <a:pt x="1979" y="775"/>
                    </a:lnTo>
                    <a:lnTo>
                      <a:pt x="1985" y="789"/>
                    </a:lnTo>
                    <a:lnTo>
                      <a:pt x="1992" y="808"/>
                    </a:lnTo>
                    <a:lnTo>
                      <a:pt x="2000" y="830"/>
                    </a:lnTo>
                    <a:lnTo>
                      <a:pt x="2011" y="856"/>
                    </a:lnTo>
                    <a:lnTo>
                      <a:pt x="2021" y="885"/>
                    </a:lnTo>
                    <a:lnTo>
                      <a:pt x="2035" y="917"/>
                    </a:lnTo>
                    <a:lnTo>
                      <a:pt x="2042" y="931"/>
                    </a:lnTo>
                    <a:lnTo>
                      <a:pt x="2050" y="945"/>
                    </a:lnTo>
                    <a:lnTo>
                      <a:pt x="2058" y="959"/>
                    </a:lnTo>
                    <a:lnTo>
                      <a:pt x="2068" y="972"/>
                    </a:lnTo>
                    <a:lnTo>
                      <a:pt x="2068" y="986"/>
                    </a:lnTo>
                    <a:lnTo>
                      <a:pt x="2068" y="996"/>
                    </a:lnTo>
                    <a:lnTo>
                      <a:pt x="2065" y="1005"/>
                    </a:lnTo>
                    <a:lnTo>
                      <a:pt x="2062" y="1017"/>
                    </a:lnTo>
                    <a:lnTo>
                      <a:pt x="2065" y="1019"/>
                    </a:lnTo>
                    <a:lnTo>
                      <a:pt x="2069" y="1020"/>
                    </a:lnTo>
                    <a:lnTo>
                      <a:pt x="2071" y="1021"/>
                    </a:lnTo>
                    <a:lnTo>
                      <a:pt x="2075" y="1022"/>
                    </a:lnTo>
                    <a:lnTo>
                      <a:pt x="2077" y="1031"/>
                    </a:lnTo>
                    <a:lnTo>
                      <a:pt x="2075" y="1037"/>
                    </a:lnTo>
                    <a:lnTo>
                      <a:pt x="2074" y="1043"/>
                    </a:lnTo>
                    <a:lnTo>
                      <a:pt x="2070" y="1049"/>
                    </a:lnTo>
                    <a:lnTo>
                      <a:pt x="2062" y="1050"/>
                    </a:lnTo>
                    <a:lnTo>
                      <a:pt x="2056" y="1051"/>
                    </a:lnTo>
                    <a:lnTo>
                      <a:pt x="2046" y="1051"/>
                    </a:lnTo>
                    <a:lnTo>
                      <a:pt x="2035" y="1052"/>
                    </a:lnTo>
                    <a:lnTo>
                      <a:pt x="2019" y="1052"/>
                    </a:lnTo>
                    <a:lnTo>
                      <a:pt x="1996" y="1052"/>
                    </a:lnTo>
                    <a:lnTo>
                      <a:pt x="1965" y="1052"/>
                    </a:lnTo>
                    <a:lnTo>
                      <a:pt x="1924" y="1052"/>
                    </a:lnTo>
                    <a:lnTo>
                      <a:pt x="1900" y="1050"/>
                    </a:lnTo>
                    <a:lnTo>
                      <a:pt x="1875" y="1049"/>
                    </a:lnTo>
                    <a:lnTo>
                      <a:pt x="1851" y="1047"/>
                    </a:lnTo>
                    <a:lnTo>
                      <a:pt x="1828" y="1045"/>
                    </a:lnTo>
                    <a:lnTo>
                      <a:pt x="1803" y="1043"/>
                    </a:lnTo>
                    <a:lnTo>
                      <a:pt x="1779" y="1042"/>
                    </a:lnTo>
                    <a:lnTo>
                      <a:pt x="1754" y="1040"/>
                    </a:lnTo>
                    <a:lnTo>
                      <a:pt x="1730" y="1038"/>
                    </a:lnTo>
                    <a:lnTo>
                      <a:pt x="1706" y="1036"/>
                    </a:lnTo>
                    <a:lnTo>
                      <a:pt x="1681" y="1035"/>
                    </a:lnTo>
                    <a:lnTo>
                      <a:pt x="1658" y="1033"/>
                    </a:lnTo>
                    <a:lnTo>
                      <a:pt x="1634" y="1031"/>
                    </a:lnTo>
                    <a:lnTo>
                      <a:pt x="1609" y="1029"/>
                    </a:lnTo>
                    <a:lnTo>
                      <a:pt x="1585" y="1027"/>
                    </a:lnTo>
                    <a:lnTo>
                      <a:pt x="1560" y="1026"/>
                    </a:lnTo>
                    <a:lnTo>
                      <a:pt x="1536" y="1023"/>
                    </a:lnTo>
                    <a:lnTo>
                      <a:pt x="1511" y="1023"/>
                    </a:lnTo>
                    <a:lnTo>
                      <a:pt x="1485" y="1023"/>
                    </a:lnTo>
                    <a:lnTo>
                      <a:pt x="1460" y="1023"/>
                    </a:lnTo>
                    <a:lnTo>
                      <a:pt x="1435" y="1023"/>
                    </a:lnTo>
                    <a:lnTo>
                      <a:pt x="1410" y="1023"/>
                    </a:lnTo>
                    <a:lnTo>
                      <a:pt x="1385" y="1023"/>
                    </a:lnTo>
                    <a:lnTo>
                      <a:pt x="1360" y="1023"/>
                    </a:lnTo>
                    <a:lnTo>
                      <a:pt x="1335" y="1023"/>
                    </a:lnTo>
                    <a:lnTo>
                      <a:pt x="1311" y="1026"/>
                    </a:lnTo>
                    <a:lnTo>
                      <a:pt x="1286" y="1028"/>
                    </a:lnTo>
                    <a:lnTo>
                      <a:pt x="1262" y="1030"/>
                    </a:lnTo>
                    <a:lnTo>
                      <a:pt x="1239" y="1031"/>
                    </a:lnTo>
                    <a:lnTo>
                      <a:pt x="1214" y="1034"/>
                    </a:lnTo>
                    <a:lnTo>
                      <a:pt x="1190" y="1036"/>
                    </a:lnTo>
                    <a:lnTo>
                      <a:pt x="1166" y="1038"/>
                    </a:lnTo>
                    <a:lnTo>
                      <a:pt x="1142" y="1041"/>
                    </a:lnTo>
                    <a:lnTo>
                      <a:pt x="1116" y="1041"/>
                    </a:lnTo>
                    <a:lnTo>
                      <a:pt x="1090" y="1041"/>
                    </a:lnTo>
                    <a:lnTo>
                      <a:pt x="1063" y="1042"/>
                    </a:lnTo>
                    <a:lnTo>
                      <a:pt x="1038" y="1042"/>
                    </a:lnTo>
                    <a:lnTo>
                      <a:pt x="1012" y="1042"/>
                    </a:lnTo>
                    <a:lnTo>
                      <a:pt x="986" y="1042"/>
                    </a:lnTo>
                    <a:lnTo>
                      <a:pt x="959" y="1042"/>
                    </a:lnTo>
                    <a:lnTo>
                      <a:pt x="934" y="1043"/>
                    </a:lnTo>
                    <a:lnTo>
                      <a:pt x="908" y="1043"/>
                    </a:lnTo>
                    <a:lnTo>
                      <a:pt x="882" y="1043"/>
                    </a:lnTo>
                    <a:lnTo>
                      <a:pt x="855" y="1043"/>
                    </a:lnTo>
                    <a:lnTo>
                      <a:pt x="829" y="1044"/>
                    </a:lnTo>
                    <a:lnTo>
                      <a:pt x="804" y="1044"/>
                    </a:lnTo>
                    <a:lnTo>
                      <a:pt x="777" y="1044"/>
                    </a:lnTo>
                    <a:lnTo>
                      <a:pt x="751" y="1045"/>
                    </a:lnTo>
                    <a:lnTo>
                      <a:pt x="725" y="1045"/>
                    </a:lnTo>
                    <a:lnTo>
                      <a:pt x="710" y="1048"/>
                    </a:lnTo>
                    <a:lnTo>
                      <a:pt x="697" y="1049"/>
                    </a:lnTo>
                    <a:lnTo>
                      <a:pt x="683" y="1051"/>
                    </a:lnTo>
                    <a:lnTo>
                      <a:pt x="668" y="1052"/>
                    </a:lnTo>
                    <a:lnTo>
                      <a:pt x="655" y="1055"/>
                    </a:lnTo>
                    <a:lnTo>
                      <a:pt x="640" y="1057"/>
                    </a:lnTo>
                    <a:lnTo>
                      <a:pt x="626" y="1059"/>
                    </a:lnTo>
                    <a:lnTo>
                      <a:pt x="611" y="1062"/>
                    </a:lnTo>
                    <a:lnTo>
                      <a:pt x="567" y="1078"/>
                    </a:lnTo>
                    <a:lnTo>
                      <a:pt x="532" y="1090"/>
                    </a:lnTo>
                    <a:lnTo>
                      <a:pt x="506" y="1099"/>
                    </a:lnTo>
                    <a:lnTo>
                      <a:pt x="485" y="1106"/>
                    </a:lnTo>
                    <a:lnTo>
                      <a:pt x="468" y="1112"/>
                    </a:lnTo>
                    <a:lnTo>
                      <a:pt x="452" y="1116"/>
                    </a:lnTo>
                    <a:lnTo>
                      <a:pt x="435" y="1121"/>
                    </a:lnTo>
                    <a:lnTo>
                      <a:pt x="415" y="1127"/>
                    </a:lnTo>
                    <a:lnTo>
                      <a:pt x="382" y="1133"/>
                    </a:lnTo>
                    <a:lnTo>
                      <a:pt x="351" y="1139"/>
                    </a:lnTo>
                    <a:lnTo>
                      <a:pt x="320" y="1143"/>
                    </a:lnTo>
                    <a:lnTo>
                      <a:pt x="293" y="1147"/>
                    </a:lnTo>
                    <a:lnTo>
                      <a:pt x="267" y="1151"/>
                    </a:lnTo>
                    <a:lnTo>
                      <a:pt x="245" y="1155"/>
                    </a:lnTo>
                    <a:lnTo>
                      <a:pt x="228" y="1157"/>
                    </a:lnTo>
                    <a:lnTo>
                      <a:pt x="213" y="1161"/>
                    </a:lnTo>
                    <a:lnTo>
                      <a:pt x="204" y="1162"/>
                    </a:lnTo>
                    <a:lnTo>
                      <a:pt x="195" y="1163"/>
                    </a:lnTo>
                    <a:lnTo>
                      <a:pt x="184" y="1164"/>
                    </a:lnTo>
                    <a:lnTo>
                      <a:pt x="175" y="1165"/>
                    </a:lnTo>
                    <a:close/>
                  </a:path>
                </a:pathLst>
              </a:cu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47" name="Freeform 8">
                <a:extLst>
                  <a:ext uri="{FF2B5EF4-FFF2-40B4-BE49-F238E27FC236}">
                    <a16:creationId xmlns:a16="http://schemas.microsoft.com/office/drawing/2014/main" id="{66B52769-69A0-25D9-FADA-17271FCDF14A}"/>
                  </a:ext>
                </a:extLst>
              </p:cNvPr>
              <p:cNvSpPr>
                <a:spLocks/>
              </p:cNvSpPr>
              <p:nvPr/>
            </p:nvSpPr>
            <p:spPr bwMode="auto">
              <a:xfrm>
                <a:off x="2338" y="3432"/>
                <a:ext cx="104" cy="20"/>
              </a:xfrm>
              <a:custGeom>
                <a:avLst/>
                <a:gdLst>
                  <a:gd name="T0" fmla="*/ 0 w 104"/>
                  <a:gd name="T1" fmla="*/ 20 h 20"/>
                  <a:gd name="T2" fmla="*/ 0 w 104"/>
                  <a:gd name="T3" fmla="*/ 17 h 20"/>
                  <a:gd name="T4" fmla="*/ 0 w 104"/>
                  <a:gd name="T5" fmla="*/ 16 h 20"/>
                  <a:gd name="T6" fmla="*/ 0 w 104"/>
                  <a:gd name="T7" fmla="*/ 14 h 20"/>
                  <a:gd name="T8" fmla="*/ 0 w 104"/>
                  <a:gd name="T9" fmla="*/ 11 h 20"/>
                  <a:gd name="T10" fmla="*/ 13 w 104"/>
                  <a:gd name="T11" fmla="*/ 10 h 20"/>
                  <a:gd name="T12" fmla="*/ 26 w 104"/>
                  <a:gd name="T13" fmla="*/ 9 h 20"/>
                  <a:gd name="T14" fmla="*/ 39 w 104"/>
                  <a:gd name="T15" fmla="*/ 7 h 20"/>
                  <a:gd name="T16" fmla="*/ 52 w 104"/>
                  <a:gd name="T17" fmla="*/ 6 h 20"/>
                  <a:gd name="T18" fmla="*/ 64 w 104"/>
                  <a:gd name="T19" fmla="*/ 4 h 20"/>
                  <a:gd name="T20" fmla="*/ 77 w 104"/>
                  <a:gd name="T21" fmla="*/ 2 h 20"/>
                  <a:gd name="T22" fmla="*/ 91 w 104"/>
                  <a:gd name="T23" fmla="*/ 1 h 20"/>
                  <a:gd name="T24" fmla="*/ 104 w 104"/>
                  <a:gd name="T25" fmla="*/ 0 h 20"/>
                  <a:gd name="T26" fmla="*/ 103 w 104"/>
                  <a:gd name="T27" fmla="*/ 2 h 20"/>
                  <a:gd name="T28" fmla="*/ 101 w 104"/>
                  <a:gd name="T29" fmla="*/ 4 h 20"/>
                  <a:gd name="T30" fmla="*/ 100 w 104"/>
                  <a:gd name="T31" fmla="*/ 8 h 20"/>
                  <a:gd name="T32" fmla="*/ 99 w 104"/>
                  <a:gd name="T33" fmla="*/ 10 h 20"/>
                  <a:gd name="T34" fmla="*/ 87 w 104"/>
                  <a:gd name="T35" fmla="*/ 11 h 20"/>
                  <a:gd name="T36" fmla="*/ 74 w 104"/>
                  <a:gd name="T37" fmla="*/ 13 h 20"/>
                  <a:gd name="T38" fmla="*/ 62 w 104"/>
                  <a:gd name="T39" fmla="*/ 14 h 20"/>
                  <a:gd name="T40" fmla="*/ 50 w 104"/>
                  <a:gd name="T41" fmla="*/ 15 h 20"/>
                  <a:gd name="T42" fmla="*/ 37 w 104"/>
                  <a:gd name="T43" fmla="*/ 16 h 20"/>
                  <a:gd name="T44" fmla="*/ 25 w 104"/>
                  <a:gd name="T45" fmla="*/ 17 h 20"/>
                  <a:gd name="T46" fmla="*/ 12 w 104"/>
                  <a:gd name="T47" fmla="*/ 18 h 20"/>
                  <a:gd name="T48" fmla="*/ 0 w 104"/>
                  <a:gd name="T49" fmla="*/ 20 h 2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4"/>
                  <a:gd name="T76" fmla="*/ 0 h 20"/>
                  <a:gd name="T77" fmla="*/ 104 w 104"/>
                  <a:gd name="T78" fmla="*/ 20 h 2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4" h="20">
                    <a:moveTo>
                      <a:pt x="0" y="20"/>
                    </a:moveTo>
                    <a:lnTo>
                      <a:pt x="0" y="17"/>
                    </a:lnTo>
                    <a:lnTo>
                      <a:pt x="0" y="16"/>
                    </a:lnTo>
                    <a:lnTo>
                      <a:pt x="0" y="14"/>
                    </a:lnTo>
                    <a:lnTo>
                      <a:pt x="0" y="11"/>
                    </a:lnTo>
                    <a:lnTo>
                      <a:pt x="13" y="10"/>
                    </a:lnTo>
                    <a:lnTo>
                      <a:pt x="26" y="9"/>
                    </a:lnTo>
                    <a:lnTo>
                      <a:pt x="39" y="7"/>
                    </a:lnTo>
                    <a:lnTo>
                      <a:pt x="52" y="6"/>
                    </a:lnTo>
                    <a:lnTo>
                      <a:pt x="64" y="4"/>
                    </a:lnTo>
                    <a:lnTo>
                      <a:pt x="77" y="2"/>
                    </a:lnTo>
                    <a:lnTo>
                      <a:pt x="91" y="1"/>
                    </a:lnTo>
                    <a:lnTo>
                      <a:pt x="104" y="0"/>
                    </a:lnTo>
                    <a:lnTo>
                      <a:pt x="103" y="2"/>
                    </a:lnTo>
                    <a:lnTo>
                      <a:pt x="101" y="4"/>
                    </a:lnTo>
                    <a:lnTo>
                      <a:pt x="100" y="8"/>
                    </a:lnTo>
                    <a:lnTo>
                      <a:pt x="99" y="10"/>
                    </a:lnTo>
                    <a:lnTo>
                      <a:pt x="87" y="11"/>
                    </a:lnTo>
                    <a:lnTo>
                      <a:pt x="74" y="13"/>
                    </a:lnTo>
                    <a:lnTo>
                      <a:pt x="62" y="14"/>
                    </a:lnTo>
                    <a:lnTo>
                      <a:pt x="50" y="15"/>
                    </a:lnTo>
                    <a:lnTo>
                      <a:pt x="37" y="16"/>
                    </a:lnTo>
                    <a:lnTo>
                      <a:pt x="25" y="17"/>
                    </a:lnTo>
                    <a:lnTo>
                      <a:pt x="12" y="18"/>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48" name="Freeform 9">
                <a:extLst>
                  <a:ext uri="{FF2B5EF4-FFF2-40B4-BE49-F238E27FC236}">
                    <a16:creationId xmlns:a16="http://schemas.microsoft.com/office/drawing/2014/main" id="{BA664C46-54EC-6F58-E7FD-F9225C8A3D0F}"/>
                  </a:ext>
                </a:extLst>
              </p:cNvPr>
              <p:cNvSpPr>
                <a:spLocks/>
              </p:cNvSpPr>
              <p:nvPr/>
            </p:nvSpPr>
            <p:spPr bwMode="auto">
              <a:xfrm>
                <a:off x="3342" y="3360"/>
                <a:ext cx="551" cy="78"/>
              </a:xfrm>
              <a:custGeom>
                <a:avLst/>
                <a:gdLst>
                  <a:gd name="T0" fmla="*/ 501 w 551"/>
                  <a:gd name="T1" fmla="*/ 76 h 78"/>
                  <a:gd name="T2" fmla="*/ 480 w 551"/>
                  <a:gd name="T3" fmla="*/ 75 h 78"/>
                  <a:gd name="T4" fmla="*/ 458 w 551"/>
                  <a:gd name="T5" fmla="*/ 73 h 78"/>
                  <a:gd name="T6" fmla="*/ 437 w 551"/>
                  <a:gd name="T7" fmla="*/ 71 h 78"/>
                  <a:gd name="T8" fmla="*/ 414 w 551"/>
                  <a:gd name="T9" fmla="*/ 66 h 78"/>
                  <a:gd name="T10" fmla="*/ 387 w 551"/>
                  <a:gd name="T11" fmla="*/ 59 h 78"/>
                  <a:gd name="T12" fmla="*/ 361 w 551"/>
                  <a:gd name="T13" fmla="*/ 52 h 78"/>
                  <a:gd name="T14" fmla="*/ 336 w 551"/>
                  <a:gd name="T15" fmla="*/ 44 h 78"/>
                  <a:gd name="T16" fmla="*/ 312 w 551"/>
                  <a:gd name="T17" fmla="*/ 40 h 78"/>
                  <a:gd name="T18" fmla="*/ 290 w 551"/>
                  <a:gd name="T19" fmla="*/ 40 h 78"/>
                  <a:gd name="T20" fmla="*/ 266 w 551"/>
                  <a:gd name="T21" fmla="*/ 42 h 78"/>
                  <a:gd name="T22" fmla="*/ 240 w 551"/>
                  <a:gd name="T23" fmla="*/ 42 h 78"/>
                  <a:gd name="T24" fmla="*/ 208 w 551"/>
                  <a:gd name="T25" fmla="*/ 43 h 78"/>
                  <a:gd name="T26" fmla="*/ 170 w 551"/>
                  <a:gd name="T27" fmla="*/ 43 h 78"/>
                  <a:gd name="T28" fmla="*/ 124 w 551"/>
                  <a:gd name="T29" fmla="*/ 44 h 78"/>
                  <a:gd name="T30" fmla="*/ 66 w 551"/>
                  <a:gd name="T31" fmla="*/ 44 h 78"/>
                  <a:gd name="T32" fmla="*/ 29 w 551"/>
                  <a:gd name="T33" fmla="*/ 46 h 78"/>
                  <a:gd name="T34" fmla="*/ 21 w 551"/>
                  <a:gd name="T35" fmla="*/ 51 h 78"/>
                  <a:gd name="T36" fmla="*/ 13 w 551"/>
                  <a:gd name="T37" fmla="*/ 52 h 78"/>
                  <a:gd name="T38" fmla="*/ 4 w 551"/>
                  <a:gd name="T39" fmla="*/ 51 h 78"/>
                  <a:gd name="T40" fmla="*/ 5 w 551"/>
                  <a:gd name="T41" fmla="*/ 39 h 78"/>
                  <a:gd name="T42" fmla="*/ 17 w 551"/>
                  <a:gd name="T43" fmla="*/ 18 h 78"/>
                  <a:gd name="T44" fmla="*/ 46 w 551"/>
                  <a:gd name="T45" fmla="*/ 8 h 78"/>
                  <a:gd name="T46" fmla="*/ 92 w 551"/>
                  <a:gd name="T47" fmla="*/ 10 h 78"/>
                  <a:gd name="T48" fmla="*/ 137 w 551"/>
                  <a:gd name="T49" fmla="*/ 12 h 78"/>
                  <a:gd name="T50" fmla="*/ 183 w 551"/>
                  <a:gd name="T51" fmla="*/ 15 h 78"/>
                  <a:gd name="T52" fmla="*/ 211 w 551"/>
                  <a:gd name="T53" fmla="*/ 11 h 78"/>
                  <a:gd name="T54" fmla="*/ 223 w 551"/>
                  <a:gd name="T55" fmla="*/ 3 h 78"/>
                  <a:gd name="T56" fmla="*/ 258 w 551"/>
                  <a:gd name="T57" fmla="*/ 1 h 78"/>
                  <a:gd name="T58" fmla="*/ 302 w 551"/>
                  <a:gd name="T59" fmla="*/ 4 h 78"/>
                  <a:gd name="T60" fmla="*/ 337 w 551"/>
                  <a:gd name="T61" fmla="*/ 8 h 78"/>
                  <a:gd name="T62" fmla="*/ 379 w 551"/>
                  <a:gd name="T63" fmla="*/ 12 h 78"/>
                  <a:gd name="T64" fmla="*/ 416 w 551"/>
                  <a:gd name="T65" fmla="*/ 18 h 78"/>
                  <a:gd name="T66" fmla="*/ 435 w 551"/>
                  <a:gd name="T67" fmla="*/ 23 h 78"/>
                  <a:gd name="T68" fmla="*/ 454 w 551"/>
                  <a:gd name="T69" fmla="*/ 29 h 78"/>
                  <a:gd name="T70" fmla="*/ 474 w 551"/>
                  <a:gd name="T71" fmla="*/ 33 h 78"/>
                  <a:gd name="T72" fmla="*/ 491 w 551"/>
                  <a:gd name="T73" fmla="*/ 36 h 78"/>
                  <a:gd name="T74" fmla="*/ 510 w 551"/>
                  <a:gd name="T75" fmla="*/ 36 h 78"/>
                  <a:gd name="T76" fmla="*/ 524 w 551"/>
                  <a:gd name="T77" fmla="*/ 33 h 78"/>
                  <a:gd name="T78" fmla="*/ 534 w 551"/>
                  <a:gd name="T79" fmla="*/ 28 h 78"/>
                  <a:gd name="T80" fmla="*/ 541 w 551"/>
                  <a:gd name="T81" fmla="*/ 37 h 78"/>
                  <a:gd name="T82" fmla="*/ 547 w 551"/>
                  <a:gd name="T83" fmla="*/ 60 h 78"/>
                  <a:gd name="T84" fmla="*/ 544 w 551"/>
                  <a:gd name="T85" fmla="*/ 74 h 78"/>
                  <a:gd name="T86" fmla="*/ 534 w 551"/>
                  <a:gd name="T87" fmla="*/ 76 h 78"/>
                  <a:gd name="T88" fmla="*/ 526 w 551"/>
                  <a:gd name="T89" fmla="*/ 78 h 78"/>
                  <a:gd name="T90" fmla="*/ 518 w 551"/>
                  <a:gd name="T91" fmla="*/ 78 h 7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51"/>
                  <a:gd name="T139" fmla="*/ 0 h 78"/>
                  <a:gd name="T140" fmla="*/ 551 w 551"/>
                  <a:gd name="T141" fmla="*/ 78 h 7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51" h="78">
                    <a:moveTo>
                      <a:pt x="511" y="78"/>
                    </a:moveTo>
                    <a:lnTo>
                      <a:pt x="501" y="76"/>
                    </a:lnTo>
                    <a:lnTo>
                      <a:pt x="490" y="75"/>
                    </a:lnTo>
                    <a:lnTo>
                      <a:pt x="480" y="75"/>
                    </a:lnTo>
                    <a:lnTo>
                      <a:pt x="469" y="74"/>
                    </a:lnTo>
                    <a:lnTo>
                      <a:pt x="458" y="73"/>
                    </a:lnTo>
                    <a:lnTo>
                      <a:pt x="448" y="72"/>
                    </a:lnTo>
                    <a:lnTo>
                      <a:pt x="437" y="71"/>
                    </a:lnTo>
                    <a:lnTo>
                      <a:pt x="427" y="69"/>
                    </a:lnTo>
                    <a:lnTo>
                      <a:pt x="414" y="66"/>
                    </a:lnTo>
                    <a:lnTo>
                      <a:pt x="400" y="62"/>
                    </a:lnTo>
                    <a:lnTo>
                      <a:pt x="387" y="59"/>
                    </a:lnTo>
                    <a:lnTo>
                      <a:pt x="374" y="56"/>
                    </a:lnTo>
                    <a:lnTo>
                      <a:pt x="361" y="52"/>
                    </a:lnTo>
                    <a:lnTo>
                      <a:pt x="349" y="49"/>
                    </a:lnTo>
                    <a:lnTo>
                      <a:pt x="336" y="44"/>
                    </a:lnTo>
                    <a:lnTo>
                      <a:pt x="323" y="40"/>
                    </a:lnTo>
                    <a:lnTo>
                      <a:pt x="312" y="40"/>
                    </a:lnTo>
                    <a:lnTo>
                      <a:pt x="300" y="40"/>
                    </a:lnTo>
                    <a:lnTo>
                      <a:pt x="290" y="40"/>
                    </a:lnTo>
                    <a:lnTo>
                      <a:pt x="278" y="40"/>
                    </a:lnTo>
                    <a:lnTo>
                      <a:pt x="266" y="42"/>
                    </a:lnTo>
                    <a:lnTo>
                      <a:pt x="254" y="42"/>
                    </a:lnTo>
                    <a:lnTo>
                      <a:pt x="240" y="42"/>
                    </a:lnTo>
                    <a:lnTo>
                      <a:pt x="225" y="42"/>
                    </a:lnTo>
                    <a:lnTo>
                      <a:pt x="208" y="43"/>
                    </a:lnTo>
                    <a:lnTo>
                      <a:pt x="191" y="43"/>
                    </a:lnTo>
                    <a:lnTo>
                      <a:pt x="170" y="43"/>
                    </a:lnTo>
                    <a:lnTo>
                      <a:pt x="147" y="44"/>
                    </a:lnTo>
                    <a:lnTo>
                      <a:pt x="124" y="44"/>
                    </a:lnTo>
                    <a:lnTo>
                      <a:pt x="96" y="44"/>
                    </a:lnTo>
                    <a:lnTo>
                      <a:pt x="66" y="44"/>
                    </a:lnTo>
                    <a:lnTo>
                      <a:pt x="31" y="44"/>
                    </a:lnTo>
                    <a:lnTo>
                      <a:pt x="29" y="46"/>
                    </a:lnTo>
                    <a:lnTo>
                      <a:pt x="25" y="49"/>
                    </a:lnTo>
                    <a:lnTo>
                      <a:pt x="21" y="51"/>
                    </a:lnTo>
                    <a:lnTo>
                      <a:pt x="17" y="53"/>
                    </a:lnTo>
                    <a:lnTo>
                      <a:pt x="13" y="52"/>
                    </a:lnTo>
                    <a:lnTo>
                      <a:pt x="9" y="52"/>
                    </a:lnTo>
                    <a:lnTo>
                      <a:pt x="4" y="51"/>
                    </a:lnTo>
                    <a:lnTo>
                      <a:pt x="0" y="51"/>
                    </a:lnTo>
                    <a:lnTo>
                      <a:pt x="5" y="39"/>
                    </a:lnTo>
                    <a:lnTo>
                      <a:pt x="10" y="29"/>
                    </a:lnTo>
                    <a:lnTo>
                      <a:pt x="17" y="18"/>
                    </a:lnTo>
                    <a:lnTo>
                      <a:pt x="22" y="7"/>
                    </a:lnTo>
                    <a:lnTo>
                      <a:pt x="46" y="8"/>
                    </a:lnTo>
                    <a:lnTo>
                      <a:pt x="68" y="9"/>
                    </a:lnTo>
                    <a:lnTo>
                      <a:pt x="92" y="10"/>
                    </a:lnTo>
                    <a:lnTo>
                      <a:pt x="115" y="11"/>
                    </a:lnTo>
                    <a:lnTo>
                      <a:pt x="137" y="12"/>
                    </a:lnTo>
                    <a:lnTo>
                      <a:pt x="159" y="14"/>
                    </a:lnTo>
                    <a:lnTo>
                      <a:pt x="183" y="15"/>
                    </a:lnTo>
                    <a:lnTo>
                      <a:pt x="205" y="16"/>
                    </a:lnTo>
                    <a:lnTo>
                      <a:pt x="211" y="11"/>
                    </a:lnTo>
                    <a:lnTo>
                      <a:pt x="217" y="8"/>
                    </a:lnTo>
                    <a:lnTo>
                      <a:pt x="223" y="3"/>
                    </a:lnTo>
                    <a:lnTo>
                      <a:pt x="229" y="0"/>
                    </a:lnTo>
                    <a:lnTo>
                      <a:pt x="258" y="1"/>
                    </a:lnTo>
                    <a:lnTo>
                      <a:pt x="282" y="2"/>
                    </a:lnTo>
                    <a:lnTo>
                      <a:pt x="302" y="4"/>
                    </a:lnTo>
                    <a:lnTo>
                      <a:pt x="320" y="5"/>
                    </a:lnTo>
                    <a:lnTo>
                      <a:pt x="337" y="8"/>
                    </a:lnTo>
                    <a:lnTo>
                      <a:pt x="357" y="10"/>
                    </a:lnTo>
                    <a:lnTo>
                      <a:pt x="379" y="12"/>
                    </a:lnTo>
                    <a:lnTo>
                      <a:pt x="407" y="16"/>
                    </a:lnTo>
                    <a:lnTo>
                      <a:pt x="416" y="18"/>
                    </a:lnTo>
                    <a:lnTo>
                      <a:pt x="425" y="21"/>
                    </a:lnTo>
                    <a:lnTo>
                      <a:pt x="435" y="23"/>
                    </a:lnTo>
                    <a:lnTo>
                      <a:pt x="445" y="25"/>
                    </a:lnTo>
                    <a:lnTo>
                      <a:pt x="454" y="29"/>
                    </a:lnTo>
                    <a:lnTo>
                      <a:pt x="464" y="31"/>
                    </a:lnTo>
                    <a:lnTo>
                      <a:pt x="474" y="33"/>
                    </a:lnTo>
                    <a:lnTo>
                      <a:pt x="483" y="36"/>
                    </a:lnTo>
                    <a:lnTo>
                      <a:pt x="491" y="36"/>
                    </a:lnTo>
                    <a:lnTo>
                      <a:pt x="501" y="36"/>
                    </a:lnTo>
                    <a:lnTo>
                      <a:pt x="510" y="36"/>
                    </a:lnTo>
                    <a:lnTo>
                      <a:pt x="519" y="36"/>
                    </a:lnTo>
                    <a:lnTo>
                      <a:pt x="524" y="33"/>
                    </a:lnTo>
                    <a:lnTo>
                      <a:pt x="530" y="31"/>
                    </a:lnTo>
                    <a:lnTo>
                      <a:pt x="534" y="28"/>
                    </a:lnTo>
                    <a:lnTo>
                      <a:pt x="539" y="25"/>
                    </a:lnTo>
                    <a:lnTo>
                      <a:pt x="541" y="37"/>
                    </a:lnTo>
                    <a:lnTo>
                      <a:pt x="544" y="49"/>
                    </a:lnTo>
                    <a:lnTo>
                      <a:pt x="547" y="60"/>
                    </a:lnTo>
                    <a:lnTo>
                      <a:pt x="551" y="72"/>
                    </a:lnTo>
                    <a:lnTo>
                      <a:pt x="544" y="74"/>
                    </a:lnTo>
                    <a:lnTo>
                      <a:pt x="539" y="75"/>
                    </a:lnTo>
                    <a:lnTo>
                      <a:pt x="534" y="76"/>
                    </a:lnTo>
                    <a:lnTo>
                      <a:pt x="530" y="76"/>
                    </a:lnTo>
                    <a:lnTo>
                      <a:pt x="526" y="78"/>
                    </a:lnTo>
                    <a:lnTo>
                      <a:pt x="522" y="78"/>
                    </a:lnTo>
                    <a:lnTo>
                      <a:pt x="518" y="78"/>
                    </a:lnTo>
                    <a:lnTo>
                      <a:pt x="511"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49" name="Freeform 10">
                <a:extLst>
                  <a:ext uri="{FF2B5EF4-FFF2-40B4-BE49-F238E27FC236}">
                    <a16:creationId xmlns:a16="http://schemas.microsoft.com/office/drawing/2014/main" id="{EB2531C2-C762-3CE7-0B34-500E20B8CFEB}"/>
                  </a:ext>
                </a:extLst>
              </p:cNvPr>
              <p:cNvSpPr>
                <a:spLocks/>
              </p:cNvSpPr>
              <p:nvPr/>
            </p:nvSpPr>
            <p:spPr bwMode="auto">
              <a:xfrm>
                <a:off x="3529" y="3367"/>
                <a:ext cx="347" cy="58"/>
              </a:xfrm>
              <a:custGeom>
                <a:avLst/>
                <a:gdLst>
                  <a:gd name="T0" fmla="*/ 256 w 347"/>
                  <a:gd name="T1" fmla="*/ 54 h 58"/>
                  <a:gd name="T2" fmla="*/ 208 w 347"/>
                  <a:gd name="T3" fmla="*/ 44 h 58"/>
                  <a:gd name="T4" fmla="*/ 161 w 347"/>
                  <a:gd name="T5" fmla="*/ 32 h 58"/>
                  <a:gd name="T6" fmla="*/ 119 w 347"/>
                  <a:gd name="T7" fmla="*/ 24 h 58"/>
                  <a:gd name="T8" fmla="*/ 90 w 347"/>
                  <a:gd name="T9" fmla="*/ 23 h 58"/>
                  <a:gd name="T10" fmla="*/ 65 w 347"/>
                  <a:gd name="T11" fmla="*/ 25 h 58"/>
                  <a:gd name="T12" fmla="*/ 38 w 347"/>
                  <a:gd name="T13" fmla="*/ 28 h 58"/>
                  <a:gd name="T14" fmla="*/ 13 w 347"/>
                  <a:gd name="T15" fmla="*/ 30 h 58"/>
                  <a:gd name="T16" fmla="*/ 1 w 347"/>
                  <a:gd name="T17" fmla="*/ 29 h 58"/>
                  <a:gd name="T18" fmla="*/ 3 w 347"/>
                  <a:gd name="T19" fmla="*/ 24 h 58"/>
                  <a:gd name="T20" fmla="*/ 13 w 347"/>
                  <a:gd name="T21" fmla="*/ 18 h 58"/>
                  <a:gd name="T22" fmla="*/ 26 w 347"/>
                  <a:gd name="T23" fmla="*/ 14 h 58"/>
                  <a:gd name="T24" fmla="*/ 36 w 347"/>
                  <a:gd name="T25" fmla="*/ 10 h 58"/>
                  <a:gd name="T26" fmla="*/ 42 w 347"/>
                  <a:gd name="T27" fmla="*/ 4 h 58"/>
                  <a:gd name="T28" fmla="*/ 65 w 347"/>
                  <a:gd name="T29" fmla="*/ 1 h 58"/>
                  <a:gd name="T30" fmla="*/ 98 w 347"/>
                  <a:gd name="T31" fmla="*/ 4 h 58"/>
                  <a:gd name="T32" fmla="*/ 132 w 347"/>
                  <a:gd name="T33" fmla="*/ 8 h 58"/>
                  <a:gd name="T34" fmla="*/ 166 w 347"/>
                  <a:gd name="T35" fmla="*/ 11 h 58"/>
                  <a:gd name="T36" fmla="*/ 196 w 347"/>
                  <a:gd name="T37" fmla="*/ 16 h 58"/>
                  <a:gd name="T38" fmla="*/ 221 w 347"/>
                  <a:gd name="T39" fmla="*/ 22 h 58"/>
                  <a:gd name="T40" fmla="*/ 248 w 347"/>
                  <a:gd name="T41" fmla="*/ 28 h 58"/>
                  <a:gd name="T42" fmla="*/ 273 w 347"/>
                  <a:gd name="T43" fmla="*/ 33 h 58"/>
                  <a:gd name="T44" fmla="*/ 294 w 347"/>
                  <a:gd name="T45" fmla="*/ 38 h 58"/>
                  <a:gd name="T46" fmla="*/ 310 w 347"/>
                  <a:gd name="T47" fmla="*/ 39 h 58"/>
                  <a:gd name="T48" fmla="*/ 324 w 347"/>
                  <a:gd name="T49" fmla="*/ 42 h 58"/>
                  <a:gd name="T50" fmla="*/ 339 w 347"/>
                  <a:gd name="T51" fmla="*/ 43 h 58"/>
                  <a:gd name="T52" fmla="*/ 347 w 347"/>
                  <a:gd name="T53" fmla="*/ 46 h 58"/>
                  <a:gd name="T54" fmla="*/ 344 w 347"/>
                  <a:gd name="T55" fmla="*/ 51 h 58"/>
                  <a:gd name="T56" fmla="*/ 335 w 347"/>
                  <a:gd name="T57" fmla="*/ 54 h 58"/>
                  <a:gd name="T58" fmla="*/ 319 w 347"/>
                  <a:gd name="T59" fmla="*/ 55 h 58"/>
                  <a:gd name="T60" fmla="*/ 302 w 347"/>
                  <a:gd name="T61" fmla="*/ 57 h 58"/>
                  <a:gd name="T62" fmla="*/ 285 w 347"/>
                  <a:gd name="T63" fmla="*/ 58 h 5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7"/>
                  <a:gd name="T97" fmla="*/ 0 h 58"/>
                  <a:gd name="T98" fmla="*/ 347 w 347"/>
                  <a:gd name="T99" fmla="*/ 58 h 5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7" h="58">
                    <a:moveTo>
                      <a:pt x="277" y="58"/>
                    </a:moveTo>
                    <a:lnTo>
                      <a:pt x="256" y="54"/>
                    </a:lnTo>
                    <a:lnTo>
                      <a:pt x="233" y="50"/>
                    </a:lnTo>
                    <a:lnTo>
                      <a:pt x="208" y="44"/>
                    </a:lnTo>
                    <a:lnTo>
                      <a:pt x="184" y="38"/>
                    </a:lnTo>
                    <a:lnTo>
                      <a:pt x="161" y="32"/>
                    </a:lnTo>
                    <a:lnTo>
                      <a:pt x="138" y="28"/>
                    </a:lnTo>
                    <a:lnTo>
                      <a:pt x="119" y="24"/>
                    </a:lnTo>
                    <a:lnTo>
                      <a:pt x="103" y="22"/>
                    </a:lnTo>
                    <a:lnTo>
                      <a:pt x="90" y="23"/>
                    </a:lnTo>
                    <a:lnTo>
                      <a:pt x="78" y="24"/>
                    </a:lnTo>
                    <a:lnTo>
                      <a:pt x="65" y="25"/>
                    </a:lnTo>
                    <a:lnTo>
                      <a:pt x="51" y="26"/>
                    </a:lnTo>
                    <a:lnTo>
                      <a:pt x="38" y="28"/>
                    </a:lnTo>
                    <a:lnTo>
                      <a:pt x="26" y="29"/>
                    </a:lnTo>
                    <a:lnTo>
                      <a:pt x="13" y="30"/>
                    </a:lnTo>
                    <a:lnTo>
                      <a:pt x="0" y="31"/>
                    </a:lnTo>
                    <a:lnTo>
                      <a:pt x="1" y="29"/>
                    </a:lnTo>
                    <a:lnTo>
                      <a:pt x="3" y="26"/>
                    </a:lnTo>
                    <a:lnTo>
                      <a:pt x="3" y="24"/>
                    </a:lnTo>
                    <a:lnTo>
                      <a:pt x="4" y="22"/>
                    </a:lnTo>
                    <a:lnTo>
                      <a:pt x="13" y="18"/>
                    </a:lnTo>
                    <a:lnTo>
                      <a:pt x="21" y="16"/>
                    </a:lnTo>
                    <a:lnTo>
                      <a:pt x="26" y="14"/>
                    </a:lnTo>
                    <a:lnTo>
                      <a:pt x="32" y="12"/>
                    </a:lnTo>
                    <a:lnTo>
                      <a:pt x="36" y="10"/>
                    </a:lnTo>
                    <a:lnTo>
                      <a:pt x="38" y="7"/>
                    </a:lnTo>
                    <a:lnTo>
                      <a:pt x="42" y="4"/>
                    </a:lnTo>
                    <a:lnTo>
                      <a:pt x="47" y="0"/>
                    </a:lnTo>
                    <a:lnTo>
                      <a:pt x="65" y="1"/>
                    </a:lnTo>
                    <a:lnTo>
                      <a:pt x="82" y="2"/>
                    </a:lnTo>
                    <a:lnTo>
                      <a:pt x="98" y="4"/>
                    </a:lnTo>
                    <a:lnTo>
                      <a:pt x="115" y="5"/>
                    </a:lnTo>
                    <a:lnTo>
                      <a:pt x="132" y="8"/>
                    </a:lnTo>
                    <a:lnTo>
                      <a:pt x="149" y="9"/>
                    </a:lnTo>
                    <a:lnTo>
                      <a:pt x="166" y="11"/>
                    </a:lnTo>
                    <a:lnTo>
                      <a:pt x="183" y="12"/>
                    </a:lnTo>
                    <a:lnTo>
                      <a:pt x="196" y="16"/>
                    </a:lnTo>
                    <a:lnTo>
                      <a:pt x="210" y="18"/>
                    </a:lnTo>
                    <a:lnTo>
                      <a:pt x="221" y="22"/>
                    </a:lnTo>
                    <a:lnTo>
                      <a:pt x="235" y="24"/>
                    </a:lnTo>
                    <a:lnTo>
                      <a:pt x="248" y="28"/>
                    </a:lnTo>
                    <a:lnTo>
                      <a:pt x="261" y="31"/>
                    </a:lnTo>
                    <a:lnTo>
                      <a:pt x="273" y="33"/>
                    </a:lnTo>
                    <a:lnTo>
                      <a:pt x="286" y="37"/>
                    </a:lnTo>
                    <a:lnTo>
                      <a:pt x="294" y="38"/>
                    </a:lnTo>
                    <a:lnTo>
                      <a:pt x="302" y="38"/>
                    </a:lnTo>
                    <a:lnTo>
                      <a:pt x="310" y="39"/>
                    </a:lnTo>
                    <a:lnTo>
                      <a:pt x="316" y="40"/>
                    </a:lnTo>
                    <a:lnTo>
                      <a:pt x="324" y="42"/>
                    </a:lnTo>
                    <a:lnTo>
                      <a:pt x="332" y="42"/>
                    </a:lnTo>
                    <a:lnTo>
                      <a:pt x="339" y="43"/>
                    </a:lnTo>
                    <a:lnTo>
                      <a:pt x="347" y="44"/>
                    </a:lnTo>
                    <a:lnTo>
                      <a:pt x="347" y="46"/>
                    </a:lnTo>
                    <a:lnTo>
                      <a:pt x="345" y="49"/>
                    </a:lnTo>
                    <a:lnTo>
                      <a:pt x="344" y="51"/>
                    </a:lnTo>
                    <a:lnTo>
                      <a:pt x="343" y="53"/>
                    </a:lnTo>
                    <a:lnTo>
                      <a:pt x="335" y="54"/>
                    </a:lnTo>
                    <a:lnTo>
                      <a:pt x="327" y="54"/>
                    </a:lnTo>
                    <a:lnTo>
                      <a:pt x="319" y="55"/>
                    </a:lnTo>
                    <a:lnTo>
                      <a:pt x="310" y="55"/>
                    </a:lnTo>
                    <a:lnTo>
                      <a:pt x="302" y="57"/>
                    </a:lnTo>
                    <a:lnTo>
                      <a:pt x="294" y="57"/>
                    </a:lnTo>
                    <a:lnTo>
                      <a:pt x="285" y="58"/>
                    </a:lnTo>
                    <a:lnTo>
                      <a:pt x="277" y="58"/>
                    </a:lnTo>
                    <a:close/>
                  </a:path>
                </a:pathLst>
              </a:custGeom>
              <a:solidFill>
                <a:srgbClr val="66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50" name="Freeform 11">
                <a:extLst>
                  <a:ext uri="{FF2B5EF4-FFF2-40B4-BE49-F238E27FC236}">
                    <a16:creationId xmlns:a16="http://schemas.microsoft.com/office/drawing/2014/main" id="{665071C0-1881-6C01-C190-83C4FD71FD5E}"/>
                  </a:ext>
                </a:extLst>
              </p:cNvPr>
              <p:cNvSpPr>
                <a:spLocks/>
              </p:cNvSpPr>
              <p:nvPr/>
            </p:nvSpPr>
            <p:spPr bwMode="auto">
              <a:xfrm>
                <a:off x="2634" y="3376"/>
                <a:ext cx="427" cy="41"/>
              </a:xfrm>
              <a:custGeom>
                <a:avLst/>
                <a:gdLst>
                  <a:gd name="T0" fmla="*/ 19 w 427"/>
                  <a:gd name="T1" fmla="*/ 38 h 41"/>
                  <a:gd name="T2" fmla="*/ 9 w 427"/>
                  <a:gd name="T3" fmla="*/ 35 h 41"/>
                  <a:gd name="T4" fmla="*/ 4 w 427"/>
                  <a:gd name="T5" fmla="*/ 29 h 41"/>
                  <a:gd name="T6" fmla="*/ 0 w 427"/>
                  <a:gd name="T7" fmla="*/ 22 h 41"/>
                  <a:gd name="T8" fmla="*/ 17 w 427"/>
                  <a:gd name="T9" fmla="*/ 17 h 41"/>
                  <a:gd name="T10" fmla="*/ 56 w 427"/>
                  <a:gd name="T11" fmla="*/ 16 h 41"/>
                  <a:gd name="T12" fmla="*/ 96 w 427"/>
                  <a:gd name="T13" fmla="*/ 14 h 41"/>
                  <a:gd name="T14" fmla="*/ 140 w 427"/>
                  <a:gd name="T15" fmla="*/ 13 h 41"/>
                  <a:gd name="T16" fmla="*/ 182 w 427"/>
                  <a:gd name="T17" fmla="*/ 12 h 41"/>
                  <a:gd name="T18" fmla="*/ 224 w 427"/>
                  <a:gd name="T19" fmla="*/ 10 h 41"/>
                  <a:gd name="T20" fmla="*/ 264 w 427"/>
                  <a:gd name="T21" fmla="*/ 8 h 41"/>
                  <a:gd name="T22" fmla="*/ 299 w 427"/>
                  <a:gd name="T23" fmla="*/ 5 h 41"/>
                  <a:gd name="T24" fmla="*/ 324 w 427"/>
                  <a:gd name="T25" fmla="*/ 3 h 41"/>
                  <a:gd name="T26" fmla="*/ 343 w 427"/>
                  <a:gd name="T27" fmla="*/ 2 h 41"/>
                  <a:gd name="T28" fmla="*/ 361 w 427"/>
                  <a:gd name="T29" fmla="*/ 1 h 41"/>
                  <a:gd name="T30" fmla="*/ 380 w 427"/>
                  <a:gd name="T31" fmla="*/ 0 h 41"/>
                  <a:gd name="T32" fmla="*/ 401 w 427"/>
                  <a:gd name="T33" fmla="*/ 8 h 41"/>
                  <a:gd name="T34" fmla="*/ 411 w 427"/>
                  <a:gd name="T35" fmla="*/ 17 h 41"/>
                  <a:gd name="T36" fmla="*/ 415 w 427"/>
                  <a:gd name="T37" fmla="*/ 22 h 41"/>
                  <a:gd name="T38" fmla="*/ 423 w 427"/>
                  <a:gd name="T39" fmla="*/ 22 h 41"/>
                  <a:gd name="T40" fmla="*/ 426 w 427"/>
                  <a:gd name="T41" fmla="*/ 24 h 41"/>
                  <a:gd name="T42" fmla="*/ 423 w 427"/>
                  <a:gd name="T43" fmla="*/ 29 h 41"/>
                  <a:gd name="T44" fmla="*/ 401 w 427"/>
                  <a:gd name="T45" fmla="*/ 35 h 41"/>
                  <a:gd name="T46" fmla="*/ 373 w 427"/>
                  <a:gd name="T47" fmla="*/ 38 h 41"/>
                  <a:gd name="T48" fmla="*/ 353 w 427"/>
                  <a:gd name="T49" fmla="*/ 41 h 41"/>
                  <a:gd name="T50" fmla="*/ 332 w 427"/>
                  <a:gd name="T51" fmla="*/ 41 h 41"/>
                  <a:gd name="T52" fmla="*/ 313 w 427"/>
                  <a:gd name="T53" fmla="*/ 38 h 41"/>
                  <a:gd name="T54" fmla="*/ 297 w 427"/>
                  <a:gd name="T55" fmla="*/ 33 h 41"/>
                  <a:gd name="T56" fmla="*/ 280 w 427"/>
                  <a:gd name="T57" fmla="*/ 28 h 41"/>
                  <a:gd name="T58" fmla="*/ 259 w 427"/>
                  <a:gd name="T59" fmla="*/ 28 h 41"/>
                  <a:gd name="T60" fmla="*/ 239 w 427"/>
                  <a:gd name="T61" fmla="*/ 28 h 41"/>
                  <a:gd name="T62" fmla="*/ 218 w 427"/>
                  <a:gd name="T63" fmla="*/ 28 h 41"/>
                  <a:gd name="T64" fmla="*/ 170 w 427"/>
                  <a:gd name="T65" fmla="*/ 33 h 41"/>
                  <a:gd name="T66" fmla="*/ 118 w 427"/>
                  <a:gd name="T67" fmla="*/ 37 h 41"/>
                  <a:gd name="T68" fmla="*/ 82 w 427"/>
                  <a:gd name="T69" fmla="*/ 40 h 41"/>
                  <a:gd name="T70" fmla="*/ 46 w 427"/>
                  <a:gd name="T71" fmla="*/ 41 h 4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7"/>
                  <a:gd name="T109" fmla="*/ 0 h 41"/>
                  <a:gd name="T110" fmla="*/ 427 w 427"/>
                  <a:gd name="T111" fmla="*/ 41 h 4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7" h="41">
                    <a:moveTo>
                      <a:pt x="23" y="41"/>
                    </a:moveTo>
                    <a:lnTo>
                      <a:pt x="19" y="38"/>
                    </a:lnTo>
                    <a:lnTo>
                      <a:pt x="15" y="36"/>
                    </a:lnTo>
                    <a:lnTo>
                      <a:pt x="9" y="35"/>
                    </a:lnTo>
                    <a:lnTo>
                      <a:pt x="6" y="33"/>
                    </a:lnTo>
                    <a:lnTo>
                      <a:pt x="4" y="29"/>
                    </a:lnTo>
                    <a:lnTo>
                      <a:pt x="2" y="26"/>
                    </a:lnTo>
                    <a:lnTo>
                      <a:pt x="0" y="22"/>
                    </a:lnTo>
                    <a:lnTo>
                      <a:pt x="0" y="19"/>
                    </a:lnTo>
                    <a:lnTo>
                      <a:pt x="17" y="17"/>
                    </a:lnTo>
                    <a:lnTo>
                      <a:pt x="36" y="16"/>
                    </a:lnTo>
                    <a:lnTo>
                      <a:pt x="56" y="16"/>
                    </a:lnTo>
                    <a:lnTo>
                      <a:pt x="75" y="15"/>
                    </a:lnTo>
                    <a:lnTo>
                      <a:pt x="96" y="14"/>
                    </a:lnTo>
                    <a:lnTo>
                      <a:pt x="118" y="14"/>
                    </a:lnTo>
                    <a:lnTo>
                      <a:pt x="140" y="13"/>
                    </a:lnTo>
                    <a:lnTo>
                      <a:pt x="161" y="13"/>
                    </a:lnTo>
                    <a:lnTo>
                      <a:pt x="182" y="12"/>
                    </a:lnTo>
                    <a:lnTo>
                      <a:pt x="204" y="10"/>
                    </a:lnTo>
                    <a:lnTo>
                      <a:pt x="224" y="10"/>
                    </a:lnTo>
                    <a:lnTo>
                      <a:pt x="244" y="9"/>
                    </a:lnTo>
                    <a:lnTo>
                      <a:pt x="264" y="8"/>
                    </a:lnTo>
                    <a:lnTo>
                      <a:pt x="282" y="7"/>
                    </a:lnTo>
                    <a:lnTo>
                      <a:pt x="299" y="5"/>
                    </a:lnTo>
                    <a:lnTo>
                      <a:pt x="315" y="3"/>
                    </a:lnTo>
                    <a:lnTo>
                      <a:pt x="324" y="3"/>
                    </a:lnTo>
                    <a:lnTo>
                      <a:pt x="334" y="3"/>
                    </a:lnTo>
                    <a:lnTo>
                      <a:pt x="343" y="2"/>
                    </a:lnTo>
                    <a:lnTo>
                      <a:pt x="352" y="2"/>
                    </a:lnTo>
                    <a:lnTo>
                      <a:pt x="361" y="1"/>
                    </a:lnTo>
                    <a:lnTo>
                      <a:pt x="371" y="1"/>
                    </a:lnTo>
                    <a:lnTo>
                      <a:pt x="380" y="0"/>
                    </a:lnTo>
                    <a:lnTo>
                      <a:pt x="389" y="0"/>
                    </a:lnTo>
                    <a:lnTo>
                      <a:pt x="401" y="8"/>
                    </a:lnTo>
                    <a:lnTo>
                      <a:pt x="407" y="13"/>
                    </a:lnTo>
                    <a:lnTo>
                      <a:pt x="411" y="17"/>
                    </a:lnTo>
                    <a:lnTo>
                      <a:pt x="413" y="22"/>
                    </a:lnTo>
                    <a:lnTo>
                      <a:pt x="415" y="22"/>
                    </a:lnTo>
                    <a:lnTo>
                      <a:pt x="419" y="22"/>
                    </a:lnTo>
                    <a:lnTo>
                      <a:pt x="423" y="22"/>
                    </a:lnTo>
                    <a:lnTo>
                      <a:pt x="427" y="22"/>
                    </a:lnTo>
                    <a:lnTo>
                      <a:pt x="426" y="24"/>
                    </a:lnTo>
                    <a:lnTo>
                      <a:pt x="425" y="27"/>
                    </a:lnTo>
                    <a:lnTo>
                      <a:pt x="423" y="29"/>
                    </a:lnTo>
                    <a:lnTo>
                      <a:pt x="422" y="33"/>
                    </a:lnTo>
                    <a:lnTo>
                      <a:pt x="401" y="35"/>
                    </a:lnTo>
                    <a:lnTo>
                      <a:pt x="385" y="37"/>
                    </a:lnTo>
                    <a:lnTo>
                      <a:pt x="373" y="38"/>
                    </a:lnTo>
                    <a:lnTo>
                      <a:pt x="363" y="40"/>
                    </a:lnTo>
                    <a:lnTo>
                      <a:pt x="353" y="41"/>
                    </a:lnTo>
                    <a:lnTo>
                      <a:pt x="344" y="41"/>
                    </a:lnTo>
                    <a:lnTo>
                      <a:pt x="332" y="41"/>
                    </a:lnTo>
                    <a:lnTo>
                      <a:pt x="319" y="41"/>
                    </a:lnTo>
                    <a:lnTo>
                      <a:pt x="313" y="38"/>
                    </a:lnTo>
                    <a:lnTo>
                      <a:pt x="305" y="36"/>
                    </a:lnTo>
                    <a:lnTo>
                      <a:pt x="297" y="33"/>
                    </a:lnTo>
                    <a:lnTo>
                      <a:pt x="290" y="28"/>
                    </a:lnTo>
                    <a:lnTo>
                      <a:pt x="280" y="28"/>
                    </a:lnTo>
                    <a:lnTo>
                      <a:pt x="269" y="28"/>
                    </a:lnTo>
                    <a:lnTo>
                      <a:pt x="259" y="28"/>
                    </a:lnTo>
                    <a:lnTo>
                      <a:pt x="249" y="28"/>
                    </a:lnTo>
                    <a:lnTo>
                      <a:pt x="239" y="28"/>
                    </a:lnTo>
                    <a:lnTo>
                      <a:pt x="228" y="28"/>
                    </a:lnTo>
                    <a:lnTo>
                      <a:pt x="218" y="28"/>
                    </a:lnTo>
                    <a:lnTo>
                      <a:pt x="207" y="28"/>
                    </a:lnTo>
                    <a:lnTo>
                      <a:pt x="170" y="33"/>
                    </a:lnTo>
                    <a:lnTo>
                      <a:pt x="140" y="35"/>
                    </a:lnTo>
                    <a:lnTo>
                      <a:pt x="118" y="37"/>
                    </a:lnTo>
                    <a:lnTo>
                      <a:pt x="99" y="40"/>
                    </a:lnTo>
                    <a:lnTo>
                      <a:pt x="82" y="40"/>
                    </a:lnTo>
                    <a:lnTo>
                      <a:pt x="66" y="41"/>
                    </a:lnTo>
                    <a:lnTo>
                      <a:pt x="46" y="41"/>
                    </a:lnTo>
                    <a:lnTo>
                      <a:pt x="23"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51" name="Freeform 12">
                <a:extLst>
                  <a:ext uri="{FF2B5EF4-FFF2-40B4-BE49-F238E27FC236}">
                    <a16:creationId xmlns:a16="http://schemas.microsoft.com/office/drawing/2014/main" id="{49F32865-1A27-30AA-D8FF-0C468EC9DA13}"/>
                  </a:ext>
                </a:extLst>
              </p:cNvPr>
              <p:cNvSpPr>
                <a:spLocks/>
              </p:cNvSpPr>
              <p:nvPr/>
            </p:nvSpPr>
            <p:spPr bwMode="auto">
              <a:xfrm>
                <a:off x="2680" y="3400"/>
                <a:ext cx="86" cy="11"/>
              </a:xfrm>
              <a:custGeom>
                <a:avLst/>
                <a:gdLst>
                  <a:gd name="T0" fmla="*/ 0 w 86"/>
                  <a:gd name="T1" fmla="*/ 11 h 11"/>
                  <a:gd name="T2" fmla="*/ 2 w 86"/>
                  <a:gd name="T3" fmla="*/ 9 h 11"/>
                  <a:gd name="T4" fmla="*/ 3 w 86"/>
                  <a:gd name="T5" fmla="*/ 5 h 11"/>
                  <a:gd name="T6" fmla="*/ 4 w 86"/>
                  <a:gd name="T7" fmla="*/ 3 h 11"/>
                  <a:gd name="T8" fmla="*/ 4 w 86"/>
                  <a:gd name="T9" fmla="*/ 0 h 11"/>
                  <a:gd name="T10" fmla="*/ 32 w 86"/>
                  <a:gd name="T11" fmla="*/ 0 h 11"/>
                  <a:gd name="T12" fmla="*/ 54 w 86"/>
                  <a:gd name="T13" fmla="*/ 0 h 11"/>
                  <a:gd name="T14" fmla="*/ 69 w 86"/>
                  <a:gd name="T15" fmla="*/ 0 h 11"/>
                  <a:gd name="T16" fmla="*/ 78 w 86"/>
                  <a:gd name="T17" fmla="*/ 0 h 11"/>
                  <a:gd name="T18" fmla="*/ 85 w 86"/>
                  <a:gd name="T19" fmla="*/ 2 h 11"/>
                  <a:gd name="T20" fmla="*/ 86 w 86"/>
                  <a:gd name="T21" fmla="*/ 2 h 11"/>
                  <a:gd name="T22" fmla="*/ 86 w 86"/>
                  <a:gd name="T23" fmla="*/ 3 h 11"/>
                  <a:gd name="T24" fmla="*/ 85 w 86"/>
                  <a:gd name="T25" fmla="*/ 4 h 11"/>
                  <a:gd name="T26" fmla="*/ 74 w 86"/>
                  <a:gd name="T27" fmla="*/ 5 h 11"/>
                  <a:gd name="T28" fmla="*/ 64 w 86"/>
                  <a:gd name="T29" fmla="*/ 5 h 11"/>
                  <a:gd name="T30" fmla="*/ 53 w 86"/>
                  <a:gd name="T31" fmla="*/ 6 h 11"/>
                  <a:gd name="T32" fmla="*/ 43 w 86"/>
                  <a:gd name="T33" fmla="*/ 7 h 11"/>
                  <a:gd name="T34" fmla="*/ 32 w 86"/>
                  <a:gd name="T35" fmla="*/ 9 h 11"/>
                  <a:gd name="T36" fmla="*/ 21 w 86"/>
                  <a:gd name="T37" fmla="*/ 9 h 11"/>
                  <a:gd name="T38" fmla="*/ 11 w 86"/>
                  <a:gd name="T39" fmla="*/ 10 h 11"/>
                  <a:gd name="T40" fmla="*/ 0 w 86"/>
                  <a:gd name="T41" fmla="*/ 11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6"/>
                  <a:gd name="T64" fmla="*/ 0 h 11"/>
                  <a:gd name="T65" fmla="*/ 86 w 86"/>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6" h="11">
                    <a:moveTo>
                      <a:pt x="0" y="11"/>
                    </a:moveTo>
                    <a:lnTo>
                      <a:pt x="2" y="9"/>
                    </a:lnTo>
                    <a:lnTo>
                      <a:pt x="3" y="5"/>
                    </a:lnTo>
                    <a:lnTo>
                      <a:pt x="4" y="3"/>
                    </a:lnTo>
                    <a:lnTo>
                      <a:pt x="4" y="0"/>
                    </a:lnTo>
                    <a:lnTo>
                      <a:pt x="32" y="0"/>
                    </a:lnTo>
                    <a:lnTo>
                      <a:pt x="54" y="0"/>
                    </a:lnTo>
                    <a:lnTo>
                      <a:pt x="69" y="0"/>
                    </a:lnTo>
                    <a:lnTo>
                      <a:pt x="78" y="0"/>
                    </a:lnTo>
                    <a:lnTo>
                      <a:pt x="85" y="2"/>
                    </a:lnTo>
                    <a:lnTo>
                      <a:pt x="86" y="2"/>
                    </a:lnTo>
                    <a:lnTo>
                      <a:pt x="86" y="3"/>
                    </a:lnTo>
                    <a:lnTo>
                      <a:pt x="85" y="4"/>
                    </a:lnTo>
                    <a:lnTo>
                      <a:pt x="74" y="5"/>
                    </a:lnTo>
                    <a:lnTo>
                      <a:pt x="64" y="5"/>
                    </a:lnTo>
                    <a:lnTo>
                      <a:pt x="53" y="6"/>
                    </a:lnTo>
                    <a:lnTo>
                      <a:pt x="43" y="7"/>
                    </a:lnTo>
                    <a:lnTo>
                      <a:pt x="32" y="9"/>
                    </a:lnTo>
                    <a:lnTo>
                      <a:pt x="21" y="9"/>
                    </a:lnTo>
                    <a:lnTo>
                      <a:pt x="11" y="10"/>
                    </a:lnTo>
                    <a:lnTo>
                      <a:pt x="0" y="11"/>
                    </a:lnTo>
                    <a:close/>
                  </a:path>
                </a:pathLst>
              </a:custGeom>
              <a:solidFill>
                <a:srgbClr val="66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52" name="Freeform 13">
                <a:extLst>
                  <a:ext uri="{FF2B5EF4-FFF2-40B4-BE49-F238E27FC236}">
                    <a16:creationId xmlns:a16="http://schemas.microsoft.com/office/drawing/2014/main" id="{67F6DADF-950E-534D-D4CC-C696C40F2151}"/>
                  </a:ext>
                </a:extLst>
              </p:cNvPr>
              <p:cNvSpPr>
                <a:spLocks/>
              </p:cNvSpPr>
              <p:nvPr/>
            </p:nvSpPr>
            <p:spPr bwMode="auto">
              <a:xfrm>
                <a:off x="2966" y="3405"/>
                <a:ext cx="25" cy="4"/>
              </a:xfrm>
              <a:custGeom>
                <a:avLst/>
                <a:gdLst>
                  <a:gd name="T0" fmla="*/ 0 w 25"/>
                  <a:gd name="T1" fmla="*/ 4 h 4"/>
                  <a:gd name="T2" fmla="*/ 7 w 25"/>
                  <a:gd name="T3" fmla="*/ 1 h 4"/>
                  <a:gd name="T4" fmla="*/ 17 w 25"/>
                  <a:gd name="T5" fmla="*/ 0 h 4"/>
                  <a:gd name="T6" fmla="*/ 25 w 25"/>
                  <a:gd name="T7" fmla="*/ 1 h 4"/>
                  <a:gd name="T8" fmla="*/ 24 w 25"/>
                  <a:gd name="T9" fmla="*/ 4 h 4"/>
                  <a:gd name="T10" fmla="*/ 19 w 25"/>
                  <a:gd name="T11" fmla="*/ 4 h 4"/>
                  <a:gd name="T12" fmla="*/ 12 w 25"/>
                  <a:gd name="T13" fmla="*/ 4 h 4"/>
                  <a:gd name="T14" fmla="*/ 7 w 25"/>
                  <a:gd name="T15" fmla="*/ 4 h 4"/>
                  <a:gd name="T16" fmla="*/ 0 w 25"/>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4"/>
                  <a:gd name="T29" fmla="*/ 25 w 25"/>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4">
                    <a:moveTo>
                      <a:pt x="0" y="4"/>
                    </a:moveTo>
                    <a:lnTo>
                      <a:pt x="7" y="1"/>
                    </a:lnTo>
                    <a:lnTo>
                      <a:pt x="17" y="0"/>
                    </a:lnTo>
                    <a:lnTo>
                      <a:pt x="25" y="1"/>
                    </a:lnTo>
                    <a:lnTo>
                      <a:pt x="24" y="4"/>
                    </a:lnTo>
                    <a:lnTo>
                      <a:pt x="19" y="4"/>
                    </a:lnTo>
                    <a:lnTo>
                      <a:pt x="12" y="4"/>
                    </a:lnTo>
                    <a:lnTo>
                      <a:pt x="7" y="4"/>
                    </a:lnTo>
                    <a:lnTo>
                      <a:pt x="0" y="4"/>
                    </a:lnTo>
                    <a:close/>
                  </a:path>
                </a:pathLst>
              </a:custGeom>
              <a:solidFill>
                <a:srgbClr val="66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53" name="Freeform 14">
                <a:extLst>
                  <a:ext uri="{FF2B5EF4-FFF2-40B4-BE49-F238E27FC236}">
                    <a16:creationId xmlns:a16="http://schemas.microsoft.com/office/drawing/2014/main" id="{709A8B42-70FA-7286-9DB3-07BAEF35F443}"/>
                  </a:ext>
                </a:extLst>
              </p:cNvPr>
              <p:cNvSpPr>
                <a:spLocks/>
              </p:cNvSpPr>
              <p:nvPr/>
            </p:nvSpPr>
            <p:spPr bwMode="auto">
              <a:xfrm>
                <a:off x="2929" y="3390"/>
                <a:ext cx="37" cy="14"/>
              </a:xfrm>
              <a:custGeom>
                <a:avLst/>
                <a:gdLst>
                  <a:gd name="T0" fmla="*/ 20 w 37"/>
                  <a:gd name="T1" fmla="*/ 14 h 14"/>
                  <a:gd name="T2" fmla="*/ 16 w 37"/>
                  <a:gd name="T3" fmla="*/ 12 h 14"/>
                  <a:gd name="T4" fmla="*/ 12 w 37"/>
                  <a:gd name="T5" fmla="*/ 10 h 14"/>
                  <a:gd name="T6" fmla="*/ 8 w 37"/>
                  <a:gd name="T7" fmla="*/ 9 h 14"/>
                  <a:gd name="T8" fmla="*/ 0 w 37"/>
                  <a:gd name="T9" fmla="*/ 8 h 14"/>
                  <a:gd name="T10" fmla="*/ 0 w 37"/>
                  <a:gd name="T11" fmla="*/ 6 h 14"/>
                  <a:gd name="T12" fmla="*/ 0 w 37"/>
                  <a:gd name="T13" fmla="*/ 5 h 14"/>
                  <a:gd name="T14" fmla="*/ 0 w 37"/>
                  <a:gd name="T15" fmla="*/ 2 h 14"/>
                  <a:gd name="T16" fmla="*/ 0 w 37"/>
                  <a:gd name="T17" fmla="*/ 0 h 14"/>
                  <a:gd name="T18" fmla="*/ 10 w 37"/>
                  <a:gd name="T19" fmla="*/ 0 h 14"/>
                  <a:gd name="T20" fmla="*/ 19 w 37"/>
                  <a:gd name="T21" fmla="*/ 1 h 14"/>
                  <a:gd name="T22" fmla="*/ 28 w 37"/>
                  <a:gd name="T23" fmla="*/ 1 h 14"/>
                  <a:gd name="T24" fmla="*/ 37 w 37"/>
                  <a:gd name="T25" fmla="*/ 2 h 14"/>
                  <a:gd name="T26" fmla="*/ 33 w 37"/>
                  <a:gd name="T27" fmla="*/ 8 h 14"/>
                  <a:gd name="T28" fmla="*/ 31 w 37"/>
                  <a:gd name="T29" fmla="*/ 12 h 14"/>
                  <a:gd name="T30" fmla="*/ 27 w 37"/>
                  <a:gd name="T31" fmla="*/ 13 h 14"/>
                  <a:gd name="T32" fmla="*/ 20 w 37"/>
                  <a:gd name="T33" fmla="*/ 14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
                  <a:gd name="T52" fmla="*/ 0 h 14"/>
                  <a:gd name="T53" fmla="*/ 37 w 37"/>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 h="14">
                    <a:moveTo>
                      <a:pt x="20" y="14"/>
                    </a:moveTo>
                    <a:lnTo>
                      <a:pt x="16" y="12"/>
                    </a:lnTo>
                    <a:lnTo>
                      <a:pt x="12" y="10"/>
                    </a:lnTo>
                    <a:lnTo>
                      <a:pt x="8" y="9"/>
                    </a:lnTo>
                    <a:lnTo>
                      <a:pt x="0" y="8"/>
                    </a:lnTo>
                    <a:lnTo>
                      <a:pt x="0" y="6"/>
                    </a:lnTo>
                    <a:lnTo>
                      <a:pt x="0" y="5"/>
                    </a:lnTo>
                    <a:lnTo>
                      <a:pt x="0" y="2"/>
                    </a:lnTo>
                    <a:lnTo>
                      <a:pt x="0" y="0"/>
                    </a:lnTo>
                    <a:lnTo>
                      <a:pt x="10" y="0"/>
                    </a:lnTo>
                    <a:lnTo>
                      <a:pt x="19" y="1"/>
                    </a:lnTo>
                    <a:lnTo>
                      <a:pt x="28" y="1"/>
                    </a:lnTo>
                    <a:lnTo>
                      <a:pt x="37" y="2"/>
                    </a:lnTo>
                    <a:lnTo>
                      <a:pt x="33" y="8"/>
                    </a:lnTo>
                    <a:lnTo>
                      <a:pt x="31" y="12"/>
                    </a:lnTo>
                    <a:lnTo>
                      <a:pt x="27" y="13"/>
                    </a:lnTo>
                    <a:lnTo>
                      <a:pt x="20" y="14"/>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54" name="Freeform 15">
                <a:extLst>
                  <a:ext uri="{FF2B5EF4-FFF2-40B4-BE49-F238E27FC236}">
                    <a16:creationId xmlns:a16="http://schemas.microsoft.com/office/drawing/2014/main" id="{D8B77129-CADD-4EB9-0486-258531DCADDB}"/>
                  </a:ext>
                </a:extLst>
              </p:cNvPr>
              <p:cNvSpPr>
                <a:spLocks/>
              </p:cNvSpPr>
              <p:nvPr/>
            </p:nvSpPr>
            <p:spPr bwMode="auto">
              <a:xfrm>
                <a:off x="3370" y="3376"/>
                <a:ext cx="150" cy="20"/>
              </a:xfrm>
              <a:custGeom>
                <a:avLst/>
                <a:gdLst>
                  <a:gd name="T0" fmla="*/ 126 w 150"/>
                  <a:gd name="T1" fmla="*/ 20 h 20"/>
                  <a:gd name="T2" fmla="*/ 110 w 150"/>
                  <a:gd name="T3" fmla="*/ 20 h 20"/>
                  <a:gd name="T4" fmla="*/ 94 w 150"/>
                  <a:gd name="T5" fmla="*/ 19 h 20"/>
                  <a:gd name="T6" fmla="*/ 79 w 150"/>
                  <a:gd name="T7" fmla="*/ 19 h 20"/>
                  <a:gd name="T8" fmla="*/ 63 w 150"/>
                  <a:gd name="T9" fmla="*/ 19 h 20"/>
                  <a:gd name="T10" fmla="*/ 47 w 150"/>
                  <a:gd name="T11" fmla="*/ 19 h 20"/>
                  <a:gd name="T12" fmla="*/ 31 w 150"/>
                  <a:gd name="T13" fmla="*/ 19 h 20"/>
                  <a:gd name="T14" fmla="*/ 15 w 150"/>
                  <a:gd name="T15" fmla="*/ 19 h 20"/>
                  <a:gd name="T16" fmla="*/ 0 w 150"/>
                  <a:gd name="T17" fmla="*/ 19 h 20"/>
                  <a:gd name="T18" fmla="*/ 0 w 150"/>
                  <a:gd name="T19" fmla="*/ 14 h 20"/>
                  <a:gd name="T20" fmla="*/ 1 w 150"/>
                  <a:gd name="T21" fmla="*/ 9 h 20"/>
                  <a:gd name="T22" fmla="*/ 2 w 150"/>
                  <a:gd name="T23" fmla="*/ 5 h 20"/>
                  <a:gd name="T24" fmla="*/ 3 w 150"/>
                  <a:gd name="T25" fmla="*/ 0 h 20"/>
                  <a:gd name="T26" fmla="*/ 27 w 150"/>
                  <a:gd name="T27" fmla="*/ 1 h 20"/>
                  <a:gd name="T28" fmla="*/ 46 w 150"/>
                  <a:gd name="T29" fmla="*/ 2 h 20"/>
                  <a:gd name="T30" fmla="*/ 61 w 150"/>
                  <a:gd name="T31" fmla="*/ 3 h 20"/>
                  <a:gd name="T32" fmla="*/ 75 w 150"/>
                  <a:gd name="T33" fmla="*/ 5 h 20"/>
                  <a:gd name="T34" fmla="*/ 89 w 150"/>
                  <a:gd name="T35" fmla="*/ 7 h 20"/>
                  <a:gd name="T36" fmla="*/ 105 w 150"/>
                  <a:gd name="T37" fmla="*/ 9 h 20"/>
                  <a:gd name="T38" fmla="*/ 125 w 150"/>
                  <a:gd name="T39" fmla="*/ 12 h 20"/>
                  <a:gd name="T40" fmla="*/ 150 w 150"/>
                  <a:gd name="T41" fmla="*/ 16 h 20"/>
                  <a:gd name="T42" fmla="*/ 146 w 150"/>
                  <a:gd name="T43" fmla="*/ 19 h 20"/>
                  <a:gd name="T44" fmla="*/ 143 w 150"/>
                  <a:gd name="T45" fmla="*/ 20 h 20"/>
                  <a:gd name="T46" fmla="*/ 137 w 150"/>
                  <a:gd name="T47" fmla="*/ 20 h 20"/>
                  <a:gd name="T48" fmla="*/ 126 w 150"/>
                  <a:gd name="T49" fmla="*/ 20 h 2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0"/>
                  <a:gd name="T76" fmla="*/ 0 h 20"/>
                  <a:gd name="T77" fmla="*/ 150 w 150"/>
                  <a:gd name="T78" fmla="*/ 20 h 2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0" h="20">
                    <a:moveTo>
                      <a:pt x="126" y="20"/>
                    </a:moveTo>
                    <a:lnTo>
                      <a:pt x="110" y="20"/>
                    </a:lnTo>
                    <a:lnTo>
                      <a:pt x="94" y="19"/>
                    </a:lnTo>
                    <a:lnTo>
                      <a:pt x="79" y="19"/>
                    </a:lnTo>
                    <a:lnTo>
                      <a:pt x="63" y="19"/>
                    </a:lnTo>
                    <a:lnTo>
                      <a:pt x="47" y="19"/>
                    </a:lnTo>
                    <a:lnTo>
                      <a:pt x="31" y="19"/>
                    </a:lnTo>
                    <a:lnTo>
                      <a:pt x="15" y="19"/>
                    </a:lnTo>
                    <a:lnTo>
                      <a:pt x="0" y="19"/>
                    </a:lnTo>
                    <a:lnTo>
                      <a:pt x="0" y="14"/>
                    </a:lnTo>
                    <a:lnTo>
                      <a:pt x="1" y="9"/>
                    </a:lnTo>
                    <a:lnTo>
                      <a:pt x="2" y="5"/>
                    </a:lnTo>
                    <a:lnTo>
                      <a:pt x="3" y="0"/>
                    </a:lnTo>
                    <a:lnTo>
                      <a:pt x="27" y="1"/>
                    </a:lnTo>
                    <a:lnTo>
                      <a:pt x="46" y="2"/>
                    </a:lnTo>
                    <a:lnTo>
                      <a:pt x="61" y="3"/>
                    </a:lnTo>
                    <a:lnTo>
                      <a:pt x="75" y="5"/>
                    </a:lnTo>
                    <a:lnTo>
                      <a:pt x="89" y="7"/>
                    </a:lnTo>
                    <a:lnTo>
                      <a:pt x="105" y="9"/>
                    </a:lnTo>
                    <a:lnTo>
                      <a:pt x="125" y="12"/>
                    </a:lnTo>
                    <a:lnTo>
                      <a:pt x="150" y="16"/>
                    </a:lnTo>
                    <a:lnTo>
                      <a:pt x="146" y="19"/>
                    </a:lnTo>
                    <a:lnTo>
                      <a:pt x="143" y="20"/>
                    </a:lnTo>
                    <a:lnTo>
                      <a:pt x="137" y="20"/>
                    </a:lnTo>
                    <a:lnTo>
                      <a:pt x="126" y="20"/>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55" name="Freeform 16">
                <a:extLst>
                  <a:ext uri="{FF2B5EF4-FFF2-40B4-BE49-F238E27FC236}">
                    <a16:creationId xmlns:a16="http://schemas.microsoft.com/office/drawing/2014/main" id="{B2BDD053-84BE-A616-EF31-12DC235FFF93}"/>
                  </a:ext>
                </a:extLst>
              </p:cNvPr>
              <p:cNvSpPr>
                <a:spLocks/>
              </p:cNvSpPr>
              <p:nvPr/>
            </p:nvSpPr>
            <p:spPr bwMode="auto">
              <a:xfrm>
                <a:off x="3431" y="3268"/>
                <a:ext cx="388" cy="36"/>
              </a:xfrm>
              <a:custGeom>
                <a:avLst/>
                <a:gdLst>
                  <a:gd name="T0" fmla="*/ 119 w 388"/>
                  <a:gd name="T1" fmla="*/ 28 h 36"/>
                  <a:gd name="T2" fmla="*/ 118 w 388"/>
                  <a:gd name="T3" fmla="*/ 18 h 36"/>
                  <a:gd name="T4" fmla="*/ 102 w 388"/>
                  <a:gd name="T5" fmla="*/ 14 h 36"/>
                  <a:gd name="T6" fmla="*/ 73 w 388"/>
                  <a:gd name="T7" fmla="*/ 14 h 36"/>
                  <a:gd name="T8" fmla="*/ 44 w 388"/>
                  <a:gd name="T9" fmla="*/ 14 h 36"/>
                  <a:gd name="T10" fmla="*/ 15 w 388"/>
                  <a:gd name="T11" fmla="*/ 14 h 36"/>
                  <a:gd name="T12" fmla="*/ 0 w 388"/>
                  <a:gd name="T13" fmla="*/ 12 h 36"/>
                  <a:gd name="T14" fmla="*/ 0 w 388"/>
                  <a:gd name="T15" fmla="*/ 9 h 36"/>
                  <a:gd name="T16" fmla="*/ 7 w 388"/>
                  <a:gd name="T17" fmla="*/ 5 h 36"/>
                  <a:gd name="T18" fmla="*/ 22 w 388"/>
                  <a:gd name="T19" fmla="*/ 4 h 36"/>
                  <a:gd name="T20" fmla="*/ 37 w 388"/>
                  <a:gd name="T21" fmla="*/ 2 h 36"/>
                  <a:gd name="T22" fmla="*/ 52 w 388"/>
                  <a:gd name="T23" fmla="*/ 1 h 36"/>
                  <a:gd name="T24" fmla="*/ 105 w 388"/>
                  <a:gd name="T25" fmla="*/ 4 h 36"/>
                  <a:gd name="T26" fmla="*/ 165 w 388"/>
                  <a:gd name="T27" fmla="*/ 9 h 36"/>
                  <a:gd name="T28" fmla="*/ 199 w 388"/>
                  <a:gd name="T29" fmla="*/ 11 h 36"/>
                  <a:gd name="T30" fmla="*/ 224 w 388"/>
                  <a:gd name="T31" fmla="*/ 12 h 36"/>
                  <a:gd name="T32" fmla="*/ 247 w 388"/>
                  <a:gd name="T33" fmla="*/ 10 h 36"/>
                  <a:gd name="T34" fmla="*/ 267 w 388"/>
                  <a:gd name="T35" fmla="*/ 7 h 36"/>
                  <a:gd name="T36" fmla="*/ 289 w 388"/>
                  <a:gd name="T37" fmla="*/ 4 h 36"/>
                  <a:gd name="T38" fmla="*/ 314 w 388"/>
                  <a:gd name="T39" fmla="*/ 3 h 36"/>
                  <a:gd name="T40" fmla="*/ 340 w 388"/>
                  <a:gd name="T41" fmla="*/ 2 h 36"/>
                  <a:gd name="T42" fmla="*/ 367 w 388"/>
                  <a:gd name="T43" fmla="*/ 2 h 36"/>
                  <a:gd name="T44" fmla="*/ 383 w 388"/>
                  <a:gd name="T45" fmla="*/ 10 h 36"/>
                  <a:gd name="T46" fmla="*/ 387 w 388"/>
                  <a:gd name="T47" fmla="*/ 26 h 36"/>
                  <a:gd name="T48" fmla="*/ 371 w 388"/>
                  <a:gd name="T49" fmla="*/ 36 h 36"/>
                  <a:gd name="T50" fmla="*/ 338 w 388"/>
                  <a:gd name="T51" fmla="*/ 35 h 36"/>
                  <a:gd name="T52" fmla="*/ 305 w 388"/>
                  <a:gd name="T53" fmla="*/ 35 h 36"/>
                  <a:gd name="T54" fmla="*/ 272 w 388"/>
                  <a:gd name="T55" fmla="*/ 35 h 36"/>
                  <a:gd name="T56" fmla="*/ 238 w 388"/>
                  <a:gd name="T57" fmla="*/ 33 h 36"/>
                  <a:gd name="T58" fmla="*/ 205 w 388"/>
                  <a:gd name="T59" fmla="*/ 33 h 36"/>
                  <a:gd name="T60" fmla="*/ 170 w 388"/>
                  <a:gd name="T61" fmla="*/ 33 h 36"/>
                  <a:gd name="T62" fmla="*/ 138 w 388"/>
                  <a:gd name="T63" fmla="*/ 32 h 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8"/>
                  <a:gd name="T97" fmla="*/ 0 h 36"/>
                  <a:gd name="T98" fmla="*/ 388 w 388"/>
                  <a:gd name="T99" fmla="*/ 36 h 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8" h="36">
                    <a:moveTo>
                      <a:pt x="120" y="32"/>
                    </a:moveTo>
                    <a:lnTo>
                      <a:pt x="119" y="28"/>
                    </a:lnTo>
                    <a:lnTo>
                      <a:pt x="119" y="23"/>
                    </a:lnTo>
                    <a:lnTo>
                      <a:pt x="118" y="18"/>
                    </a:lnTo>
                    <a:lnTo>
                      <a:pt x="116" y="14"/>
                    </a:lnTo>
                    <a:lnTo>
                      <a:pt x="102" y="14"/>
                    </a:lnTo>
                    <a:lnTo>
                      <a:pt x="87" y="14"/>
                    </a:lnTo>
                    <a:lnTo>
                      <a:pt x="73" y="14"/>
                    </a:lnTo>
                    <a:lnTo>
                      <a:pt x="58" y="14"/>
                    </a:lnTo>
                    <a:lnTo>
                      <a:pt x="44" y="14"/>
                    </a:lnTo>
                    <a:lnTo>
                      <a:pt x="29" y="14"/>
                    </a:lnTo>
                    <a:lnTo>
                      <a:pt x="15" y="14"/>
                    </a:lnTo>
                    <a:lnTo>
                      <a:pt x="0" y="14"/>
                    </a:lnTo>
                    <a:lnTo>
                      <a:pt x="0" y="12"/>
                    </a:lnTo>
                    <a:lnTo>
                      <a:pt x="0" y="10"/>
                    </a:lnTo>
                    <a:lnTo>
                      <a:pt x="0" y="9"/>
                    </a:lnTo>
                    <a:lnTo>
                      <a:pt x="0" y="7"/>
                    </a:lnTo>
                    <a:lnTo>
                      <a:pt x="7" y="5"/>
                    </a:lnTo>
                    <a:lnTo>
                      <a:pt x="15" y="4"/>
                    </a:lnTo>
                    <a:lnTo>
                      <a:pt x="22" y="4"/>
                    </a:lnTo>
                    <a:lnTo>
                      <a:pt x="29" y="3"/>
                    </a:lnTo>
                    <a:lnTo>
                      <a:pt x="37" y="2"/>
                    </a:lnTo>
                    <a:lnTo>
                      <a:pt x="45" y="1"/>
                    </a:lnTo>
                    <a:lnTo>
                      <a:pt x="52" y="1"/>
                    </a:lnTo>
                    <a:lnTo>
                      <a:pt x="60" y="0"/>
                    </a:lnTo>
                    <a:lnTo>
                      <a:pt x="105" y="4"/>
                    </a:lnTo>
                    <a:lnTo>
                      <a:pt x="140" y="7"/>
                    </a:lnTo>
                    <a:lnTo>
                      <a:pt x="165" y="9"/>
                    </a:lnTo>
                    <a:lnTo>
                      <a:pt x="185" y="11"/>
                    </a:lnTo>
                    <a:lnTo>
                      <a:pt x="199" y="11"/>
                    </a:lnTo>
                    <a:lnTo>
                      <a:pt x="211" y="12"/>
                    </a:lnTo>
                    <a:lnTo>
                      <a:pt x="224" y="12"/>
                    </a:lnTo>
                    <a:lnTo>
                      <a:pt x="238" y="12"/>
                    </a:lnTo>
                    <a:lnTo>
                      <a:pt x="247" y="10"/>
                    </a:lnTo>
                    <a:lnTo>
                      <a:pt x="257" y="8"/>
                    </a:lnTo>
                    <a:lnTo>
                      <a:pt x="267" y="7"/>
                    </a:lnTo>
                    <a:lnTo>
                      <a:pt x="276" y="4"/>
                    </a:lnTo>
                    <a:lnTo>
                      <a:pt x="289" y="4"/>
                    </a:lnTo>
                    <a:lnTo>
                      <a:pt x="302" y="3"/>
                    </a:lnTo>
                    <a:lnTo>
                      <a:pt x="314" y="3"/>
                    </a:lnTo>
                    <a:lnTo>
                      <a:pt x="327" y="3"/>
                    </a:lnTo>
                    <a:lnTo>
                      <a:pt x="340" y="2"/>
                    </a:lnTo>
                    <a:lnTo>
                      <a:pt x="354" y="2"/>
                    </a:lnTo>
                    <a:lnTo>
                      <a:pt x="367" y="2"/>
                    </a:lnTo>
                    <a:lnTo>
                      <a:pt x="380" y="2"/>
                    </a:lnTo>
                    <a:lnTo>
                      <a:pt x="383" y="10"/>
                    </a:lnTo>
                    <a:lnTo>
                      <a:pt x="384" y="18"/>
                    </a:lnTo>
                    <a:lnTo>
                      <a:pt x="387" y="26"/>
                    </a:lnTo>
                    <a:lnTo>
                      <a:pt x="388" y="36"/>
                    </a:lnTo>
                    <a:lnTo>
                      <a:pt x="371" y="36"/>
                    </a:lnTo>
                    <a:lnTo>
                      <a:pt x="355" y="36"/>
                    </a:lnTo>
                    <a:lnTo>
                      <a:pt x="338" y="35"/>
                    </a:lnTo>
                    <a:lnTo>
                      <a:pt x="322" y="35"/>
                    </a:lnTo>
                    <a:lnTo>
                      <a:pt x="305" y="35"/>
                    </a:lnTo>
                    <a:lnTo>
                      <a:pt x="288" y="35"/>
                    </a:lnTo>
                    <a:lnTo>
                      <a:pt x="272" y="35"/>
                    </a:lnTo>
                    <a:lnTo>
                      <a:pt x="255" y="33"/>
                    </a:lnTo>
                    <a:lnTo>
                      <a:pt x="238" y="33"/>
                    </a:lnTo>
                    <a:lnTo>
                      <a:pt x="221" y="33"/>
                    </a:lnTo>
                    <a:lnTo>
                      <a:pt x="205" y="33"/>
                    </a:lnTo>
                    <a:lnTo>
                      <a:pt x="188" y="33"/>
                    </a:lnTo>
                    <a:lnTo>
                      <a:pt x="170" y="33"/>
                    </a:lnTo>
                    <a:lnTo>
                      <a:pt x="153" y="32"/>
                    </a:lnTo>
                    <a:lnTo>
                      <a:pt x="138" y="32"/>
                    </a:lnTo>
                    <a:lnTo>
                      <a:pt x="12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56" name="Freeform 17">
                <a:extLst>
                  <a:ext uri="{FF2B5EF4-FFF2-40B4-BE49-F238E27FC236}">
                    <a16:creationId xmlns:a16="http://schemas.microsoft.com/office/drawing/2014/main" id="{FE98A829-80B3-1FDD-CFA7-B27659460E49}"/>
                  </a:ext>
                </a:extLst>
              </p:cNvPr>
              <p:cNvSpPr>
                <a:spLocks/>
              </p:cNvSpPr>
              <p:nvPr/>
            </p:nvSpPr>
            <p:spPr bwMode="auto">
              <a:xfrm>
                <a:off x="3562" y="3286"/>
                <a:ext cx="61" cy="8"/>
              </a:xfrm>
              <a:custGeom>
                <a:avLst/>
                <a:gdLst>
                  <a:gd name="T0" fmla="*/ 0 w 61"/>
                  <a:gd name="T1" fmla="*/ 8 h 8"/>
                  <a:gd name="T2" fmla="*/ 0 w 61"/>
                  <a:gd name="T3" fmla="*/ 6 h 8"/>
                  <a:gd name="T4" fmla="*/ 0 w 61"/>
                  <a:gd name="T5" fmla="*/ 5 h 8"/>
                  <a:gd name="T6" fmla="*/ 0 w 61"/>
                  <a:gd name="T7" fmla="*/ 3 h 8"/>
                  <a:gd name="T8" fmla="*/ 0 w 61"/>
                  <a:gd name="T9" fmla="*/ 0 h 8"/>
                  <a:gd name="T10" fmla="*/ 17 w 61"/>
                  <a:gd name="T11" fmla="*/ 1 h 8"/>
                  <a:gd name="T12" fmla="*/ 30 w 61"/>
                  <a:gd name="T13" fmla="*/ 1 h 8"/>
                  <a:gd name="T14" fmla="*/ 39 w 61"/>
                  <a:gd name="T15" fmla="*/ 3 h 8"/>
                  <a:gd name="T16" fmla="*/ 46 w 61"/>
                  <a:gd name="T17" fmla="*/ 3 h 8"/>
                  <a:gd name="T18" fmla="*/ 51 w 61"/>
                  <a:gd name="T19" fmla="*/ 4 h 8"/>
                  <a:gd name="T20" fmla="*/ 54 w 61"/>
                  <a:gd name="T21" fmla="*/ 4 h 8"/>
                  <a:gd name="T22" fmla="*/ 58 w 61"/>
                  <a:gd name="T23" fmla="*/ 5 h 8"/>
                  <a:gd name="T24" fmla="*/ 61 w 61"/>
                  <a:gd name="T25" fmla="*/ 6 h 8"/>
                  <a:gd name="T26" fmla="*/ 53 w 61"/>
                  <a:gd name="T27" fmla="*/ 6 h 8"/>
                  <a:gd name="T28" fmla="*/ 46 w 61"/>
                  <a:gd name="T29" fmla="*/ 7 h 8"/>
                  <a:gd name="T30" fmla="*/ 38 w 61"/>
                  <a:gd name="T31" fmla="*/ 7 h 8"/>
                  <a:gd name="T32" fmla="*/ 30 w 61"/>
                  <a:gd name="T33" fmla="*/ 7 h 8"/>
                  <a:gd name="T34" fmla="*/ 24 w 61"/>
                  <a:gd name="T35" fmla="*/ 8 h 8"/>
                  <a:gd name="T36" fmla="*/ 16 w 61"/>
                  <a:gd name="T37" fmla="*/ 8 h 8"/>
                  <a:gd name="T38" fmla="*/ 8 w 61"/>
                  <a:gd name="T39" fmla="*/ 8 h 8"/>
                  <a:gd name="T40" fmla="*/ 0 w 61"/>
                  <a:gd name="T41" fmla="*/ 8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1"/>
                  <a:gd name="T64" fmla="*/ 0 h 8"/>
                  <a:gd name="T65" fmla="*/ 61 w 61"/>
                  <a:gd name="T66" fmla="*/ 8 h 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1" h="8">
                    <a:moveTo>
                      <a:pt x="0" y="8"/>
                    </a:moveTo>
                    <a:lnTo>
                      <a:pt x="0" y="6"/>
                    </a:lnTo>
                    <a:lnTo>
                      <a:pt x="0" y="5"/>
                    </a:lnTo>
                    <a:lnTo>
                      <a:pt x="0" y="3"/>
                    </a:lnTo>
                    <a:lnTo>
                      <a:pt x="0" y="0"/>
                    </a:lnTo>
                    <a:lnTo>
                      <a:pt x="17" y="1"/>
                    </a:lnTo>
                    <a:lnTo>
                      <a:pt x="30" y="1"/>
                    </a:lnTo>
                    <a:lnTo>
                      <a:pt x="39" y="3"/>
                    </a:lnTo>
                    <a:lnTo>
                      <a:pt x="46" y="3"/>
                    </a:lnTo>
                    <a:lnTo>
                      <a:pt x="51" y="4"/>
                    </a:lnTo>
                    <a:lnTo>
                      <a:pt x="54" y="4"/>
                    </a:lnTo>
                    <a:lnTo>
                      <a:pt x="58" y="5"/>
                    </a:lnTo>
                    <a:lnTo>
                      <a:pt x="61" y="6"/>
                    </a:lnTo>
                    <a:lnTo>
                      <a:pt x="53" y="6"/>
                    </a:lnTo>
                    <a:lnTo>
                      <a:pt x="46" y="7"/>
                    </a:lnTo>
                    <a:lnTo>
                      <a:pt x="38" y="7"/>
                    </a:lnTo>
                    <a:lnTo>
                      <a:pt x="30" y="7"/>
                    </a:lnTo>
                    <a:lnTo>
                      <a:pt x="24" y="8"/>
                    </a:lnTo>
                    <a:lnTo>
                      <a:pt x="16" y="8"/>
                    </a:lnTo>
                    <a:lnTo>
                      <a:pt x="8" y="8"/>
                    </a:lnTo>
                    <a:lnTo>
                      <a:pt x="0" y="8"/>
                    </a:lnTo>
                    <a:close/>
                  </a:path>
                </a:pathLst>
              </a:custGeom>
              <a:solidFill>
                <a:srgbClr val="66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57" name="Freeform 18">
                <a:extLst>
                  <a:ext uri="{FF2B5EF4-FFF2-40B4-BE49-F238E27FC236}">
                    <a16:creationId xmlns:a16="http://schemas.microsoft.com/office/drawing/2014/main" id="{2BF46D55-A921-E84D-DB45-C925096D442C}"/>
                  </a:ext>
                </a:extLst>
              </p:cNvPr>
              <p:cNvSpPr>
                <a:spLocks/>
              </p:cNvSpPr>
              <p:nvPr/>
            </p:nvSpPr>
            <p:spPr bwMode="auto">
              <a:xfrm>
                <a:off x="3725" y="3282"/>
                <a:ext cx="53" cy="10"/>
              </a:xfrm>
              <a:custGeom>
                <a:avLst/>
                <a:gdLst>
                  <a:gd name="T0" fmla="*/ 24 w 53"/>
                  <a:gd name="T1" fmla="*/ 10 h 10"/>
                  <a:gd name="T2" fmla="*/ 19 w 53"/>
                  <a:gd name="T3" fmla="*/ 10 h 10"/>
                  <a:gd name="T4" fmla="*/ 12 w 53"/>
                  <a:gd name="T5" fmla="*/ 9 h 10"/>
                  <a:gd name="T6" fmla="*/ 7 w 53"/>
                  <a:gd name="T7" fmla="*/ 9 h 10"/>
                  <a:gd name="T8" fmla="*/ 0 w 53"/>
                  <a:gd name="T9" fmla="*/ 9 h 10"/>
                  <a:gd name="T10" fmla="*/ 0 w 53"/>
                  <a:gd name="T11" fmla="*/ 7 h 10"/>
                  <a:gd name="T12" fmla="*/ 0 w 53"/>
                  <a:gd name="T13" fmla="*/ 4 h 10"/>
                  <a:gd name="T14" fmla="*/ 0 w 53"/>
                  <a:gd name="T15" fmla="*/ 2 h 10"/>
                  <a:gd name="T16" fmla="*/ 0 w 53"/>
                  <a:gd name="T17" fmla="*/ 0 h 10"/>
                  <a:gd name="T18" fmla="*/ 7 w 53"/>
                  <a:gd name="T19" fmla="*/ 0 h 10"/>
                  <a:gd name="T20" fmla="*/ 14 w 53"/>
                  <a:gd name="T21" fmla="*/ 0 h 10"/>
                  <a:gd name="T22" fmla="*/ 20 w 53"/>
                  <a:gd name="T23" fmla="*/ 0 h 10"/>
                  <a:gd name="T24" fmla="*/ 27 w 53"/>
                  <a:gd name="T25" fmla="*/ 0 h 10"/>
                  <a:gd name="T26" fmla="*/ 33 w 53"/>
                  <a:gd name="T27" fmla="*/ 0 h 10"/>
                  <a:gd name="T28" fmla="*/ 40 w 53"/>
                  <a:gd name="T29" fmla="*/ 0 h 10"/>
                  <a:gd name="T30" fmla="*/ 46 w 53"/>
                  <a:gd name="T31" fmla="*/ 0 h 10"/>
                  <a:gd name="T32" fmla="*/ 53 w 53"/>
                  <a:gd name="T33" fmla="*/ 0 h 10"/>
                  <a:gd name="T34" fmla="*/ 52 w 53"/>
                  <a:gd name="T35" fmla="*/ 2 h 10"/>
                  <a:gd name="T36" fmla="*/ 50 w 53"/>
                  <a:gd name="T37" fmla="*/ 4 h 10"/>
                  <a:gd name="T38" fmla="*/ 49 w 53"/>
                  <a:gd name="T39" fmla="*/ 8 h 10"/>
                  <a:gd name="T40" fmla="*/ 48 w 53"/>
                  <a:gd name="T41" fmla="*/ 10 h 10"/>
                  <a:gd name="T42" fmla="*/ 42 w 53"/>
                  <a:gd name="T43" fmla="*/ 10 h 10"/>
                  <a:gd name="T44" fmla="*/ 36 w 53"/>
                  <a:gd name="T45" fmla="*/ 10 h 10"/>
                  <a:gd name="T46" fmla="*/ 31 w 53"/>
                  <a:gd name="T47" fmla="*/ 10 h 10"/>
                  <a:gd name="T48" fmla="*/ 24 w 53"/>
                  <a:gd name="T49" fmla="*/ 10 h 1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3"/>
                  <a:gd name="T76" fmla="*/ 0 h 10"/>
                  <a:gd name="T77" fmla="*/ 53 w 53"/>
                  <a:gd name="T78" fmla="*/ 10 h 1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3" h="10">
                    <a:moveTo>
                      <a:pt x="24" y="10"/>
                    </a:moveTo>
                    <a:lnTo>
                      <a:pt x="19" y="10"/>
                    </a:lnTo>
                    <a:lnTo>
                      <a:pt x="12" y="9"/>
                    </a:lnTo>
                    <a:lnTo>
                      <a:pt x="7" y="9"/>
                    </a:lnTo>
                    <a:lnTo>
                      <a:pt x="0" y="9"/>
                    </a:lnTo>
                    <a:lnTo>
                      <a:pt x="0" y="7"/>
                    </a:lnTo>
                    <a:lnTo>
                      <a:pt x="0" y="4"/>
                    </a:lnTo>
                    <a:lnTo>
                      <a:pt x="0" y="2"/>
                    </a:lnTo>
                    <a:lnTo>
                      <a:pt x="0" y="0"/>
                    </a:lnTo>
                    <a:lnTo>
                      <a:pt x="7" y="0"/>
                    </a:lnTo>
                    <a:lnTo>
                      <a:pt x="14" y="0"/>
                    </a:lnTo>
                    <a:lnTo>
                      <a:pt x="20" y="0"/>
                    </a:lnTo>
                    <a:lnTo>
                      <a:pt x="27" y="0"/>
                    </a:lnTo>
                    <a:lnTo>
                      <a:pt x="33" y="0"/>
                    </a:lnTo>
                    <a:lnTo>
                      <a:pt x="40" y="0"/>
                    </a:lnTo>
                    <a:lnTo>
                      <a:pt x="46" y="0"/>
                    </a:lnTo>
                    <a:lnTo>
                      <a:pt x="53" y="0"/>
                    </a:lnTo>
                    <a:lnTo>
                      <a:pt x="52" y="2"/>
                    </a:lnTo>
                    <a:lnTo>
                      <a:pt x="50" y="4"/>
                    </a:lnTo>
                    <a:lnTo>
                      <a:pt x="49" y="8"/>
                    </a:lnTo>
                    <a:lnTo>
                      <a:pt x="48" y="10"/>
                    </a:lnTo>
                    <a:lnTo>
                      <a:pt x="42" y="10"/>
                    </a:lnTo>
                    <a:lnTo>
                      <a:pt x="36" y="10"/>
                    </a:lnTo>
                    <a:lnTo>
                      <a:pt x="31" y="10"/>
                    </a:lnTo>
                    <a:lnTo>
                      <a:pt x="24" y="10"/>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58" name="Freeform 19">
                <a:extLst>
                  <a:ext uri="{FF2B5EF4-FFF2-40B4-BE49-F238E27FC236}">
                    <a16:creationId xmlns:a16="http://schemas.microsoft.com/office/drawing/2014/main" id="{A8556586-E12B-664C-FD6F-33D72C50BF85}"/>
                  </a:ext>
                </a:extLst>
              </p:cNvPr>
              <p:cNvSpPr>
                <a:spLocks/>
              </p:cNvSpPr>
              <p:nvPr/>
            </p:nvSpPr>
            <p:spPr bwMode="auto">
              <a:xfrm>
                <a:off x="3773" y="3162"/>
                <a:ext cx="99" cy="23"/>
              </a:xfrm>
              <a:custGeom>
                <a:avLst/>
                <a:gdLst>
                  <a:gd name="T0" fmla="*/ 66 w 99"/>
                  <a:gd name="T1" fmla="*/ 23 h 23"/>
                  <a:gd name="T2" fmla="*/ 58 w 99"/>
                  <a:gd name="T3" fmla="*/ 22 h 23"/>
                  <a:gd name="T4" fmla="*/ 50 w 99"/>
                  <a:gd name="T5" fmla="*/ 19 h 23"/>
                  <a:gd name="T6" fmla="*/ 42 w 99"/>
                  <a:gd name="T7" fmla="*/ 18 h 23"/>
                  <a:gd name="T8" fmla="*/ 33 w 99"/>
                  <a:gd name="T9" fmla="*/ 17 h 23"/>
                  <a:gd name="T10" fmla="*/ 25 w 99"/>
                  <a:gd name="T11" fmla="*/ 16 h 23"/>
                  <a:gd name="T12" fmla="*/ 17 w 99"/>
                  <a:gd name="T13" fmla="*/ 15 h 23"/>
                  <a:gd name="T14" fmla="*/ 8 w 99"/>
                  <a:gd name="T15" fmla="*/ 14 h 23"/>
                  <a:gd name="T16" fmla="*/ 0 w 99"/>
                  <a:gd name="T17" fmla="*/ 12 h 23"/>
                  <a:gd name="T18" fmla="*/ 0 w 99"/>
                  <a:gd name="T19" fmla="*/ 10 h 23"/>
                  <a:gd name="T20" fmla="*/ 0 w 99"/>
                  <a:gd name="T21" fmla="*/ 8 h 23"/>
                  <a:gd name="T22" fmla="*/ 0 w 99"/>
                  <a:gd name="T23" fmla="*/ 7 h 23"/>
                  <a:gd name="T24" fmla="*/ 0 w 99"/>
                  <a:gd name="T25" fmla="*/ 4 h 23"/>
                  <a:gd name="T26" fmla="*/ 12 w 99"/>
                  <a:gd name="T27" fmla="*/ 4 h 23"/>
                  <a:gd name="T28" fmla="*/ 25 w 99"/>
                  <a:gd name="T29" fmla="*/ 3 h 23"/>
                  <a:gd name="T30" fmla="*/ 37 w 99"/>
                  <a:gd name="T31" fmla="*/ 3 h 23"/>
                  <a:gd name="T32" fmla="*/ 50 w 99"/>
                  <a:gd name="T33" fmla="*/ 2 h 23"/>
                  <a:gd name="T34" fmla="*/ 62 w 99"/>
                  <a:gd name="T35" fmla="*/ 1 h 23"/>
                  <a:gd name="T36" fmla="*/ 74 w 99"/>
                  <a:gd name="T37" fmla="*/ 1 h 23"/>
                  <a:gd name="T38" fmla="*/ 87 w 99"/>
                  <a:gd name="T39" fmla="*/ 0 h 23"/>
                  <a:gd name="T40" fmla="*/ 99 w 99"/>
                  <a:gd name="T41" fmla="*/ 0 h 23"/>
                  <a:gd name="T42" fmla="*/ 97 w 99"/>
                  <a:gd name="T43" fmla="*/ 5 h 23"/>
                  <a:gd name="T44" fmla="*/ 96 w 99"/>
                  <a:gd name="T45" fmla="*/ 11 h 23"/>
                  <a:gd name="T46" fmla="*/ 95 w 99"/>
                  <a:gd name="T47" fmla="*/ 17 h 23"/>
                  <a:gd name="T48" fmla="*/ 93 w 99"/>
                  <a:gd name="T49" fmla="*/ 23 h 23"/>
                  <a:gd name="T50" fmla="*/ 87 w 99"/>
                  <a:gd name="T51" fmla="*/ 23 h 23"/>
                  <a:gd name="T52" fmla="*/ 80 w 99"/>
                  <a:gd name="T53" fmla="*/ 23 h 23"/>
                  <a:gd name="T54" fmla="*/ 72 w 99"/>
                  <a:gd name="T55" fmla="*/ 23 h 23"/>
                  <a:gd name="T56" fmla="*/ 66 w 99"/>
                  <a:gd name="T57" fmla="*/ 23 h 2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9"/>
                  <a:gd name="T88" fmla="*/ 0 h 23"/>
                  <a:gd name="T89" fmla="*/ 99 w 99"/>
                  <a:gd name="T90" fmla="*/ 23 h 2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9" h="23">
                    <a:moveTo>
                      <a:pt x="66" y="23"/>
                    </a:moveTo>
                    <a:lnTo>
                      <a:pt x="58" y="22"/>
                    </a:lnTo>
                    <a:lnTo>
                      <a:pt x="50" y="19"/>
                    </a:lnTo>
                    <a:lnTo>
                      <a:pt x="42" y="18"/>
                    </a:lnTo>
                    <a:lnTo>
                      <a:pt x="33" y="17"/>
                    </a:lnTo>
                    <a:lnTo>
                      <a:pt x="25" y="16"/>
                    </a:lnTo>
                    <a:lnTo>
                      <a:pt x="17" y="15"/>
                    </a:lnTo>
                    <a:lnTo>
                      <a:pt x="8" y="14"/>
                    </a:lnTo>
                    <a:lnTo>
                      <a:pt x="0" y="12"/>
                    </a:lnTo>
                    <a:lnTo>
                      <a:pt x="0" y="10"/>
                    </a:lnTo>
                    <a:lnTo>
                      <a:pt x="0" y="8"/>
                    </a:lnTo>
                    <a:lnTo>
                      <a:pt x="0" y="7"/>
                    </a:lnTo>
                    <a:lnTo>
                      <a:pt x="0" y="4"/>
                    </a:lnTo>
                    <a:lnTo>
                      <a:pt x="12" y="4"/>
                    </a:lnTo>
                    <a:lnTo>
                      <a:pt x="25" y="3"/>
                    </a:lnTo>
                    <a:lnTo>
                      <a:pt x="37" y="3"/>
                    </a:lnTo>
                    <a:lnTo>
                      <a:pt x="50" y="2"/>
                    </a:lnTo>
                    <a:lnTo>
                      <a:pt x="62" y="1"/>
                    </a:lnTo>
                    <a:lnTo>
                      <a:pt x="74" y="1"/>
                    </a:lnTo>
                    <a:lnTo>
                      <a:pt x="87" y="0"/>
                    </a:lnTo>
                    <a:lnTo>
                      <a:pt x="99" y="0"/>
                    </a:lnTo>
                    <a:lnTo>
                      <a:pt x="97" y="5"/>
                    </a:lnTo>
                    <a:lnTo>
                      <a:pt x="96" y="11"/>
                    </a:lnTo>
                    <a:lnTo>
                      <a:pt x="95" y="17"/>
                    </a:lnTo>
                    <a:lnTo>
                      <a:pt x="93" y="23"/>
                    </a:lnTo>
                    <a:lnTo>
                      <a:pt x="87" y="23"/>
                    </a:lnTo>
                    <a:lnTo>
                      <a:pt x="80" y="23"/>
                    </a:lnTo>
                    <a:lnTo>
                      <a:pt x="72" y="23"/>
                    </a:lnTo>
                    <a:lnTo>
                      <a:pt x="66" y="23"/>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59" name="Freeform 20">
                <a:extLst>
                  <a:ext uri="{FF2B5EF4-FFF2-40B4-BE49-F238E27FC236}">
                    <a16:creationId xmlns:a16="http://schemas.microsoft.com/office/drawing/2014/main" id="{2689707C-87E2-EF4B-58E2-FB834843FCEC}"/>
                  </a:ext>
                </a:extLst>
              </p:cNvPr>
              <p:cNvSpPr>
                <a:spLocks/>
              </p:cNvSpPr>
              <p:nvPr/>
            </p:nvSpPr>
            <p:spPr bwMode="auto">
              <a:xfrm>
                <a:off x="3729" y="2868"/>
                <a:ext cx="143" cy="28"/>
              </a:xfrm>
              <a:custGeom>
                <a:avLst/>
                <a:gdLst>
                  <a:gd name="T0" fmla="*/ 0 w 143"/>
                  <a:gd name="T1" fmla="*/ 28 h 28"/>
                  <a:gd name="T2" fmla="*/ 36 w 143"/>
                  <a:gd name="T3" fmla="*/ 20 h 28"/>
                  <a:gd name="T4" fmla="*/ 64 w 143"/>
                  <a:gd name="T5" fmla="*/ 13 h 28"/>
                  <a:gd name="T6" fmla="*/ 85 w 143"/>
                  <a:gd name="T7" fmla="*/ 8 h 28"/>
                  <a:gd name="T8" fmla="*/ 100 w 143"/>
                  <a:gd name="T9" fmla="*/ 5 h 28"/>
                  <a:gd name="T10" fmla="*/ 112 w 143"/>
                  <a:gd name="T11" fmla="*/ 4 h 28"/>
                  <a:gd name="T12" fmla="*/ 122 w 143"/>
                  <a:gd name="T13" fmla="*/ 1 h 28"/>
                  <a:gd name="T14" fmla="*/ 132 w 143"/>
                  <a:gd name="T15" fmla="*/ 1 h 28"/>
                  <a:gd name="T16" fmla="*/ 143 w 143"/>
                  <a:gd name="T17" fmla="*/ 0 h 28"/>
                  <a:gd name="T18" fmla="*/ 141 w 143"/>
                  <a:gd name="T19" fmla="*/ 4 h 28"/>
                  <a:gd name="T20" fmla="*/ 139 w 143"/>
                  <a:gd name="T21" fmla="*/ 7 h 28"/>
                  <a:gd name="T22" fmla="*/ 137 w 143"/>
                  <a:gd name="T23" fmla="*/ 11 h 28"/>
                  <a:gd name="T24" fmla="*/ 135 w 143"/>
                  <a:gd name="T25" fmla="*/ 13 h 28"/>
                  <a:gd name="T26" fmla="*/ 127 w 143"/>
                  <a:gd name="T27" fmla="*/ 15 h 28"/>
                  <a:gd name="T28" fmla="*/ 119 w 143"/>
                  <a:gd name="T29" fmla="*/ 17 h 28"/>
                  <a:gd name="T30" fmla="*/ 110 w 143"/>
                  <a:gd name="T31" fmla="*/ 18 h 28"/>
                  <a:gd name="T32" fmla="*/ 99 w 143"/>
                  <a:gd name="T33" fmla="*/ 19 h 28"/>
                  <a:gd name="T34" fmla="*/ 85 w 143"/>
                  <a:gd name="T35" fmla="*/ 21 h 28"/>
                  <a:gd name="T36" fmla="*/ 64 w 143"/>
                  <a:gd name="T37" fmla="*/ 22 h 28"/>
                  <a:gd name="T38" fmla="*/ 36 w 143"/>
                  <a:gd name="T39" fmla="*/ 25 h 28"/>
                  <a:gd name="T40" fmla="*/ 0 w 143"/>
                  <a:gd name="T41" fmla="*/ 28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3"/>
                  <a:gd name="T64" fmla="*/ 0 h 28"/>
                  <a:gd name="T65" fmla="*/ 143 w 143"/>
                  <a:gd name="T66" fmla="*/ 28 h 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3" h="28">
                    <a:moveTo>
                      <a:pt x="0" y="28"/>
                    </a:moveTo>
                    <a:lnTo>
                      <a:pt x="36" y="20"/>
                    </a:lnTo>
                    <a:lnTo>
                      <a:pt x="64" y="13"/>
                    </a:lnTo>
                    <a:lnTo>
                      <a:pt x="85" y="8"/>
                    </a:lnTo>
                    <a:lnTo>
                      <a:pt x="100" y="5"/>
                    </a:lnTo>
                    <a:lnTo>
                      <a:pt x="112" y="4"/>
                    </a:lnTo>
                    <a:lnTo>
                      <a:pt x="122" y="1"/>
                    </a:lnTo>
                    <a:lnTo>
                      <a:pt x="132" y="1"/>
                    </a:lnTo>
                    <a:lnTo>
                      <a:pt x="143" y="0"/>
                    </a:lnTo>
                    <a:lnTo>
                      <a:pt x="141" y="4"/>
                    </a:lnTo>
                    <a:lnTo>
                      <a:pt x="139" y="7"/>
                    </a:lnTo>
                    <a:lnTo>
                      <a:pt x="137" y="11"/>
                    </a:lnTo>
                    <a:lnTo>
                      <a:pt x="135" y="13"/>
                    </a:lnTo>
                    <a:lnTo>
                      <a:pt x="127" y="15"/>
                    </a:lnTo>
                    <a:lnTo>
                      <a:pt x="119" y="17"/>
                    </a:lnTo>
                    <a:lnTo>
                      <a:pt x="110" y="18"/>
                    </a:lnTo>
                    <a:lnTo>
                      <a:pt x="99" y="19"/>
                    </a:lnTo>
                    <a:lnTo>
                      <a:pt x="85" y="21"/>
                    </a:lnTo>
                    <a:lnTo>
                      <a:pt x="64" y="22"/>
                    </a:lnTo>
                    <a:lnTo>
                      <a:pt x="36" y="25"/>
                    </a:lnTo>
                    <a:lnTo>
                      <a:pt x="0" y="28"/>
                    </a:lnTo>
                    <a:close/>
                  </a:path>
                </a:pathLst>
              </a:custGeom>
              <a:solidFill>
                <a:srgbClr val="66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60" name="Freeform 21">
                <a:extLst>
                  <a:ext uri="{FF2B5EF4-FFF2-40B4-BE49-F238E27FC236}">
                    <a16:creationId xmlns:a16="http://schemas.microsoft.com/office/drawing/2014/main" id="{F548D1C0-9105-AD11-0DC5-6E6C94C5CE08}"/>
                  </a:ext>
                </a:extLst>
              </p:cNvPr>
              <p:cNvSpPr>
                <a:spLocks/>
              </p:cNvSpPr>
              <p:nvPr/>
            </p:nvSpPr>
            <p:spPr bwMode="auto">
              <a:xfrm>
                <a:off x="3764" y="2783"/>
                <a:ext cx="90" cy="32"/>
              </a:xfrm>
              <a:custGeom>
                <a:avLst/>
                <a:gdLst>
                  <a:gd name="T0" fmla="*/ 0 w 90"/>
                  <a:gd name="T1" fmla="*/ 32 h 32"/>
                  <a:gd name="T2" fmla="*/ 0 w 90"/>
                  <a:gd name="T3" fmla="*/ 29 h 32"/>
                  <a:gd name="T4" fmla="*/ 0 w 90"/>
                  <a:gd name="T5" fmla="*/ 27 h 32"/>
                  <a:gd name="T6" fmla="*/ 0 w 90"/>
                  <a:gd name="T7" fmla="*/ 26 h 32"/>
                  <a:gd name="T8" fmla="*/ 0 w 90"/>
                  <a:gd name="T9" fmla="*/ 24 h 32"/>
                  <a:gd name="T10" fmla="*/ 9 w 90"/>
                  <a:gd name="T11" fmla="*/ 20 h 32"/>
                  <a:gd name="T12" fmla="*/ 18 w 90"/>
                  <a:gd name="T13" fmla="*/ 18 h 32"/>
                  <a:gd name="T14" fmla="*/ 27 w 90"/>
                  <a:gd name="T15" fmla="*/ 14 h 32"/>
                  <a:gd name="T16" fmla="*/ 36 w 90"/>
                  <a:gd name="T17" fmla="*/ 12 h 32"/>
                  <a:gd name="T18" fmla="*/ 46 w 90"/>
                  <a:gd name="T19" fmla="*/ 10 h 32"/>
                  <a:gd name="T20" fmla="*/ 56 w 90"/>
                  <a:gd name="T21" fmla="*/ 6 h 32"/>
                  <a:gd name="T22" fmla="*/ 65 w 90"/>
                  <a:gd name="T23" fmla="*/ 4 h 32"/>
                  <a:gd name="T24" fmla="*/ 75 w 90"/>
                  <a:gd name="T25" fmla="*/ 0 h 32"/>
                  <a:gd name="T26" fmla="*/ 79 w 90"/>
                  <a:gd name="T27" fmla="*/ 0 h 32"/>
                  <a:gd name="T28" fmla="*/ 83 w 90"/>
                  <a:gd name="T29" fmla="*/ 1 h 32"/>
                  <a:gd name="T30" fmla="*/ 87 w 90"/>
                  <a:gd name="T31" fmla="*/ 1 h 32"/>
                  <a:gd name="T32" fmla="*/ 90 w 90"/>
                  <a:gd name="T33" fmla="*/ 3 h 32"/>
                  <a:gd name="T34" fmla="*/ 89 w 90"/>
                  <a:gd name="T35" fmla="*/ 6 h 32"/>
                  <a:gd name="T36" fmla="*/ 89 w 90"/>
                  <a:gd name="T37" fmla="*/ 10 h 32"/>
                  <a:gd name="T38" fmla="*/ 89 w 90"/>
                  <a:gd name="T39" fmla="*/ 13 h 32"/>
                  <a:gd name="T40" fmla="*/ 89 w 90"/>
                  <a:gd name="T41" fmla="*/ 17 h 32"/>
                  <a:gd name="T42" fmla="*/ 80 w 90"/>
                  <a:gd name="T43" fmla="*/ 20 h 32"/>
                  <a:gd name="T44" fmla="*/ 72 w 90"/>
                  <a:gd name="T45" fmla="*/ 22 h 32"/>
                  <a:gd name="T46" fmla="*/ 65 w 90"/>
                  <a:gd name="T47" fmla="*/ 24 h 32"/>
                  <a:gd name="T48" fmla="*/ 58 w 90"/>
                  <a:gd name="T49" fmla="*/ 26 h 32"/>
                  <a:gd name="T50" fmla="*/ 48 w 90"/>
                  <a:gd name="T51" fmla="*/ 27 h 32"/>
                  <a:gd name="T52" fmla="*/ 36 w 90"/>
                  <a:gd name="T53" fmla="*/ 28 h 32"/>
                  <a:gd name="T54" fmla="*/ 21 w 90"/>
                  <a:gd name="T55" fmla="*/ 29 h 32"/>
                  <a:gd name="T56" fmla="*/ 0 w 90"/>
                  <a:gd name="T57" fmla="*/ 32 h 3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0"/>
                  <a:gd name="T88" fmla="*/ 0 h 32"/>
                  <a:gd name="T89" fmla="*/ 90 w 90"/>
                  <a:gd name="T90" fmla="*/ 32 h 3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0" h="32">
                    <a:moveTo>
                      <a:pt x="0" y="32"/>
                    </a:moveTo>
                    <a:lnTo>
                      <a:pt x="0" y="29"/>
                    </a:lnTo>
                    <a:lnTo>
                      <a:pt x="0" y="27"/>
                    </a:lnTo>
                    <a:lnTo>
                      <a:pt x="0" y="26"/>
                    </a:lnTo>
                    <a:lnTo>
                      <a:pt x="0" y="24"/>
                    </a:lnTo>
                    <a:lnTo>
                      <a:pt x="9" y="20"/>
                    </a:lnTo>
                    <a:lnTo>
                      <a:pt x="18" y="18"/>
                    </a:lnTo>
                    <a:lnTo>
                      <a:pt x="27" y="14"/>
                    </a:lnTo>
                    <a:lnTo>
                      <a:pt x="36" y="12"/>
                    </a:lnTo>
                    <a:lnTo>
                      <a:pt x="46" y="10"/>
                    </a:lnTo>
                    <a:lnTo>
                      <a:pt x="56" y="6"/>
                    </a:lnTo>
                    <a:lnTo>
                      <a:pt x="65" y="4"/>
                    </a:lnTo>
                    <a:lnTo>
                      <a:pt x="75" y="0"/>
                    </a:lnTo>
                    <a:lnTo>
                      <a:pt x="79" y="0"/>
                    </a:lnTo>
                    <a:lnTo>
                      <a:pt x="83" y="1"/>
                    </a:lnTo>
                    <a:lnTo>
                      <a:pt x="87" y="1"/>
                    </a:lnTo>
                    <a:lnTo>
                      <a:pt x="90" y="3"/>
                    </a:lnTo>
                    <a:lnTo>
                      <a:pt x="89" y="6"/>
                    </a:lnTo>
                    <a:lnTo>
                      <a:pt x="89" y="10"/>
                    </a:lnTo>
                    <a:lnTo>
                      <a:pt x="89" y="13"/>
                    </a:lnTo>
                    <a:lnTo>
                      <a:pt x="89" y="17"/>
                    </a:lnTo>
                    <a:lnTo>
                      <a:pt x="80" y="20"/>
                    </a:lnTo>
                    <a:lnTo>
                      <a:pt x="72" y="22"/>
                    </a:lnTo>
                    <a:lnTo>
                      <a:pt x="65" y="24"/>
                    </a:lnTo>
                    <a:lnTo>
                      <a:pt x="58" y="26"/>
                    </a:lnTo>
                    <a:lnTo>
                      <a:pt x="48" y="27"/>
                    </a:lnTo>
                    <a:lnTo>
                      <a:pt x="36" y="28"/>
                    </a:lnTo>
                    <a:lnTo>
                      <a:pt x="21" y="29"/>
                    </a:lnTo>
                    <a:lnTo>
                      <a:pt x="0" y="32"/>
                    </a:lnTo>
                    <a:close/>
                  </a:path>
                </a:pathLst>
              </a:custGeom>
              <a:solidFill>
                <a:srgbClr val="66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61" name="Freeform 22">
                <a:extLst>
                  <a:ext uri="{FF2B5EF4-FFF2-40B4-BE49-F238E27FC236}">
                    <a16:creationId xmlns:a16="http://schemas.microsoft.com/office/drawing/2014/main" id="{A42C2DE2-5971-2099-4851-88A358A6CD3E}"/>
                  </a:ext>
                </a:extLst>
              </p:cNvPr>
              <p:cNvSpPr>
                <a:spLocks/>
              </p:cNvSpPr>
              <p:nvPr/>
            </p:nvSpPr>
            <p:spPr bwMode="auto">
              <a:xfrm>
                <a:off x="2667" y="2595"/>
                <a:ext cx="57" cy="10"/>
              </a:xfrm>
              <a:custGeom>
                <a:avLst/>
                <a:gdLst>
                  <a:gd name="T0" fmla="*/ 28 w 57"/>
                  <a:gd name="T1" fmla="*/ 10 h 10"/>
                  <a:gd name="T2" fmla="*/ 20 w 57"/>
                  <a:gd name="T3" fmla="*/ 10 h 10"/>
                  <a:gd name="T4" fmla="*/ 13 w 57"/>
                  <a:gd name="T5" fmla="*/ 9 h 10"/>
                  <a:gd name="T6" fmla="*/ 7 w 57"/>
                  <a:gd name="T7" fmla="*/ 9 h 10"/>
                  <a:gd name="T8" fmla="*/ 0 w 57"/>
                  <a:gd name="T9" fmla="*/ 9 h 10"/>
                  <a:gd name="T10" fmla="*/ 0 w 57"/>
                  <a:gd name="T11" fmla="*/ 7 h 10"/>
                  <a:gd name="T12" fmla="*/ 0 w 57"/>
                  <a:gd name="T13" fmla="*/ 4 h 10"/>
                  <a:gd name="T14" fmla="*/ 0 w 57"/>
                  <a:gd name="T15" fmla="*/ 2 h 10"/>
                  <a:gd name="T16" fmla="*/ 0 w 57"/>
                  <a:gd name="T17" fmla="*/ 0 h 10"/>
                  <a:gd name="T18" fmla="*/ 7 w 57"/>
                  <a:gd name="T19" fmla="*/ 1 h 10"/>
                  <a:gd name="T20" fmla="*/ 13 w 57"/>
                  <a:gd name="T21" fmla="*/ 1 h 10"/>
                  <a:gd name="T22" fmla="*/ 20 w 57"/>
                  <a:gd name="T23" fmla="*/ 2 h 10"/>
                  <a:gd name="T24" fmla="*/ 28 w 57"/>
                  <a:gd name="T25" fmla="*/ 3 h 10"/>
                  <a:gd name="T26" fmla="*/ 34 w 57"/>
                  <a:gd name="T27" fmla="*/ 4 h 10"/>
                  <a:gd name="T28" fmla="*/ 42 w 57"/>
                  <a:gd name="T29" fmla="*/ 4 h 10"/>
                  <a:gd name="T30" fmla="*/ 49 w 57"/>
                  <a:gd name="T31" fmla="*/ 5 h 10"/>
                  <a:gd name="T32" fmla="*/ 57 w 57"/>
                  <a:gd name="T33" fmla="*/ 5 h 10"/>
                  <a:gd name="T34" fmla="*/ 53 w 57"/>
                  <a:gd name="T35" fmla="*/ 8 h 10"/>
                  <a:gd name="T36" fmla="*/ 49 w 57"/>
                  <a:gd name="T37" fmla="*/ 9 h 10"/>
                  <a:gd name="T38" fmla="*/ 41 w 57"/>
                  <a:gd name="T39" fmla="*/ 10 h 10"/>
                  <a:gd name="T40" fmla="*/ 28 w 57"/>
                  <a:gd name="T41" fmla="*/ 1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7"/>
                  <a:gd name="T64" fmla="*/ 0 h 10"/>
                  <a:gd name="T65" fmla="*/ 57 w 57"/>
                  <a:gd name="T66" fmla="*/ 10 h 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7" h="10">
                    <a:moveTo>
                      <a:pt x="28" y="10"/>
                    </a:moveTo>
                    <a:lnTo>
                      <a:pt x="20" y="10"/>
                    </a:lnTo>
                    <a:lnTo>
                      <a:pt x="13" y="9"/>
                    </a:lnTo>
                    <a:lnTo>
                      <a:pt x="7" y="9"/>
                    </a:lnTo>
                    <a:lnTo>
                      <a:pt x="0" y="9"/>
                    </a:lnTo>
                    <a:lnTo>
                      <a:pt x="0" y="7"/>
                    </a:lnTo>
                    <a:lnTo>
                      <a:pt x="0" y="4"/>
                    </a:lnTo>
                    <a:lnTo>
                      <a:pt x="0" y="2"/>
                    </a:lnTo>
                    <a:lnTo>
                      <a:pt x="0" y="0"/>
                    </a:lnTo>
                    <a:lnTo>
                      <a:pt x="7" y="1"/>
                    </a:lnTo>
                    <a:lnTo>
                      <a:pt x="13" y="1"/>
                    </a:lnTo>
                    <a:lnTo>
                      <a:pt x="20" y="2"/>
                    </a:lnTo>
                    <a:lnTo>
                      <a:pt x="28" y="3"/>
                    </a:lnTo>
                    <a:lnTo>
                      <a:pt x="34" y="4"/>
                    </a:lnTo>
                    <a:lnTo>
                      <a:pt x="42" y="4"/>
                    </a:lnTo>
                    <a:lnTo>
                      <a:pt x="49" y="5"/>
                    </a:lnTo>
                    <a:lnTo>
                      <a:pt x="57" y="5"/>
                    </a:lnTo>
                    <a:lnTo>
                      <a:pt x="53" y="8"/>
                    </a:lnTo>
                    <a:lnTo>
                      <a:pt x="49" y="9"/>
                    </a:lnTo>
                    <a:lnTo>
                      <a:pt x="41" y="10"/>
                    </a:lnTo>
                    <a:lnTo>
                      <a:pt x="28" y="10"/>
                    </a:lnTo>
                    <a:close/>
                  </a:path>
                </a:pathLst>
              </a:custGeom>
              <a:solidFill>
                <a:srgbClr val="66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62" name="Freeform 23">
                <a:extLst>
                  <a:ext uri="{FF2B5EF4-FFF2-40B4-BE49-F238E27FC236}">
                    <a16:creationId xmlns:a16="http://schemas.microsoft.com/office/drawing/2014/main" id="{8ECE4F93-4A8B-3C0E-A97F-3B0DC99B97EF}"/>
                  </a:ext>
                </a:extLst>
              </p:cNvPr>
              <p:cNvSpPr>
                <a:spLocks/>
              </p:cNvSpPr>
              <p:nvPr/>
            </p:nvSpPr>
            <p:spPr bwMode="auto">
              <a:xfrm>
                <a:off x="1584" y="2328"/>
                <a:ext cx="614" cy="1608"/>
              </a:xfrm>
              <a:custGeom>
                <a:avLst/>
                <a:gdLst>
                  <a:gd name="T0" fmla="*/ 411 w 614"/>
                  <a:gd name="T1" fmla="*/ 1598 h 1608"/>
                  <a:gd name="T2" fmla="*/ 397 w 614"/>
                  <a:gd name="T3" fmla="*/ 1580 h 1608"/>
                  <a:gd name="T4" fmla="*/ 398 w 614"/>
                  <a:gd name="T5" fmla="*/ 1556 h 1608"/>
                  <a:gd name="T6" fmla="*/ 370 w 614"/>
                  <a:gd name="T7" fmla="*/ 1552 h 1608"/>
                  <a:gd name="T8" fmla="*/ 343 w 614"/>
                  <a:gd name="T9" fmla="*/ 1546 h 1608"/>
                  <a:gd name="T10" fmla="*/ 323 w 614"/>
                  <a:gd name="T11" fmla="*/ 1524 h 1608"/>
                  <a:gd name="T12" fmla="*/ 294 w 614"/>
                  <a:gd name="T13" fmla="*/ 1517 h 1608"/>
                  <a:gd name="T14" fmla="*/ 258 w 614"/>
                  <a:gd name="T15" fmla="*/ 1521 h 1608"/>
                  <a:gd name="T16" fmla="*/ 244 w 614"/>
                  <a:gd name="T17" fmla="*/ 1502 h 1608"/>
                  <a:gd name="T18" fmla="*/ 261 w 614"/>
                  <a:gd name="T19" fmla="*/ 1466 h 1608"/>
                  <a:gd name="T20" fmla="*/ 179 w 614"/>
                  <a:gd name="T21" fmla="*/ 936 h 1608"/>
                  <a:gd name="T22" fmla="*/ 105 w 614"/>
                  <a:gd name="T23" fmla="*/ 524 h 1608"/>
                  <a:gd name="T24" fmla="*/ 67 w 614"/>
                  <a:gd name="T25" fmla="*/ 320 h 1608"/>
                  <a:gd name="T26" fmla="*/ 45 w 614"/>
                  <a:gd name="T27" fmla="*/ 205 h 1608"/>
                  <a:gd name="T28" fmla="*/ 34 w 614"/>
                  <a:gd name="T29" fmla="*/ 166 h 1608"/>
                  <a:gd name="T30" fmla="*/ 16 w 614"/>
                  <a:gd name="T31" fmla="*/ 159 h 1608"/>
                  <a:gd name="T32" fmla="*/ 3 w 614"/>
                  <a:gd name="T33" fmla="*/ 133 h 1608"/>
                  <a:gd name="T34" fmla="*/ 5 w 614"/>
                  <a:gd name="T35" fmla="*/ 118 h 1608"/>
                  <a:gd name="T36" fmla="*/ 37 w 614"/>
                  <a:gd name="T37" fmla="*/ 102 h 1608"/>
                  <a:gd name="T38" fmla="*/ 47 w 614"/>
                  <a:gd name="T39" fmla="*/ 76 h 1608"/>
                  <a:gd name="T40" fmla="*/ 66 w 614"/>
                  <a:gd name="T41" fmla="*/ 65 h 1608"/>
                  <a:gd name="T42" fmla="*/ 90 w 614"/>
                  <a:gd name="T43" fmla="*/ 58 h 1608"/>
                  <a:gd name="T44" fmla="*/ 94 w 614"/>
                  <a:gd name="T45" fmla="*/ 42 h 1608"/>
                  <a:gd name="T46" fmla="*/ 113 w 614"/>
                  <a:gd name="T47" fmla="*/ 7 h 1608"/>
                  <a:gd name="T48" fmla="*/ 136 w 614"/>
                  <a:gd name="T49" fmla="*/ 2 h 1608"/>
                  <a:gd name="T50" fmla="*/ 155 w 614"/>
                  <a:gd name="T51" fmla="*/ 0 h 1608"/>
                  <a:gd name="T52" fmla="*/ 177 w 614"/>
                  <a:gd name="T53" fmla="*/ 7 h 1608"/>
                  <a:gd name="T54" fmla="*/ 192 w 614"/>
                  <a:gd name="T55" fmla="*/ 30 h 1608"/>
                  <a:gd name="T56" fmla="*/ 237 w 614"/>
                  <a:gd name="T57" fmla="*/ 36 h 1608"/>
                  <a:gd name="T58" fmla="*/ 258 w 614"/>
                  <a:gd name="T59" fmla="*/ 37 h 1608"/>
                  <a:gd name="T60" fmla="*/ 279 w 614"/>
                  <a:gd name="T61" fmla="*/ 55 h 1608"/>
                  <a:gd name="T62" fmla="*/ 314 w 614"/>
                  <a:gd name="T63" fmla="*/ 63 h 1608"/>
                  <a:gd name="T64" fmla="*/ 336 w 614"/>
                  <a:gd name="T65" fmla="*/ 64 h 1608"/>
                  <a:gd name="T66" fmla="*/ 354 w 614"/>
                  <a:gd name="T67" fmla="*/ 90 h 1608"/>
                  <a:gd name="T68" fmla="*/ 354 w 614"/>
                  <a:gd name="T69" fmla="*/ 105 h 1608"/>
                  <a:gd name="T70" fmla="*/ 336 w 614"/>
                  <a:gd name="T71" fmla="*/ 116 h 1608"/>
                  <a:gd name="T72" fmla="*/ 343 w 614"/>
                  <a:gd name="T73" fmla="*/ 197 h 1608"/>
                  <a:gd name="T74" fmla="*/ 373 w 614"/>
                  <a:gd name="T75" fmla="*/ 374 h 1608"/>
                  <a:gd name="T76" fmla="*/ 399 w 614"/>
                  <a:gd name="T77" fmla="*/ 513 h 1608"/>
                  <a:gd name="T78" fmla="*/ 426 w 614"/>
                  <a:gd name="T79" fmla="*/ 652 h 1608"/>
                  <a:gd name="T80" fmla="*/ 448 w 614"/>
                  <a:gd name="T81" fmla="*/ 745 h 1608"/>
                  <a:gd name="T82" fmla="*/ 469 w 614"/>
                  <a:gd name="T83" fmla="*/ 827 h 1608"/>
                  <a:gd name="T84" fmla="*/ 503 w 614"/>
                  <a:gd name="T85" fmla="*/ 1008 h 1608"/>
                  <a:gd name="T86" fmla="*/ 556 w 614"/>
                  <a:gd name="T87" fmla="*/ 1302 h 1608"/>
                  <a:gd name="T88" fmla="*/ 586 w 614"/>
                  <a:gd name="T89" fmla="*/ 1415 h 1608"/>
                  <a:gd name="T90" fmla="*/ 606 w 614"/>
                  <a:gd name="T91" fmla="*/ 1428 h 1608"/>
                  <a:gd name="T92" fmla="*/ 613 w 614"/>
                  <a:gd name="T93" fmla="*/ 1445 h 1608"/>
                  <a:gd name="T94" fmla="*/ 607 w 614"/>
                  <a:gd name="T95" fmla="*/ 1464 h 1608"/>
                  <a:gd name="T96" fmla="*/ 577 w 614"/>
                  <a:gd name="T97" fmla="*/ 1476 h 1608"/>
                  <a:gd name="T98" fmla="*/ 538 w 614"/>
                  <a:gd name="T99" fmla="*/ 1485 h 1608"/>
                  <a:gd name="T100" fmla="*/ 530 w 614"/>
                  <a:gd name="T101" fmla="*/ 1508 h 1608"/>
                  <a:gd name="T102" fmla="*/ 519 w 614"/>
                  <a:gd name="T103" fmla="*/ 1528 h 1608"/>
                  <a:gd name="T104" fmla="*/ 495 w 614"/>
                  <a:gd name="T105" fmla="*/ 1539 h 1608"/>
                  <a:gd name="T106" fmla="*/ 488 w 614"/>
                  <a:gd name="T107" fmla="*/ 1582 h 1608"/>
                  <a:gd name="T108" fmla="*/ 473 w 614"/>
                  <a:gd name="T109" fmla="*/ 1599 h 1608"/>
                  <a:gd name="T110" fmla="*/ 448 w 614"/>
                  <a:gd name="T111" fmla="*/ 1607 h 160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14"/>
                  <a:gd name="T169" fmla="*/ 0 h 1608"/>
                  <a:gd name="T170" fmla="*/ 614 w 614"/>
                  <a:gd name="T171" fmla="*/ 1608 h 160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14" h="1608">
                    <a:moveTo>
                      <a:pt x="441" y="1608"/>
                    </a:moveTo>
                    <a:lnTo>
                      <a:pt x="426" y="1602"/>
                    </a:lnTo>
                    <a:lnTo>
                      <a:pt x="418" y="1599"/>
                    </a:lnTo>
                    <a:lnTo>
                      <a:pt x="411" y="1598"/>
                    </a:lnTo>
                    <a:lnTo>
                      <a:pt x="405" y="1598"/>
                    </a:lnTo>
                    <a:lnTo>
                      <a:pt x="401" y="1592"/>
                    </a:lnTo>
                    <a:lnTo>
                      <a:pt x="398" y="1587"/>
                    </a:lnTo>
                    <a:lnTo>
                      <a:pt x="397" y="1580"/>
                    </a:lnTo>
                    <a:lnTo>
                      <a:pt x="395" y="1567"/>
                    </a:lnTo>
                    <a:lnTo>
                      <a:pt x="397" y="1564"/>
                    </a:lnTo>
                    <a:lnTo>
                      <a:pt x="397" y="1559"/>
                    </a:lnTo>
                    <a:lnTo>
                      <a:pt x="398" y="1556"/>
                    </a:lnTo>
                    <a:lnTo>
                      <a:pt x="398" y="1552"/>
                    </a:lnTo>
                    <a:lnTo>
                      <a:pt x="389" y="1552"/>
                    </a:lnTo>
                    <a:lnTo>
                      <a:pt x="380" y="1552"/>
                    </a:lnTo>
                    <a:lnTo>
                      <a:pt x="370" y="1552"/>
                    </a:lnTo>
                    <a:lnTo>
                      <a:pt x="361" y="1552"/>
                    </a:lnTo>
                    <a:lnTo>
                      <a:pt x="354" y="1550"/>
                    </a:lnTo>
                    <a:lnTo>
                      <a:pt x="349" y="1549"/>
                    </a:lnTo>
                    <a:lnTo>
                      <a:pt x="343" y="1546"/>
                    </a:lnTo>
                    <a:lnTo>
                      <a:pt x="336" y="1544"/>
                    </a:lnTo>
                    <a:lnTo>
                      <a:pt x="329" y="1536"/>
                    </a:lnTo>
                    <a:lnTo>
                      <a:pt x="325" y="1531"/>
                    </a:lnTo>
                    <a:lnTo>
                      <a:pt x="323" y="1524"/>
                    </a:lnTo>
                    <a:lnTo>
                      <a:pt x="319" y="1515"/>
                    </a:lnTo>
                    <a:lnTo>
                      <a:pt x="311" y="1516"/>
                    </a:lnTo>
                    <a:lnTo>
                      <a:pt x="302" y="1516"/>
                    </a:lnTo>
                    <a:lnTo>
                      <a:pt x="294" y="1517"/>
                    </a:lnTo>
                    <a:lnTo>
                      <a:pt x="285" y="1518"/>
                    </a:lnTo>
                    <a:lnTo>
                      <a:pt x="275" y="1518"/>
                    </a:lnTo>
                    <a:lnTo>
                      <a:pt x="266" y="1520"/>
                    </a:lnTo>
                    <a:lnTo>
                      <a:pt x="258" y="1521"/>
                    </a:lnTo>
                    <a:lnTo>
                      <a:pt x="249" y="1522"/>
                    </a:lnTo>
                    <a:lnTo>
                      <a:pt x="248" y="1515"/>
                    </a:lnTo>
                    <a:lnTo>
                      <a:pt x="245" y="1508"/>
                    </a:lnTo>
                    <a:lnTo>
                      <a:pt x="244" y="1502"/>
                    </a:lnTo>
                    <a:lnTo>
                      <a:pt x="241" y="1495"/>
                    </a:lnTo>
                    <a:lnTo>
                      <a:pt x="248" y="1483"/>
                    </a:lnTo>
                    <a:lnTo>
                      <a:pt x="254" y="1475"/>
                    </a:lnTo>
                    <a:lnTo>
                      <a:pt x="261" y="1466"/>
                    </a:lnTo>
                    <a:lnTo>
                      <a:pt x="273" y="1453"/>
                    </a:lnTo>
                    <a:lnTo>
                      <a:pt x="237" y="1258"/>
                    </a:lnTo>
                    <a:lnTo>
                      <a:pt x="207" y="1085"/>
                    </a:lnTo>
                    <a:lnTo>
                      <a:pt x="179" y="936"/>
                    </a:lnTo>
                    <a:lnTo>
                      <a:pt x="157" y="807"/>
                    </a:lnTo>
                    <a:lnTo>
                      <a:pt x="137" y="696"/>
                    </a:lnTo>
                    <a:lnTo>
                      <a:pt x="120" y="603"/>
                    </a:lnTo>
                    <a:lnTo>
                      <a:pt x="105" y="524"/>
                    </a:lnTo>
                    <a:lnTo>
                      <a:pt x="94" y="459"/>
                    </a:lnTo>
                    <a:lnTo>
                      <a:pt x="83" y="404"/>
                    </a:lnTo>
                    <a:lnTo>
                      <a:pt x="75" y="359"/>
                    </a:lnTo>
                    <a:lnTo>
                      <a:pt x="67" y="320"/>
                    </a:lnTo>
                    <a:lnTo>
                      <a:pt x="61" y="288"/>
                    </a:lnTo>
                    <a:lnTo>
                      <a:pt x="55" y="260"/>
                    </a:lnTo>
                    <a:lnTo>
                      <a:pt x="50" y="232"/>
                    </a:lnTo>
                    <a:lnTo>
                      <a:pt x="45" y="205"/>
                    </a:lnTo>
                    <a:lnTo>
                      <a:pt x="38" y="176"/>
                    </a:lnTo>
                    <a:lnTo>
                      <a:pt x="37" y="173"/>
                    </a:lnTo>
                    <a:lnTo>
                      <a:pt x="36" y="170"/>
                    </a:lnTo>
                    <a:lnTo>
                      <a:pt x="34" y="166"/>
                    </a:lnTo>
                    <a:lnTo>
                      <a:pt x="33" y="163"/>
                    </a:lnTo>
                    <a:lnTo>
                      <a:pt x="28" y="162"/>
                    </a:lnTo>
                    <a:lnTo>
                      <a:pt x="22" y="161"/>
                    </a:lnTo>
                    <a:lnTo>
                      <a:pt x="16" y="159"/>
                    </a:lnTo>
                    <a:lnTo>
                      <a:pt x="11" y="158"/>
                    </a:lnTo>
                    <a:lnTo>
                      <a:pt x="8" y="150"/>
                    </a:lnTo>
                    <a:lnTo>
                      <a:pt x="5" y="142"/>
                    </a:lnTo>
                    <a:lnTo>
                      <a:pt x="3" y="133"/>
                    </a:lnTo>
                    <a:lnTo>
                      <a:pt x="0" y="123"/>
                    </a:lnTo>
                    <a:lnTo>
                      <a:pt x="1" y="121"/>
                    </a:lnTo>
                    <a:lnTo>
                      <a:pt x="4" y="119"/>
                    </a:lnTo>
                    <a:lnTo>
                      <a:pt x="5" y="118"/>
                    </a:lnTo>
                    <a:lnTo>
                      <a:pt x="7" y="115"/>
                    </a:lnTo>
                    <a:lnTo>
                      <a:pt x="24" y="109"/>
                    </a:lnTo>
                    <a:lnTo>
                      <a:pt x="33" y="105"/>
                    </a:lnTo>
                    <a:lnTo>
                      <a:pt x="37" y="102"/>
                    </a:lnTo>
                    <a:lnTo>
                      <a:pt x="40" y="98"/>
                    </a:lnTo>
                    <a:lnTo>
                      <a:pt x="42" y="87"/>
                    </a:lnTo>
                    <a:lnTo>
                      <a:pt x="45" y="80"/>
                    </a:lnTo>
                    <a:lnTo>
                      <a:pt x="47" y="76"/>
                    </a:lnTo>
                    <a:lnTo>
                      <a:pt x="50" y="70"/>
                    </a:lnTo>
                    <a:lnTo>
                      <a:pt x="55" y="69"/>
                    </a:lnTo>
                    <a:lnTo>
                      <a:pt x="61" y="67"/>
                    </a:lnTo>
                    <a:lnTo>
                      <a:pt x="66" y="65"/>
                    </a:lnTo>
                    <a:lnTo>
                      <a:pt x="72" y="64"/>
                    </a:lnTo>
                    <a:lnTo>
                      <a:pt x="78" y="62"/>
                    </a:lnTo>
                    <a:lnTo>
                      <a:pt x="83" y="60"/>
                    </a:lnTo>
                    <a:lnTo>
                      <a:pt x="90" y="58"/>
                    </a:lnTo>
                    <a:lnTo>
                      <a:pt x="95" y="57"/>
                    </a:lnTo>
                    <a:lnTo>
                      <a:pt x="95" y="52"/>
                    </a:lnTo>
                    <a:lnTo>
                      <a:pt x="94" y="47"/>
                    </a:lnTo>
                    <a:lnTo>
                      <a:pt x="94" y="42"/>
                    </a:lnTo>
                    <a:lnTo>
                      <a:pt x="92" y="37"/>
                    </a:lnTo>
                    <a:lnTo>
                      <a:pt x="103" y="21"/>
                    </a:lnTo>
                    <a:lnTo>
                      <a:pt x="108" y="12"/>
                    </a:lnTo>
                    <a:lnTo>
                      <a:pt x="113" y="7"/>
                    </a:lnTo>
                    <a:lnTo>
                      <a:pt x="120" y="3"/>
                    </a:lnTo>
                    <a:lnTo>
                      <a:pt x="125" y="3"/>
                    </a:lnTo>
                    <a:lnTo>
                      <a:pt x="130" y="2"/>
                    </a:lnTo>
                    <a:lnTo>
                      <a:pt x="136" y="2"/>
                    </a:lnTo>
                    <a:lnTo>
                      <a:pt x="141" y="1"/>
                    </a:lnTo>
                    <a:lnTo>
                      <a:pt x="146" y="1"/>
                    </a:lnTo>
                    <a:lnTo>
                      <a:pt x="150" y="1"/>
                    </a:lnTo>
                    <a:lnTo>
                      <a:pt x="155" y="0"/>
                    </a:lnTo>
                    <a:lnTo>
                      <a:pt x="161" y="0"/>
                    </a:lnTo>
                    <a:lnTo>
                      <a:pt x="166" y="2"/>
                    </a:lnTo>
                    <a:lnTo>
                      <a:pt x="171" y="5"/>
                    </a:lnTo>
                    <a:lnTo>
                      <a:pt x="177" y="7"/>
                    </a:lnTo>
                    <a:lnTo>
                      <a:pt x="182" y="9"/>
                    </a:lnTo>
                    <a:lnTo>
                      <a:pt x="184" y="16"/>
                    </a:lnTo>
                    <a:lnTo>
                      <a:pt x="188" y="23"/>
                    </a:lnTo>
                    <a:lnTo>
                      <a:pt x="192" y="30"/>
                    </a:lnTo>
                    <a:lnTo>
                      <a:pt x="195" y="38"/>
                    </a:lnTo>
                    <a:lnTo>
                      <a:pt x="213" y="37"/>
                    </a:lnTo>
                    <a:lnTo>
                      <a:pt x="227" y="36"/>
                    </a:lnTo>
                    <a:lnTo>
                      <a:pt x="237" y="36"/>
                    </a:lnTo>
                    <a:lnTo>
                      <a:pt x="244" y="36"/>
                    </a:lnTo>
                    <a:lnTo>
                      <a:pt x="250" y="36"/>
                    </a:lnTo>
                    <a:lnTo>
                      <a:pt x="254" y="36"/>
                    </a:lnTo>
                    <a:lnTo>
                      <a:pt x="258" y="37"/>
                    </a:lnTo>
                    <a:lnTo>
                      <a:pt x="264" y="38"/>
                    </a:lnTo>
                    <a:lnTo>
                      <a:pt x="270" y="44"/>
                    </a:lnTo>
                    <a:lnTo>
                      <a:pt x="275" y="49"/>
                    </a:lnTo>
                    <a:lnTo>
                      <a:pt x="279" y="55"/>
                    </a:lnTo>
                    <a:lnTo>
                      <a:pt x="286" y="64"/>
                    </a:lnTo>
                    <a:lnTo>
                      <a:pt x="298" y="64"/>
                    </a:lnTo>
                    <a:lnTo>
                      <a:pt x="307" y="63"/>
                    </a:lnTo>
                    <a:lnTo>
                      <a:pt x="314" y="63"/>
                    </a:lnTo>
                    <a:lnTo>
                      <a:pt x="320" y="63"/>
                    </a:lnTo>
                    <a:lnTo>
                      <a:pt x="325" y="64"/>
                    </a:lnTo>
                    <a:lnTo>
                      <a:pt x="331" y="64"/>
                    </a:lnTo>
                    <a:lnTo>
                      <a:pt x="336" y="64"/>
                    </a:lnTo>
                    <a:lnTo>
                      <a:pt x="344" y="65"/>
                    </a:lnTo>
                    <a:lnTo>
                      <a:pt x="347" y="73"/>
                    </a:lnTo>
                    <a:lnTo>
                      <a:pt x="351" y="81"/>
                    </a:lnTo>
                    <a:lnTo>
                      <a:pt x="354" y="90"/>
                    </a:lnTo>
                    <a:lnTo>
                      <a:pt x="358" y="98"/>
                    </a:lnTo>
                    <a:lnTo>
                      <a:pt x="357" y="100"/>
                    </a:lnTo>
                    <a:lnTo>
                      <a:pt x="356" y="102"/>
                    </a:lnTo>
                    <a:lnTo>
                      <a:pt x="354" y="105"/>
                    </a:lnTo>
                    <a:lnTo>
                      <a:pt x="353" y="108"/>
                    </a:lnTo>
                    <a:lnTo>
                      <a:pt x="348" y="111"/>
                    </a:lnTo>
                    <a:lnTo>
                      <a:pt x="343" y="113"/>
                    </a:lnTo>
                    <a:lnTo>
                      <a:pt x="336" y="116"/>
                    </a:lnTo>
                    <a:lnTo>
                      <a:pt x="331" y="119"/>
                    </a:lnTo>
                    <a:lnTo>
                      <a:pt x="332" y="134"/>
                    </a:lnTo>
                    <a:lnTo>
                      <a:pt x="336" y="161"/>
                    </a:lnTo>
                    <a:lnTo>
                      <a:pt x="343" y="197"/>
                    </a:lnTo>
                    <a:lnTo>
                      <a:pt x="349" y="239"/>
                    </a:lnTo>
                    <a:lnTo>
                      <a:pt x="357" y="284"/>
                    </a:lnTo>
                    <a:lnTo>
                      <a:pt x="365" y="331"/>
                    </a:lnTo>
                    <a:lnTo>
                      <a:pt x="373" y="374"/>
                    </a:lnTo>
                    <a:lnTo>
                      <a:pt x="378" y="411"/>
                    </a:lnTo>
                    <a:lnTo>
                      <a:pt x="385" y="445"/>
                    </a:lnTo>
                    <a:lnTo>
                      <a:pt x="391" y="480"/>
                    </a:lnTo>
                    <a:lnTo>
                      <a:pt x="399" y="513"/>
                    </a:lnTo>
                    <a:lnTo>
                      <a:pt x="406" y="548"/>
                    </a:lnTo>
                    <a:lnTo>
                      <a:pt x="412" y="583"/>
                    </a:lnTo>
                    <a:lnTo>
                      <a:pt x="419" y="617"/>
                    </a:lnTo>
                    <a:lnTo>
                      <a:pt x="426" y="652"/>
                    </a:lnTo>
                    <a:lnTo>
                      <a:pt x="432" y="686"/>
                    </a:lnTo>
                    <a:lnTo>
                      <a:pt x="437" y="706"/>
                    </a:lnTo>
                    <a:lnTo>
                      <a:pt x="443" y="725"/>
                    </a:lnTo>
                    <a:lnTo>
                      <a:pt x="448" y="745"/>
                    </a:lnTo>
                    <a:lnTo>
                      <a:pt x="453" y="766"/>
                    </a:lnTo>
                    <a:lnTo>
                      <a:pt x="459" y="786"/>
                    </a:lnTo>
                    <a:lnTo>
                      <a:pt x="464" y="806"/>
                    </a:lnTo>
                    <a:lnTo>
                      <a:pt x="469" y="827"/>
                    </a:lnTo>
                    <a:lnTo>
                      <a:pt x="474" y="846"/>
                    </a:lnTo>
                    <a:lnTo>
                      <a:pt x="485" y="901"/>
                    </a:lnTo>
                    <a:lnTo>
                      <a:pt x="494" y="955"/>
                    </a:lnTo>
                    <a:lnTo>
                      <a:pt x="503" y="1008"/>
                    </a:lnTo>
                    <a:lnTo>
                      <a:pt x="514" y="1067"/>
                    </a:lnTo>
                    <a:lnTo>
                      <a:pt x="526" y="1132"/>
                    </a:lnTo>
                    <a:lnTo>
                      <a:pt x="539" y="1210"/>
                    </a:lnTo>
                    <a:lnTo>
                      <a:pt x="556" y="1302"/>
                    </a:lnTo>
                    <a:lnTo>
                      <a:pt x="576" y="1411"/>
                    </a:lnTo>
                    <a:lnTo>
                      <a:pt x="581" y="1414"/>
                    </a:lnTo>
                    <a:lnTo>
                      <a:pt x="584" y="1415"/>
                    </a:lnTo>
                    <a:lnTo>
                      <a:pt x="586" y="1415"/>
                    </a:lnTo>
                    <a:lnTo>
                      <a:pt x="592" y="1416"/>
                    </a:lnTo>
                    <a:lnTo>
                      <a:pt x="594" y="1421"/>
                    </a:lnTo>
                    <a:lnTo>
                      <a:pt x="600" y="1424"/>
                    </a:lnTo>
                    <a:lnTo>
                      <a:pt x="606" y="1428"/>
                    </a:lnTo>
                    <a:lnTo>
                      <a:pt x="611" y="1433"/>
                    </a:lnTo>
                    <a:lnTo>
                      <a:pt x="611" y="1437"/>
                    </a:lnTo>
                    <a:lnTo>
                      <a:pt x="613" y="1440"/>
                    </a:lnTo>
                    <a:lnTo>
                      <a:pt x="613" y="1445"/>
                    </a:lnTo>
                    <a:lnTo>
                      <a:pt x="614" y="1448"/>
                    </a:lnTo>
                    <a:lnTo>
                      <a:pt x="611" y="1453"/>
                    </a:lnTo>
                    <a:lnTo>
                      <a:pt x="610" y="1459"/>
                    </a:lnTo>
                    <a:lnTo>
                      <a:pt x="607" y="1464"/>
                    </a:lnTo>
                    <a:lnTo>
                      <a:pt x="605" y="1469"/>
                    </a:lnTo>
                    <a:lnTo>
                      <a:pt x="596" y="1472"/>
                    </a:lnTo>
                    <a:lnTo>
                      <a:pt x="586" y="1474"/>
                    </a:lnTo>
                    <a:lnTo>
                      <a:pt x="577" y="1476"/>
                    </a:lnTo>
                    <a:lnTo>
                      <a:pt x="567" y="1478"/>
                    </a:lnTo>
                    <a:lnTo>
                      <a:pt x="557" y="1480"/>
                    </a:lnTo>
                    <a:lnTo>
                      <a:pt x="548" y="1482"/>
                    </a:lnTo>
                    <a:lnTo>
                      <a:pt x="538" y="1485"/>
                    </a:lnTo>
                    <a:lnTo>
                      <a:pt x="528" y="1487"/>
                    </a:lnTo>
                    <a:lnTo>
                      <a:pt x="528" y="1494"/>
                    </a:lnTo>
                    <a:lnTo>
                      <a:pt x="530" y="1501"/>
                    </a:lnTo>
                    <a:lnTo>
                      <a:pt x="530" y="1508"/>
                    </a:lnTo>
                    <a:lnTo>
                      <a:pt x="530" y="1516"/>
                    </a:lnTo>
                    <a:lnTo>
                      <a:pt x="526" y="1520"/>
                    </a:lnTo>
                    <a:lnTo>
                      <a:pt x="523" y="1524"/>
                    </a:lnTo>
                    <a:lnTo>
                      <a:pt x="519" y="1528"/>
                    </a:lnTo>
                    <a:lnTo>
                      <a:pt x="515" y="1532"/>
                    </a:lnTo>
                    <a:lnTo>
                      <a:pt x="509" y="1535"/>
                    </a:lnTo>
                    <a:lnTo>
                      <a:pt x="502" y="1537"/>
                    </a:lnTo>
                    <a:lnTo>
                      <a:pt x="495" y="1539"/>
                    </a:lnTo>
                    <a:lnTo>
                      <a:pt x="489" y="1542"/>
                    </a:lnTo>
                    <a:lnTo>
                      <a:pt x="490" y="1563"/>
                    </a:lnTo>
                    <a:lnTo>
                      <a:pt x="489" y="1574"/>
                    </a:lnTo>
                    <a:lnTo>
                      <a:pt x="488" y="1582"/>
                    </a:lnTo>
                    <a:lnTo>
                      <a:pt x="485" y="1591"/>
                    </a:lnTo>
                    <a:lnTo>
                      <a:pt x="481" y="1593"/>
                    </a:lnTo>
                    <a:lnTo>
                      <a:pt x="477" y="1596"/>
                    </a:lnTo>
                    <a:lnTo>
                      <a:pt x="473" y="1599"/>
                    </a:lnTo>
                    <a:lnTo>
                      <a:pt x="469" y="1602"/>
                    </a:lnTo>
                    <a:lnTo>
                      <a:pt x="463" y="1603"/>
                    </a:lnTo>
                    <a:lnTo>
                      <a:pt x="456" y="1606"/>
                    </a:lnTo>
                    <a:lnTo>
                      <a:pt x="448" y="1607"/>
                    </a:lnTo>
                    <a:lnTo>
                      <a:pt x="441" y="160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63" name="Freeform 24">
                <a:extLst>
                  <a:ext uri="{FF2B5EF4-FFF2-40B4-BE49-F238E27FC236}">
                    <a16:creationId xmlns:a16="http://schemas.microsoft.com/office/drawing/2014/main" id="{E32F1CA1-0EF2-6429-E9A0-CFCE645D2A71}"/>
                  </a:ext>
                </a:extLst>
              </p:cNvPr>
              <p:cNvSpPr>
                <a:spLocks/>
              </p:cNvSpPr>
              <p:nvPr/>
            </p:nvSpPr>
            <p:spPr bwMode="auto">
              <a:xfrm>
                <a:off x="1989" y="3878"/>
                <a:ext cx="56" cy="48"/>
              </a:xfrm>
              <a:custGeom>
                <a:avLst/>
                <a:gdLst>
                  <a:gd name="T0" fmla="*/ 34 w 56"/>
                  <a:gd name="T1" fmla="*/ 48 h 48"/>
                  <a:gd name="T2" fmla="*/ 23 w 56"/>
                  <a:gd name="T3" fmla="*/ 45 h 48"/>
                  <a:gd name="T4" fmla="*/ 17 w 56"/>
                  <a:gd name="T5" fmla="*/ 43 h 48"/>
                  <a:gd name="T6" fmla="*/ 13 w 56"/>
                  <a:gd name="T7" fmla="*/ 41 h 48"/>
                  <a:gd name="T8" fmla="*/ 9 w 56"/>
                  <a:gd name="T9" fmla="*/ 36 h 48"/>
                  <a:gd name="T10" fmla="*/ 6 w 56"/>
                  <a:gd name="T11" fmla="*/ 30 h 48"/>
                  <a:gd name="T12" fmla="*/ 5 w 56"/>
                  <a:gd name="T13" fmla="*/ 23 h 48"/>
                  <a:gd name="T14" fmla="*/ 2 w 56"/>
                  <a:gd name="T15" fmla="*/ 17 h 48"/>
                  <a:gd name="T16" fmla="*/ 0 w 56"/>
                  <a:gd name="T17" fmla="*/ 11 h 48"/>
                  <a:gd name="T18" fmla="*/ 9 w 56"/>
                  <a:gd name="T19" fmla="*/ 6 h 48"/>
                  <a:gd name="T20" fmla="*/ 15 w 56"/>
                  <a:gd name="T21" fmla="*/ 3 h 48"/>
                  <a:gd name="T22" fmla="*/ 21 w 56"/>
                  <a:gd name="T23" fmla="*/ 1 h 48"/>
                  <a:gd name="T24" fmla="*/ 27 w 56"/>
                  <a:gd name="T25" fmla="*/ 0 h 48"/>
                  <a:gd name="T26" fmla="*/ 34 w 56"/>
                  <a:gd name="T27" fmla="*/ 4 h 48"/>
                  <a:gd name="T28" fmla="*/ 40 w 56"/>
                  <a:gd name="T29" fmla="*/ 8 h 48"/>
                  <a:gd name="T30" fmla="*/ 47 w 56"/>
                  <a:gd name="T31" fmla="*/ 11 h 48"/>
                  <a:gd name="T32" fmla="*/ 54 w 56"/>
                  <a:gd name="T33" fmla="*/ 16 h 48"/>
                  <a:gd name="T34" fmla="*/ 55 w 56"/>
                  <a:gd name="T35" fmla="*/ 20 h 48"/>
                  <a:gd name="T36" fmla="*/ 55 w 56"/>
                  <a:gd name="T37" fmla="*/ 23 h 48"/>
                  <a:gd name="T38" fmla="*/ 55 w 56"/>
                  <a:gd name="T39" fmla="*/ 27 h 48"/>
                  <a:gd name="T40" fmla="*/ 56 w 56"/>
                  <a:gd name="T41" fmla="*/ 30 h 48"/>
                  <a:gd name="T42" fmla="*/ 54 w 56"/>
                  <a:gd name="T43" fmla="*/ 34 h 48"/>
                  <a:gd name="T44" fmla="*/ 51 w 56"/>
                  <a:gd name="T45" fmla="*/ 37 h 48"/>
                  <a:gd name="T46" fmla="*/ 48 w 56"/>
                  <a:gd name="T47" fmla="*/ 41 h 48"/>
                  <a:gd name="T48" fmla="*/ 46 w 56"/>
                  <a:gd name="T49" fmla="*/ 45 h 48"/>
                  <a:gd name="T50" fmla="*/ 43 w 56"/>
                  <a:gd name="T51" fmla="*/ 46 h 48"/>
                  <a:gd name="T52" fmla="*/ 40 w 56"/>
                  <a:gd name="T53" fmla="*/ 46 h 48"/>
                  <a:gd name="T54" fmla="*/ 36 w 56"/>
                  <a:gd name="T55" fmla="*/ 48 h 48"/>
                  <a:gd name="T56" fmla="*/ 34 w 56"/>
                  <a:gd name="T57" fmla="*/ 48 h 4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6"/>
                  <a:gd name="T88" fmla="*/ 0 h 48"/>
                  <a:gd name="T89" fmla="*/ 56 w 56"/>
                  <a:gd name="T90" fmla="*/ 48 h 4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6" h="48">
                    <a:moveTo>
                      <a:pt x="34" y="48"/>
                    </a:moveTo>
                    <a:lnTo>
                      <a:pt x="23" y="45"/>
                    </a:lnTo>
                    <a:lnTo>
                      <a:pt x="17" y="43"/>
                    </a:lnTo>
                    <a:lnTo>
                      <a:pt x="13" y="41"/>
                    </a:lnTo>
                    <a:lnTo>
                      <a:pt x="9" y="36"/>
                    </a:lnTo>
                    <a:lnTo>
                      <a:pt x="6" y="30"/>
                    </a:lnTo>
                    <a:lnTo>
                      <a:pt x="5" y="23"/>
                    </a:lnTo>
                    <a:lnTo>
                      <a:pt x="2" y="17"/>
                    </a:lnTo>
                    <a:lnTo>
                      <a:pt x="0" y="11"/>
                    </a:lnTo>
                    <a:lnTo>
                      <a:pt x="9" y="6"/>
                    </a:lnTo>
                    <a:lnTo>
                      <a:pt x="15" y="3"/>
                    </a:lnTo>
                    <a:lnTo>
                      <a:pt x="21" y="1"/>
                    </a:lnTo>
                    <a:lnTo>
                      <a:pt x="27" y="0"/>
                    </a:lnTo>
                    <a:lnTo>
                      <a:pt x="34" y="4"/>
                    </a:lnTo>
                    <a:lnTo>
                      <a:pt x="40" y="8"/>
                    </a:lnTo>
                    <a:lnTo>
                      <a:pt x="47" y="11"/>
                    </a:lnTo>
                    <a:lnTo>
                      <a:pt x="54" y="16"/>
                    </a:lnTo>
                    <a:lnTo>
                      <a:pt x="55" y="20"/>
                    </a:lnTo>
                    <a:lnTo>
                      <a:pt x="55" y="23"/>
                    </a:lnTo>
                    <a:lnTo>
                      <a:pt x="55" y="27"/>
                    </a:lnTo>
                    <a:lnTo>
                      <a:pt x="56" y="30"/>
                    </a:lnTo>
                    <a:lnTo>
                      <a:pt x="54" y="34"/>
                    </a:lnTo>
                    <a:lnTo>
                      <a:pt x="51" y="37"/>
                    </a:lnTo>
                    <a:lnTo>
                      <a:pt x="48" y="41"/>
                    </a:lnTo>
                    <a:lnTo>
                      <a:pt x="46" y="45"/>
                    </a:lnTo>
                    <a:lnTo>
                      <a:pt x="43" y="46"/>
                    </a:lnTo>
                    <a:lnTo>
                      <a:pt x="40" y="46"/>
                    </a:lnTo>
                    <a:lnTo>
                      <a:pt x="36" y="48"/>
                    </a:lnTo>
                    <a:lnTo>
                      <a:pt x="34" y="48"/>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64" name="Freeform 25">
                <a:extLst>
                  <a:ext uri="{FF2B5EF4-FFF2-40B4-BE49-F238E27FC236}">
                    <a16:creationId xmlns:a16="http://schemas.microsoft.com/office/drawing/2014/main" id="{F12B34DF-C60F-39BB-1DD3-1F8DC67073DF}"/>
                  </a:ext>
                </a:extLst>
              </p:cNvPr>
              <p:cNvSpPr>
                <a:spLocks/>
              </p:cNvSpPr>
              <p:nvPr/>
            </p:nvSpPr>
            <p:spPr bwMode="auto">
              <a:xfrm>
                <a:off x="1920" y="3818"/>
                <a:ext cx="169" cy="53"/>
              </a:xfrm>
              <a:custGeom>
                <a:avLst/>
                <a:gdLst>
                  <a:gd name="T0" fmla="*/ 61 w 169"/>
                  <a:gd name="T1" fmla="*/ 53 h 53"/>
                  <a:gd name="T2" fmla="*/ 51 w 169"/>
                  <a:gd name="T3" fmla="*/ 52 h 53"/>
                  <a:gd name="T4" fmla="*/ 45 w 169"/>
                  <a:gd name="T5" fmla="*/ 50 h 53"/>
                  <a:gd name="T6" fmla="*/ 40 w 169"/>
                  <a:gd name="T7" fmla="*/ 50 h 53"/>
                  <a:gd name="T8" fmla="*/ 36 w 169"/>
                  <a:gd name="T9" fmla="*/ 50 h 53"/>
                  <a:gd name="T10" fmla="*/ 30 w 169"/>
                  <a:gd name="T11" fmla="*/ 50 h 53"/>
                  <a:gd name="T12" fmla="*/ 26 w 169"/>
                  <a:gd name="T13" fmla="*/ 50 h 53"/>
                  <a:gd name="T14" fmla="*/ 21 w 169"/>
                  <a:gd name="T15" fmla="*/ 50 h 53"/>
                  <a:gd name="T16" fmla="*/ 15 w 169"/>
                  <a:gd name="T17" fmla="*/ 52 h 53"/>
                  <a:gd name="T18" fmla="*/ 9 w 169"/>
                  <a:gd name="T19" fmla="*/ 46 h 53"/>
                  <a:gd name="T20" fmla="*/ 7 w 169"/>
                  <a:gd name="T21" fmla="*/ 41 h 53"/>
                  <a:gd name="T22" fmla="*/ 4 w 169"/>
                  <a:gd name="T23" fmla="*/ 35 h 53"/>
                  <a:gd name="T24" fmla="*/ 0 w 169"/>
                  <a:gd name="T25" fmla="*/ 25 h 53"/>
                  <a:gd name="T26" fmla="*/ 21 w 169"/>
                  <a:gd name="T27" fmla="*/ 21 h 53"/>
                  <a:gd name="T28" fmla="*/ 42 w 169"/>
                  <a:gd name="T29" fmla="*/ 19 h 53"/>
                  <a:gd name="T30" fmla="*/ 63 w 169"/>
                  <a:gd name="T31" fmla="*/ 16 h 53"/>
                  <a:gd name="T32" fmla="*/ 84 w 169"/>
                  <a:gd name="T33" fmla="*/ 12 h 53"/>
                  <a:gd name="T34" fmla="*/ 105 w 169"/>
                  <a:gd name="T35" fmla="*/ 10 h 53"/>
                  <a:gd name="T36" fmla="*/ 127 w 169"/>
                  <a:gd name="T37" fmla="*/ 6 h 53"/>
                  <a:gd name="T38" fmla="*/ 148 w 169"/>
                  <a:gd name="T39" fmla="*/ 4 h 53"/>
                  <a:gd name="T40" fmla="*/ 169 w 169"/>
                  <a:gd name="T41" fmla="*/ 0 h 53"/>
                  <a:gd name="T42" fmla="*/ 169 w 169"/>
                  <a:gd name="T43" fmla="*/ 3 h 53"/>
                  <a:gd name="T44" fmla="*/ 167 w 169"/>
                  <a:gd name="T45" fmla="*/ 6 h 53"/>
                  <a:gd name="T46" fmla="*/ 166 w 169"/>
                  <a:gd name="T47" fmla="*/ 10 h 53"/>
                  <a:gd name="T48" fmla="*/ 165 w 169"/>
                  <a:gd name="T49" fmla="*/ 13 h 53"/>
                  <a:gd name="T50" fmla="*/ 157 w 169"/>
                  <a:gd name="T51" fmla="*/ 19 h 53"/>
                  <a:gd name="T52" fmla="*/ 152 w 169"/>
                  <a:gd name="T53" fmla="*/ 23 h 53"/>
                  <a:gd name="T54" fmla="*/ 146 w 169"/>
                  <a:gd name="T55" fmla="*/ 26 h 53"/>
                  <a:gd name="T56" fmla="*/ 142 w 169"/>
                  <a:gd name="T57" fmla="*/ 28 h 53"/>
                  <a:gd name="T58" fmla="*/ 138 w 169"/>
                  <a:gd name="T59" fmla="*/ 31 h 53"/>
                  <a:gd name="T60" fmla="*/ 133 w 169"/>
                  <a:gd name="T61" fmla="*/ 33 h 53"/>
                  <a:gd name="T62" fmla="*/ 128 w 169"/>
                  <a:gd name="T63" fmla="*/ 35 h 53"/>
                  <a:gd name="T64" fmla="*/ 120 w 169"/>
                  <a:gd name="T65" fmla="*/ 38 h 53"/>
                  <a:gd name="T66" fmla="*/ 104 w 169"/>
                  <a:gd name="T67" fmla="*/ 41 h 53"/>
                  <a:gd name="T68" fmla="*/ 91 w 169"/>
                  <a:gd name="T69" fmla="*/ 43 h 53"/>
                  <a:gd name="T70" fmla="*/ 82 w 169"/>
                  <a:gd name="T71" fmla="*/ 46 h 53"/>
                  <a:gd name="T72" fmla="*/ 75 w 169"/>
                  <a:gd name="T73" fmla="*/ 48 h 53"/>
                  <a:gd name="T74" fmla="*/ 70 w 169"/>
                  <a:gd name="T75" fmla="*/ 49 h 53"/>
                  <a:gd name="T76" fmla="*/ 66 w 169"/>
                  <a:gd name="T77" fmla="*/ 50 h 53"/>
                  <a:gd name="T78" fmla="*/ 63 w 169"/>
                  <a:gd name="T79" fmla="*/ 52 h 53"/>
                  <a:gd name="T80" fmla="*/ 61 w 169"/>
                  <a:gd name="T81" fmla="*/ 53 h 5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9"/>
                  <a:gd name="T124" fmla="*/ 0 h 53"/>
                  <a:gd name="T125" fmla="*/ 169 w 169"/>
                  <a:gd name="T126" fmla="*/ 53 h 5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9" h="53">
                    <a:moveTo>
                      <a:pt x="61" y="53"/>
                    </a:moveTo>
                    <a:lnTo>
                      <a:pt x="51" y="52"/>
                    </a:lnTo>
                    <a:lnTo>
                      <a:pt x="45" y="50"/>
                    </a:lnTo>
                    <a:lnTo>
                      <a:pt x="40" y="50"/>
                    </a:lnTo>
                    <a:lnTo>
                      <a:pt x="36" y="50"/>
                    </a:lnTo>
                    <a:lnTo>
                      <a:pt x="30" y="50"/>
                    </a:lnTo>
                    <a:lnTo>
                      <a:pt x="26" y="50"/>
                    </a:lnTo>
                    <a:lnTo>
                      <a:pt x="21" y="50"/>
                    </a:lnTo>
                    <a:lnTo>
                      <a:pt x="15" y="52"/>
                    </a:lnTo>
                    <a:lnTo>
                      <a:pt x="9" y="46"/>
                    </a:lnTo>
                    <a:lnTo>
                      <a:pt x="7" y="41"/>
                    </a:lnTo>
                    <a:lnTo>
                      <a:pt x="4" y="35"/>
                    </a:lnTo>
                    <a:lnTo>
                      <a:pt x="0" y="25"/>
                    </a:lnTo>
                    <a:lnTo>
                      <a:pt x="21" y="21"/>
                    </a:lnTo>
                    <a:lnTo>
                      <a:pt x="42" y="19"/>
                    </a:lnTo>
                    <a:lnTo>
                      <a:pt x="63" y="16"/>
                    </a:lnTo>
                    <a:lnTo>
                      <a:pt x="84" y="12"/>
                    </a:lnTo>
                    <a:lnTo>
                      <a:pt x="105" y="10"/>
                    </a:lnTo>
                    <a:lnTo>
                      <a:pt x="127" y="6"/>
                    </a:lnTo>
                    <a:lnTo>
                      <a:pt x="148" y="4"/>
                    </a:lnTo>
                    <a:lnTo>
                      <a:pt x="169" y="0"/>
                    </a:lnTo>
                    <a:lnTo>
                      <a:pt x="169" y="3"/>
                    </a:lnTo>
                    <a:lnTo>
                      <a:pt x="167" y="6"/>
                    </a:lnTo>
                    <a:lnTo>
                      <a:pt x="166" y="10"/>
                    </a:lnTo>
                    <a:lnTo>
                      <a:pt x="165" y="13"/>
                    </a:lnTo>
                    <a:lnTo>
                      <a:pt x="157" y="19"/>
                    </a:lnTo>
                    <a:lnTo>
                      <a:pt x="152" y="23"/>
                    </a:lnTo>
                    <a:lnTo>
                      <a:pt x="146" y="26"/>
                    </a:lnTo>
                    <a:lnTo>
                      <a:pt x="142" y="28"/>
                    </a:lnTo>
                    <a:lnTo>
                      <a:pt x="138" y="31"/>
                    </a:lnTo>
                    <a:lnTo>
                      <a:pt x="133" y="33"/>
                    </a:lnTo>
                    <a:lnTo>
                      <a:pt x="128" y="35"/>
                    </a:lnTo>
                    <a:lnTo>
                      <a:pt x="120" y="38"/>
                    </a:lnTo>
                    <a:lnTo>
                      <a:pt x="104" y="41"/>
                    </a:lnTo>
                    <a:lnTo>
                      <a:pt x="91" y="43"/>
                    </a:lnTo>
                    <a:lnTo>
                      <a:pt x="82" y="46"/>
                    </a:lnTo>
                    <a:lnTo>
                      <a:pt x="75" y="48"/>
                    </a:lnTo>
                    <a:lnTo>
                      <a:pt x="70" y="49"/>
                    </a:lnTo>
                    <a:lnTo>
                      <a:pt x="66" y="50"/>
                    </a:lnTo>
                    <a:lnTo>
                      <a:pt x="63" y="52"/>
                    </a:lnTo>
                    <a:lnTo>
                      <a:pt x="61" y="53"/>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65" name="Freeform 26">
                <a:extLst>
                  <a:ext uri="{FF2B5EF4-FFF2-40B4-BE49-F238E27FC236}">
                    <a16:creationId xmlns:a16="http://schemas.microsoft.com/office/drawing/2014/main" id="{AAACF05C-E9C9-6EB6-5CBE-239F4B9593D8}"/>
                  </a:ext>
                </a:extLst>
              </p:cNvPr>
              <p:cNvSpPr>
                <a:spLocks/>
              </p:cNvSpPr>
              <p:nvPr/>
            </p:nvSpPr>
            <p:spPr bwMode="auto">
              <a:xfrm>
                <a:off x="1840" y="3751"/>
                <a:ext cx="340" cy="88"/>
              </a:xfrm>
              <a:custGeom>
                <a:avLst/>
                <a:gdLst>
                  <a:gd name="T0" fmla="*/ 33 w 340"/>
                  <a:gd name="T1" fmla="*/ 87 h 88"/>
                  <a:gd name="T2" fmla="*/ 25 w 340"/>
                  <a:gd name="T3" fmla="*/ 88 h 88"/>
                  <a:gd name="T4" fmla="*/ 17 w 340"/>
                  <a:gd name="T5" fmla="*/ 88 h 88"/>
                  <a:gd name="T6" fmla="*/ 9 w 340"/>
                  <a:gd name="T7" fmla="*/ 88 h 88"/>
                  <a:gd name="T8" fmla="*/ 0 w 340"/>
                  <a:gd name="T9" fmla="*/ 88 h 88"/>
                  <a:gd name="T10" fmla="*/ 0 w 340"/>
                  <a:gd name="T11" fmla="*/ 81 h 88"/>
                  <a:gd name="T12" fmla="*/ 1 w 340"/>
                  <a:gd name="T13" fmla="*/ 74 h 88"/>
                  <a:gd name="T14" fmla="*/ 1 w 340"/>
                  <a:gd name="T15" fmla="*/ 67 h 88"/>
                  <a:gd name="T16" fmla="*/ 1 w 340"/>
                  <a:gd name="T17" fmla="*/ 59 h 88"/>
                  <a:gd name="T18" fmla="*/ 8 w 340"/>
                  <a:gd name="T19" fmla="*/ 56 h 88"/>
                  <a:gd name="T20" fmla="*/ 14 w 340"/>
                  <a:gd name="T21" fmla="*/ 52 h 88"/>
                  <a:gd name="T22" fmla="*/ 19 w 340"/>
                  <a:gd name="T23" fmla="*/ 49 h 88"/>
                  <a:gd name="T24" fmla="*/ 26 w 340"/>
                  <a:gd name="T25" fmla="*/ 45 h 88"/>
                  <a:gd name="T26" fmla="*/ 73 w 340"/>
                  <a:gd name="T27" fmla="*/ 37 h 88"/>
                  <a:gd name="T28" fmla="*/ 114 w 340"/>
                  <a:gd name="T29" fmla="*/ 31 h 88"/>
                  <a:gd name="T30" fmla="*/ 150 w 340"/>
                  <a:gd name="T31" fmla="*/ 25 h 88"/>
                  <a:gd name="T32" fmla="*/ 180 w 340"/>
                  <a:gd name="T33" fmla="*/ 21 h 88"/>
                  <a:gd name="T34" fmla="*/ 207 w 340"/>
                  <a:gd name="T35" fmla="*/ 16 h 88"/>
                  <a:gd name="T36" fmla="*/ 229 w 340"/>
                  <a:gd name="T37" fmla="*/ 13 h 88"/>
                  <a:gd name="T38" fmla="*/ 247 w 340"/>
                  <a:gd name="T39" fmla="*/ 9 h 88"/>
                  <a:gd name="T40" fmla="*/ 263 w 340"/>
                  <a:gd name="T41" fmla="*/ 7 h 88"/>
                  <a:gd name="T42" fmla="*/ 276 w 340"/>
                  <a:gd name="T43" fmla="*/ 6 h 88"/>
                  <a:gd name="T44" fmla="*/ 286 w 340"/>
                  <a:gd name="T45" fmla="*/ 3 h 88"/>
                  <a:gd name="T46" fmla="*/ 295 w 340"/>
                  <a:gd name="T47" fmla="*/ 2 h 88"/>
                  <a:gd name="T48" fmla="*/ 301 w 340"/>
                  <a:gd name="T49" fmla="*/ 2 h 88"/>
                  <a:gd name="T50" fmla="*/ 308 w 340"/>
                  <a:gd name="T51" fmla="*/ 1 h 88"/>
                  <a:gd name="T52" fmla="*/ 313 w 340"/>
                  <a:gd name="T53" fmla="*/ 1 h 88"/>
                  <a:gd name="T54" fmla="*/ 320 w 340"/>
                  <a:gd name="T55" fmla="*/ 0 h 88"/>
                  <a:gd name="T56" fmla="*/ 325 w 340"/>
                  <a:gd name="T57" fmla="*/ 0 h 88"/>
                  <a:gd name="T58" fmla="*/ 330 w 340"/>
                  <a:gd name="T59" fmla="*/ 3 h 88"/>
                  <a:gd name="T60" fmla="*/ 334 w 340"/>
                  <a:gd name="T61" fmla="*/ 6 h 88"/>
                  <a:gd name="T62" fmla="*/ 337 w 340"/>
                  <a:gd name="T63" fmla="*/ 9 h 88"/>
                  <a:gd name="T64" fmla="*/ 340 w 340"/>
                  <a:gd name="T65" fmla="*/ 14 h 88"/>
                  <a:gd name="T66" fmla="*/ 337 w 340"/>
                  <a:gd name="T67" fmla="*/ 16 h 88"/>
                  <a:gd name="T68" fmla="*/ 333 w 340"/>
                  <a:gd name="T69" fmla="*/ 18 h 88"/>
                  <a:gd name="T70" fmla="*/ 330 w 340"/>
                  <a:gd name="T71" fmla="*/ 20 h 88"/>
                  <a:gd name="T72" fmla="*/ 325 w 340"/>
                  <a:gd name="T73" fmla="*/ 22 h 88"/>
                  <a:gd name="T74" fmla="*/ 320 w 340"/>
                  <a:gd name="T75" fmla="*/ 24 h 88"/>
                  <a:gd name="T76" fmla="*/ 311 w 340"/>
                  <a:gd name="T77" fmla="*/ 28 h 88"/>
                  <a:gd name="T78" fmla="*/ 299 w 340"/>
                  <a:gd name="T79" fmla="*/ 31 h 88"/>
                  <a:gd name="T80" fmla="*/ 283 w 340"/>
                  <a:gd name="T81" fmla="*/ 37 h 88"/>
                  <a:gd name="T82" fmla="*/ 247 w 340"/>
                  <a:gd name="T83" fmla="*/ 45 h 88"/>
                  <a:gd name="T84" fmla="*/ 220 w 340"/>
                  <a:gd name="T85" fmla="*/ 51 h 88"/>
                  <a:gd name="T86" fmla="*/ 199 w 340"/>
                  <a:gd name="T87" fmla="*/ 56 h 88"/>
                  <a:gd name="T88" fmla="*/ 180 w 340"/>
                  <a:gd name="T89" fmla="*/ 59 h 88"/>
                  <a:gd name="T90" fmla="*/ 163 w 340"/>
                  <a:gd name="T91" fmla="*/ 62 h 88"/>
                  <a:gd name="T92" fmla="*/ 146 w 340"/>
                  <a:gd name="T93" fmla="*/ 65 h 88"/>
                  <a:gd name="T94" fmla="*/ 125 w 340"/>
                  <a:gd name="T95" fmla="*/ 69 h 88"/>
                  <a:gd name="T96" fmla="*/ 100 w 340"/>
                  <a:gd name="T97" fmla="*/ 72 h 88"/>
                  <a:gd name="T98" fmla="*/ 96 w 340"/>
                  <a:gd name="T99" fmla="*/ 71 h 88"/>
                  <a:gd name="T100" fmla="*/ 92 w 340"/>
                  <a:gd name="T101" fmla="*/ 71 h 88"/>
                  <a:gd name="T102" fmla="*/ 88 w 340"/>
                  <a:gd name="T103" fmla="*/ 71 h 88"/>
                  <a:gd name="T104" fmla="*/ 84 w 340"/>
                  <a:gd name="T105" fmla="*/ 71 h 88"/>
                  <a:gd name="T106" fmla="*/ 79 w 340"/>
                  <a:gd name="T107" fmla="*/ 72 h 88"/>
                  <a:gd name="T108" fmla="*/ 72 w 340"/>
                  <a:gd name="T109" fmla="*/ 73 h 88"/>
                  <a:gd name="T110" fmla="*/ 63 w 340"/>
                  <a:gd name="T111" fmla="*/ 74 h 88"/>
                  <a:gd name="T112" fmla="*/ 51 w 340"/>
                  <a:gd name="T113" fmla="*/ 77 h 88"/>
                  <a:gd name="T114" fmla="*/ 44 w 340"/>
                  <a:gd name="T115" fmla="*/ 83 h 88"/>
                  <a:gd name="T116" fmla="*/ 40 w 340"/>
                  <a:gd name="T117" fmla="*/ 85 h 88"/>
                  <a:gd name="T118" fmla="*/ 38 w 340"/>
                  <a:gd name="T119" fmla="*/ 86 h 88"/>
                  <a:gd name="T120" fmla="*/ 33 w 340"/>
                  <a:gd name="T121" fmla="*/ 87 h 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40"/>
                  <a:gd name="T184" fmla="*/ 0 h 88"/>
                  <a:gd name="T185" fmla="*/ 340 w 340"/>
                  <a:gd name="T186" fmla="*/ 88 h 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40" h="88">
                    <a:moveTo>
                      <a:pt x="33" y="87"/>
                    </a:moveTo>
                    <a:lnTo>
                      <a:pt x="25" y="88"/>
                    </a:lnTo>
                    <a:lnTo>
                      <a:pt x="17" y="88"/>
                    </a:lnTo>
                    <a:lnTo>
                      <a:pt x="9" y="88"/>
                    </a:lnTo>
                    <a:lnTo>
                      <a:pt x="0" y="88"/>
                    </a:lnTo>
                    <a:lnTo>
                      <a:pt x="0" y="81"/>
                    </a:lnTo>
                    <a:lnTo>
                      <a:pt x="1" y="74"/>
                    </a:lnTo>
                    <a:lnTo>
                      <a:pt x="1" y="67"/>
                    </a:lnTo>
                    <a:lnTo>
                      <a:pt x="1" y="59"/>
                    </a:lnTo>
                    <a:lnTo>
                      <a:pt x="8" y="56"/>
                    </a:lnTo>
                    <a:lnTo>
                      <a:pt x="14" y="52"/>
                    </a:lnTo>
                    <a:lnTo>
                      <a:pt x="19" y="49"/>
                    </a:lnTo>
                    <a:lnTo>
                      <a:pt x="26" y="45"/>
                    </a:lnTo>
                    <a:lnTo>
                      <a:pt x="73" y="37"/>
                    </a:lnTo>
                    <a:lnTo>
                      <a:pt x="114" y="31"/>
                    </a:lnTo>
                    <a:lnTo>
                      <a:pt x="150" y="25"/>
                    </a:lnTo>
                    <a:lnTo>
                      <a:pt x="180" y="21"/>
                    </a:lnTo>
                    <a:lnTo>
                      <a:pt x="207" y="16"/>
                    </a:lnTo>
                    <a:lnTo>
                      <a:pt x="229" y="13"/>
                    </a:lnTo>
                    <a:lnTo>
                      <a:pt x="247" y="9"/>
                    </a:lnTo>
                    <a:lnTo>
                      <a:pt x="263" y="7"/>
                    </a:lnTo>
                    <a:lnTo>
                      <a:pt x="276" y="6"/>
                    </a:lnTo>
                    <a:lnTo>
                      <a:pt x="286" y="3"/>
                    </a:lnTo>
                    <a:lnTo>
                      <a:pt x="295" y="2"/>
                    </a:lnTo>
                    <a:lnTo>
                      <a:pt x="301" y="2"/>
                    </a:lnTo>
                    <a:lnTo>
                      <a:pt x="308" y="1"/>
                    </a:lnTo>
                    <a:lnTo>
                      <a:pt x="313" y="1"/>
                    </a:lnTo>
                    <a:lnTo>
                      <a:pt x="320" y="0"/>
                    </a:lnTo>
                    <a:lnTo>
                      <a:pt x="325" y="0"/>
                    </a:lnTo>
                    <a:lnTo>
                      <a:pt x="330" y="3"/>
                    </a:lnTo>
                    <a:lnTo>
                      <a:pt x="334" y="6"/>
                    </a:lnTo>
                    <a:lnTo>
                      <a:pt x="337" y="9"/>
                    </a:lnTo>
                    <a:lnTo>
                      <a:pt x="340" y="14"/>
                    </a:lnTo>
                    <a:lnTo>
                      <a:pt x="337" y="16"/>
                    </a:lnTo>
                    <a:lnTo>
                      <a:pt x="333" y="18"/>
                    </a:lnTo>
                    <a:lnTo>
                      <a:pt x="330" y="20"/>
                    </a:lnTo>
                    <a:lnTo>
                      <a:pt x="325" y="22"/>
                    </a:lnTo>
                    <a:lnTo>
                      <a:pt x="320" y="24"/>
                    </a:lnTo>
                    <a:lnTo>
                      <a:pt x="311" y="28"/>
                    </a:lnTo>
                    <a:lnTo>
                      <a:pt x="299" y="31"/>
                    </a:lnTo>
                    <a:lnTo>
                      <a:pt x="283" y="37"/>
                    </a:lnTo>
                    <a:lnTo>
                      <a:pt x="247" y="45"/>
                    </a:lnTo>
                    <a:lnTo>
                      <a:pt x="220" y="51"/>
                    </a:lnTo>
                    <a:lnTo>
                      <a:pt x="199" y="56"/>
                    </a:lnTo>
                    <a:lnTo>
                      <a:pt x="180" y="59"/>
                    </a:lnTo>
                    <a:lnTo>
                      <a:pt x="163" y="62"/>
                    </a:lnTo>
                    <a:lnTo>
                      <a:pt x="146" y="65"/>
                    </a:lnTo>
                    <a:lnTo>
                      <a:pt x="125" y="69"/>
                    </a:lnTo>
                    <a:lnTo>
                      <a:pt x="100" y="72"/>
                    </a:lnTo>
                    <a:lnTo>
                      <a:pt x="96" y="71"/>
                    </a:lnTo>
                    <a:lnTo>
                      <a:pt x="92" y="71"/>
                    </a:lnTo>
                    <a:lnTo>
                      <a:pt x="88" y="71"/>
                    </a:lnTo>
                    <a:lnTo>
                      <a:pt x="84" y="71"/>
                    </a:lnTo>
                    <a:lnTo>
                      <a:pt x="79" y="72"/>
                    </a:lnTo>
                    <a:lnTo>
                      <a:pt x="72" y="73"/>
                    </a:lnTo>
                    <a:lnTo>
                      <a:pt x="63" y="74"/>
                    </a:lnTo>
                    <a:lnTo>
                      <a:pt x="51" y="77"/>
                    </a:lnTo>
                    <a:lnTo>
                      <a:pt x="44" y="83"/>
                    </a:lnTo>
                    <a:lnTo>
                      <a:pt x="40" y="85"/>
                    </a:lnTo>
                    <a:lnTo>
                      <a:pt x="38" y="86"/>
                    </a:lnTo>
                    <a:lnTo>
                      <a:pt x="33" y="87"/>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66" name="Freeform 27">
                <a:extLst>
                  <a:ext uri="{FF2B5EF4-FFF2-40B4-BE49-F238E27FC236}">
                    <a16:creationId xmlns:a16="http://schemas.microsoft.com/office/drawing/2014/main" id="{4C81B857-C5F8-F85B-4055-53122DF14C70}"/>
                  </a:ext>
                </a:extLst>
              </p:cNvPr>
              <p:cNvSpPr>
                <a:spLocks/>
              </p:cNvSpPr>
              <p:nvPr/>
            </p:nvSpPr>
            <p:spPr bwMode="auto">
              <a:xfrm>
                <a:off x="1638" y="2453"/>
                <a:ext cx="444" cy="1329"/>
              </a:xfrm>
              <a:custGeom>
                <a:avLst/>
                <a:gdLst>
                  <a:gd name="T0" fmla="*/ 341 w 444"/>
                  <a:gd name="T1" fmla="*/ 1316 h 1329"/>
                  <a:gd name="T2" fmla="*/ 312 w 444"/>
                  <a:gd name="T3" fmla="*/ 1320 h 1329"/>
                  <a:gd name="T4" fmla="*/ 282 w 444"/>
                  <a:gd name="T5" fmla="*/ 1323 h 1329"/>
                  <a:gd name="T6" fmla="*/ 253 w 444"/>
                  <a:gd name="T7" fmla="*/ 1327 h 1329"/>
                  <a:gd name="T8" fmla="*/ 232 w 444"/>
                  <a:gd name="T9" fmla="*/ 1306 h 1329"/>
                  <a:gd name="T10" fmla="*/ 220 w 444"/>
                  <a:gd name="T11" fmla="*/ 1257 h 1329"/>
                  <a:gd name="T12" fmla="*/ 190 w 444"/>
                  <a:gd name="T13" fmla="*/ 1102 h 1329"/>
                  <a:gd name="T14" fmla="*/ 149 w 444"/>
                  <a:gd name="T15" fmla="*/ 883 h 1329"/>
                  <a:gd name="T16" fmla="*/ 117 w 444"/>
                  <a:gd name="T17" fmla="*/ 714 h 1329"/>
                  <a:gd name="T18" fmla="*/ 94 w 444"/>
                  <a:gd name="T19" fmla="*/ 582 h 1329"/>
                  <a:gd name="T20" fmla="*/ 74 w 444"/>
                  <a:gd name="T21" fmla="*/ 470 h 1329"/>
                  <a:gd name="T22" fmla="*/ 55 w 444"/>
                  <a:gd name="T23" fmla="*/ 365 h 1329"/>
                  <a:gd name="T24" fmla="*/ 36 w 444"/>
                  <a:gd name="T25" fmla="*/ 256 h 1329"/>
                  <a:gd name="T26" fmla="*/ 13 w 444"/>
                  <a:gd name="T27" fmla="*/ 124 h 1329"/>
                  <a:gd name="T28" fmla="*/ 1 w 444"/>
                  <a:gd name="T29" fmla="*/ 40 h 1329"/>
                  <a:gd name="T30" fmla="*/ 7 w 444"/>
                  <a:gd name="T31" fmla="*/ 32 h 1329"/>
                  <a:gd name="T32" fmla="*/ 28 w 444"/>
                  <a:gd name="T33" fmla="*/ 25 h 1329"/>
                  <a:gd name="T34" fmla="*/ 54 w 444"/>
                  <a:gd name="T35" fmla="*/ 19 h 1329"/>
                  <a:gd name="T36" fmla="*/ 86 w 444"/>
                  <a:gd name="T37" fmla="*/ 15 h 1329"/>
                  <a:gd name="T38" fmla="*/ 137 w 444"/>
                  <a:gd name="T39" fmla="*/ 8 h 1329"/>
                  <a:gd name="T40" fmla="*/ 181 w 444"/>
                  <a:gd name="T41" fmla="*/ 3 h 1329"/>
                  <a:gd name="T42" fmla="*/ 191 w 444"/>
                  <a:gd name="T43" fmla="*/ 2 h 1329"/>
                  <a:gd name="T44" fmla="*/ 203 w 444"/>
                  <a:gd name="T45" fmla="*/ 1 h 1329"/>
                  <a:gd name="T46" fmla="*/ 215 w 444"/>
                  <a:gd name="T47" fmla="*/ 0 h 1329"/>
                  <a:gd name="T48" fmla="*/ 240 w 444"/>
                  <a:gd name="T49" fmla="*/ 103 h 1329"/>
                  <a:gd name="T50" fmla="*/ 271 w 444"/>
                  <a:gd name="T51" fmla="*/ 281 h 1329"/>
                  <a:gd name="T52" fmla="*/ 299 w 444"/>
                  <a:gd name="T53" fmla="*/ 430 h 1329"/>
                  <a:gd name="T54" fmla="*/ 322 w 444"/>
                  <a:gd name="T55" fmla="*/ 560 h 1329"/>
                  <a:gd name="T56" fmla="*/ 344 w 444"/>
                  <a:gd name="T57" fmla="*/ 684 h 1329"/>
                  <a:gd name="T58" fmla="*/ 366 w 444"/>
                  <a:gd name="T59" fmla="*/ 812 h 1329"/>
                  <a:gd name="T60" fmla="*/ 393 w 444"/>
                  <a:gd name="T61" fmla="*/ 958 h 1329"/>
                  <a:gd name="T62" fmla="*/ 424 w 444"/>
                  <a:gd name="T63" fmla="*/ 1133 h 1329"/>
                  <a:gd name="T64" fmla="*/ 444 w 444"/>
                  <a:gd name="T65" fmla="*/ 1244 h 1329"/>
                  <a:gd name="T66" fmla="*/ 444 w 444"/>
                  <a:gd name="T67" fmla="*/ 1264 h 1329"/>
                  <a:gd name="T68" fmla="*/ 438 w 444"/>
                  <a:gd name="T69" fmla="*/ 1279 h 1329"/>
                  <a:gd name="T70" fmla="*/ 423 w 444"/>
                  <a:gd name="T71" fmla="*/ 1287 h 1329"/>
                  <a:gd name="T72" fmla="*/ 409 w 444"/>
                  <a:gd name="T73" fmla="*/ 1297 h 1329"/>
                  <a:gd name="T74" fmla="*/ 394 w 444"/>
                  <a:gd name="T75" fmla="*/ 1305 h 1329"/>
                  <a:gd name="T76" fmla="*/ 380 w 444"/>
                  <a:gd name="T77" fmla="*/ 1310 h 1329"/>
                  <a:gd name="T78" fmla="*/ 364 w 444"/>
                  <a:gd name="T79" fmla="*/ 1313 h 13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44"/>
                  <a:gd name="T121" fmla="*/ 0 h 1329"/>
                  <a:gd name="T122" fmla="*/ 444 w 444"/>
                  <a:gd name="T123" fmla="*/ 1329 h 13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44" h="1329">
                    <a:moveTo>
                      <a:pt x="356" y="1315"/>
                    </a:moveTo>
                    <a:lnTo>
                      <a:pt x="341" y="1316"/>
                    </a:lnTo>
                    <a:lnTo>
                      <a:pt x="327" y="1319"/>
                    </a:lnTo>
                    <a:lnTo>
                      <a:pt x="312" y="1320"/>
                    </a:lnTo>
                    <a:lnTo>
                      <a:pt x="297" y="1322"/>
                    </a:lnTo>
                    <a:lnTo>
                      <a:pt x="282" y="1323"/>
                    </a:lnTo>
                    <a:lnTo>
                      <a:pt x="268" y="1326"/>
                    </a:lnTo>
                    <a:lnTo>
                      <a:pt x="253" y="1327"/>
                    </a:lnTo>
                    <a:lnTo>
                      <a:pt x="237" y="1329"/>
                    </a:lnTo>
                    <a:lnTo>
                      <a:pt x="232" y="1306"/>
                    </a:lnTo>
                    <a:lnTo>
                      <a:pt x="225" y="1282"/>
                    </a:lnTo>
                    <a:lnTo>
                      <a:pt x="220" y="1257"/>
                    </a:lnTo>
                    <a:lnTo>
                      <a:pt x="214" y="1234"/>
                    </a:lnTo>
                    <a:lnTo>
                      <a:pt x="190" y="1102"/>
                    </a:lnTo>
                    <a:lnTo>
                      <a:pt x="167" y="986"/>
                    </a:lnTo>
                    <a:lnTo>
                      <a:pt x="149" y="883"/>
                    </a:lnTo>
                    <a:lnTo>
                      <a:pt x="132" y="794"/>
                    </a:lnTo>
                    <a:lnTo>
                      <a:pt x="117" y="714"/>
                    </a:lnTo>
                    <a:lnTo>
                      <a:pt x="105" y="645"/>
                    </a:lnTo>
                    <a:lnTo>
                      <a:pt x="94" y="582"/>
                    </a:lnTo>
                    <a:lnTo>
                      <a:pt x="83" y="524"/>
                    </a:lnTo>
                    <a:lnTo>
                      <a:pt x="74" y="470"/>
                    </a:lnTo>
                    <a:lnTo>
                      <a:pt x="65" y="418"/>
                    </a:lnTo>
                    <a:lnTo>
                      <a:pt x="55" y="365"/>
                    </a:lnTo>
                    <a:lnTo>
                      <a:pt x="46" y="312"/>
                    </a:lnTo>
                    <a:lnTo>
                      <a:pt x="36" y="256"/>
                    </a:lnTo>
                    <a:lnTo>
                      <a:pt x="25" y="193"/>
                    </a:lnTo>
                    <a:lnTo>
                      <a:pt x="13" y="124"/>
                    </a:lnTo>
                    <a:lnTo>
                      <a:pt x="0" y="47"/>
                    </a:lnTo>
                    <a:lnTo>
                      <a:pt x="1" y="40"/>
                    </a:lnTo>
                    <a:lnTo>
                      <a:pt x="4" y="36"/>
                    </a:lnTo>
                    <a:lnTo>
                      <a:pt x="7" y="32"/>
                    </a:lnTo>
                    <a:lnTo>
                      <a:pt x="11" y="29"/>
                    </a:lnTo>
                    <a:lnTo>
                      <a:pt x="28" y="25"/>
                    </a:lnTo>
                    <a:lnTo>
                      <a:pt x="41" y="22"/>
                    </a:lnTo>
                    <a:lnTo>
                      <a:pt x="54" y="19"/>
                    </a:lnTo>
                    <a:lnTo>
                      <a:pt x="69" y="17"/>
                    </a:lnTo>
                    <a:lnTo>
                      <a:pt x="86" y="15"/>
                    </a:lnTo>
                    <a:lnTo>
                      <a:pt x="108" y="11"/>
                    </a:lnTo>
                    <a:lnTo>
                      <a:pt x="137" y="8"/>
                    </a:lnTo>
                    <a:lnTo>
                      <a:pt x="175" y="3"/>
                    </a:lnTo>
                    <a:lnTo>
                      <a:pt x="181" y="3"/>
                    </a:lnTo>
                    <a:lnTo>
                      <a:pt x="186" y="2"/>
                    </a:lnTo>
                    <a:lnTo>
                      <a:pt x="191" y="2"/>
                    </a:lnTo>
                    <a:lnTo>
                      <a:pt x="198" y="1"/>
                    </a:lnTo>
                    <a:lnTo>
                      <a:pt x="203" y="1"/>
                    </a:lnTo>
                    <a:lnTo>
                      <a:pt x="208" y="1"/>
                    </a:lnTo>
                    <a:lnTo>
                      <a:pt x="215" y="0"/>
                    </a:lnTo>
                    <a:lnTo>
                      <a:pt x="220" y="0"/>
                    </a:lnTo>
                    <a:lnTo>
                      <a:pt x="240" y="103"/>
                    </a:lnTo>
                    <a:lnTo>
                      <a:pt x="257" y="197"/>
                    </a:lnTo>
                    <a:lnTo>
                      <a:pt x="271" y="281"/>
                    </a:lnTo>
                    <a:lnTo>
                      <a:pt x="286" y="358"/>
                    </a:lnTo>
                    <a:lnTo>
                      <a:pt x="299" y="430"/>
                    </a:lnTo>
                    <a:lnTo>
                      <a:pt x="311" y="497"/>
                    </a:lnTo>
                    <a:lnTo>
                      <a:pt x="322" y="560"/>
                    </a:lnTo>
                    <a:lnTo>
                      <a:pt x="333" y="621"/>
                    </a:lnTo>
                    <a:lnTo>
                      <a:pt x="344" y="684"/>
                    </a:lnTo>
                    <a:lnTo>
                      <a:pt x="355" y="747"/>
                    </a:lnTo>
                    <a:lnTo>
                      <a:pt x="366" y="812"/>
                    </a:lnTo>
                    <a:lnTo>
                      <a:pt x="380" y="882"/>
                    </a:lnTo>
                    <a:lnTo>
                      <a:pt x="393" y="958"/>
                    </a:lnTo>
                    <a:lnTo>
                      <a:pt x="407" y="1041"/>
                    </a:lnTo>
                    <a:lnTo>
                      <a:pt x="424" y="1133"/>
                    </a:lnTo>
                    <a:lnTo>
                      <a:pt x="443" y="1234"/>
                    </a:lnTo>
                    <a:lnTo>
                      <a:pt x="444" y="1244"/>
                    </a:lnTo>
                    <a:lnTo>
                      <a:pt x="444" y="1254"/>
                    </a:lnTo>
                    <a:lnTo>
                      <a:pt x="444" y="1264"/>
                    </a:lnTo>
                    <a:lnTo>
                      <a:pt x="444" y="1275"/>
                    </a:lnTo>
                    <a:lnTo>
                      <a:pt x="438" y="1279"/>
                    </a:lnTo>
                    <a:lnTo>
                      <a:pt x="430" y="1283"/>
                    </a:lnTo>
                    <a:lnTo>
                      <a:pt x="423" y="1287"/>
                    </a:lnTo>
                    <a:lnTo>
                      <a:pt x="416" y="1292"/>
                    </a:lnTo>
                    <a:lnTo>
                      <a:pt x="409" y="1297"/>
                    </a:lnTo>
                    <a:lnTo>
                      <a:pt x="402" y="1300"/>
                    </a:lnTo>
                    <a:lnTo>
                      <a:pt x="394" y="1305"/>
                    </a:lnTo>
                    <a:lnTo>
                      <a:pt x="387" y="1308"/>
                    </a:lnTo>
                    <a:lnTo>
                      <a:pt x="380" y="1310"/>
                    </a:lnTo>
                    <a:lnTo>
                      <a:pt x="372" y="1312"/>
                    </a:lnTo>
                    <a:lnTo>
                      <a:pt x="364" y="1313"/>
                    </a:lnTo>
                    <a:lnTo>
                      <a:pt x="356" y="1315"/>
                    </a:lnTo>
                    <a:close/>
                  </a:path>
                </a:pathLst>
              </a:custGeom>
              <a:solidFill>
                <a:srgbClr val="DDC1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67" name="Freeform 28">
                <a:extLst>
                  <a:ext uri="{FF2B5EF4-FFF2-40B4-BE49-F238E27FC236}">
                    <a16:creationId xmlns:a16="http://schemas.microsoft.com/office/drawing/2014/main" id="{6CC3A2B6-761B-E89E-BB15-8FB1D0F86324}"/>
                  </a:ext>
                </a:extLst>
              </p:cNvPr>
              <p:cNvSpPr>
                <a:spLocks/>
              </p:cNvSpPr>
              <p:nvPr/>
            </p:nvSpPr>
            <p:spPr bwMode="auto">
              <a:xfrm>
                <a:off x="1956" y="2945"/>
                <a:ext cx="156" cy="758"/>
              </a:xfrm>
              <a:custGeom>
                <a:avLst/>
                <a:gdLst>
                  <a:gd name="T0" fmla="*/ 139 w 156"/>
                  <a:gd name="T1" fmla="*/ 758 h 758"/>
                  <a:gd name="T2" fmla="*/ 100 w 156"/>
                  <a:gd name="T3" fmla="*/ 544 h 758"/>
                  <a:gd name="T4" fmla="*/ 71 w 156"/>
                  <a:gd name="T5" fmla="*/ 381 h 758"/>
                  <a:gd name="T6" fmla="*/ 48 w 156"/>
                  <a:gd name="T7" fmla="*/ 260 h 758"/>
                  <a:gd name="T8" fmla="*/ 33 w 156"/>
                  <a:gd name="T9" fmla="*/ 172 h 758"/>
                  <a:gd name="T10" fmla="*/ 22 w 156"/>
                  <a:gd name="T11" fmla="*/ 112 h 758"/>
                  <a:gd name="T12" fmla="*/ 14 w 156"/>
                  <a:gd name="T13" fmla="*/ 69 h 758"/>
                  <a:gd name="T14" fmla="*/ 6 w 156"/>
                  <a:gd name="T15" fmla="*/ 35 h 758"/>
                  <a:gd name="T16" fmla="*/ 0 w 156"/>
                  <a:gd name="T17" fmla="*/ 2 h 758"/>
                  <a:gd name="T18" fmla="*/ 2 w 156"/>
                  <a:gd name="T19" fmla="*/ 2 h 758"/>
                  <a:gd name="T20" fmla="*/ 6 w 156"/>
                  <a:gd name="T21" fmla="*/ 1 h 758"/>
                  <a:gd name="T22" fmla="*/ 9 w 156"/>
                  <a:gd name="T23" fmla="*/ 1 h 758"/>
                  <a:gd name="T24" fmla="*/ 11 w 156"/>
                  <a:gd name="T25" fmla="*/ 0 h 758"/>
                  <a:gd name="T26" fmla="*/ 25 w 156"/>
                  <a:gd name="T27" fmla="*/ 48 h 758"/>
                  <a:gd name="T28" fmla="*/ 35 w 156"/>
                  <a:gd name="T29" fmla="*/ 85 h 758"/>
                  <a:gd name="T30" fmla="*/ 44 w 156"/>
                  <a:gd name="T31" fmla="*/ 117 h 758"/>
                  <a:gd name="T32" fmla="*/ 51 w 156"/>
                  <a:gd name="T33" fmla="*/ 144 h 758"/>
                  <a:gd name="T34" fmla="*/ 58 w 156"/>
                  <a:gd name="T35" fmla="*/ 172 h 758"/>
                  <a:gd name="T36" fmla="*/ 65 w 156"/>
                  <a:gd name="T37" fmla="*/ 205 h 758"/>
                  <a:gd name="T38" fmla="*/ 75 w 156"/>
                  <a:gd name="T39" fmla="*/ 246 h 758"/>
                  <a:gd name="T40" fmla="*/ 85 w 156"/>
                  <a:gd name="T41" fmla="*/ 296 h 758"/>
                  <a:gd name="T42" fmla="*/ 98 w 156"/>
                  <a:gd name="T43" fmla="*/ 376 h 758"/>
                  <a:gd name="T44" fmla="*/ 109 w 156"/>
                  <a:gd name="T45" fmla="*/ 438 h 758"/>
                  <a:gd name="T46" fmla="*/ 117 w 156"/>
                  <a:gd name="T47" fmla="*/ 486 h 758"/>
                  <a:gd name="T48" fmla="*/ 123 w 156"/>
                  <a:gd name="T49" fmla="*/ 523 h 758"/>
                  <a:gd name="T50" fmla="*/ 130 w 156"/>
                  <a:gd name="T51" fmla="*/ 556 h 758"/>
                  <a:gd name="T52" fmla="*/ 135 w 156"/>
                  <a:gd name="T53" fmla="*/ 586 h 758"/>
                  <a:gd name="T54" fmla="*/ 142 w 156"/>
                  <a:gd name="T55" fmla="*/ 620 h 758"/>
                  <a:gd name="T56" fmla="*/ 150 w 156"/>
                  <a:gd name="T57" fmla="*/ 660 h 758"/>
                  <a:gd name="T58" fmla="*/ 152 w 156"/>
                  <a:gd name="T59" fmla="*/ 679 h 758"/>
                  <a:gd name="T60" fmla="*/ 154 w 156"/>
                  <a:gd name="T61" fmla="*/ 698 h 758"/>
                  <a:gd name="T62" fmla="*/ 155 w 156"/>
                  <a:gd name="T63" fmla="*/ 717 h 758"/>
                  <a:gd name="T64" fmla="*/ 156 w 156"/>
                  <a:gd name="T65" fmla="*/ 737 h 758"/>
                  <a:gd name="T66" fmla="*/ 150 w 156"/>
                  <a:gd name="T67" fmla="*/ 748 h 758"/>
                  <a:gd name="T68" fmla="*/ 146 w 156"/>
                  <a:gd name="T69" fmla="*/ 752 h 758"/>
                  <a:gd name="T70" fmla="*/ 143 w 156"/>
                  <a:gd name="T71" fmla="*/ 756 h 758"/>
                  <a:gd name="T72" fmla="*/ 139 w 156"/>
                  <a:gd name="T73" fmla="*/ 758 h 75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6"/>
                  <a:gd name="T112" fmla="*/ 0 h 758"/>
                  <a:gd name="T113" fmla="*/ 156 w 156"/>
                  <a:gd name="T114" fmla="*/ 758 h 75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6" h="758">
                    <a:moveTo>
                      <a:pt x="139" y="758"/>
                    </a:moveTo>
                    <a:lnTo>
                      <a:pt x="100" y="544"/>
                    </a:lnTo>
                    <a:lnTo>
                      <a:pt x="71" y="381"/>
                    </a:lnTo>
                    <a:lnTo>
                      <a:pt x="48" y="260"/>
                    </a:lnTo>
                    <a:lnTo>
                      <a:pt x="33" y="172"/>
                    </a:lnTo>
                    <a:lnTo>
                      <a:pt x="22" y="112"/>
                    </a:lnTo>
                    <a:lnTo>
                      <a:pt x="14" y="69"/>
                    </a:lnTo>
                    <a:lnTo>
                      <a:pt x="6" y="35"/>
                    </a:lnTo>
                    <a:lnTo>
                      <a:pt x="0" y="2"/>
                    </a:lnTo>
                    <a:lnTo>
                      <a:pt x="2" y="2"/>
                    </a:lnTo>
                    <a:lnTo>
                      <a:pt x="6" y="1"/>
                    </a:lnTo>
                    <a:lnTo>
                      <a:pt x="9" y="1"/>
                    </a:lnTo>
                    <a:lnTo>
                      <a:pt x="11" y="0"/>
                    </a:lnTo>
                    <a:lnTo>
                      <a:pt x="25" y="48"/>
                    </a:lnTo>
                    <a:lnTo>
                      <a:pt x="35" y="85"/>
                    </a:lnTo>
                    <a:lnTo>
                      <a:pt x="44" y="117"/>
                    </a:lnTo>
                    <a:lnTo>
                      <a:pt x="51" y="144"/>
                    </a:lnTo>
                    <a:lnTo>
                      <a:pt x="58" y="172"/>
                    </a:lnTo>
                    <a:lnTo>
                      <a:pt x="65" y="205"/>
                    </a:lnTo>
                    <a:lnTo>
                      <a:pt x="75" y="246"/>
                    </a:lnTo>
                    <a:lnTo>
                      <a:pt x="85" y="296"/>
                    </a:lnTo>
                    <a:lnTo>
                      <a:pt x="98" y="376"/>
                    </a:lnTo>
                    <a:lnTo>
                      <a:pt x="109" y="438"/>
                    </a:lnTo>
                    <a:lnTo>
                      <a:pt x="117" y="486"/>
                    </a:lnTo>
                    <a:lnTo>
                      <a:pt x="123" y="523"/>
                    </a:lnTo>
                    <a:lnTo>
                      <a:pt x="130" y="556"/>
                    </a:lnTo>
                    <a:lnTo>
                      <a:pt x="135" y="586"/>
                    </a:lnTo>
                    <a:lnTo>
                      <a:pt x="142" y="620"/>
                    </a:lnTo>
                    <a:lnTo>
                      <a:pt x="150" y="660"/>
                    </a:lnTo>
                    <a:lnTo>
                      <a:pt x="152" y="679"/>
                    </a:lnTo>
                    <a:lnTo>
                      <a:pt x="154" y="698"/>
                    </a:lnTo>
                    <a:lnTo>
                      <a:pt x="155" y="717"/>
                    </a:lnTo>
                    <a:lnTo>
                      <a:pt x="156" y="737"/>
                    </a:lnTo>
                    <a:lnTo>
                      <a:pt x="150" y="748"/>
                    </a:lnTo>
                    <a:lnTo>
                      <a:pt x="146" y="752"/>
                    </a:lnTo>
                    <a:lnTo>
                      <a:pt x="143" y="756"/>
                    </a:lnTo>
                    <a:lnTo>
                      <a:pt x="139" y="758"/>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68" name="Freeform 29">
                <a:extLst>
                  <a:ext uri="{FF2B5EF4-FFF2-40B4-BE49-F238E27FC236}">
                    <a16:creationId xmlns:a16="http://schemas.microsoft.com/office/drawing/2014/main" id="{AD165F25-AAEA-0C81-73BB-4B3215D07AC6}"/>
                  </a:ext>
                </a:extLst>
              </p:cNvPr>
              <p:cNvSpPr>
                <a:spLocks/>
              </p:cNvSpPr>
              <p:nvPr/>
            </p:nvSpPr>
            <p:spPr bwMode="auto">
              <a:xfrm>
                <a:off x="1875" y="2455"/>
                <a:ext cx="67" cy="378"/>
              </a:xfrm>
              <a:custGeom>
                <a:avLst/>
                <a:gdLst>
                  <a:gd name="T0" fmla="*/ 62 w 67"/>
                  <a:gd name="T1" fmla="*/ 378 h 378"/>
                  <a:gd name="T2" fmla="*/ 41 w 67"/>
                  <a:gd name="T3" fmla="*/ 263 h 378"/>
                  <a:gd name="T4" fmla="*/ 27 w 67"/>
                  <a:gd name="T5" fmla="*/ 176 h 378"/>
                  <a:gd name="T6" fmla="*/ 15 w 67"/>
                  <a:gd name="T7" fmla="*/ 112 h 378"/>
                  <a:gd name="T8" fmla="*/ 8 w 67"/>
                  <a:gd name="T9" fmla="*/ 69 h 378"/>
                  <a:gd name="T10" fmla="*/ 3 w 67"/>
                  <a:gd name="T11" fmla="*/ 41 h 378"/>
                  <a:gd name="T12" fmla="*/ 2 w 67"/>
                  <a:gd name="T13" fmla="*/ 23 h 378"/>
                  <a:gd name="T14" fmla="*/ 0 w 67"/>
                  <a:gd name="T15" fmla="*/ 13 h 378"/>
                  <a:gd name="T16" fmla="*/ 0 w 67"/>
                  <a:gd name="T17" fmla="*/ 3 h 378"/>
                  <a:gd name="T18" fmla="*/ 3 w 67"/>
                  <a:gd name="T19" fmla="*/ 2 h 378"/>
                  <a:gd name="T20" fmla="*/ 5 w 67"/>
                  <a:gd name="T21" fmla="*/ 1 h 378"/>
                  <a:gd name="T22" fmla="*/ 7 w 67"/>
                  <a:gd name="T23" fmla="*/ 1 h 378"/>
                  <a:gd name="T24" fmla="*/ 9 w 67"/>
                  <a:gd name="T25" fmla="*/ 0 h 378"/>
                  <a:gd name="T26" fmla="*/ 19 w 67"/>
                  <a:gd name="T27" fmla="*/ 44 h 378"/>
                  <a:gd name="T28" fmla="*/ 28 w 67"/>
                  <a:gd name="T29" fmla="*/ 88 h 378"/>
                  <a:gd name="T30" fmla="*/ 37 w 67"/>
                  <a:gd name="T31" fmla="*/ 134 h 378"/>
                  <a:gd name="T32" fmla="*/ 46 w 67"/>
                  <a:gd name="T33" fmla="*/ 178 h 378"/>
                  <a:gd name="T34" fmla="*/ 58 w 67"/>
                  <a:gd name="T35" fmla="*/ 272 h 378"/>
                  <a:gd name="T36" fmla="*/ 65 w 67"/>
                  <a:gd name="T37" fmla="*/ 324 h 378"/>
                  <a:gd name="T38" fmla="*/ 67 w 67"/>
                  <a:gd name="T39" fmla="*/ 352 h 378"/>
                  <a:gd name="T40" fmla="*/ 67 w 67"/>
                  <a:gd name="T41" fmla="*/ 374 h 378"/>
                  <a:gd name="T42" fmla="*/ 66 w 67"/>
                  <a:gd name="T43" fmla="*/ 374 h 378"/>
                  <a:gd name="T44" fmla="*/ 65 w 67"/>
                  <a:gd name="T45" fmla="*/ 375 h 378"/>
                  <a:gd name="T46" fmla="*/ 63 w 67"/>
                  <a:gd name="T47" fmla="*/ 377 h 378"/>
                  <a:gd name="T48" fmla="*/ 62 w 67"/>
                  <a:gd name="T49" fmla="*/ 378 h 3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7"/>
                  <a:gd name="T76" fmla="*/ 0 h 378"/>
                  <a:gd name="T77" fmla="*/ 67 w 67"/>
                  <a:gd name="T78" fmla="*/ 378 h 37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7" h="378">
                    <a:moveTo>
                      <a:pt x="62" y="378"/>
                    </a:moveTo>
                    <a:lnTo>
                      <a:pt x="41" y="263"/>
                    </a:lnTo>
                    <a:lnTo>
                      <a:pt x="27" y="176"/>
                    </a:lnTo>
                    <a:lnTo>
                      <a:pt x="15" y="112"/>
                    </a:lnTo>
                    <a:lnTo>
                      <a:pt x="8" y="69"/>
                    </a:lnTo>
                    <a:lnTo>
                      <a:pt x="3" y="41"/>
                    </a:lnTo>
                    <a:lnTo>
                      <a:pt x="2" y="23"/>
                    </a:lnTo>
                    <a:lnTo>
                      <a:pt x="0" y="13"/>
                    </a:lnTo>
                    <a:lnTo>
                      <a:pt x="0" y="3"/>
                    </a:lnTo>
                    <a:lnTo>
                      <a:pt x="3" y="2"/>
                    </a:lnTo>
                    <a:lnTo>
                      <a:pt x="5" y="1"/>
                    </a:lnTo>
                    <a:lnTo>
                      <a:pt x="7" y="1"/>
                    </a:lnTo>
                    <a:lnTo>
                      <a:pt x="9" y="0"/>
                    </a:lnTo>
                    <a:lnTo>
                      <a:pt x="19" y="44"/>
                    </a:lnTo>
                    <a:lnTo>
                      <a:pt x="28" y="88"/>
                    </a:lnTo>
                    <a:lnTo>
                      <a:pt x="37" y="134"/>
                    </a:lnTo>
                    <a:lnTo>
                      <a:pt x="46" y="178"/>
                    </a:lnTo>
                    <a:lnTo>
                      <a:pt x="58" y="272"/>
                    </a:lnTo>
                    <a:lnTo>
                      <a:pt x="65" y="324"/>
                    </a:lnTo>
                    <a:lnTo>
                      <a:pt x="67" y="352"/>
                    </a:lnTo>
                    <a:lnTo>
                      <a:pt x="67" y="374"/>
                    </a:lnTo>
                    <a:lnTo>
                      <a:pt x="66" y="374"/>
                    </a:lnTo>
                    <a:lnTo>
                      <a:pt x="65" y="375"/>
                    </a:lnTo>
                    <a:lnTo>
                      <a:pt x="63" y="377"/>
                    </a:lnTo>
                    <a:lnTo>
                      <a:pt x="62" y="378"/>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69" name="Freeform 30">
                <a:extLst>
                  <a:ext uri="{FF2B5EF4-FFF2-40B4-BE49-F238E27FC236}">
                    <a16:creationId xmlns:a16="http://schemas.microsoft.com/office/drawing/2014/main" id="{A44E5386-5F84-576F-8749-6020C35E0D01}"/>
                  </a:ext>
                </a:extLst>
              </p:cNvPr>
              <p:cNvSpPr>
                <a:spLocks/>
              </p:cNvSpPr>
              <p:nvPr/>
            </p:nvSpPr>
            <p:spPr bwMode="auto">
              <a:xfrm>
                <a:off x="1598" y="2400"/>
                <a:ext cx="311" cy="84"/>
              </a:xfrm>
              <a:custGeom>
                <a:avLst/>
                <a:gdLst>
                  <a:gd name="T0" fmla="*/ 26 w 311"/>
                  <a:gd name="T1" fmla="*/ 84 h 84"/>
                  <a:gd name="T2" fmla="*/ 20 w 311"/>
                  <a:gd name="T3" fmla="*/ 83 h 84"/>
                  <a:gd name="T4" fmla="*/ 16 w 311"/>
                  <a:gd name="T5" fmla="*/ 82 h 84"/>
                  <a:gd name="T6" fmla="*/ 12 w 311"/>
                  <a:gd name="T7" fmla="*/ 80 h 84"/>
                  <a:gd name="T8" fmla="*/ 8 w 311"/>
                  <a:gd name="T9" fmla="*/ 79 h 84"/>
                  <a:gd name="T10" fmla="*/ 7 w 311"/>
                  <a:gd name="T11" fmla="*/ 73 h 84"/>
                  <a:gd name="T12" fmla="*/ 4 w 311"/>
                  <a:gd name="T13" fmla="*/ 68 h 84"/>
                  <a:gd name="T14" fmla="*/ 3 w 311"/>
                  <a:gd name="T15" fmla="*/ 63 h 84"/>
                  <a:gd name="T16" fmla="*/ 0 w 311"/>
                  <a:gd name="T17" fmla="*/ 56 h 84"/>
                  <a:gd name="T18" fmla="*/ 2 w 311"/>
                  <a:gd name="T19" fmla="*/ 55 h 84"/>
                  <a:gd name="T20" fmla="*/ 4 w 311"/>
                  <a:gd name="T21" fmla="*/ 54 h 84"/>
                  <a:gd name="T22" fmla="*/ 6 w 311"/>
                  <a:gd name="T23" fmla="*/ 53 h 84"/>
                  <a:gd name="T24" fmla="*/ 10 w 311"/>
                  <a:gd name="T25" fmla="*/ 50 h 84"/>
                  <a:gd name="T26" fmla="*/ 14 w 311"/>
                  <a:gd name="T27" fmla="*/ 49 h 84"/>
                  <a:gd name="T28" fmla="*/ 20 w 311"/>
                  <a:gd name="T29" fmla="*/ 47 h 84"/>
                  <a:gd name="T30" fmla="*/ 28 w 311"/>
                  <a:gd name="T31" fmla="*/ 44 h 84"/>
                  <a:gd name="T32" fmla="*/ 40 w 311"/>
                  <a:gd name="T33" fmla="*/ 41 h 84"/>
                  <a:gd name="T34" fmla="*/ 87 w 311"/>
                  <a:gd name="T35" fmla="*/ 33 h 84"/>
                  <a:gd name="T36" fmla="*/ 128 w 311"/>
                  <a:gd name="T37" fmla="*/ 27 h 84"/>
                  <a:gd name="T38" fmla="*/ 164 w 311"/>
                  <a:gd name="T39" fmla="*/ 21 h 84"/>
                  <a:gd name="T40" fmla="*/ 194 w 311"/>
                  <a:gd name="T41" fmla="*/ 16 h 84"/>
                  <a:gd name="T42" fmla="*/ 219 w 311"/>
                  <a:gd name="T43" fmla="*/ 12 h 84"/>
                  <a:gd name="T44" fmla="*/ 242 w 311"/>
                  <a:gd name="T45" fmla="*/ 8 h 84"/>
                  <a:gd name="T46" fmla="*/ 259 w 311"/>
                  <a:gd name="T47" fmla="*/ 6 h 84"/>
                  <a:gd name="T48" fmla="*/ 273 w 311"/>
                  <a:gd name="T49" fmla="*/ 4 h 84"/>
                  <a:gd name="T50" fmla="*/ 285 w 311"/>
                  <a:gd name="T51" fmla="*/ 2 h 84"/>
                  <a:gd name="T52" fmla="*/ 293 w 311"/>
                  <a:gd name="T53" fmla="*/ 1 h 84"/>
                  <a:gd name="T54" fmla="*/ 300 w 311"/>
                  <a:gd name="T55" fmla="*/ 0 h 84"/>
                  <a:gd name="T56" fmla="*/ 305 w 311"/>
                  <a:gd name="T57" fmla="*/ 0 h 84"/>
                  <a:gd name="T58" fmla="*/ 308 w 311"/>
                  <a:gd name="T59" fmla="*/ 0 h 84"/>
                  <a:gd name="T60" fmla="*/ 309 w 311"/>
                  <a:gd name="T61" fmla="*/ 0 h 84"/>
                  <a:gd name="T62" fmla="*/ 310 w 311"/>
                  <a:gd name="T63" fmla="*/ 0 h 84"/>
                  <a:gd name="T64" fmla="*/ 311 w 311"/>
                  <a:gd name="T65" fmla="*/ 1 h 84"/>
                  <a:gd name="T66" fmla="*/ 308 w 311"/>
                  <a:gd name="T67" fmla="*/ 4 h 84"/>
                  <a:gd name="T68" fmla="*/ 304 w 311"/>
                  <a:gd name="T69" fmla="*/ 6 h 84"/>
                  <a:gd name="T70" fmla="*/ 300 w 311"/>
                  <a:gd name="T71" fmla="*/ 8 h 84"/>
                  <a:gd name="T72" fmla="*/ 296 w 311"/>
                  <a:gd name="T73" fmla="*/ 11 h 84"/>
                  <a:gd name="T74" fmla="*/ 288 w 311"/>
                  <a:gd name="T75" fmla="*/ 14 h 84"/>
                  <a:gd name="T76" fmla="*/ 280 w 311"/>
                  <a:gd name="T77" fmla="*/ 18 h 84"/>
                  <a:gd name="T78" fmla="*/ 267 w 311"/>
                  <a:gd name="T79" fmla="*/ 23 h 84"/>
                  <a:gd name="T80" fmla="*/ 251 w 311"/>
                  <a:gd name="T81" fmla="*/ 30 h 84"/>
                  <a:gd name="T82" fmla="*/ 214 w 311"/>
                  <a:gd name="T83" fmla="*/ 39 h 84"/>
                  <a:gd name="T84" fmla="*/ 181 w 311"/>
                  <a:gd name="T85" fmla="*/ 46 h 84"/>
                  <a:gd name="T86" fmla="*/ 153 w 311"/>
                  <a:gd name="T87" fmla="*/ 53 h 84"/>
                  <a:gd name="T88" fmla="*/ 130 w 311"/>
                  <a:gd name="T89" fmla="*/ 57 h 84"/>
                  <a:gd name="T90" fmla="*/ 109 w 311"/>
                  <a:gd name="T91" fmla="*/ 62 h 84"/>
                  <a:gd name="T92" fmla="*/ 91 w 311"/>
                  <a:gd name="T93" fmla="*/ 67 h 84"/>
                  <a:gd name="T94" fmla="*/ 77 w 311"/>
                  <a:gd name="T95" fmla="*/ 69 h 84"/>
                  <a:gd name="T96" fmla="*/ 65 w 311"/>
                  <a:gd name="T97" fmla="*/ 72 h 84"/>
                  <a:gd name="T98" fmla="*/ 56 w 311"/>
                  <a:gd name="T99" fmla="*/ 75 h 84"/>
                  <a:gd name="T100" fmla="*/ 48 w 311"/>
                  <a:gd name="T101" fmla="*/ 76 h 84"/>
                  <a:gd name="T102" fmla="*/ 43 w 311"/>
                  <a:gd name="T103" fmla="*/ 78 h 84"/>
                  <a:gd name="T104" fmla="*/ 37 w 311"/>
                  <a:gd name="T105" fmla="*/ 79 h 84"/>
                  <a:gd name="T106" fmla="*/ 35 w 311"/>
                  <a:gd name="T107" fmla="*/ 80 h 84"/>
                  <a:gd name="T108" fmla="*/ 31 w 311"/>
                  <a:gd name="T109" fmla="*/ 82 h 84"/>
                  <a:gd name="T110" fmla="*/ 28 w 311"/>
                  <a:gd name="T111" fmla="*/ 83 h 84"/>
                  <a:gd name="T112" fmla="*/ 26 w 311"/>
                  <a:gd name="T113" fmla="*/ 84 h 8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11"/>
                  <a:gd name="T172" fmla="*/ 0 h 84"/>
                  <a:gd name="T173" fmla="*/ 311 w 311"/>
                  <a:gd name="T174" fmla="*/ 84 h 8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11" h="84">
                    <a:moveTo>
                      <a:pt x="26" y="84"/>
                    </a:moveTo>
                    <a:lnTo>
                      <a:pt x="20" y="83"/>
                    </a:lnTo>
                    <a:lnTo>
                      <a:pt x="16" y="82"/>
                    </a:lnTo>
                    <a:lnTo>
                      <a:pt x="12" y="80"/>
                    </a:lnTo>
                    <a:lnTo>
                      <a:pt x="8" y="79"/>
                    </a:lnTo>
                    <a:lnTo>
                      <a:pt x="7" y="73"/>
                    </a:lnTo>
                    <a:lnTo>
                      <a:pt x="4" y="68"/>
                    </a:lnTo>
                    <a:lnTo>
                      <a:pt x="3" y="63"/>
                    </a:lnTo>
                    <a:lnTo>
                      <a:pt x="0" y="56"/>
                    </a:lnTo>
                    <a:lnTo>
                      <a:pt x="2" y="55"/>
                    </a:lnTo>
                    <a:lnTo>
                      <a:pt x="4" y="54"/>
                    </a:lnTo>
                    <a:lnTo>
                      <a:pt x="6" y="53"/>
                    </a:lnTo>
                    <a:lnTo>
                      <a:pt x="10" y="50"/>
                    </a:lnTo>
                    <a:lnTo>
                      <a:pt x="14" y="49"/>
                    </a:lnTo>
                    <a:lnTo>
                      <a:pt x="20" y="47"/>
                    </a:lnTo>
                    <a:lnTo>
                      <a:pt x="28" y="44"/>
                    </a:lnTo>
                    <a:lnTo>
                      <a:pt x="40" y="41"/>
                    </a:lnTo>
                    <a:lnTo>
                      <a:pt x="87" y="33"/>
                    </a:lnTo>
                    <a:lnTo>
                      <a:pt x="128" y="27"/>
                    </a:lnTo>
                    <a:lnTo>
                      <a:pt x="164" y="21"/>
                    </a:lnTo>
                    <a:lnTo>
                      <a:pt x="194" y="16"/>
                    </a:lnTo>
                    <a:lnTo>
                      <a:pt x="219" y="12"/>
                    </a:lnTo>
                    <a:lnTo>
                      <a:pt x="242" y="8"/>
                    </a:lnTo>
                    <a:lnTo>
                      <a:pt x="259" y="6"/>
                    </a:lnTo>
                    <a:lnTo>
                      <a:pt x="273" y="4"/>
                    </a:lnTo>
                    <a:lnTo>
                      <a:pt x="285" y="2"/>
                    </a:lnTo>
                    <a:lnTo>
                      <a:pt x="293" y="1"/>
                    </a:lnTo>
                    <a:lnTo>
                      <a:pt x="300" y="0"/>
                    </a:lnTo>
                    <a:lnTo>
                      <a:pt x="305" y="0"/>
                    </a:lnTo>
                    <a:lnTo>
                      <a:pt x="308" y="0"/>
                    </a:lnTo>
                    <a:lnTo>
                      <a:pt x="309" y="0"/>
                    </a:lnTo>
                    <a:lnTo>
                      <a:pt x="310" y="0"/>
                    </a:lnTo>
                    <a:lnTo>
                      <a:pt x="311" y="1"/>
                    </a:lnTo>
                    <a:lnTo>
                      <a:pt x="308" y="4"/>
                    </a:lnTo>
                    <a:lnTo>
                      <a:pt x="304" y="6"/>
                    </a:lnTo>
                    <a:lnTo>
                      <a:pt x="300" y="8"/>
                    </a:lnTo>
                    <a:lnTo>
                      <a:pt x="296" y="11"/>
                    </a:lnTo>
                    <a:lnTo>
                      <a:pt x="288" y="14"/>
                    </a:lnTo>
                    <a:lnTo>
                      <a:pt x="280" y="18"/>
                    </a:lnTo>
                    <a:lnTo>
                      <a:pt x="267" y="23"/>
                    </a:lnTo>
                    <a:lnTo>
                      <a:pt x="251" y="30"/>
                    </a:lnTo>
                    <a:lnTo>
                      <a:pt x="214" y="39"/>
                    </a:lnTo>
                    <a:lnTo>
                      <a:pt x="181" y="46"/>
                    </a:lnTo>
                    <a:lnTo>
                      <a:pt x="153" y="53"/>
                    </a:lnTo>
                    <a:lnTo>
                      <a:pt x="130" y="57"/>
                    </a:lnTo>
                    <a:lnTo>
                      <a:pt x="109" y="62"/>
                    </a:lnTo>
                    <a:lnTo>
                      <a:pt x="91" y="67"/>
                    </a:lnTo>
                    <a:lnTo>
                      <a:pt x="77" y="69"/>
                    </a:lnTo>
                    <a:lnTo>
                      <a:pt x="65" y="72"/>
                    </a:lnTo>
                    <a:lnTo>
                      <a:pt x="56" y="75"/>
                    </a:lnTo>
                    <a:lnTo>
                      <a:pt x="48" y="76"/>
                    </a:lnTo>
                    <a:lnTo>
                      <a:pt x="43" y="78"/>
                    </a:lnTo>
                    <a:lnTo>
                      <a:pt x="37" y="79"/>
                    </a:lnTo>
                    <a:lnTo>
                      <a:pt x="35" y="80"/>
                    </a:lnTo>
                    <a:lnTo>
                      <a:pt x="31" y="82"/>
                    </a:lnTo>
                    <a:lnTo>
                      <a:pt x="28" y="83"/>
                    </a:lnTo>
                    <a:lnTo>
                      <a:pt x="26" y="84"/>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70" name="Freeform 31">
                <a:extLst>
                  <a:ext uri="{FF2B5EF4-FFF2-40B4-BE49-F238E27FC236}">
                    <a16:creationId xmlns:a16="http://schemas.microsoft.com/office/drawing/2014/main" id="{49382836-7821-CD4D-86A3-4BE8D680D68A}"/>
                  </a:ext>
                </a:extLst>
              </p:cNvPr>
              <p:cNvSpPr>
                <a:spLocks/>
              </p:cNvSpPr>
              <p:nvPr/>
            </p:nvSpPr>
            <p:spPr bwMode="auto">
              <a:xfrm>
                <a:off x="1638" y="2373"/>
                <a:ext cx="169" cy="59"/>
              </a:xfrm>
              <a:custGeom>
                <a:avLst/>
                <a:gdLst>
                  <a:gd name="T0" fmla="*/ 1 w 169"/>
                  <a:gd name="T1" fmla="*/ 59 h 59"/>
                  <a:gd name="T2" fmla="*/ 1 w 169"/>
                  <a:gd name="T3" fmla="*/ 52 h 59"/>
                  <a:gd name="T4" fmla="*/ 1 w 169"/>
                  <a:gd name="T5" fmla="*/ 46 h 59"/>
                  <a:gd name="T6" fmla="*/ 1 w 169"/>
                  <a:gd name="T7" fmla="*/ 39 h 59"/>
                  <a:gd name="T8" fmla="*/ 0 w 169"/>
                  <a:gd name="T9" fmla="*/ 33 h 59"/>
                  <a:gd name="T10" fmla="*/ 21 w 169"/>
                  <a:gd name="T11" fmla="*/ 29 h 59"/>
                  <a:gd name="T12" fmla="*/ 42 w 169"/>
                  <a:gd name="T13" fmla="*/ 25 h 59"/>
                  <a:gd name="T14" fmla="*/ 63 w 169"/>
                  <a:gd name="T15" fmla="*/ 21 h 59"/>
                  <a:gd name="T16" fmla="*/ 84 w 169"/>
                  <a:gd name="T17" fmla="*/ 17 h 59"/>
                  <a:gd name="T18" fmla="*/ 105 w 169"/>
                  <a:gd name="T19" fmla="*/ 13 h 59"/>
                  <a:gd name="T20" fmla="*/ 127 w 169"/>
                  <a:gd name="T21" fmla="*/ 8 h 59"/>
                  <a:gd name="T22" fmla="*/ 148 w 169"/>
                  <a:gd name="T23" fmla="*/ 5 h 59"/>
                  <a:gd name="T24" fmla="*/ 169 w 169"/>
                  <a:gd name="T25" fmla="*/ 0 h 59"/>
                  <a:gd name="T26" fmla="*/ 167 w 169"/>
                  <a:gd name="T27" fmla="*/ 3 h 59"/>
                  <a:gd name="T28" fmla="*/ 167 w 169"/>
                  <a:gd name="T29" fmla="*/ 5 h 59"/>
                  <a:gd name="T30" fmla="*/ 166 w 169"/>
                  <a:gd name="T31" fmla="*/ 7 h 59"/>
                  <a:gd name="T32" fmla="*/ 166 w 169"/>
                  <a:gd name="T33" fmla="*/ 10 h 59"/>
                  <a:gd name="T34" fmla="*/ 158 w 169"/>
                  <a:gd name="T35" fmla="*/ 14 h 59"/>
                  <a:gd name="T36" fmla="*/ 149 w 169"/>
                  <a:gd name="T37" fmla="*/ 18 h 59"/>
                  <a:gd name="T38" fmla="*/ 138 w 169"/>
                  <a:gd name="T39" fmla="*/ 22 h 59"/>
                  <a:gd name="T40" fmla="*/ 128 w 169"/>
                  <a:gd name="T41" fmla="*/ 26 h 59"/>
                  <a:gd name="T42" fmla="*/ 117 w 169"/>
                  <a:gd name="T43" fmla="*/ 31 h 59"/>
                  <a:gd name="T44" fmla="*/ 108 w 169"/>
                  <a:gd name="T45" fmla="*/ 33 h 59"/>
                  <a:gd name="T46" fmla="*/ 101 w 169"/>
                  <a:gd name="T47" fmla="*/ 36 h 59"/>
                  <a:gd name="T48" fmla="*/ 98 w 169"/>
                  <a:gd name="T49" fmla="*/ 39 h 59"/>
                  <a:gd name="T50" fmla="*/ 86 w 169"/>
                  <a:gd name="T51" fmla="*/ 41 h 59"/>
                  <a:gd name="T52" fmla="*/ 74 w 169"/>
                  <a:gd name="T53" fmla="*/ 43 h 59"/>
                  <a:gd name="T54" fmla="*/ 62 w 169"/>
                  <a:gd name="T55" fmla="*/ 46 h 59"/>
                  <a:gd name="T56" fmla="*/ 50 w 169"/>
                  <a:gd name="T57" fmla="*/ 48 h 59"/>
                  <a:gd name="T58" fmla="*/ 38 w 169"/>
                  <a:gd name="T59" fmla="*/ 50 h 59"/>
                  <a:gd name="T60" fmla="*/ 26 w 169"/>
                  <a:gd name="T61" fmla="*/ 54 h 59"/>
                  <a:gd name="T62" fmla="*/ 13 w 169"/>
                  <a:gd name="T63" fmla="*/ 56 h 59"/>
                  <a:gd name="T64" fmla="*/ 1 w 169"/>
                  <a:gd name="T65" fmla="*/ 59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9"/>
                  <a:gd name="T100" fmla="*/ 0 h 59"/>
                  <a:gd name="T101" fmla="*/ 169 w 169"/>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9" h="59">
                    <a:moveTo>
                      <a:pt x="1" y="59"/>
                    </a:moveTo>
                    <a:lnTo>
                      <a:pt x="1" y="52"/>
                    </a:lnTo>
                    <a:lnTo>
                      <a:pt x="1" y="46"/>
                    </a:lnTo>
                    <a:lnTo>
                      <a:pt x="1" y="39"/>
                    </a:lnTo>
                    <a:lnTo>
                      <a:pt x="0" y="33"/>
                    </a:lnTo>
                    <a:lnTo>
                      <a:pt x="21" y="29"/>
                    </a:lnTo>
                    <a:lnTo>
                      <a:pt x="42" y="25"/>
                    </a:lnTo>
                    <a:lnTo>
                      <a:pt x="63" y="21"/>
                    </a:lnTo>
                    <a:lnTo>
                      <a:pt x="84" y="17"/>
                    </a:lnTo>
                    <a:lnTo>
                      <a:pt x="105" y="13"/>
                    </a:lnTo>
                    <a:lnTo>
                      <a:pt x="127" y="8"/>
                    </a:lnTo>
                    <a:lnTo>
                      <a:pt x="148" y="5"/>
                    </a:lnTo>
                    <a:lnTo>
                      <a:pt x="169" y="0"/>
                    </a:lnTo>
                    <a:lnTo>
                      <a:pt x="167" y="3"/>
                    </a:lnTo>
                    <a:lnTo>
                      <a:pt x="167" y="5"/>
                    </a:lnTo>
                    <a:lnTo>
                      <a:pt x="166" y="7"/>
                    </a:lnTo>
                    <a:lnTo>
                      <a:pt x="166" y="10"/>
                    </a:lnTo>
                    <a:lnTo>
                      <a:pt x="158" y="14"/>
                    </a:lnTo>
                    <a:lnTo>
                      <a:pt x="149" y="18"/>
                    </a:lnTo>
                    <a:lnTo>
                      <a:pt x="138" y="22"/>
                    </a:lnTo>
                    <a:lnTo>
                      <a:pt x="128" y="26"/>
                    </a:lnTo>
                    <a:lnTo>
                      <a:pt x="117" y="31"/>
                    </a:lnTo>
                    <a:lnTo>
                      <a:pt x="108" y="33"/>
                    </a:lnTo>
                    <a:lnTo>
                      <a:pt x="101" y="36"/>
                    </a:lnTo>
                    <a:lnTo>
                      <a:pt x="98" y="39"/>
                    </a:lnTo>
                    <a:lnTo>
                      <a:pt x="86" y="41"/>
                    </a:lnTo>
                    <a:lnTo>
                      <a:pt x="74" y="43"/>
                    </a:lnTo>
                    <a:lnTo>
                      <a:pt x="62" y="46"/>
                    </a:lnTo>
                    <a:lnTo>
                      <a:pt x="50" y="48"/>
                    </a:lnTo>
                    <a:lnTo>
                      <a:pt x="38" y="50"/>
                    </a:lnTo>
                    <a:lnTo>
                      <a:pt x="26" y="54"/>
                    </a:lnTo>
                    <a:lnTo>
                      <a:pt x="13" y="56"/>
                    </a:lnTo>
                    <a:lnTo>
                      <a:pt x="1" y="59"/>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71" name="Freeform 32">
                <a:extLst>
                  <a:ext uri="{FF2B5EF4-FFF2-40B4-BE49-F238E27FC236}">
                    <a16:creationId xmlns:a16="http://schemas.microsoft.com/office/drawing/2014/main" id="{208086BB-E33C-34B6-D209-562399D3CF8F}"/>
                  </a:ext>
                </a:extLst>
              </p:cNvPr>
              <p:cNvSpPr>
                <a:spLocks/>
              </p:cNvSpPr>
              <p:nvPr/>
            </p:nvSpPr>
            <p:spPr bwMode="auto">
              <a:xfrm>
                <a:off x="1691" y="2337"/>
                <a:ext cx="67" cy="40"/>
              </a:xfrm>
              <a:custGeom>
                <a:avLst/>
                <a:gdLst>
                  <a:gd name="T0" fmla="*/ 16 w 67"/>
                  <a:gd name="T1" fmla="*/ 40 h 40"/>
                  <a:gd name="T2" fmla="*/ 12 w 67"/>
                  <a:gd name="T3" fmla="*/ 39 h 40"/>
                  <a:gd name="T4" fmla="*/ 9 w 67"/>
                  <a:gd name="T5" fmla="*/ 38 h 40"/>
                  <a:gd name="T6" fmla="*/ 5 w 67"/>
                  <a:gd name="T7" fmla="*/ 36 h 40"/>
                  <a:gd name="T8" fmla="*/ 1 w 67"/>
                  <a:gd name="T9" fmla="*/ 35 h 40"/>
                  <a:gd name="T10" fmla="*/ 0 w 67"/>
                  <a:gd name="T11" fmla="*/ 25 h 40"/>
                  <a:gd name="T12" fmla="*/ 1 w 67"/>
                  <a:gd name="T13" fmla="*/ 19 h 40"/>
                  <a:gd name="T14" fmla="*/ 2 w 67"/>
                  <a:gd name="T15" fmla="*/ 14 h 40"/>
                  <a:gd name="T16" fmla="*/ 5 w 67"/>
                  <a:gd name="T17" fmla="*/ 10 h 40"/>
                  <a:gd name="T18" fmla="*/ 14 w 67"/>
                  <a:gd name="T19" fmla="*/ 7 h 40"/>
                  <a:gd name="T20" fmla="*/ 22 w 67"/>
                  <a:gd name="T21" fmla="*/ 5 h 40"/>
                  <a:gd name="T22" fmla="*/ 30 w 67"/>
                  <a:gd name="T23" fmla="*/ 3 h 40"/>
                  <a:gd name="T24" fmla="*/ 39 w 67"/>
                  <a:gd name="T25" fmla="*/ 0 h 40"/>
                  <a:gd name="T26" fmla="*/ 46 w 67"/>
                  <a:gd name="T27" fmla="*/ 3 h 40"/>
                  <a:gd name="T28" fmla="*/ 51 w 67"/>
                  <a:gd name="T29" fmla="*/ 5 h 40"/>
                  <a:gd name="T30" fmla="*/ 58 w 67"/>
                  <a:gd name="T31" fmla="*/ 7 h 40"/>
                  <a:gd name="T32" fmla="*/ 64 w 67"/>
                  <a:gd name="T33" fmla="*/ 10 h 40"/>
                  <a:gd name="T34" fmla="*/ 66 w 67"/>
                  <a:gd name="T35" fmla="*/ 14 h 40"/>
                  <a:gd name="T36" fmla="*/ 66 w 67"/>
                  <a:gd name="T37" fmla="*/ 18 h 40"/>
                  <a:gd name="T38" fmla="*/ 67 w 67"/>
                  <a:gd name="T39" fmla="*/ 21 h 40"/>
                  <a:gd name="T40" fmla="*/ 67 w 67"/>
                  <a:gd name="T41" fmla="*/ 25 h 40"/>
                  <a:gd name="T42" fmla="*/ 64 w 67"/>
                  <a:gd name="T43" fmla="*/ 27 h 40"/>
                  <a:gd name="T44" fmla="*/ 62 w 67"/>
                  <a:gd name="T45" fmla="*/ 28 h 40"/>
                  <a:gd name="T46" fmla="*/ 59 w 67"/>
                  <a:gd name="T47" fmla="*/ 29 h 40"/>
                  <a:gd name="T48" fmla="*/ 55 w 67"/>
                  <a:gd name="T49" fmla="*/ 31 h 40"/>
                  <a:gd name="T50" fmla="*/ 48 w 67"/>
                  <a:gd name="T51" fmla="*/ 33 h 40"/>
                  <a:gd name="T52" fmla="*/ 41 w 67"/>
                  <a:gd name="T53" fmla="*/ 34 h 40"/>
                  <a:gd name="T54" fmla="*/ 30 w 67"/>
                  <a:gd name="T55" fmla="*/ 36 h 40"/>
                  <a:gd name="T56" fmla="*/ 16 w 67"/>
                  <a:gd name="T57" fmla="*/ 40 h 4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7"/>
                  <a:gd name="T88" fmla="*/ 0 h 40"/>
                  <a:gd name="T89" fmla="*/ 67 w 67"/>
                  <a:gd name="T90" fmla="*/ 40 h 4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7" h="40">
                    <a:moveTo>
                      <a:pt x="16" y="40"/>
                    </a:moveTo>
                    <a:lnTo>
                      <a:pt x="12" y="39"/>
                    </a:lnTo>
                    <a:lnTo>
                      <a:pt x="9" y="38"/>
                    </a:lnTo>
                    <a:lnTo>
                      <a:pt x="5" y="36"/>
                    </a:lnTo>
                    <a:lnTo>
                      <a:pt x="1" y="35"/>
                    </a:lnTo>
                    <a:lnTo>
                      <a:pt x="0" y="25"/>
                    </a:lnTo>
                    <a:lnTo>
                      <a:pt x="1" y="19"/>
                    </a:lnTo>
                    <a:lnTo>
                      <a:pt x="2" y="14"/>
                    </a:lnTo>
                    <a:lnTo>
                      <a:pt x="5" y="10"/>
                    </a:lnTo>
                    <a:lnTo>
                      <a:pt x="14" y="7"/>
                    </a:lnTo>
                    <a:lnTo>
                      <a:pt x="22" y="5"/>
                    </a:lnTo>
                    <a:lnTo>
                      <a:pt x="30" y="3"/>
                    </a:lnTo>
                    <a:lnTo>
                      <a:pt x="39" y="0"/>
                    </a:lnTo>
                    <a:lnTo>
                      <a:pt x="46" y="3"/>
                    </a:lnTo>
                    <a:lnTo>
                      <a:pt x="51" y="5"/>
                    </a:lnTo>
                    <a:lnTo>
                      <a:pt x="58" y="7"/>
                    </a:lnTo>
                    <a:lnTo>
                      <a:pt x="64" y="10"/>
                    </a:lnTo>
                    <a:lnTo>
                      <a:pt x="66" y="14"/>
                    </a:lnTo>
                    <a:lnTo>
                      <a:pt x="66" y="18"/>
                    </a:lnTo>
                    <a:lnTo>
                      <a:pt x="67" y="21"/>
                    </a:lnTo>
                    <a:lnTo>
                      <a:pt x="67" y="25"/>
                    </a:lnTo>
                    <a:lnTo>
                      <a:pt x="64" y="27"/>
                    </a:lnTo>
                    <a:lnTo>
                      <a:pt x="62" y="28"/>
                    </a:lnTo>
                    <a:lnTo>
                      <a:pt x="59" y="29"/>
                    </a:lnTo>
                    <a:lnTo>
                      <a:pt x="55" y="31"/>
                    </a:lnTo>
                    <a:lnTo>
                      <a:pt x="48" y="33"/>
                    </a:lnTo>
                    <a:lnTo>
                      <a:pt x="41" y="34"/>
                    </a:lnTo>
                    <a:lnTo>
                      <a:pt x="30" y="36"/>
                    </a:lnTo>
                    <a:lnTo>
                      <a:pt x="16" y="40"/>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72" name="Freeform 33">
                <a:extLst>
                  <a:ext uri="{FF2B5EF4-FFF2-40B4-BE49-F238E27FC236}">
                    <a16:creationId xmlns:a16="http://schemas.microsoft.com/office/drawing/2014/main" id="{6CE47000-F5C8-C584-B5BF-9ECC7E665030}"/>
                  </a:ext>
                </a:extLst>
              </p:cNvPr>
              <p:cNvSpPr>
                <a:spLocks/>
              </p:cNvSpPr>
              <p:nvPr/>
            </p:nvSpPr>
            <p:spPr bwMode="auto">
              <a:xfrm>
                <a:off x="3721" y="2208"/>
                <a:ext cx="455" cy="1628"/>
              </a:xfrm>
              <a:custGeom>
                <a:avLst/>
                <a:gdLst>
                  <a:gd name="T0" fmla="*/ 315 w 455"/>
                  <a:gd name="T1" fmla="*/ 1612 h 1628"/>
                  <a:gd name="T2" fmla="*/ 325 w 455"/>
                  <a:gd name="T3" fmla="*/ 1591 h 1628"/>
                  <a:gd name="T4" fmla="*/ 317 w 455"/>
                  <a:gd name="T5" fmla="*/ 1567 h 1628"/>
                  <a:gd name="T6" fmla="*/ 343 w 455"/>
                  <a:gd name="T7" fmla="*/ 1559 h 1628"/>
                  <a:gd name="T8" fmla="*/ 369 w 455"/>
                  <a:gd name="T9" fmla="*/ 1548 h 1628"/>
                  <a:gd name="T10" fmla="*/ 384 w 455"/>
                  <a:gd name="T11" fmla="*/ 1523 h 1628"/>
                  <a:gd name="T12" fmla="*/ 410 w 455"/>
                  <a:gd name="T13" fmla="*/ 1510 h 1628"/>
                  <a:gd name="T14" fmla="*/ 444 w 455"/>
                  <a:gd name="T15" fmla="*/ 1508 h 1628"/>
                  <a:gd name="T16" fmla="*/ 455 w 455"/>
                  <a:gd name="T17" fmla="*/ 1486 h 1628"/>
                  <a:gd name="T18" fmla="*/ 442 w 455"/>
                  <a:gd name="T19" fmla="*/ 1465 h 1628"/>
                  <a:gd name="T20" fmla="*/ 422 w 455"/>
                  <a:gd name="T21" fmla="*/ 1450 h 1628"/>
                  <a:gd name="T22" fmla="*/ 356 w 455"/>
                  <a:gd name="T23" fmla="*/ 585 h 1628"/>
                  <a:gd name="T24" fmla="*/ 334 w 455"/>
                  <a:gd name="T25" fmla="*/ 210 h 1628"/>
                  <a:gd name="T26" fmla="*/ 334 w 455"/>
                  <a:gd name="T27" fmla="*/ 142 h 1628"/>
                  <a:gd name="T28" fmla="*/ 348 w 455"/>
                  <a:gd name="T29" fmla="*/ 133 h 1628"/>
                  <a:gd name="T30" fmla="*/ 355 w 455"/>
                  <a:gd name="T31" fmla="*/ 104 h 1628"/>
                  <a:gd name="T32" fmla="*/ 350 w 455"/>
                  <a:gd name="T33" fmla="*/ 88 h 1628"/>
                  <a:gd name="T34" fmla="*/ 315 w 455"/>
                  <a:gd name="T35" fmla="*/ 80 h 1628"/>
                  <a:gd name="T36" fmla="*/ 300 w 455"/>
                  <a:gd name="T37" fmla="*/ 56 h 1628"/>
                  <a:gd name="T38" fmla="*/ 277 w 455"/>
                  <a:gd name="T39" fmla="*/ 50 h 1628"/>
                  <a:gd name="T40" fmla="*/ 253 w 455"/>
                  <a:gd name="T41" fmla="*/ 48 h 1628"/>
                  <a:gd name="T42" fmla="*/ 245 w 455"/>
                  <a:gd name="T43" fmla="*/ 31 h 1628"/>
                  <a:gd name="T44" fmla="*/ 216 w 455"/>
                  <a:gd name="T45" fmla="*/ 2 h 1628"/>
                  <a:gd name="T46" fmla="*/ 194 w 455"/>
                  <a:gd name="T47" fmla="*/ 1 h 1628"/>
                  <a:gd name="T48" fmla="*/ 174 w 455"/>
                  <a:gd name="T49" fmla="*/ 3 h 1628"/>
                  <a:gd name="T50" fmla="*/ 156 w 455"/>
                  <a:gd name="T51" fmla="*/ 13 h 1628"/>
                  <a:gd name="T52" fmla="*/ 145 w 455"/>
                  <a:gd name="T53" fmla="*/ 40 h 1628"/>
                  <a:gd name="T54" fmla="*/ 103 w 455"/>
                  <a:gd name="T55" fmla="*/ 54 h 1628"/>
                  <a:gd name="T56" fmla="*/ 82 w 455"/>
                  <a:gd name="T57" fmla="*/ 58 h 1628"/>
                  <a:gd name="T58" fmla="*/ 68 w 455"/>
                  <a:gd name="T59" fmla="*/ 79 h 1628"/>
                  <a:gd name="T60" fmla="*/ 35 w 455"/>
                  <a:gd name="T61" fmla="*/ 93 h 1628"/>
                  <a:gd name="T62" fmla="*/ 12 w 455"/>
                  <a:gd name="T63" fmla="*/ 100 h 1628"/>
                  <a:gd name="T64" fmla="*/ 2 w 455"/>
                  <a:gd name="T65" fmla="*/ 128 h 1628"/>
                  <a:gd name="T66" fmla="*/ 6 w 455"/>
                  <a:gd name="T67" fmla="*/ 143 h 1628"/>
                  <a:gd name="T68" fmla="*/ 24 w 455"/>
                  <a:gd name="T69" fmla="*/ 150 h 1628"/>
                  <a:gd name="T70" fmla="*/ 50 w 455"/>
                  <a:gd name="T71" fmla="*/ 367 h 1628"/>
                  <a:gd name="T72" fmla="*/ 68 w 455"/>
                  <a:gd name="T73" fmla="*/ 656 h 1628"/>
                  <a:gd name="T74" fmla="*/ 70 w 455"/>
                  <a:gd name="T75" fmla="*/ 849 h 1628"/>
                  <a:gd name="T76" fmla="*/ 95 w 455"/>
                  <a:gd name="T77" fmla="*/ 1256 h 1628"/>
                  <a:gd name="T78" fmla="*/ 98 w 455"/>
                  <a:gd name="T79" fmla="*/ 1467 h 1628"/>
                  <a:gd name="T80" fmla="*/ 83 w 455"/>
                  <a:gd name="T81" fmla="*/ 1482 h 1628"/>
                  <a:gd name="T82" fmla="*/ 79 w 455"/>
                  <a:gd name="T83" fmla="*/ 1500 h 1628"/>
                  <a:gd name="T84" fmla="*/ 90 w 455"/>
                  <a:gd name="T85" fmla="*/ 1520 h 1628"/>
                  <a:gd name="T86" fmla="*/ 123 w 455"/>
                  <a:gd name="T87" fmla="*/ 1524 h 1628"/>
                  <a:gd name="T88" fmla="*/ 162 w 455"/>
                  <a:gd name="T89" fmla="*/ 1525 h 1628"/>
                  <a:gd name="T90" fmla="*/ 177 w 455"/>
                  <a:gd name="T91" fmla="*/ 1546 h 1628"/>
                  <a:gd name="T92" fmla="*/ 191 w 455"/>
                  <a:gd name="T93" fmla="*/ 1564 h 1628"/>
                  <a:gd name="T94" fmla="*/ 218 w 455"/>
                  <a:gd name="T95" fmla="*/ 1571 h 1628"/>
                  <a:gd name="T96" fmla="*/ 235 w 455"/>
                  <a:gd name="T97" fmla="*/ 1612 h 1628"/>
                  <a:gd name="T98" fmla="*/ 253 w 455"/>
                  <a:gd name="T99" fmla="*/ 1626 h 1628"/>
                  <a:gd name="T100" fmla="*/ 280 w 455"/>
                  <a:gd name="T101" fmla="*/ 1628 h 16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55"/>
                  <a:gd name="T154" fmla="*/ 0 h 1628"/>
                  <a:gd name="T155" fmla="*/ 455 w 455"/>
                  <a:gd name="T156" fmla="*/ 1628 h 162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55" h="1628">
                    <a:moveTo>
                      <a:pt x="288" y="1628"/>
                    </a:moveTo>
                    <a:lnTo>
                      <a:pt x="302" y="1619"/>
                    </a:lnTo>
                    <a:lnTo>
                      <a:pt x="310" y="1614"/>
                    </a:lnTo>
                    <a:lnTo>
                      <a:pt x="315" y="1612"/>
                    </a:lnTo>
                    <a:lnTo>
                      <a:pt x="321" y="1610"/>
                    </a:lnTo>
                    <a:lnTo>
                      <a:pt x="323" y="1603"/>
                    </a:lnTo>
                    <a:lnTo>
                      <a:pt x="325" y="1599"/>
                    </a:lnTo>
                    <a:lnTo>
                      <a:pt x="325" y="1591"/>
                    </a:lnTo>
                    <a:lnTo>
                      <a:pt x="322" y="1578"/>
                    </a:lnTo>
                    <a:lnTo>
                      <a:pt x="321" y="1574"/>
                    </a:lnTo>
                    <a:lnTo>
                      <a:pt x="319" y="1571"/>
                    </a:lnTo>
                    <a:lnTo>
                      <a:pt x="317" y="1567"/>
                    </a:lnTo>
                    <a:lnTo>
                      <a:pt x="315" y="1564"/>
                    </a:lnTo>
                    <a:lnTo>
                      <a:pt x="325" y="1563"/>
                    </a:lnTo>
                    <a:lnTo>
                      <a:pt x="334" y="1560"/>
                    </a:lnTo>
                    <a:lnTo>
                      <a:pt x="343" y="1559"/>
                    </a:lnTo>
                    <a:lnTo>
                      <a:pt x="351" y="1558"/>
                    </a:lnTo>
                    <a:lnTo>
                      <a:pt x="357" y="1555"/>
                    </a:lnTo>
                    <a:lnTo>
                      <a:pt x="363" y="1551"/>
                    </a:lnTo>
                    <a:lnTo>
                      <a:pt x="369" y="1548"/>
                    </a:lnTo>
                    <a:lnTo>
                      <a:pt x="375" y="1545"/>
                    </a:lnTo>
                    <a:lnTo>
                      <a:pt x="380" y="1536"/>
                    </a:lnTo>
                    <a:lnTo>
                      <a:pt x="383" y="1530"/>
                    </a:lnTo>
                    <a:lnTo>
                      <a:pt x="384" y="1523"/>
                    </a:lnTo>
                    <a:lnTo>
                      <a:pt x="385" y="1513"/>
                    </a:lnTo>
                    <a:lnTo>
                      <a:pt x="393" y="1511"/>
                    </a:lnTo>
                    <a:lnTo>
                      <a:pt x="402" y="1511"/>
                    </a:lnTo>
                    <a:lnTo>
                      <a:pt x="410" y="1510"/>
                    </a:lnTo>
                    <a:lnTo>
                      <a:pt x="419" y="1509"/>
                    </a:lnTo>
                    <a:lnTo>
                      <a:pt x="427" y="1509"/>
                    </a:lnTo>
                    <a:lnTo>
                      <a:pt x="437" y="1508"/>
                    </a:lnTo>
                    <a:lnTo>
                      <a:pt x="444" y="1508"/>
                    </a:lnTo>
                    <a:lnTo>
                      <a:pt x="454" y="1507"/>
                    </a:lnTo>
                    <a:lnTo>
                      <a:pt x="454" y="1500"/>
                    </a:lnTo>
                    <a:lnTo>
                      <a:pt x="455" y="1493"/>
                    </a:lnTo>
                    <a:lnTo>
                      <a:pt x="455" y="1486"/>
                    </a:lnTo>
                    <a:lnTo>
                      <a:pt x="455" y="1479"/>
                    </a:lnTo>
                    <a:lnTo>
                      <a:pt x="450" y="1473"/>
                    </a:lnTo>
                    <a:lnTo>
                      <a:pt x="446" y="1468"/>
                    </a:lnTo>
                    <a:lnTo>
                      <a:pt x="442" y="1465"/>
                    </a:lnTo>
                    <a:lnTo>
                      <a:pt x="438" y="1461"/>
                    </a:lnTo>
                    <a:lnTo>
                      <a:pt x="434" y="1458"/>
                    </a:lnTo>
                    <a:lnTo>
                      <a:pt x="429" y="1454"/>
                    </a:lnTo>
                    <a:lnTo>
                      <a:pt x="422" y="1450"/>
                    </a:lnTo>
                    <a:lnTo>
                      <a:pt x="414" y="1444"/>
                    </a:lnTo>
                    <a:lnTo>
                      <a:pt x="389" y="1072"/>
                    </a:lnTo>
                    <a:lnTo>
                      <a:pt x="369" y="791"/>
                    </a:lnTo>
                    <a:lnTo>
                      <a:pt x="356" y="585"/>
                    </a:lnTo>
                    <a:lnTo>
                      <a:pt x="347" y="438"/>
                    </a:lnTo>
                    <a:lnTo>
                      <a:pt x="340" y="337"/>
                    </a:lnTo>
                    <a:lnTo>
                      <a:pt x="336" y="265"/>
                    </a:lnTo>
                    <a:lnTo>
                      <a:pt x="334" y="210"/>
                    </a:lnTo>
                    <a:lnTo>
                      <a:pt x="332" y="153"/>
                    </a:lnTo>
                    <a:lnTo>
                      <a:pt x="332" y="149"/>
                    </a:lnTo>
                    <a:lnTo>
                      <a:pt x="334" y="146"/>
                    </a:lnTo>
                    <a:lnTo>
                      <a:pt x="334" y="142"/>
                    </a:lnTo>
                    <a:lnTo>
                      <a:pt x="334" y="137"/>
                    </a:lnTo>
                    <a:lnTo>
                      <a:pt x="339" y="136"/>
                    </a:lnTo>
                    <a:lnTo>
                      <a:pt x="344" y="134"/>
                    </a:lnTo>
                    <a:lnTo>
                      <a:pt x="348" y="133"/>
                    </a:lnTo>
                    <a:lnTo>
                      <a:pt x="354" y="130"/>
                    </a:lnTo>
                    <a:lnTo>
                      <a:pt x="355" y="121"/>
                    </a:lnTo>
                    <a:lnTo>
                      <a:pt x="355" y="112"/>
                    </a:lnTo>
                    <a:lnTo>
                      <a:pt x="355" y="104"/>
                    </a:lnTo>
                    <a:lnTo>
                      <a:pt x="356" y="94"/>
                    </a:lnTo>
                    <a:lnTo>
                      <a:pt x="354" y="92"/>
                    </a:lnTo>
                    <a:lnTo>
                      <a:pt x="352" y="91"/>
                    </a:lnTo>
                    <a:lnTo>
                      <a:pt x="350" y="88"/>
                    </a:lnTo>
                    <a:lnTo>
                      <a:pt x="347" y="87"/>
                    </a:lnTo>
                    <a:lnTo>
                      <a:pt x="330" y="85"/>
                    </a:lnTo>
                    <a:lnTo>
                      <a:pt x="321" y="83"/>
                    </a:lnTo>
                    <a:lnTo>
                      <a:pt x="315" y="80"/>
                    </a:lnTo>
                    <a:lnTo>
                      <a:pt x="311" y="77"/>
                    </a:lnTo>
                    <a:lnTo>
                      <a:pt x="306" y="66"/>
                    </a:lnTo>
                    <a:lnTo>
                      <a:pt x="302" y="61"/>
                    </a:lnTo>
                    <a:lnTo>
                      <a:pt x="300" y="56"/>
                    </a:lnTo>
                    <a:lnTo>
                      <a:pt x="294" y="51"/>
                    </a:lnTo>
                    <a:lnTo>
                      <a:pt x="289" y="51"/>
                    </a:lnTo>
                    <a:lnTo>
                      <a:pt x="282" y="50"/>
                    </a:lnTo>
                    <a:lnTo>
                      <a:pt x="277" y="50"/>
                    </a:lnTo>
                    <a:lnTo>
                      <a:pt x="271" y="49"/>
                    </a:lnTo>
                    <a:lnTo>
                      <a:pt x="265" y="49"/>
                    </a:lnTo>
                    <a:lnTo>
                      <a:pt x="259" y="48"/>
                    </a:lnTo>
                    <a:lnTo>
                      <a:pt x="253" y="48"/>
                    </a:lnTo>
                    <a:lnTo>
                      <a:pt x="247" y="47"/>
                    </a:lnTo>
                    <a:lnTo>
                      <a:pt x="247" y="42"/>
                    </a:lnTo>
                    <a:lnTo>
                      <a:pt x="245" y="36"/>
                    </a:lnTo>
                    <a:lnTo>
                      <a:pt x="245" y="31"/>
                    </a:lnTo>
                    <a:lnTo>
                      <a:pt x="244" y="27"/>
                    </a:lnTo>
                    <a:lnTo>
                      <a:pt x="231" y="13"/>
                    </a:lnTo>
                    <a:lnTo>
                      <a:pt x="223" y="6"/>
                    </a:lnTo>
                    <a:lnTo>
                      <a:pt x="216" y="2"/>
                    </a:lnTo>
                    <a:lnTo>
                      <a:pt x="210" y="0"/>
                    </a:lnTo>
                    <a:lnTo>
                      <a:pt x="205" y="0"/>
                    </a:lnTo>
                    <a:lnTo>
                      <a:pt x="199" y="1"/>
                    </a:lnTo>
                    <a:lnTo>
                      <a:pt x="194" y="1"/>
                    </a:lnTo>
                    <a:lnTo>
                      <a:pt x="189" y="1"/>
                    </a:lnTo>
                    <a:lnTo>
                      <a:pt x="184" y="2"/>
                    </a:lnTo>
                    <a:lnTo>
                      <a:pt x="180" y="2"/>
                    </a:lnTo>
                    <a:lnTo>
                      <a:pt x="174" y="3"/>
                    </a:lnTo>
                    <a:lnTo>
                      <a:pt x="169" y="3"/>
                    </a:lnTo>
                    <a:lnTo>
                      <a:pt x="164" y="7"/>
                    </a:lnTo>
                    <a:lnTo>
                      <a:pt x="160" y="9"/>
                    </a:lnTo>
                    <a:lnTo>
                      <a:pt x="156" y="13"/>
                    </a:lnTo>
                    <a:lnTo>
                      <a:pt x="151" y="16"/>
                    </a:lnTo>
                    <a:lnTo>
                      <a:pt x="149" y="24"/>
                    </a:lnTo>
                    <a:lnTo>
                      <a:pt x="148" y="31"/>
                    </a:lnTo>
                    <a:lnTo>
                      <a:pt x="145" y="40"/>
                    </a:lnTo>
                    <a:lnTo>
                      <a:pt x="144" y="48"/>
                    </a:lnTo>
                    <a:lnTo>
                      <a:pt x="127" y="50"/>
                    </a:lnTo>
                    <a:lnTo>
                      <a:pt x="114" y="52"/>
                    </a:lnTo>
                    <a:lnTo>
                      <a:pt x="103" y="54"/>
                    </a:lnTo>
                    <a:lnTo>
                      <a:pt x="97" y="55"/>
                    </a:lnTo>
                    <a:lnTo>
                      <a:pt x="91" y="56"/>
                    </a:lnTo>
                    <a:lnTo>
                      <a:pt x="86" y="57"/>
                    </a:lnTo>
                    <a:lnTo>
                      <a:pt x="82" y="58"/>
                    </a:lnTo>
                    <a:lnTo>
                      <a:pt x="78" y="61"/>
                    </a:lnTo>
                    <a:lnTo>
                      <a:pt x="73" y="66"/>
                    </a:lnTo>
                    <a:lnTo>
                      <a:pt x="70" y="72"/>
                    </a:lnTo>
                    <a:lnTo>
                      <a:pt x="68" y="79"/>
                    </a:lnTo>
                    <a:lnTo>
                      <a:pt x="64" y="90"/>
                    </a:lnTo>
                    <a:lnTo>
                      <a:pt x="52" y="91"/>
                    </a:lnTo>
                    <a:lnTo>
                      <a:pt x="43" y="92"/>
                    </a:lnTo>
                    <a:lnTo>
                      <a:pt x="35" y="93"/>
                    </a:lnTo>
                    <a:lnTo>
                      <a:pt x="29" y="94"/>
                    </a:lnTo>
                    <a:lnTo>
                      <a:pt x="24" y="95"/>
                    </a:lnTo>
                    <a:lnTo>
                      <a:pt x="19" y="98"/>
                    </a:lnTo>
                    <a:lnTo>
                      <a:pt x="12" y="100"/>
                    </a:lnTo>
                    <a:lnTo>
                      <a:pt x="6" y="102"/>
                    </a:lnTo>
                    <a:lnTo>
                      <a:pt x="4" y="111"/>
                    </a:lnTo>
                    <a:lnTo>
                      <a:pt x="3" y="120"/>
                    </a:lnTo>
                    <a:lnTo>
                      <a:pt x="2" y="128"/>
                    </a:lnTo>
                    <a:lnTo>
                      <a:pt x="0" y="137"/>
                    </a:lnTo>
                    <a:lnTo>
                      <a:pt x="2" y="140"/>
                    </a:lnTo>
                    <a:lnTo>
                      <a:pt x="4" y="141"/>
                    </a:lnTo>
                    <a:lnTo>
                      <a:pt x="6" y="143"/>
                    </a:lnTo>
                    <a:lnTo>
                      <a:pt x="7" y="146"/>
                    </a:lnTo>
                    <a:lnTo>
                      <a:pt x="12" y="147"/>
                    </a:lnTo>
                    <a:lnTo>
                      <a:pt x="19" y="149"/>
                    </a:lnTo>
                    <a:lnTo>
                      <a:pt x="24" y="150"/>
                    </a:lnTo>
                    <a:lnTo>
                      <a:pt x="31" y="153"/>
                    </a:lnTo>
                    <a:lnTo>
                      <a:pt x="36" y="194"/>
                    </a:lnTo>
                    <a:lnTo>
                      <a:pt x="43" y="274"/>
                    </a:lnTo>
                    <a:lnTo>
                      <a:pt x="50" y="367"/>
                    </a:lnTo>
                    <a:lnTo>
                      <a:pt x="57" y="447"/>
                    </a:lnTo>
                    <a:lnTo>
                      <a:pt x="60" y="516"/>
                    </a:lnTo>
                    <a:lnTo>
                      <a:pt x="64" y="586"/>
                    </a:lnTo>
                    <a:lnTo>
                      <a:pt x="68" y="656"/>
                    </a:lnTo>
                    <a:lnTo>
                      <a:pt x="72" y="724"/>
                    </a:lnTo>
                    <a:lnTo>
                      <a:pt x="72" y="765"/>
                    </a:lnTo>
                    <a:lnTo>
                      <a:pt x="72" y="807"/>
                    </a:lnTo>
                    <a:lnTo>
                      <a:pt x="70" y="849"/>
                    </a:lnTo>
                    <a:lnTo>
                      <a:pt x="70" y="890"/>
                    </a:lnTo>
                    <a:lnTo>
                      <a:pt x="77" y="999"/>
                    </a:lnTo>
                    <a:lnTo>
                      <a:pt x="85" y="1112"/>
                    </a:lnTo>
                    <a:lnTo>
                      <a:pt x="95" y="1256"/>
                    </a:lnTo>
                    <a:lnTo>
                      <a:pt x="107" y="1460"/>
                    </a:lnTo>
                    <a:lnTo>
                      <a:pt x="104" y="1464"/>
                    </a:lnTo>
                    <a:lnTo>
                      <a:pt x="102" y="1466"/>
                    </a:lnTo>
                    <a:lnTo>
                      <a:pt x="98" y="1467"/>
                    </a:lnTo>
                    <a:lnTo>
                      <a:pt x="93" y="1468"/>
                    </a:lnTo>
                    <a:lnTo>
                      <a:pt x="91" y="1473"/>
                    </a:lnTo>
                    <a:lnTo>
                      <a:pt x="87" y="1478"/>
                    </a:lnTo>
                    <a:lnTo>
                      <a:pt x="83" y="1482"/>
                    </a:lnTo>
                    <a:lnTo>
                      <a:pt x="79" y="1489"/>
                    </a:lnTo>
                    <a:lnTo>
                      <a:pt x="79" y="1493"/>
                    </a:lnTo>
                    <a:lnTo>
                      <a:pt x="79" y="1496"/>
                    </a:lnTo>
                    <a:lnTo>
                      <a:pt x="79" y="1500"/>
                    </a:lnTo>
                    <a:lnTo>
                      <a:pt x="79" y="1504"/>
                    </a:lnTo>
                    <a:lnTo>
                      <a:pt x="82" y="1509"/>
                    </a:lnTo>
                    <a:lnTo>
                      <a:pt x="86" y="1514"/>
                    </a:lnTo>
                    <a:lnTo>
                      <a:pt x="90" y="1520"/>
                    </a:lnTo>
                    <a:lnTo>
                      <a:pt x="94" y="1524"/>
                    </a:lnTo>
                    <a:lnTo>
                      <a:pt x="103" y="1524"/>
                    </a:lnTo>
                    <a:lnTo>
                      <a:pt x="114" y="1524"/>
                    </a:lnTo>
                    <a:lnTo>
                      <a:pt x="123" y="1524"/>
                    </a:lnTo>
                    <a:lnTo>
                      <a:pt x="133" y="1524"/>
                    </a:lnTo>
                    <a:lnTo>
                      <a:pt x="143" y="1524"/>
                    </a:lnTo>
                    <a:lnTo>
                      <a:pt x="152" y="1524"/>
                    </a:lnTo>
                    <a:lnTo>
                      <a:pt x="162" y="1525"/>
                    </a:lnTo>
                    <a:lnTo>
                      <a:pt x="172" y="1525"/>
                    </a:lnTo>
                    <a:lnTo>
                      <a:pt x="173" y="1532"/>
                    </a:lnTo>
                    <a:lnTo>
                      <a:pt x="176" y="1539"/>
                    </a:lnTo>
                    <a:lnTo>
                      <a:pt x="177" y="1546"/>
                    </a:lnTo>
                    <a:lnTo>
                      <a:pt x="178" y="1553"/>
                    </a:lnTo>
                    <a:lnTo>
                      <a:pt x="182" y="1557"/>
                    </a:lnTo>
                    <a:lnTo>
                      <a:pt x="187" y="1560"/>
                    </a:lnTo>
                    <a:lnTo>
                      <a:pt x="191" y="1564"/>
                    </a:lnTo>
                    <a:lnTo>
                      <a:pt x="197" y="1567"/>
                    </a:lnTo>
                    <a:lnTo>
                      <a:pt x="203" y="1568"/>
                    </a:lnTo>
                    <a:lnTo>
                      <a:pt x="211" y="1570"/>
                    </a:lnTo>
                    <a:lnTo>
                      <a:pt x="218" y="1571"/>
                    </a:lnTo>
                    <a:lnTo>
                      <a:pt x="226" y="1572"/>
                    </a:lnTo>
                    <a:lnTo>
                      <a:pt x="230" y="1593"/>
                    </a:lnTo>
                    <a:lnTo>
                      <a:pt x="232" y="1605"/>
                    </a:lnTo>
                    <a:lnTo>
                      <a:pt x="235" y="1612"/>
                    </a:lnTo>
                    <a:lnTo>
                      <a:pt x="240" y="1619"/>
                    </a:lnTo>
                    <a:lnTo>
                      <a:pt x="244" y="1621"/>
                    </a:lnTo>
                    <a:lnTo>
                      <a:pt x="249" y="1623"/>
                    </a:lnTo>
                    <a:lnTo>
                      <a:pt x="253" y="1626"/>
                    </a:lnTo>
                    <a:lnTo>
                      <a:pt x="259" y="1628"/>
                    </a:lnTo>
                    <a:lnTo>
                      <a:pt x="265" y="1628"/>
                    </a:lnTo>
                    <a:lnTo>
                      <a:pt x="273" y="1628"/>
                    </a:lnTo>
                    <a:lnTo>
                      <a:pt x="280" y="1628"/>
                    </a:lnTo>
                    <a:lnTo>
                      <a:pt x="288" y="16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73" name="Freeform 34">
                <a:extLst>
                  <a:ext uri="{FF2B5EF4-FFF2-40B4-BE49-F238E27FC236}">
                    <a16:creationId xmlns:a16="http://schemas.microsoft.com/office/drawing/2014/main" id="{44AA9A7C-22DA-764D-0A88-AC622ECD0F34}"/>
                  </a:ext>
                </a:extLst>
              </p:cNvPr>
              <p:cNvSpPr>
                <a:spLocks/>
              </p:cNvSpPr>
              <p:nvPr/>
            </p:nvSpPr>
            <p:spPr bwMode="auto">
              <a:xfrm>
                <a:off x="3982" y="3776"/>
                <a:ext cx="50" cy="49"/>
              </a:xfrm>
              <a:custGeom>
                <a:avLst/>
                <a:gdLst>
                  <a:gd name="T0" fmla="*/ 27 w 50"/>
                  <a:gd name="T1" fmla="*/ 48 h 49"/>
                  <a:gd name="T2" fmla="*/ 36 w 50"/>
                  <a:gd name="T3" fmla="*/ 44 h 49"/>
                  <a:gd name="T4" fmla="*/ 41 w 50"/>
                  <a:gd name="T5" fmla="*/ 40 h 49"/>
                  <a:gd name="T6" fmla="*/ 45 w 50"/>
                  <a:gd name="T7" fmla="*/ 37 h 49"/>
                  <a:gd name="T8" fmla="*/ 48 w 50"/>
                  <a:gd name="T9" fmla="*/ 32 h 49"/>
                  <a:gd name="T10" fmla="*/ 49 w 50"/>
                  <a:gd name="T11" fmla="*/ 26 h 49"/>
                  <a:gd name="T12" fmla="*/ 49 w 50"/>
                  <a:gd name="T13" fmla="*/ 19 h 49"/>
                  <a:gd name="T14" fmla="*/ 50 w 50"/>
                  <a:gd name="T15" fmla="*/ 13 h 49"/>
                  <a:gd name="T16" fmla="*/ 50 w 50"/>
                  <a:gd name="T17" fmla="*/ 6 h 49"/>
                  <a:gd name="T18" fmla="*/ 41 w 50"/>
                  <a:gd name="T19" fmla="*/ 3 h 49"/>
                  <a:gd name="T20" fmla="*/ 35 w 50"/>
                  <a:gd name="T21" fmla="*/ 2 h 49"/>
                  <a:gd name="T22" fmla="*/ 29 w 50"/>
                  <a:gd name="T23" fmla="*/ 0 h 49"/>
                  <a:gd name="T24" fmla="*/ 21 w 50"/>
                  <a:gd name="T25" fmla="*/ 0 h 49"/>
                  <a:gd name="T26" fmla="*/ 16 w 50"/>
                  <a:gd name="T27" fmla="*/ 5 h 49"/>
                  <a:gd name="T28" fmla="*/ 11 w 50"/>
                  <a:gd name="T29" fmla="*/ 11 h 49"/>
                  <a:gd name="T30" fmla="*/ 6 w 50"/>
                  <a:gd name="T31" fmla="*/ 16 h 49"/>
                  <a:gd name="T32" fmla="*/ 0 w 50"/>
                  <a:gd name="T33" fmla="*/ 21 h 49"/>
                  <a:gd name="T34" fmla="*/ 0 w 50"/>
                  <a:gd name="T35" fmla="*/ 25 h 49"/>
                  <a:gd name="T36" fmla="*/ 0 w 50"/>
                  <a:gd name="T37" fmla="*/ 28 h 49"/>
                  <a:gd name="T38" fmla="*/ 0 w 50"/>
                  <a:gd name="T39" fmla="*/ 32 h 49"/>
                  <a:gd name="T40" fmla="*/ 0 w 50"/>
                  <a:gd name="T41" fmla="*/ 35 h 49"/>
                  <a:gd name="T42" fmla="*/ 3 w 50"/>
                  <a:gd name="T43" fmla="*/ 39 h 49"/>
                  <a:gd name="T44" fmla="*/ 7 w 50"/>
                  <a:gd name="T45" fmla="*/ 42 h 49"/>
                  <a:gd name="T46" fmla="*/ 11 w 50"/>
                  <a:gd name="T47" fmla="*/ 46 h 49"/>
                  <a:gd name="T48" fmla="*/ 13 w 50"/>
                  <a:gd name="T49" fmla="*/ 49 h 49"/>
                  <a:gd name="T50" fmla="*/ 16 w 50"/>
                  <a:gd name="T51" fmla="*/ 49 h 49"/>
                  <a:gd name="T52" fmla="*/ 20 w 50"/>
                  <a:gd name="T53" fmla="*/ 49 h 49"/>
                  <a:gd name="T54" fmla="*/ 24 w 50"/>
                  <a:gd name="T55" fmla="*/ 49 h 49"/>
                  <a:gd name="T56" fmla="*/ 27 w 50"/>
                  <a:gd name="T57" fmla="*/ 48 h 4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0"/>
                  <a:gd name="T88" fmla="*/ 0 h 49"/>
                  <a:gd name="T89" fmla="*/ 50 w 50"/>
                  <a:gd name="T90" fmla="*/ 49 h 4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0" h="49">
                    <a:moveTo>
                      <a:pt x="27" y="48"/>
                    </a:moveTo>
                    <a:lnTo>
                      <a:pt x="36" y="44"/>
                    </a:lnTo>
                    <a:lnTo>
                      <a:pt x="41" y="40"/>
                    </a:lnTo>
                    <a:lnTo>
                      <a:pt x="45" y="37"/>
                    </a:lnTo>
                    <a:lnTo>
                      <a:pt x="48" y="32"/>
                    </a:lnTo>
                    <a:lnTo>
                      <a:pt x="49" y="26"/>
                    </a:lnTo>
                    <a:lnTo>
                      <a:pt x="49" y="19"/>
                    </a:lnTo>
                    <a:lnTo>
                      <a:pt x="50" y="13"/>
                    </a:lnTo>
                    <a:lnTo>
                      <a:pt x="50" y="6"/>
                    </a:lnTo>
                    <a:lnTo>
                      <a:pt x="41" y="3"/>
                    </a:lnTo>
                    <a:lnTo>
                      <a:pt x="35" y="2"/>
                    </a:lnTo>
                    <a:lnTo>
                      <a:pt x="29" y="0"/>
                    </a:lnTo>
                    <a:lnTo>
                      <a:pt x="21" y="0"/>
                    </a:lnTo>
                    <a:lnTo>
                      <a:pt x="16" y="5"/>
                    </a:lnTo>
                    <a:lnTo>
                      <a:pt x="11" y="11"/>
                    </a:lnTo>
                    <a:lnTo>
                      <a:pt x="6" y="16"/>
                    </a:lnTo>
                    <a:lnTo>
                      <a:pt x="0" y="21"/>
                    </a:lnTo>
                    <a:lnTo>
                      <a:pt x="0" y="25"/>
                    </a:lnTo>
                    <a:lnTo>
                      <a:pt x="0" y="28"/>
                    </a:lnTo>
                    <a:lnTo>
                      <a:pt x="0" y="32"/>
                    </a:lnTo>
                    <a:lnTo>
                      <a:pt x="0" y="35"/>
                    </a:lnTo>
                    <a:lnTo>
                      <a:pt x="3" y="39"/>
                    </a:lnTo>
                    <a:lnTo>
                      <a:pt x="7" y="42"/>
                    </a:lnTo>
                    <a:lnTo>
                      <a:pt x="11" y="46"/>
                    </a:lnTo>
                    <a:lnTo>
                      <a:pt x="13" y="49"/>
                    </a:lnTo>
                    <a:lnTo>
                      <a:pt x="16" y="49"/>
                    </a:lnTo>
                    <a:lnTo>
                      <a:pt x="20" y="49"/>
                    </a:lnTo>
                    <a:lnTo>
                      <a:pt x="24" y="49"/>
                    </a:lnTo>
                    <a:lnTo>
                      <a:pt x="27" y="48"/>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74" name="Freeform 35">
                <a:extLst>
                  <a:ext uri="{FF2B5EF4-FFF2-40B4-BE49-F238E27FC236}">
                    <a16:creationId xmlns:a16="http://schemas.microsoft.com/office/drawing/2014/main" id="{C85E1698-C188-D345-A6E5-527BCD432049}"/>
                  </a:ext>
                </a:extLst>
              </p:cNvPr>
              <p:cNvSpPr>
                <a:spLocks/>
              </p:cNvSpPr>
              <p:nvPr/>
            </p:nvSpPr>
            <p:spPr bwMode="auto">
              <a:xfrm>
                <a:off x="3916" y="3725"/>
                <a:ext cx="173" cy="38"/>
              </a:xfrm>
              <a:custGeom>
                <a:avLst/>
                <a:gdLst>
                  <a:gd name="T0" fmla="*/ 120 w 173"/>
                  <a:gd name="T1" fmla="*/ 38 h 38"/>
                  <a:gd name="T2" fmla="*/ 128 w 173"/>
                  <a:gd name="T3" fmla="*/ 35 h 38"/>
                  <a:gd name="T4" fmla="*/ 135 w 173"/>
                  <a:gd name="T5" fmla="*/ 33 h 38"/>
                  <a:gd name="T6" fmla="*/ 140 w 173"/>
                  <a:gd name="T7" fmla="*/ 32 h 38"/>
                  <a:gd name="T8" fmla="*/ 145 w 173"/>
                  <a:gd name="T9" fmla="*/ 31 h 38"/>
                  <a:gd name="T10" fmla="*/ 149 w 173"/>
                  <a:gd name="T11" fmla="*/ 31 h 38"/>
                  <a:gd name="T12" fmla="*/ 153 w 173"/>
                  <a:gd name="T13" fmla="*/ 29 h 38"/>
                  <a:gd name="T14" fmla="*/ 159 w 173"/>
                  <a:gd name="T15" fmla="*/ 29 h 38"/>
                  <a:gd name="T16" fmla="*/ 165 w 173"/>
                  <a:gd name="T17" fmla="*/ 28 h 38"/>
                  <a:gd name="T18" fmla="*/ 168 w 173"/>
                  <a:gd name="T19" fmla="*/ 21 h 38"/>
                  <a:gd name="T20" fmla="*/ 170 w 173"/>
                  <a:gd name="T21" fmla="*/ 15 h 38"/>
                  <a:gd name="T22" fmla="*/ 172 w 173"/>
                  <a:gd name="T23" fmla="*/ 10 h 38"/>
                  <a:gd name="T24" fmla="*/ 173 w 173"/>
                  <a:gd name="T25" fmla="*/ 0 h 38"/>
                  <a:gd name="T26" fmla="*/ 152 w 173"/>
                  <a:gd name="T27" fmla="*/ 0 h 38"/>
                  <a:gd name="T28" fmla="*/ 131 w 173"/>
                  <a:gd name="T29" fmla="*/ 1 h 38"/>
                  <a:gd name="T30" fmla="*/ 108 w 173"/>
                  <a:gd name="T31" fmla="*/ 3 h 38"/>
                  <a:gd name="T32" fmla="*/ 87 w 173"/>
                  <a:gd name="T33" fmla="*/ 4 h 38"/>
                  <a:gd name="T34" fmla="*/ 65 w 173"/>
                  <a:gd name="T35" fmla="*/ 4 h 38"/>
                  <a:gd name="T36" fmla="*/ 44 w 173"/>
                  <a:gd name="T37" fmla="*/ 5 h 38"/>
                  <a:gd name="T38" fmla="*/ 21 w 173"/>
                  <a:gd name="T39" fmla="*/ 6 h 38"/>
                  <a:gd name="T40" fmla="*/ 0 w 173"/>
                  <a:gd name="T41" fmla="*/ 7 h 38"/>
                  <a:gd name="T42" fmla="*/ 3 w 173"/>
                  <a:gd name="T43" fmla="*/ 11 h 38"/>
                  <a:gd name="T44" fmla="*/ 4 w 173"/>
                  <a:gd name="T45" fmla="*/ 13 h 38"/>
                  <a:gd name="T46" fmla="*/ 7 w 173"/>
                  <a:gd name="T47" fmla="*/ 17 h 38"/>
                  <a:gd name="T48" fmla="*/ 8 w 173"/>
                  <a:gd name="T49" fmla="*/ 19 h 38"/>
                  <a:gd name="T50" fmla="*/ 18 w 173"/>
                  <a:gd name="T51" fmla="*/ 24 h 38"/>
                  <a:gd name="T52" fmla="*/ 24 w 173"/>
                  <a:gd name="T53" fmla="*/ 26 h 38"/>
                  <a:gd name="T54" fmla="*/ 29 w 173"/>
                  <a:gd name="T55" fmla="*/ 28 h 38"/>
                  <a:gd name="T56" fmla="*/ 35 w 173"/>
                  <a:gd name="T57" fmla="*/ 31 h 38"/>
                  <a:gd name="T58" fmla="*/ 39 w 173"/>
                  <a:gd name="T59" fmla="*/ 32 h 38"/>
                  <a:gd name="T60" fmla="*/ 44 w 173"/>
                  <a:gd name="T61" fmla="*/ 33 h 38"/>
                  <a:gd name="T62" fmla="*/ 50 w 173"/>
                  <a:gd name="T63" fmla="*/ 34 h 38"/>
                  <a:gd name="T64" fmla="*/ 58 w 173"/>
                  <a:gd name="T65" fmla="*/ 35 h 38"/>
                  <a:gd name="T66" fmla="*/ 76 w 173"/>
                  <a:gd name="T67" fmla="*/ 35 h 38"/>
                  <a:gd name="T68" fmla="*/ 87 w 173"/>
                  <a:gd name="T69" fmla="*/ 35 h 38"/>
                  <a:gd name="T70" fmla="*/ 98 w 173"/>
                  <a:gd name="T71" fmla="*/ 35 h 38"/>
                  <a:gd name="T72" fmla="*/ 105 w 173"/>
                  <a:gd name="T73" fmla="*/ 36 h 38"/>
                  <a:gd name="T74" fmla="*/ 110 w 173"/>
                  <a:gd name="T75" fmla="*/ 36 h 38"/>
                  <a:gd name="T76" fmla="*/ 114 w 173"/>
                  <a:gd name="T77" fmla="*/ 38 h 38"/>
                  <a:gd name="T78" fmla="*/ 118 w 173"/>
                  <a:gd name="T79" fmla="*/ 38 h 38"/>
                  <a:gd name="T80" fmla="*/ 120 w 173"/>
                  <a:gd name="T81" fmla="*/ 38 h 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3"/>
                  <a:gd name="T124" fmla="*/ 0 h 38"/>
                  <a:gd name="T125" fmla="*/ 173 w 173"/>
                  <a:gd name="T126" fmla="*/ 38 h 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3" h="38">
                    <a:moveTo>
                      <a:pt x="120" y="38"/>
                    </a:moveTo>
                    <a:lnTo>
                      <a:pt x="128" y="35"/>
                    </a:lnTo>
                    <a:lnTo>
                      <a:pt x="135" y="33"/>
                    </a:lnTo>
                    <a:lnTo>
                      <a:pt x="140" y="32"/>
                    </a:lnTo>
                    <a:lnTo>
                      <a:pt x="145" y="31"/>
                    </a:lnTo>
                    <a:lnTo>
                      <a:pt x="149" y="31"/>
                    </a:lnTo>
                    <a:lnTo>
                      <a:pt x="153" y="29"/>
                    </a:lnTo>
                    <a:lnTo>
                      <a:pt x="159" y="29"/>
                    </a:lnTo>
                    <a:lnTo>
                      <a:pt x="165" y="28"/>
                    </a:lnTo>
                    <a:lnTo>
                      <a:pt x="168" y="21"/>
                    </a:lnTo>
                    <a:lnTo>
                      <a:pt x="170" y="15"/>
                    </a:lnTo>
                    <a:lnTo>
                      <a:pt x="172" y="10"/>
                    </a:lnTo>
                    <a:lnTo>
                      <a:pt x="173" y="0"/>
                    </a:lnTo>
                    <a:lnTo>
                      <a:pt x="152" y="0"/>
                    </a:lnTo>
                    <a:lnTo>
                      <a:pt x="131" y="1"/>
                    </a:lnTo>
                    <a:lnTo>
                      <a:pt x="108" y="3"/>
                    </a:lnTo>
                    <a:lnTo>
                      <a:pt x="87" y="4"/>
                    </a:lnTo>
                    <a:lnTo>
                      <a:pt x="65" y="4"/>
                    </a:lnTo>
                    <a:lnTo>
                      <a:pt x="44" y="5"/>
                    </a:lnTo>
                    <a:lnTo>
                      <a:pt x="21" y="6"/>
                    </a:lnTo>
                    <a:lnTo>
                      <a:pt x="0" y="7"/>
                    </a:lnTo>
                    <a:lnTo>
                      <a:pt x="3" y="11"/>
                    </a:lnTo>
                    <a:lnTo>
                      <a:pt x="4" y="13"/>
                    </a:lnTo>
                    <a:lnTo>
                      <a:pt x="7" y="17"/>
                    </a:lnTo>
                    <a:lnTo>
                      <a:pt x="8" y="19"/>
                    </a:lnTo>
                    <a:lnTo>
                      <a:pt x="18" y="24"/>
                    </a:lnTo>
                    <a:lnTo>
                      <a:pt x="24" y="26"/>
                    </a:lnTo>
                    <a:lnTo>
                      <a:pt x="29" y="28"/>
                    </a:lnTo>
                    <a:lnTo>
                      <a:pt x="35" y="31"/>
                    </a:lnTo>
                    <a:lnTo>
                      <a:pt x="39" y="32"/>
                    </a:lnTo>
                    <a:lnTo>
                      <a:pt x="44" y="33"/>
                    </a:lnTo>
                    <a:lnTo>
                      <a:pt x="50" y="34"/>
                    </a:lnTo>
                    <a:lnTo>
                      <a:pt x="58" y="35"/>
                    </a:lnTo>
                    <a:lnTo>
                      <a:pt x="76" y="35"/>
                    </a:lnTo>
                    <a:lnTo>
                      <a:pt x="87" y="35"/>
                    </a:lnTo>
                    <a:lnTo>
                      <a:pt x="98" y="35"/>
                    </a:lnTo>
                    <a:lnTo>
                      <a:pt x="105" y="36"/>
                    </a:lnTo>
                    <a:lnTo>
                      <a:pt x="110" y="36"/>
                    </a:lnTo>
                    <a:lnTo>
                      <a:pt x="114" y="38"/>
                    </a:lnTo>
                    <a:lnTo>
                      <a:pt x="118" y="38"/>
                    </a:lnTo>
                    <a:lnTo>
                      <a:pt x="120" y="38"/>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75" name="Freeform 36">
                <a:extLst>
                  <a:ext uri="{FF2B5EF4-FFF2-40B4-BE49-F238E27FC236}">
                    <a16:creationId xmlns:a16="http://schemas.microsoft.com/office/drawing/2014/main" id="{340C344C-C9A6-8940-3D1A-034B6ADAE734}"/>
                  </a:ext>
                </a:extLst>
              </p:cNvPr>
              <p:cNvSpPr>
                <a:spLocks/>
              </p:cNvSpPr>
              <p:nvPr/>
            </p:nvSpPr>
            <p:spPr bwMode="auto">
              <a:xfrm>
                <a:off x="3816" y="3668"/>
                <a:ext cx="351" cy="43"/>
              </a:xfrm>
              <a:custGeom>
                <a:avLst/>
                <a:gdLst>
                  <a:gd name="T0" fmla="*/ 318 w 351"/>
                  <a:gd name="T1" fmla="*/ 43 h 43"/>
                  <a:gd name="T2" fmla="*/ 326 w 351"/>
                  <a:gd name="T3" fmla="*/ 42 h 43"/>
                  <a:gd name="T4" fmla="*/ 334 w 351"/>
                  <a:gd name="T5" fmla="*/ 41 h 43"/>
                  <a:gd name="T6" fmla="*/ 342 w 351"/>
                  <a:gd name="T7" fmla="*/ 40 h 43"/>
                  <a:gd name="T8" fmla="*/ 351 w 351"/>
                  <a:gd name="T9" fmla="*/ 39 h 43"/>
                  <a:gd name="T10" fmla="*/ 348 w 351"/>
                  <a:gd name="T11" fmla="*/ 32 h 43"/>
                  <a:gd name="T12" fmla="*/ 347 w 351"/>
                  <a:gd name="T13" fmla="*/ 23 h 43"/>
                  <a:gd name="T14" fmla="*/ 344 w 351"/>
                  <a:gd name="T15" fmla="*/ 16 h 43"/>
                  <a:gd name="T16" fmla="*/ 342 w 351"/>
                  <a:gd name="T17" fmla="*/ 9 h 43"/>
                  <a:gd name="T18" fmla="*/ 335 w 351"/>
                  <a:gd name="T19" fmla="*/ 7 h 43"/>
                  <a:gd name="T20" fmla="*/ 327 w 351"/>
                  <a:gd name="T21" fmla="*/ 5 h 43"/>
                  <a:gd name="T22" fmla="*/ 320 w 351"/>
                  <a:gd name="T23" fmla="*/ 3 h 43"/>
                  <a:gd name="T24" fmla="*/ 313 w 351"/>
                  <a:gd name="T25" fmla="*/ 0 h 43"/>
                  <a:gd name="T26" fmla="*/ 265 w 351"/>
                  <a:gd name="T27" fmla="*/ 1 h 43"/>
                  <a:gd name="T28" fmla="*/ 223 w 351"/>
                  <a:gd name="T29" fmla="*/ 4 h 43"/>
                  <a:gd name="T30" fmla="*/ 187 w 351"/>
                  <a:gd name="T31" fmla="*/ 5 h 43"/>
                  <a:gd name="T32" fmla="*/ 156 w 351"/>
                  <a:gd name="T33" fmla="*/ 6 h 43"/>
                  <a:gd name="T34" fmla="*/ 129 w 351"/>
                  <a:gd name="T35" fmla="*/ 7 h 43"/>
                  <a:gd name="T36" fmla="*/ 107 w 351"/>
                  <a:gd name="T37" fmla="*/ 7 h 43"/>
                  <a:gd name="T38" fmla="*/ 87 w 351"/>
                  <a:gd name="T39" fmla="*/ 8 h 43"/>
                  <a:gd name="T40" fmla="*/ 73 w 351"/>
                  <a:gd name="T41" fmla="*/ 8 h 43"/>
                  <a:gd name="T42" fmla="*/ 60 w 351"/>
                  <a:gd name="T43" fmla="*/ 9 h 43"/>
                  <a:gd name="T44" fmla="*/ 49 w 351"/>
                  <a:gd name="T45" fmla="*/ 11 h 43"/>
                  <a:gd name="T46" fmla="*/ 40 w 351"/>
                  <a:gd name="T47" fmla="*/ 11 h 43"/>
                  <a:gd name="T48" fmla="*/ 33 w 351"/>
                  <a:gd name="T49" fmla="*/ 12 h 43"/>
                  <a:gd name="T50" fmla="*/ 27 w 351"/>
                  <a:gd name="T51" fmla="*/ 12 h 43"/>
                  <a:gd name="T52" fmla="*/ 21 w 351"/>
                  <a:gd name="T53" fmla="*/ 13 h 43"/>
                  <a:gd name="T54" fmla="*/ 16 w 351"/>
                  <a:gd name="T55" fmla="*/ 13 h 43"/>
                  <a:gd name="T56" fmla="*/ 11 w 351"/>
                  <a:gd name="T57" fmla="*/ 14 h 43"/>
                  <a:gd name="T58" fmla="*/ 7 w 351"/>
                  <a:gd name="T59" fmla="*/ 18 h 43"/>
                  <a:gd name="T60" fmla="*/ 4 w 351"/>
                  <a:gd name="T61" fmla="*/ 20 h 43"/>
                  <a:gd name="T62" fmla="*/ 2 w 351"/>
                  <a:gd name="T63" fmla="*/ 23 h 43"/>
                  <a:gd name="T64" fmla="*/ 0 w 351"/>
                  <a:gd name="T65" fmla="*/ 29 h 43"/>
                  <a:gd name="T66" fmla="*/ 4 w 351"/>
                  <a:gd name="T67" fmla="*/ 30 h 43"/>
                  <a:gd name="T68" fmla="*/ 7 w 351"/>
                  <a:gd name="T69" fmla="*/ 32 h 43"/>
                  <a:gd name="T70" fmla="*/ 11 w 351"/>
                  <a:gd name="T71" fmla="*/ 33 h 43"/>
                  <a:gd name="T72" fmla="*/ 16 w 351"/>
                  <a:gd name="T73" fmla="*/ 34 h 43"/>
                  <a:gd name="T74" fmla="*/ 23 w 351"/>
                  <a:gd name="T75" fmla="*/ 35 h 43"/>
                  <a:gd name="T76" fmla="*/ 31 w 351"/>
                  <a:gd name="T77" fmla="*/ 37 h 43"/>
                  <a:gd name="T78" fmla="*/ 44 w 351"/>
                  <a:gd name="T79" fmla="*/ 40 h 43"/>
                  <a:gd name="T80" fmla="*/ 60 w 351"/>
                  <a:gd name="T81" fmla="*/ 42 h 43"/>
                  <a:gd name="T82" fmla="*/ 96 w 351"/>
                  <a:gd name="T83" fmla="*/ 43 h 43"/>
                  <a:gd name="T84" fmla="*/ 124 w 351"/>
                  <a:gd name="T85" fmla="*/ 43 h 43"/>
                  <a:gd name="T86" fmla="*/ 148 w 351"/>
                  <a:gd name="T87" fmla="*/ 43 h 43"/>
                  <a:gd name="T88" fmla="*/ 166 w 351"/>
                  <a:gd name="T89" fmla="*/ 43 h 43"/>
                  <a:gd name="T90" fmla="*/ 183 w 351"/>
                  <a:gd name="T91" fmla="*/ 43 h 43"/>
                  <a:gd name="T92" fmla="*/ 202 w 351"/>
                  <a:gd name="T93" fmla="*/ 42 h 43"/>
                  <a:gd name="T94" fmla="*/ 222 w 351"/>
                  <a:gd name="T95" fmla="*/ 41 h 43"/>
                  <a:gd name="T96" fmla="*/ 248 w 351"/>
                  <a:gd name="T97" fmla="*/ 40 h 43"/>
                  <a:gd name="T98" fmla="*/ 252 w 351"/>
                  <a:gd name="T99" fmla="*/ 39 h 43"/>
                  <a:gd name="T100" fmla="*/ 256 w 351"/>
                  <a:gd name="T101" fmla="*/ 37 h 43"/>
                  <a:gd name="T102" fmla="*/ 260 w 351"/>
                  <a:gd name="T103" fmla="*/ 37 h 43"/>
                  <a:gd name="T104" fmla="*/ 264 w 351"/>
                  <a:gd name="T105" fmla="*/ 36 h 43"/>
                  <a:gd name="T106" fmla="*/ 269 w 351"/>
                  <a:gd name="T107" fmla="*/ 36 h 43"/>
                  <a:gd name="T108" fmla="*/ 276 w 351"/>
                  <a:gd name="T109" fmla="*/ 36 h 43"/>
                  <a:gd name="T110" fmla="*/ 285 w 351"/>
                  <a:gd name="T111" fmla="*/ 36 h 43"/>
                  <a:gd name="T112" fmla="*/ 297 w 351"/>
                  <a:gd name="T113" fmla="*/ 36 h 43"/>
                  <a:gd name="T114" fmla="*/ 305 w 351"/>
                  <a:gd name="T115" fmla="*/ 40 h 43"/>
                  <a:gd name="T116" fmla="*/ 310 w 351"/>
                  <a:gd name="T117" fmla="*/ 42 h 43"/>
                  <a:gd name="T118" fmla="*/ 313 w 351"/>
                  <a:gd name="T119" fmla="*/ 43 h 43"/>
                  <a:gd name="T120" fmla="*/ 318 w 351"/>
                  <a:gd name="T121" fmla="*/ 43 h 4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51"/>
                  <a:gd name="T184" fmla="*/ 0 h 43"/>
                  <a:gd name="T185" fmla="*/ 351 w 351"/>
                  <a:gd name="T186" fmla="*/ 43 h 4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51" h="43">
                    <a:moveTo>
                      <a:pt x="318" y="43"/>
                    </a:moveTo>
                    <a:lnTo>
                      <a:pt x="326" y="42"/>
                    </a:lnTo>
                    <a:lnTo>
                      <a:pt x="334" y="41"/>
                    </a:lnTo>
                    <a:lnTo>
                      <a:pt x="342" y="40"/>
                    </a:lnTo>
                    <a:lnTo>
                      <a:pt x="351" y="39"/>
                    </a:lnTo>
                    <a:lnTo>
                      <a:pt x="348" y="32"/>
                    </a:lnTo>
                    <a:lnTo>
                      <a:pt x="347" y="23"/>
                    </a:lnTo>
                    <a:lnTo>
                      <a:pt x="344" y="16"/>
                    </a:lnTo>
                    <a:lnTo>
                      <a:pt x="342" y="9"/>
                    </a:lnTo>
                    <a:lnTo>
                      <a:pt x="335" y="7"/>
                    </a:lnTo>
                    <a:lnTo>
                      <a:pt x="327" y="5"/>
                    </a:lnTo>
                    <a:lnTo>
                      <a:pt x="320" y="3"/>
                    </a:lnTo>
                    <a:lnTo>
                      <a:pt x="313" y="0"/>
                    </a:lnTo>
                    <a:lnTo>
                      <a:pt x="265" y="1"/>
                    </a:lnTo>
                    <a:lnTo>
                      <a:pt x="223" y="4"/>
                    </a:lnTo>
                    <a:lnTo>
                      <a:pt x="187" y="5"/>
                    </a:lnTo>
                    <a:lnTo>
                      <a:pt x="156" y="6"/>
                    </a:lnTo>
                    <a:lnTo>
                      <a:pt x="129" y="7"/>
                    </a:lnTo>
                    <a:lnTo>
                      <a:pt x="107" y="7"/>
                    </a:lnTo>
                    <a:lnTo>
                      <a:pt x="87" y="8"/>
                    </a:lnTo>
                    <a:lnTo>
                      <a:pt x="73" y="8"/>
                    </a:lnTo>
                    <a:lnTo>
                      <a:pt x="60" y="9"/>
                    </a:lnTo>
                    <a:lnTo>
                      <a:pt x="49" y="11"/>
                    </a:lnTo>
                    <a:lnTo>
                      <a:pt x="40" y="11"/>
                    </a:lnTo>
                    <a:lnTo>
                      <a:pt x="33" y="12"/>
                    </a:lnTo>
                    <a:lnTo>
                      <a:pt x="27" y="12"/>
                    </a:lnTo>
                    <a:lnTo>
                      <a:pt x="21" y="13"/>
                    </a:lnTo>
                    <a:lnTo>
                      <a:pt x="16" y="13"/>
                    </a:lnTo>
                    <a:lnTo>
                      <a:pt x="11" y="14"/>
                    </a:lnTo>
                    <a:lnTo>
                      <a:pt x="7" y="18"/>
                    </a:lnTo>
                    <a:lnTo>
                      <a:pt x="4" y="20"/>
                    </a:lnTo>
                    <a:lnTo>
                      <a:pt x="2" y="23"/>
                    </a:lnTo>
                    <a:lnTo>
                      <a:pt x="0" y="29"/>
                    </a:lnTo>
                    <a:lnTo>
                      <a:pt x="4" y="30"/>
                    </a:lnTo>
                    <a:lnTo>
                      <a:pt x="7" y="32"/>
                    </a:lnTo>
                    <a:lnTo>
                      <a:pt x="11" y="33"/>
                    </a:lnTo>
                    <a:lnTo>
                      <a:pt x="16" y="34"/>
                    </a:lnTo>
                    <a:lnTo>
                      <a:pt x="23" y="35"/>
                    </a:lnTo>
                    <a:lnTo>
                      <a:pt x="31" y="37"/>
                    </a:lnTo>
                    <a:lnTo>
                      <a:pt x="44" y="40"/>
                    </a:lnTo>
                    <a:lnTo>
                      <a:pt x="60" y="42"/>
                    </a:lnTo>
                    <a:lnTo>
                      <a:pt x="96" y="43"/>
                    </a:lnTo>
                    <a:lnTo>
                      <a:pt x="124" y="43"/>
                    </a:lnTo>
                    <a:lnTo>
                      <a:pt x="148" y="43"/>
                    </a:lnTo>
                    <a:lnTo>
                      <a:pt x="166" y="43"/>
                    </a:lnTo>
                    <a:lnTo>
                      <a:pt x="183" y="43"/>
                    </a:lnTo>
                    <a:lnTo>
                      <a:pt x="202" y="42"/>
                    </a:lnTo>
                    <a:lnTo>
                      <a:pt x="222" y="41"/>
                    </a:lnTo>
                    <a:lnTo>
                      <a:pt x="248" y="40"/>
                    </a:lnTo>
                    <a:lnTo>
                      <a:pt x="252" y="39"/>
                    </a:lnTo>
                    <a:lnTo>
                      <a:pt x="256" y="37"/>
                    </a:lnTo>
                    <a:lnTo>
                      <a:pt x="260" y="37"/>
                    </a:lnTo>
                    <a:lnTo>
                      <a:pt x="264" y="36"/>
                    </a:lnTo>
                    <a:lnTo>
                      <a:pt x="269" y="36"/>
                    </a:lnTo>
                    <a:lnTo>
                      <a:pt x="276" y="36"/>
                    </a:lnTo>
                    <a:lnTo>
                      <a:pt x="285" y="36"/>
                    </a:lnTo>
                    <a:lnTo>
                      <a:pt x="297" y="36"/>
                    </a:lnTo>
                    <a:lnTo>
                      <a:pt x="305" y="40"/>
                    </a:lnTo>
                    <a:lnTo>
                      <a:pt x="310" y="42"/>
                    </a:lnTo>
                    <a:lnTo>
                      <a:pt x="313" y="43"/>
                    </a:lnTo>
                    <a:lnTo>
                      <a:pt x="318" y="43"/>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76" name="Freeform 37">
                <a:extLst>
                  <a:ext uri="{FF2B5EF4-FFF2-40B4-BE49-F238E27FC236}">
                    <a16:creationId xmlns:a16="http://schemas.microsoft.com/office/drawing/2014/main" id="{8790EDFE-5C0B-3039-0ACF-06C5459706D6}"/>
                  </a:ext>
                </a:extLst>
              </p:cNvPr>
              <p:cNvSpPr>
                <a:spLocks/>
              </p:cNvSpPr>
              <p:nvPr/>
            </p:nvSpPr>
            <p:spPr bwMode="auto">
              <a:xfrm>
                <a:off x="3810" y="2343"/>
                <a:ext cx="307" cy="1323"/>
              </a:xfrm>
              <a:custGeom>
                <a:avLst/>
                <a:gdLst>
                  <a:gd name="T0" fmla="*/ 203 w 307"/>
                  <a:gd name="T1" fmla="*/ 1322 h 1323"/>
                  <a:gd name="T2" fmla="*/ 233 w 307"/>
                  <a:gd name="T3" fmla="*/ 1319 h 1323"/>
                  <a:gd name="T4" fmla="*/ 262 w 307"/>
                  <a:gd name="T5" fmla="*/ 1317 h 1323"/>
                  <a:gd name="T6" fmla="*/ 292 w 307"/>
                  <a:gd name="T7" fmla="*/ 1316 h 1323"/>
                  <a:gd name="T8" fmla="*/ 307 w 307"/>
                  <a:gd name="T9" fmla="*/ 1290 h 1323"/>
                  <a:gd name="T10" fmla="*/ 307 w 307"/>
                  <a:gd name="T11" fmla="*/ 1240 h 1323"/>
                  <a:gd name="T12" fmla="*/ 291 w 307"/>
                  <a:gd name="T13" fmla="*/ 964 h 1323"/>
                  <a:gd name="T14" fmla="*/ 268 w 307"/>
                  <a:gd name="T15" fmla="*/ 620 h 1323"/>
                  <a:gd name="T16" fmla="*/ 254 w 307"/>
                  <a:gd name="T17" fmla="*/ 390 h 1323"/>
                  <a:gd name="T18" fmla="*/ 237 w 307"/>
                  <a:gd name="T19" fmla="*/ 164 h 1323"/>
                  <a:gd name="T20" fmla="*/ 222 w 307"/>
                  <a:gd name="T21" fmla="*/ 11 h 1323"/>
                  <a:gd name="T22" fmla="*/ 217 w 307"/>
                  <a:gd name="T23" fmla="*/ 4 h 1323"/>
                  <a:gd name="T24" fmla="*/ 195 w 307"/>
                  <a:gd name="T25" fmla="*/ 0 h 1323"/>
                  <a:gd name="T26" fmla="*/ 166 w 307"/>
                  <a:gd name="T27" fmla="*/ 0 h 1323"/>
                  <a:gd name="T28" fmla="*/ 134 w 307"/>
                  <a:gd name="T29" fmla="*/ 1 h 1323"/>
                  <a:gd name="T30" fmla="*/ 83 w 307"/>
                  <a:gd name="T31" fmla="*/ 4 h 1323"/>
                  <a:gd name="T32" fmla="*/ 39 w 307"/>
                  <a:gd name="T33" fmla="*/ 7 h 1323"/>
                  <a:gd name="T34" fmla="*/ 29 w 307"/>
                  <a:gd name="T35" fmla="*/ 8 h 1323"/>
                  <a:gd name="T36" fmla="*/ 17 w 307"/>
                  <a:gd name="T37" fmla="*/ 9 h 1323"/>
                  <a:gd name="T38" fmla="*/ 5 w 307"/>
                  <a:gd name="T39" fmla="*/ 12 h 1323"/>
                  <a:gd name="T40" fmla="*/ 13 w 307"/>
                  <a:gd name="T41" fmla="*/ 213 h 1323"/>
                  <a:gd name="T42" fmla="*/ 33 w 307"/>
                  <a:gd name="T43" fmla="*/ 516 h 1323"/>
                  <a:gd name="T44" fmla="*/ 50 w 307"/>
                  <a:gd name="T45" fmla="*/ 769 h 1323"/>
                  <a:gd name="T46" fmla="*/ 70 w 307"/>
                  <a:gd name="T47" fmla="*/ 1066 h 1323"/>
                  <a:gd name="T48" fmla="*/ 85 w 307"/>
                  <a:gd name="T49" fmla="*/ 1270 h 1323"/>
                  <a:gd name="T50" fmla="*/ 89 w 307"/>
                  <a:gd name="T51" fmla="*/ 1290 h 1323"/>
                  <a:gd name="T52" fmla="*/ 100 w 307"/>
                  <a:gd name="T53" fmla="*/ 1303 h 1323"/>
                  <a:gd name="T54" fmla="*/ 116 w 307"/>
                  <a:gd name="T55" fmla="*/ 1309 h 1323"/>
                  <a:gd name="T56" fmla="*/ 131 w 307"/>
                  <a:gd name="T57" fmla="*/ 1314 h 1323"/>
                  <a:gd name="T58" fmla="*/ 147 w 307"/>
                  <a:gd name="T59" fmla="*/ 1319 h 1323"/>
                  <a:gd name="T60" fmla="*/ 164 w 307"/>
                  <a:gd name="T61" fmla="*/ 1323 h 1323"/>
                  <a:gd name="T62" fmla="*/ 180 w 307"/>
                  <a:gd name="T63" fmla="*/ 1323 h 13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7"/>
                  <a:gd name="T97" fmla="*/ 0 h 1323"/>
                  <a:gd name="T98" fmla="*/ 307 w 307"/>
                  <a:gd name="T99" fmla="*/ 1323 h 13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7" h="1323">
                    <a:moveTo>
                      <a:pt x="188" y="1323"/>
                    </a:moveTo>
                    <a:lnTo>
                      <a:pt x="203" y="1322"/>
                    </a:lnTo>
                    <a:lnTo>
                      <a:pt x="218" y="1321"/>
                    </a:lnTo>
                    <a:lnTo>
                      <a:pt x="233" y="1319"/>
                    </a:lnTo>
                    <a:lnTo>
                      <a:pt x="247" y="1318"/>
                    </a:lnTo>
                    <a:lnTo>
                      <a:pt x="262" y="1317"/>
                    </a:lnTo>
                    <a:lnTo>
                      <a:pt x="278" y="1317"/>
                    </a:lnTo>
                    <a:lnTo>
                      <a:pt x="292" y="1316"/>
                    </a:lnTo>
                    <a:lnTo>
                      <a:pt x="307" y="1315"/>
                    </a:lnTo>
                    <a:lnTo>
                      <a:pt x="307" y="1290"/>
                    </a:lnTo>
                    <a:lnTo>
                      <a:pt x="307" y="1266"/>
                    </a:lnTo>
                    <a:lnTo>
                      <a:pt x="307" y="1240"/>
                    </a:lnTo>
                    <a:lnTo>
                      <a:pt x="307" y="1215"/>
                    </a:lnTo>
                    <a:lnTo>
                      <a:pt x="291" y="964"/>
                    </a:lnTo>
                    <a:lnTo>
                      <a:pt x="279" y="770"/>
                    </a:lnTo>
                    <a:lnTo>
                      <a:pt x="268" y="620"/>
                    </a:lnTo>
                    <a:lnTo>
                      <a:pt x="261" y="497"/>
                    </a:lnTo>
                    <a:lnTo>
                      <a:pt x="254" y="390"/>
                    </a:lnTo>
                    <a:lnTo>
                      <a:pt x="246" y="284"/>
                    </a:lnTo>
                    <a:lnTo>
                      <a:pt x="237" y="164"/>
                    </a:lnTo>
                    <a:lnTo>
                      <a:pt x="226" y="18"/>
                    </a:lnTo>
                    <a:lnTo>
                      <a:pt x="222" y="11"/>
                    </a:lnTo>
                    <a:lnTo>
                      <a:pt x="220" y="6"/>
                    </a:lnTo>
                    <a:lnTo>
                      <a:pt x="217" y="4"/>
                    </a:lnTo>
                    <a:lnTo>
                      <a:pt x="212" y="1"/>
                    </a:lnTo>
                    <a:lnTo>
                      <a:pt x="195" y="0"/>
                    </a:lnTo>
                    <a:lnTo>
                      <a:pt x="180" y="0"/>
                    </a:lnTo>
                    <a:lnTo>
                      <a:pt x="166" y="0"/>
                    </a:lnTo>
                    <a:lnTo>
                      <a:pt x="151" y="0"/>
                    </a:lnTo>
                    <a:lnTo>
                      <a:pt x="134" y="1"/>
                    </a:lnTo>
                    <a:lnTo>
                      <a:pt x="112" y="2"/>
                    </a:lnTo>
                    <a:lnTo>
                      <a:pt x="83" y="4"/>
                    </a:lnTo>
                    <a:lnTo>
                      <a:pt x="44" y="6"/>
                    </a:lnTo>
                    <a:lnTo>
                      <a:pt x="39" y="7"/>
                    </a:lnTo>
                    <a:lnTo>
                      <a:pt x="34" y="7"/>
                    </a:lnTo>
                    <a:lnTo>
                      <a:pt x="29" y="8"/>
                    </a:lnTo>
                    <a:lnTo>
                      <a:pt x="22" y="9"/>
                    </a:lnTo>
                    <a:lnTo>
                      <a:pt x="17" y="9"/>
                    </a:lnTo>
                    <a:lnTo>
                      <a:pt x="12" y="11"/>
                    </a:lnTo>
                    <a:lnTo>
                      <a:pt x="5" y="12"/>
                    </a:lnTo>
                    <a:lnTo>
                      <a:pt x="0" y="13"/>
                    </a:lnTo>
                    <a:lnTo>
                      <a:pt x="13" y="213"/>
                    </a:lnTo>
                    <a:lnTo>
                      <a:pt x="23" y="376"/>
                    </a:lnTo>
                    <a:lnTo>
                      <a:pt x="33" y="516"/>
                    </a:lnTo>
                    <a:lnTo>
                      <a:pt x="41" y="642"/>
                    </a:lnTo>
                    <a:lnTo>
                      <a:pt x="50" y="769"/>
                    </a:lnTo>
                    <a:lnTo>
                      <a:pt x="59" y="905"/>
                    </a:lnTo>
                    <a:lnTo>
                      <a:pt x="70" y="1066"/>
                    </a:lnTo>
                    <a:lnTo>
                      <a:pt x="83" y="1260"/>
                    </a:lnTo>
                    <a:lnTo>
                      <a:pt x="85" y="1270"/>
                    </a:lnTo>
                    <a:lnTo>
                      <a:pt x="88" y="1280"/>
                    </a:lnTo>
                    <a:lnTo>
                      <a:pt x="89" y="1290"/>
                    </a:lnTo>
                    <a:lnTo>
                      <a:pt x="92" y="1300"/>
                    </a:lnTo>
                    <a:lnTo>
                      <a:pt x="100" y="1303"/>
                    </a:lnTo>
                    <a:lnTo>
                      <a:pt x="108" y="1305"/>
                    </a:lnTo>
                    <a:lnTo>
                      <a:pt x="116" y="1309"/>
                    </a:lnTo>
                    <a:lnTo>
                      <a:pt x="124" y="1311"/>
                    </a:lnTo>
                    <a:lnTo>
                      <a:pt x="131" y="1314"/>
                    </a:lnTo>
                    <a:lnTo>
                      <a:pt x="139" y="1317"/>
                    </a:lnTo>
                    <a:lnTo>
                      <a:pt x="147" y="1319"/>
                    </a:lnTo>
                    <a:lnTo>
                      <a:pt x="155" y="1323"/>
                    </a:lnTo>
                    <a:lnTo>
                      <a:pt x="164" y="1323"/>
                    </a:lnTo>
                    <a:lnTo>
                      <a:pt x="172" y="1323"/>
                    </a:lnTo>
                    <a:lnTo>
                      <a:pt x="180" y="1323"/>
                    </a:lnTo>
                    <a:lnTo>
                      <a:pt x="188" y="1323"/>
                    </a:lnTo>
                    <a:close/>
                  </a:path>
                </a:pathLst>
              </a:custGeom>
              <a:solidFill>
                <a:srgbClr val="DDC1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77" name="Freeform 38">
                <a:extLst>
                  <a:ext uri="{FF2B5EF4-FFF2-40B4-BE49-F238E27FC236}">
                    <a16:creationId xmlns:a16="http://schemas.microsoft.com/office/drawing/2014/main" id="{973BA7AA-B1F6-EA1D-9C77-13334D24E070}"/>
                  </a:ext>
                </a:extLst>
              </p:cNvPr>
              <p:cNvSpPr>
                <a:spLocks/>
              </p:cNvSpPr>
              <p:nvPr/>
            </p:nvSpPr>
            <p:spPr bwMode="auto">
              <a:xfrm>
                <a:off x="3820" y="2857"/>
                <a:ext cx="63" cy="765"/>
              </a:xfrm>
              <a:custGeom>
                <a:avLst/>
                <a:gdLst>
                  <a:gd name="T0" fmla="*/ 63 w 63"/>
                  <a:gd name="T1" fmla="*/ 765 h 765"/>
                  <a:gd name="T2" fmla="*/ 49 w 63"/>
                  <a:gd name="T3" fmla="*/ 548 h 765"/>
                  <a:gd name="T4" fmla="*/ 38 w 63"/>
                  <a:gd name="T5" fmla="*/ 383 h 765"/>
                  <a:gd name="T6" fmla="*/ 31 w 63"/>
                  <a:gd name="T7" fmla="*/ 260 h 765"/>
                  <a:gd name="T8" fmla="*/ 24 w 63"/>
                  <a:gd name="T9" fmla="*/ 172 h 765"/>
                  <a:gd name="T10" fmla="*/ 20 w 63"/>
                  <a:gd name="T11" fmla="*/ 111 h 765"/>
                  <a:gd name="T12" fmla="*/ 17 w 63"/>
                  <a:gd name="T13" fmla="*/ 67 h 765"/>
                  <a:gd name="T14" fmla="*/ 16 w 63"/>
                  <a:gd name="T15" fmla="*/ 32 h 765"/>
                  <a:gd name="T16" fmla="*/ 15 w 63"/>
                  <a:gd name="T17" fmla="*/ 0 h 765"/>
                  <a:gd name="T18" fmla="*/ 12 w 63"/>
                  <a:gd name="T19" fmla="*/ 0 h 765"/>
                  <a:gd name="T20" fmla="*/ 9 w 63"/>
                  <a:gd name="T21" fmla="*/ 0 h 765"/>
                  <a:gd name="T22" fmla="*/ 5 w 63"/>
                  <a:gd name="T23" fmla="*/ 0 h 765"/>
                  <a:gd name="T24" fmla="*/ 3 w 63"/>
                  <a:gd name="T25" fmla="*/ 0 h 765"/>
                  <a:gd name="T26" fmla="*/ 0 w 63"/>
                  <a:gd name="T27" fmla="*/ 88 h 765"/>
                  <a:gd name="T28" fmla="*/ 0 w 63"/>
                  <a:gd name="T29" fmla="*/ 149 h 765"/>
                  <a:gd name="T30" fmla="*/ 2 w 63"/>
                  <a:gd name="T31" fmla="*/ 212 h 765"/>
                  <a:gd name="T32" fmla="*/ 4 w 63"/>
                  <a:gd name="T33" fmla="*/ 302 h 765"/>
                  <a:gd name="T34" fmla="*/ 15 w 63"/>
                  <a:gd name="T35" fmla="*/ 447 h 765"/>
                  <a:gd name="T36" fmla="*/ 20 w 63"/>
                  <a:gd name="T37" fmla="*/ 533 h 765"/>
                  <a:gd name="T38" fmla="*/ 24 w 63"/>
                  <a:gd name="T39" fmla="*/ 596 h 765"/>
                  <a:gd name="T40" fmla="*/ 28 w 63"/>
                  <a:gd name="T41" fmla="*/ 671 h 765"/>
                  <a:gd name="T42" fmla="*/ 31 w 63"/>
                  <a:gd name="T43" fmla="*/ 690 h 765"/>
                  <a:gd name="T44" fmla="*/ 34 w 63"/>
                  <a:gd name="T45" fmla="*/ 709 h 765"/>
                  <a:gd name="T46" fmla="*/ 37 w 63"/>
                  <a:gd name="T47" fmla="*/ 727 h 765"/>
                  <a:gd name="T48" fmla="*/ 41 w 63"/>
                  <a:gd name="T49" fmla="*/ 746 h 765"/>
                  <a:gd name="T50" fmla="*/ 49 w 63"/>
                  <a:gd name="T51" fmla="*/ 755 h 765"/>
                  <a:gd name="T52" fmla="*/ 54 w 63"/>
                  <a:gd name="T53" fmla="*/ 760 h 765"/>
                  <a:gd name="T54" fmla="*/ 58 w 63"/>
                  <a:gd name="T55" fmla="*/ 763 h 765"/>
                  <a:gd name="T56" fmla="*/ 63 w 63"/>
                  <a:gd name="T57" fmla="*/ 765 h 76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3"/>
                  <a:gd name="T88" fmla="*/ 0 h 765"/>
                  <a:gd name="T89" fmla="*/ 63 w 63"/>
                  <a:gd name="T90" fmla="*/ 765 h 76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3" h="765">
                    <a:moveTo>
                      <a:pt x="63" y="765"/>
                    </a:moveTo>
                    <a:lnTo>
                      <a:pt x="49" y="548"/>
                    </a:lnTo>
                    <a:lnTo>
                      <a:pt x="38" y="383"/>
                    </a:lnTo>
                    <a:lnTo>
                      <a:pt x="31" y="260"/>
                    </a:lnTo>
                    <a:lnTo>
                      <a:pt x="24" y="172"/>
                    </a:lnTo>
                    <a:lnTo>
                      <a:pt x="20" y="111"/>
                    </a:lnTo>
                    <a:lnTo>
                      <a:pt x="17" y="67"/>
                    </a:lnTo>
                    <a:lnTo>
                      <a:pt x="16" y="32"/>
                    </a:lnTo>
                    <a:lnTo>
                      <a:pt x="15" y="0"/>
                    </a:lnTo>
                    <a:lnTo>
                      <a:pt x="12" y="0"/>
                    </a:lnTo>
                    <a:lnTo>
                      <a:pt x="9" y="0"/>
                    </a:lnTo>
                    <a:lnTo>
                      <a:pt x="5" y="0"/>
                    </a:lnTo>
                    <a:lnTo>
                      <a:pt x="3" y="0"/>
                    </a:lnTo>
                    <a:lnTo>
                      <a:pt x="0" y="88"/>
                    </a:lnTo>
                    <a:lnTo>
                      <a:pt x="0" y="149"/>
                    </a:lnTo>
                    <a:lnTo>
                      <a:pt x="2" y="212"/>
                    </a:lnTo>
                    <a:lnTo>
                      <a:pt x="4" y="302"/>
                    </a:lnTo>
                    <a:lnTo>
                      <a:pt x="15" y="447"/>
                    </a:lnTo>
                    <a:lnTo>
                      <a:pt x="20" y="533"/>
                    </a:lnTo>
                    <a:lnTo>
                      <a:pt x="24" y="596"/>
                    </a:lnTo>
                    <a:lnTo>
                      <a:pt x="28" y="671"/>
                    </a:lnTo>
                    <a:lnTo>
                      <a:pt x="31" y="690"/>
                    </a:lnTo>
                    <a:lnTo>
                      <a:pt x="34" y="709"/>
                    </a:lnTo>
                    <a:lnTo>
                      <a:pt x="37" y="727"/>
                    </a:lnTo>
                    <a:lnTo>
                      <a:pt x="41" y="746"/>
                    </a:lnTo>
                    <a:lnTo>
                      <a:pt x="49" y="755"/>
                    </a:lnTo>
                    <a:lnTo>
                      <a:pt x="54" y="760"/>
                    </a:lnTo>
                    <a:lnTo>
                      <a:pt x="58" y="763"/>
                    </a:lnTo>
                    <a:lnTo>
                      <a:pt x="63" y="765"/>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78" name="Freeform 39">
                <a:extLst>
                  <a:ext uri="{FF2B5EF4-FFF2-40B4-BE49-F238E27FC236}">
                    <a16:creationId xmlns:a16="http://schemas.microsoft.com/office/drawing/2014/main" id="{7F6D89F8-728A-6350-CDD4-F9499274BA30}"/>
                  </a:ext>
                </a:extLst>
              </p:cNvPr>
              <p:cNvSpPr>
                <a:spLocks/>
              </p:cNvSpPr>
              <p:nvPr/>
            </p:nvSpPr>
            <p:spPr bwMode="auto">
              <a:xfrm>
                <a:off x="3785" y="2362"/>
                <a:ext cx="40" cy="379"/>
              </a:xfrm>
              <a:custGeom>
                <a:avLst/>
                <a:gdLst>
                  <a:gd name="T0" fmla="*/ 40 w 40"/>
                  <a:gd name="T1" fmla="*/ 379 h 379"/>
                  <a:gd name="T2" fmla="*/ 26 w 40"/>
                  <a:gd name="T3" fmla="*/ 174 h 379"/>
                  <a:gd name="T4" fmla="*/ 18 w 40"/>
                  <a:gd name="T5" fmla="*/ 66 h 379"/>
                  <a:gd name="T6" fmla="*/ 13 w 40"/>
                  <a:gd name="T7" fmla="*/ 21 h 379"/>
                  <a:gd name="T8" fmla="*/ 8 w 40"/>
                  <a:gd name="T9" fmla="*/ 2 h 379"/>
                  <a:gd name="T10" fmla="*/ 6 w 40"/>
                  <a:gd name="T11" fmla="*/ 1 h 379"/>
                  <a:gd name="T12" fmla="*/ 4 w 40"/>
                  <a:gd name="T13" fmla="*/ 1 h 379"/>
                  <a:gd name="T14" fmla="*/ 2 w 40"/>
                  <a:gd name="T15" fmla="*/ 1 h 379"/>
                  <a:gd name="T16" fmla="*/ 0 w 40"/>
                  <a:gd name="T17" fmla="*/ 0 h 379"/>
                  <a:gd name="T18" fmla="*/ 2 w 40"/>
                  <a:gd name="T19" fmla="*/ 45 h 379"/>
                  <a:gd name="T20" fmla="*/ 4 w 40"/>
                  <a:gd name="T21" fmla="*/ 91 h 379"/>
                  <a:gd name="T22" fmla="*/ 6 w 40"/>
                  <a:gd name="T23" fmla="*/ 136 h 379"/>
                  <a:gd name="T24" fmla="*/ 8 w 40"/>
                  <a:gd name="T25" fmla="*/ 181 h 379"/>
                  <a:gd name="T26" fmla="*/ 18 w 40"/>
                  <a:gd name="T27" fmla="*/ 276 h 379"/>
                  <a:gd name="T28" fmla="*/ 25 w 40"/>
                  <a:gd name="T29" fmla="*/ 327 h 379"/>
                  <a:gd name="T30" fmla="*/ 29 w 40"/>
                  <a:gd name="T31" fmla="*/ 355 h 379"/>
                  <a:gd name="T32" fmla="*/ 34 w 40"/>
                  <a:gd name="T33" fmla="*/ 377 h 379"/>
                  <a:gd name="T34" fmla="*/ 35 w 40"/>
                  <a:gd name="T35" fmla="*/ 377 h 379"/>
                  <a:gd name="T36" fmla="*/ 38 w 40"/>
                  <a:gd name="T37" fmla="*/ 377 h 379"/>
                  <a:gd name="T38" fmla="*/ 39 w 40"/>
                  <a:gd name="T39" fmla="*/ 378 h 379"/>
                  <a:gd name="T40" fmla="*/ 40 w 40"/>
                  <a:gd name="T41" fmla="*/ 379 h 3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379"/>
                  <a:gd name="T65" fmla="*/ 40 w 40"/>
                  <a:gd name="T66" fmla="*/ 379 h 3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379">
                    <a:moveTo>
                      <a:pt x="40" y="379"/>
                    </a:moveTo>
                    <a:lnTo>
                      <a:pt x="26" y="174"/>
                    </a:lnTo>
                    <a:lnTo>
                      <a:pt x="18" y="66"/>
                    </a:lnTo>
                    <a:lnTo>
                      <a:pt x="13" y="21"/>
                    </a:lnTo>
                    <a:lnTo>
                      <a:pt x="8" y="2"/>
                    </a:lnTo>
                    <a:lnTo>
                      <a:pt x="6" y="1"/>
                    </a:lnTo>
                    <a:lnTo>
                      <a:pt x="4" y="1"/>
                    </a:lnTo>
                    <a:lnTo>
                      <a:pt x="2" y="1"/>
                    </a:lnTo>
                    <a:lnTo>
                      <a:pt x="0" y="0"/>
                    </a:lnTo>
                    <a:lnTo>
                      <a:pt x="2" y="45"/>
                    </a:lnTo>
                    <a:lnTo>
                      <a:pt x="4" y="91"/>
                    </a:lnTo>
                    <a:lnTo>
                      <a:pt x="6" y="136"/>
                    </a:lnTo>
                    <a:lnTo>
                      <a:pt x="8" y="181"/>
                    </a:lnTo>
                    <a:lnTo>
                      <a:pt x="18" y="276"/>
                    </a:lnTo>
                    <a:lnTo>
                      <a:pt x="25" y="327"/>
                    </a:lnTo>
                    <a:lnTo>
                      <a:pt x="29" y="355"/>
                    </a:lnTo>
                    <a:lnTo>
                      <a:pt x="34" y="377"/>
                    </a:lnTo>
                    <a:lnTo>
                      <a:pt x="35" y="377"/>
                    </a:lnTo>
                    <a:lnTo>
                      <a:pt x="38" y="377"/>
                    </a:lnTo>
                    <a:lnTo>
                      <a:pt x="39" y="378"/>
                    </a:lnTo>
                    <a:lnTo>
                      <a:pt x="40" y="379"/>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79" name="Freeform 40">
                <a:extLst>
                  <a:ext uri="{FF2B5EF4-FFF2-40B4-BE49-F238E27FC236}">
                    <a16:creationId xmlns:a16="http://schemas.microsoft.com/office/drawing/2014/main" id="{A7D6F81B-4711-228C-135C-7639FFB614FE}"/>
                  </a:ext>
                </a:extLst>
              </p:cNvPr>
              <p:cNvSpPr>
                <a:spLocks/>
              </p:cNvSpPr>
              <p:nvPr/>
            </p:nvSpPr>
            <p:spPr bwMode="auto">
              <a:xfrm>
                <a:off x="3748" y="2301"/>
                <a:ext cx="317" cy="40"/>
              </a:xfrm>
              <a:custGeom>
                <a:avLst/>
                <a:gdLst>
                  <a:gd name="T0" fmla="*/ 298 w 317"/>
                  <a:gd name="T1" fmla="*/ 40 h 40"/>
                  <a:gd name="T2" fmla="*/ 301 w 317"/>
                  <a:gd name="T3" fmla="*/ 37 h 40"/>
                  <a:gd name="T4" fmla="*/ 305 w 317"/>
                  <a:gd name="T5" fmla="*/ 35 h 40"/>
                  <a:gd name="T6" fmla="*/ 309 w 317"/>
                  <a:gd name="T7" fmla="*/ 34 h 40"/>
                  <a:gd name="T8" fmla="*/ 315 w 317"/>
                  <a:gd name="T9" fmla="*/ 32 h 40"/>
                  <a:gd name="T10" fmla="*/ 315 w 317"/>
                  <a:gd name="T11" fmla="*/ 26 h 40"/>
                  <a:gd name="T12" fmla="*/ 316 w 317"/>
                  <a:gd name="T13" fmla="*/ 20 h 40"/>
                  <a:gd name="T14" fmla="*/ 316 w 317"/>
                  <a:gd name="T15" fmla="*/ 14 h 40"/>
                  <a:gd name="T16" fmla="*/ 317 w 317"/>
                  <a:gd name="T17" fmla="*/ 8 h 40"/>
                  <a:gd name="T18" fmla="*/ 315 w 317"/>
                  <a:gd name="T19" fmla="*/ 7 h 40"/>
                  <a:gd name="T20" fmla="*/ 312 w 317"/>
                  <a:gd name="T21" fmla="*/ 6 h 40"/>
                  <a:gd name="T22" fmla="*/ 309 w 317"/>
                  <a:gd name="T23" fmla="*/ 5 h 40"/>
                  <a:gd name="T24" fmla="*/ 305 w 317"/>
                  <a:gd name="T25" fmla="*/ 4 h 40"/>
                  <a:gd name="T26" fmla="*/ 301 w 317"/>
                  <a:gd name="T27" fmla="*/ 2 h 40"/>
                  <a:gd name="T28" fmla="*/ 295 w 317"/>
                  <a:gd name="T29" fmla="*/ 2 h 40"/>
                  <a:gd name="T30" fmla="*/ 286 w 317"/>
                  <a:gd name="T31" fmla="*/ 1 h 40"/>
                  <a:gd name="T32" fmla="*/ 274 w 317"/>
                  <a:gd name="T33" fmla="*/ 0 h 40"/>
                  <a:gd name="T34" fmla="*/ 226 w 317"/>
                  <a:gd name="T35" fmla="*/ 1 h 40"/>
                  <a:gd name="T36" fmla="*/ 184 w 317"/>
                  <a:gd name="T37" fmla="*/ 4 h 40"/>
                  <a:gd name="T38" fmla="*/ 149 w 317"/>
                  <a:gd name="T39" fmla="*/ 5 h 40"/>
                  <a:gd name="T40" fmla="*/ 117 w 317"/>
                  <a:gd name="T41" fmla="*/ 6 h 40"/>
                  <a:gd name="T42" fmla="*/ 92 w 317"/>
                  <a:gd name="T43" fmla="*/ 6 h 40"/>
                  <a:gd name="T44" fmla="*/ 70 w 317"/>
                  <a:gd name="T45" fmla="*/ 7 h 40"/>
                  <a:gd name="T46" fmla="*/ 51 w 317"/>
                  <a:gd name="T47" fmla="*/ 8 h 40"/>
                  <a:gd name="T48" fmla="*/ 37 w 317"/>
                  <a:gd name="T49" fmla="*/ 8 h 40"/>
                  <a:gd name="T50" fmla="*/ 26 w 317"/>
                  <a:gd name="T51" fmla="*/ 9 h 40"/>
                  <a:gd name="T52" fmla="*/ 17 w 317"/>
                  <a:gd name="T53" fmla="*/ 9 h 40"/>
                  <a:gd name="T54" fmla="*/ 10 w 317"/>
                  <a:gd name="T55" fmla="*/ 11 h 40"/>
                  <a:gd name="T56" fmla="*/ 6 w 317"/>
                  <a:gd name="T57" fmla="*/ 11 h 40"/>
                  <a:gd name="T58" fmla="*/ 4 w 317"/>
                  <a:gd name="T59" fmla="*/ 12 h 40"/>
                  <a:gd name="T60" fmla="*/ 1 w 317"/>
                  <a:gd name="T61" fmla="*/ 12 h 40"/>
                  <a:gd name="T62" fmla="*/ 1 w 317"/>
                  <a:gd name="T63" fmla="*/ 12 h 40"/>
                  <a:gd name="T64" fmla="*/ 0 w 317"/>
                  <a:gd name="T65" fmla="*/ 13 h 40"/>
                  <a:gd name="T66" fmla="*/ 4 w 317"/>
                  <a:gd name="T67" fmla="*/ 15 h 40"/>
                  <a:gd name="T68" fmla="*/ 8 w 317"/>
                  <a:gd name="T69" fmla="*/ 18 h 40"/>
                  <a:gd name="T70" fmla="*/ 12 w 317"/>
                  <a:gd name="T71" fmla="*/ 19 h 40"/>
                  <a:gd name="T72" fmla="*/ 17 w 317"/>
                  <a:gd name="T73" fmla="*/ 20 h 40"/>
                  <a:gd name="T74" fmla="*/ 25 w 317"/>
                  <a:gd name="T75" fmla="*/ 22 h 40"/>
                  <a:gd name="T76" fmla="*/ 34 w 317"/>
                  <a:gd name="T77" fmla="*/ 25 h 40"/>
                  <a:gd name="T78" fmla="*/ 47 w 317"/>
                  <a:gd name="T79" fmla="*/ 27 h 40"/>
                  <a:gd name="T80" fmla="*/ 66 w 317"/>
                  <a:gd name="T81" fmla="*/ 30 h 40"/>
                  <a:gd name="T82" fmla="*/ 104 w 317"/>
                  <a:gd name="T83" fmla="*/ 32 h 40"/>
                  <a:gd name="T84" fmla="*/ 137 w 317"/>
                  <a:gd name="T85" fmla="*/ 33 h 40"/>
                  <a:gd name="T86" fmla="*/ 166 w 317"/>
                  <a:gd name="T87" fmla="*/ 33 h 40"/>
                  <a:gd name="T88" fmla="*/ 191 w 317"/>
                  <a:gd name="T89" fmla="*/ 34 h 40"/>
                  <a:gd name="T90" fmla="*/ 212 w 317"/>
                  <a:gd name="T91" fmla="*/ 34 h 40"/>
                  <a:gd name="T92" fmla="*/ 230 w 317"/>
                  <a:gd name="T93" fmla="*/ 35 h 40"/>
                  <a:gd name="T94" fmla="*/ 245 w 317"/>
                  <a:gd name="T95" fmla="*/ 35 h 40"/>
                  <a:gd name="T96" fmla="*/ 257 w 317"/>
                  <a:gd name="T97" fmla="*/ 36 h 40"/>
                  <a:gd name="T98" fmla="*/ 266 w 317"/>
                  <a:gd name="T99" fmla="*/ 36 h 40"/>
                  <a:gd name="T100" fmla="*/ 274 w 317"/>
                  <a:gd name="T101" fmla="*/ 36 h 40"/>
                  <a:gd name="T102" fmla="*/ 280 w 317"/>
                  <a:gd name="T103" fmla="*/ 37 h 40"/>
                  <a:gd name="T104" fmla="*/ 286 w 317"/>
                  <a:gd name="T105" fmla="*/ 37 h 40"/>
                  <a:gd name="T106" fmla="*/ 288 w 317"/>
                  <a:gd name="T107" fmla="*/ 39 h 40"/>
                  <a:gd name="T108" fmla="*/ 292 w 317"/>
                  <a:gd name="T109" fmla="*/ 39 h 40"/>
                  <a:gd name="T110" fmla="*/ 295 w 317"/>
                  <a:gd name="T111" fmla="*/ 39 h 40"/>
                  <a:gd name="T112" fmla="*/ 298 w 317"/>
                  <a:gd name="T113" fmla="*/ 40 h 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17"/>
                  <a:gd name="T172" fmla="*/ 0 h 40"/>
                  <a:gd name="T173" fmla="*/ 317 w 317"/>
                  <a:gd name="T174" fmla="*/ 40 h 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17" h="40">
                    <a:moveTo>
                      <a:pt x="298" y="40"/>
                    </a:moveTo>
                    <a:lnTo>
                      <a:pt x="301" y="37"/>
                    </a:lnTo>
                    <a:lnTo>
                      <a:pt x="305" y="35"/>
                    </a:lnTo>
                    <a:lnTo>
                      <a:pt x="309" y="34"/>
                    </a:lnTo>
                    <a:lnTo>
                      <a:pt x="315" y="32"/>
                    </a:lnTo>
                    <a:lnTo>
                      <a:pt x="315" y="26"/>
                    </a:lnTo>
                    <a:lnTo>
                      <a:pt x="316" y="20"/>
                    </a:lnTo>
                    <a:lnTo>
                      <a:pt x="316" y="14"/>
                    </a:lnTo>
                    <a:lnTo>
                      <a:pt x="317" y="8"/>
                    </a:lnTo>
                    <a:lnTo>
                      <a:pt x="315" y="7"/>
                    </a:lnTo>
                    <a:lnTo>
                      <a:pt x="312" y="6"/>
                    </a:lnTo>
                    <a:lnTo>
                      <a:pt x="309" y="5"/>
                    </a:lnTo>
                    <a:lnTo>
                      <a:pt x="305" y="4"/>
                    </a:lnTo>
                    <a:lnTo>
                      <a:pt x="301" y="2"/>
                    </a:lnTo>
                    <a:lnTo>
                      <a:pt x="295" y="2"/>
                    </a:lnTo>
                    <a:lnTo>
                      <a:pt x="286" y="1"/>
                    </a:lnTo>
                    <a:lnTo>
                      <a:pt x="274" y="0"/>
                    </a:lnTo>
                    <a:lnTo>
                      <a:pt x="226" y="1"/>
                    </a:lnTo>
                    <a:lnTo>
                      <a:pt x="184" y="4"/>
                    </a:lnTo>
                    <a:lnTo>
                      <a:pt x="149" y="5"/>
                    </a:lnTo>
                    <a:lnTo>
                      <a:pt x="117" y="6"/>
                    </a:lnTo>
                    <a:lnTo>
                      <a:pt x="92" y="6"/>
                    </a:lnTo>
                    <a:lnTo>
                      <a:pt x="70" y="7"/>
                    </a:lnTo>
                    <a:lnTo>
                      <a:pt x="51" y="8"/>
                    </a:lnTo>
                    <a:lnTo>
                      <a:pt x="37" y="8"/>
                    </a:lnTo>
                    <a:lnTo>
                      <a:pt x="26" y="9"/>
                    </a:lnTo>
                    <a:lnTo>
                      <a:pt x="17" y="9"/>
                    </a:lnTo>
                    <a:lnTo>
                      <a:pt x="10" y="11"/>
                    </a:lnTo>
                    <a:lnTo>
                      <a:pt x="6" y="11"/>
                    </a:lnTo>
                    <a:lnTo>
                      <a:pt x="4" y="12"/>
                    </a:lnTo>
                    <a:lnTo>
                      <a:pt x="1" y="12"/>
                    </a:lnTo>
                    <a:lnTo>
                      <a:pt x="0" y="13"/>
                    </a:lnTo>
                    <a:lnTo>
                      <a:pt x="4" y="15"/>
                    </a:lnTo>
                    <a:lnTo>
                      <a:pt x="8" y="18"/>
                    </a:lnTo>
                    <a:lnTo>
                      <a:pt x="12" y="19"/>
                    </a:lnTo>
                    <a:lnTo>
                      <a:pt x="17" y="20"/>
                    </a:lnTo>
                    <a:lnTo>
                      <a:pt x="25" y="22"/>
                    </a:lnTo>
                    <a:lnTo>
                      <a:pt x="34" y="25"/>
                    </a:lnTo>
                    <a:lnTo>
                      <a:pt x="47" y="27"/>
                    </a:lnTo>
                    <a:lnTo>
                      <a:pt x="66" y="30"/>
                    </a:lnTo>
                    <a:lnTo>
                      <a:pt x="104" y="32"/>
                    </a:lnTo>
                    <a:lnTo>
                      <a:pt x="137" y="33"/>
                    </a:lnTo>
                    <a:lnTo>
                      <a:pt x="166" y="33"/>
                    </a:lnTo>
                    <a:lnTo>
                      <a:pt x="191" y="34"/>
                    </a:lnTo>
                    <a:lnTo>
                      <a:pt x="212" y="34"/>
                    </a:lnTo>
                    <a:lnTo>
                      <a:pt x="230" y="35"/>
                    </a:lnTo>
                    <a:lnTo>
                      <a:pt x="245" y="35"/>
                    </a:lnTo>
                    <a:lnTo>
                      <a:pt x="257" y="36"/>
                    </a:lnTo>
                    <a:lnTo>
                      <a:pt x="266" y="36"/>
                    </a:lnTo>
                    <a:lnTo>
                      <a:pt x="274" y="36"/>
                    </a:lnTo>
                    <a:lnTo>
                      <a:pt x="280" y="37"/>
                    </a:lnTo>
                    <a:lnTo>
                      <a:pt x="286" y="37"/>
                    </a:lnTo>
                    <a:lnTo>
                      <a:pt x="288" y="39"/>
                    </a:lnTo>
                    <a:lnTo>
                      <a:pt x="292" y="39"/>
                    </a:lnTo>
                    <a:lnTo>
                      <a:pt x="295" y="39"/>
                    </a:lnTo>
                    <a:lnTo>
                      <a:pt x="298" y="40"/>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80" name="Freeform 41">
                <a:extLst>
                  <a:ext uri="{FF2B5EF4-FFF2-40B4-BE49-F238E27FC236}">
                    <a16:creationId xmlns:a16="http://schemas.microsoft.com/office/drawing/2014/main" id="{E4D182DD-A5A2-BB12-365B-C9BA8354D03B}"/>
                  </a:ext>
                </a:extLst>
              </p:cNvPr>
              <p:cNvSpPr>
                <a:spLocks/>
              </p:cNvSpPr>
              <p:nvPr/>
            </p:nvSpPr>
            <p:spPr bwMode="auto">
              <a:xfrm>
                <a:off x="3841" y="2267"/>
                <a:ext cx="176" cy="25"/>
              </a:xfrm>
              <a:custGeom>
                <a:avLst/>
                <a:gdLst>
                  <a:gd name="T0" fmla="*/ 176 w 176"/>
                  <a:gd name="T1" fmla="*/ 25 h 25"/>
                  <a:gd name="T2" fmla="*/ 176 w 176"/>
                  <a:gd name="T3" fmla="*/ 19 h 25"/>
                  <a:gd name="T4" fmla="*/ 174 w 176"/>
                  <a:gd name="T5" fmla="*/ 12 h 25"/>
                  <a:gd name="T6" fmla="*/ 173 w 176"/>
                  <a:gd name="T7" fmla="*/ 6 h 25"/>
                  <a:gd name="T8" fmla="*/ 172 w 176"/>
                  <a:gd name="T9" fmla="*/ 0 h 25"/>
                  <a:gd name="T10" fmla="*/ 151 w 176"/>
                  <a:gd name="T11" fmla="*/ 0 h 25"/>
                  <a:gd name="T12" fmla="*/ 128 w 176"/>
                  <a:gd name="T13" fmla="*/ 0 h 25"/>
                  <a:gd name="T14" fmla="*/ 107 w 176"/>
                  <a:gd name="T15" fmla="*/ 0 h 25"/>
                  <a:gd name="T16" fmla="*/ 86 w 176"/>
                  <a:gd name="T17" fmla="*/ 0 h 25"/>
                  <a:gd name="T18" fmla="*/ 64 w 176"/>
                  <a:gd name="T19" fmla="*/ 0 h 25"/>
                  <a:gd name="T20" fmla="*/ 42 w 176"/>
                  <a:gd name="T21" fmla="*/ 0 h 25"/>
                  <a:gd name="T22" fmla="*/ 21 w 176"/>
                  <a:gd name="T23" fmla="*/ 0 h 25"/>
                  <a:gd name="T24" fmla="*/ 0 w 176"/>
                  <a:gd name="T25" fmla="*/ 0 h 25"/>
                  <a:gd name="T26" fmla="*/ 0 w 176"/>
                  <a:gd name="T27" fmla="*/ 3 h 25"/>
                  <a:gd name="T28" fmla="*/ 2 w 176"/>
                  <a:gd name="T29" fmla="*/ 5 h 25"/>
                  <a:gd name="T30" fmla="*/ 3 w 176"/>
                  <a:gd name="T31" fmla="*/ 7 h 25"/>
                  <a:gd name="T32" fmla="*/ 4 w 176"/>
                  <a:gd name="T33" fmla="*/ 11 h 25"/>
                  <a:gd name="T34" fmla="*/ 13 w 176"/>
                  <a:gd name="T35" fmla="*/ 13 h 25"/>
                  <a:gd name="T36" fmla="*/ 24 w 176"/>
                  <a:gd name="T37" fmla="*/ 14 h 25"/>
                  <a:gd name="T38" fmla="*/ 35 w 176"/>
                  <a:gd name="T39" fmla="*/ 17 h 25"/>
                  <a:gd name="T40" fmla="*/ 46 w 176"/>
                  <a:gd name="T41" fmla="*/ 18 h 25"/>
                  <a:gd name="T42" fmla="*/ 57 w 176"/>
                  <a:gd name="T43" fmla="*/ 20 h 25"/>
                  <a:gd name="T44" fmla="*/ 66 w 176"/>
                  <a:gd name="T45" fmla="*/ 21 h 25"/>
                  <a:gd name="T46" fmla="*/ 74 w 176"/>
                  <a:gd name="T47" fmla="*/ 24 h 25"/>
                  <a:gd name="T48" fmla="*/ 78 w 176"/>
                  <a:gd name="T49" fmla="*/ 25 h 25"/>
                  <a:gd name="T50" fmla="*/ 90 w 176"/>
                  <a:gd name="T51" fmla="*/ 25 h 25"/>
                  <a:gd name="T52" fmla="*/ 103 w 176"/>
                  <a:gd name="T53" fmla="*/ 25 h 25"/>
                  <a:gd name="T54" fmla="*/ 115 w 176"/>
                  <a:gd name="T55" fmla="*/ 25 h 25"/>
                  <a:gd name="T56" fmla="*/ 127 w 176"/>
                  <a:gd name="T57" fmla="*/ 25 h 25"/>
                  <a:gd name="T58" fmla="*/ 139 w 176"/>
                  <a:gd name="T59" fmla="*/ 25 h 25"/>
                  <a:gd name="T60" fmla="*/ 151 w 176"/>
                  <a:gd name="T61" fmla="*/ 25 h 25"/>
                  <a:gd name="T62" fmla="*/ 164 w 176"/>
                  <a:gd name="T63" fmla="*/ 25 h 25"/>
                  <a:gd name="T64" fmla="*/ 176 w 176"/>
                  <a:gd name="T65" fmla="*/ 25 h 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6"/>
                  <a:gd name="T100" fmla="*/ 0 h 25"/>
                  <a:gd name="T101" fmla="*/ 176 w 176"/>
                  <a:gd name="T102" fmla="*/ 25 h 2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6" h="25">
                    <a:moveTo>
                      <a:pt x="176" y="25"/>
                    </a:moveTo>
                    <a:lnTo>
                      <a:pt x="176" y="19"/>
                    </a:lnTo>
                    <a:lnTo>
                      <a:pt x="174" y="12"/>
                    </a:lnTo>
                    <a:lnTo>
                      <a:pt x="173" y="6"/>
                    </a:lnTo>
                    <a:lnTo>
                      <a:pt x="172" y="0"/>
                    </a:lnTo>
                    <a:lnTo>
                      <a:pt x="151" y="0"/>
                    </a:lnTo>
                    <a:lnTo>
                      <a:pt x="128" y="0"/>
                    </a:lnTo>
                    <a:lnTo>
                      <a:pt x="107" y="0"/>
                    </a:lnTo>
                    <a:lnTo>
                      <a:pt x="86" y="0"/>
                    </a:lnTo>
                    <a:lnTo>
                      <a:pt x="64" y="0"/>
                    </a:lnTo>
                    <a:lnTo>
                      <a:pt x="42" y="0"/>
                    </a:lnTo>
                    <a:lnTo>
                      <a:pt x="21" y="0"/>
                    </a:lnTo>
                    <a:lnTo>
                      <a:pt x="0" y="0"/>
                    </a:lnTo>
                    <a:lnTo>
                      <a:pt x="0" y="3"/>
                    </a:lnTo>
                    <a:lnTo>
                      <a:pt x="2" y="5"/>
                    </a:lnTo>
                    <a:lnTo>
                      <a:pt x="3" y="7"/>
                    </a:lnTo>
                    <a:lnTo>
                      <a:pt x="4" y="11"/>
                    </a:lnTo>
                    <a:lnTo>
                      <a:pt x="13" y="13"/>
                    </a:lnTo>
                    <a:lnTo>
                      <a:pt x="24" y="14"/>
                    </a:lnTo>
                    <a:lnTo>
                      <a:pt x="35" y="17"/>
                    </a:lnTo>
                    <a:lnTo>
                      <a:pt x="46" y="18"/>
                    </a:lnTo>
                    <a:lnTo>
                      <a:pt x="57" y="20"/>
                    </a:lnTo>
                    <a:lnTo>
                      <a:pt x="66" y="21"/>
                    </a:lnTo>
                    <a:lnTo>
                      <a:pt x="74" y="24"/>
                    </a:lnTo>
                    <a:lnTo>
                      <a:pt x="78" y="25"/>
                    </a:lnTo>
                    <a:lnTo>
                      <a:pt x="90" y="25"/>
                    </a:lnTo>
                    <a:lnTo>
                      <a:pt x="103" y="25"/>
                    </a:lnTo>
                    <a:lnTo>
                      <a:pt x="115" y="25"/>
                    </a:lnTo>
                    <a:lnTo>
                      <a:pt x="127" y="25"/>
                    </a:lnTo>
                    <a:lnTo>
                      <a:pt x="139" y="25"/>
                    </a:lnTo>
                    <a:lnTo>
                      <a:pt x="151" y="25"/>
                    </a:lnTo>
                    <a:lnTo>
                      <a:pt x="164" y="25"/>
                    </a:lnTo>
                    <a:lnTo>
                      <a:pt x="176" y="25"/>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81" name="Freeform 42">
                <a:extLst>
                  <a:ext uri="{FF2B5EF4-FFF2-40B4-BE49-F238E27FC236}">
                    <a16:creationId xmlns:a16="http://schemas.microsoft.com/office/drawing/2014/main" id="{B602506F-91E4-E6DF-33FD-942B44FD36BC}"/>
                  </a:ext>
                </a:extLst>
              </p:cNvPr>
              <p:cNvSpPr>
                <a:spLocks/>
              </p:cNvSpPr>
              <p:nvPr/>
            </p:nvSpPr>
            <p:spPr bwMode="auto">
              <a:xfrm>
                <a:off x="3885" y="2218"/>
                <a:ext cx="67" cy="34"/>
              </a:xfrm>
              <a:custGeom>
                <a:avLst/>
                <a:gdLst>
                  <a:gd name="T0" fmla="*/ 54 w 67"/>
                  <a:gd name="T1" fmla="*/ 33 h 34"/>
                  <a:gd name="T2" fmla="*/ 56 w 67"/>
                  <a:gd name="T3" fmla="*/ 32 h 34"/>
                  <a:gd name="T4" fmla="*/ 60 w 67"/>
                  <a:gd name="T5" fmla="*/ 30 h 34"/>
                  <a:gd name="T6" fmla="*/ 64 w 67"/>
                  <a:gd name="T7" fmla="*/ 28 h 34"/>
                  <a:gd name="T8" fmla="*/ 67 w 67"/>
                  <a:gd name="T9" fmla="*/ 27 h 34"/>
                  <a:gd name="T10" fmla="*/ 66 w 67"/>
                  <a:gd name="T11" fmla="*/ 17 h 34"/>
                  <a:gd name="T12" fmla="*/ 64 w 67"/>
                  <a:gd name="T13" fmla="*/ 11 h 34"/>
                  <a:gd name="T14" fmla="*/ 62 w 67"/>
                  <a:gd name="T15" fmla="*/ 6 h 34"/>
                  <a:gd name="T16" fmla="*/ 56 w 67"/>
                  <a:gd name="T17" fmla="*/ 2 h 34"/>
                  <a:gd name="T18" fmla="*/ 47 w 67"/>
                  <a:gd name="T19" fmla="*/ 2 h 34"/>
                  <a:gd name="T20" fmla="*/ 39 w 67"/>
                  <a:gd name="T21" fmla="*/ 0 h 34"/>
                  <a:gd name="T22" fmla="*/ 30 w 67"/>
                  <a:gd name="T23" fmla="*/ 0 h 34"/>
                  <a:gd name="T24" fmla="*/ 21 w 67"/>
                  <a:gd name="T25" fmla="*/ 0 h 34"/>
                  <a:gd name="T26" fmla="*/ 16 w 67"/>
                  <a:gd name="T27" fmla="*/ 4 h 34"/>
                  <a:gd name="T28" fmla="*/ 10 w 67"/>
                  <a:gd name="T29" fmla="*/ 7 h 34"/>
                  <a:gd name="T30" fmla="*/ 5 w 67"/>
                  <a:gd name="T31" fmla="*/ 11 h 34"/>
                  <a:gd name="T32" fmla="*/ 0 w 67"/>
                  <a:gd name="T33" fmla="*/ 14 h 34"/>
                  <a:gd name="T34" fmla="*/ 0 w 67"/>
                  <a:gd name="T35" fmla="*/ 18 h 34"/>
                  <a:gd name="T36" fmla="*/ 0 w 67"/>
                  <a:gd name="T37" fmla="*/ 21 h 34"/>
                  <a:gd name="T38" fmla="*/ 0 w 67"/>
                  <a:gd name="T39" fmla="*/ 26 h 34"/>
                  <a:gd name="T40" fmla="*/ 1 w 67"/>
                  <a:gd name="T41" fmla="*/ 30 h 34"/>
                  <a:gd name="T42" fmla="*/ 4 w 67"/>
                  <a:gd name="T43" fmla="*/ 31 h 34"/>
                  <a:gd name="T44" fmla="*/ 6 w 67"/>
                  <a:gd name="T45" fmla="*/ 32 h 34"/>
                  <a:gd name="T46" fmla="*/ 9 w 67"/>
                  <a:gd name="T47" fmla="*/ 33 h 34"/>
                  <a:gd name="T48" fmla="*/ 14 w 67"/>
                  <a:gd name="T49" fmla="*/ 33 h 34"/>
                  <a:gd name="T50" fmla="*/ 20 w 67"/>
                  <a:gd name="T51" fmla="*/ 34 h 34"/>
                  <a:gd name="T52" fmla="*/ 27 w 67"/>
                  <a:gd name="T53" fmla="*/ 34 h 34"/>
                  <a:gd name="T54" fmla="*/ 39 w 67"/>
                  <a:gd name="T55" fmla="*/ 33 h 34"/>
                  <a:gd name="T56" fmla="*/ 54 w 67"/>
                  <a:gd name="T57" fmla="*/ 33 h 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7"/>
                  <a:gd name="T88" fmla="*/ 0 h 34"/>
                  <a:gd name="T89" fmla="*/ 67 w 67"/>
                  <a:gd name="T90" fmla="*/ 34 h 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7" h="34">
                    <a:moveTo>
                      <a:pt x="54" y="33"/>
                    </a:moveTo>
                    <a:lnTo>
                      <a:pt x="56" y="32"/>
                    </a:lnTo>
                    <a:lnTo>
                      <a:pt x="60" y="30"/>
                    </a:lnTo>
                    <a:lnTo>
                      <a:pt x="64" y="28"/>
                    </a:lnTo>
                    <a:lnTo>
                      <a:pt x="67" y="27"/>
                    </a:lnTo>
                    <a:lnTo>
                      <a:pt x="66" y="17"/>
                    </a:lnTo>
                    <a:lnTo>
                      <a:pt x="64" y="11"/>
                    </a:lnTo>
                    <a:lnTo>
                      <a:pt x="62" y="6"/>
                    </a:lnTo>
                    <a:lnTo>
                      <a:pt x="56" y="2"/>
                    </a:lnTo>
                    <a:lnTo>
                      <a:pt x="47" y="2"/>
                    </a:lnTo>
                    <a:lnTo>
                      <a:pt x="39" y="0"/>
                    </a:lnTo>
                    <a:lnTo>
                      <a:pt x="30" y="0"/>
                    </a:lnTo>
                    <a:lnTo>
                      <a:pt x="21" y="0"/>
                    </a:lnTo>
                    <a:lnTo>
                      <a:pt x="16" y="4"/>
                    </a:lnTo>
                    <a:lnTo>
                      <a:pt x="10" y="7"/>
                    </a:lnTo>
                    <a:lnTo>
                      <a:pt x="5" y="11"/>
                    </a:lnTo>
                    <a:lnTo>
                      <a:pt x="0" y="14"/>
                    </a:lnTo>
                    <a:lnTo>
                      <a:pt x="0" y="18"/>
                    </a:lnTo>
                    <a:lnTo>
                      <a:pt x="0" y="21"/>
                    </a:lnTo>
                    <a:lnTo>
                      <a:pt x="0" y="26"/>
                    </a:lnTo>
                    <a:lnTo>
                      <a:pt x="1" y="30"/>
                    </a:lnTo>
                    <a:lnTo>
                      <a:pt x="4" y="31"/>
                    </a:lnTo>
                    <a:lnTo>
                      <a:pt x="6" y="32"/>
                    </a:lnTo>
                    <a:lnTo>
                      <a:pt x="9" y="33"/>
                    </a:lnTo>
                    <a:lnTo>
                      <a:pt x="14" y="33"/>
                    </a:lnTo>
                    <a:lnTo>
                      <a:pt x="20" y="34"/>
                    </a:lnTo>
                    <a:lnTo>
                      <a:pt x="27" y="34"/>
                    </a:lnTo>
                    <a:lnTo>
                      <a:pt x="39" y="33"/>
                    </a:lnTo>
                    <a:lnTo>
                      <a:pt x="54" y="33"/>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grpSp>
        <p:grpSp>
          <p:nvGrpSpPr>
            <p:cNvPr id="247815" name="Group 43">
              <a:extLst>
                <a:ext uri="{FF2B5EF4-FFF2-40B4-BE49-F238E27FC236}">
                  <a16:creationId xmlns:a16="http://schemas.microsoft.com/office/drawing/2014/main" id="{72A596F1-4C53-12B9-77EF-852DC9BFF85F}"/>
                </a:ext>
              </a:extLst>
            </p:cNvPr>
            <p:cNvGrpSpPr>
              <a:grpSpLocks/>
            </p:cNvGrpSpPr>
            <p:nvPr/>
          </p:nvGrpSpPr>
          <p:grpSpPr bwMode="auto">
            <a:xfrm>
              <a:off x="2880" y="1776"/>
              <a:ext cx="1632" cy="1632"/>
              <a:chOff x="3504" y="2304"/>
              <a:chExt cx="1872" cy="1776"/>
            </a:xfrm>
          </p:grpSpPr>
          <p:sp>
            <p:nvSpPr>
              <p:cNvPr id="247816" name="AutoShape 44">
                <a:extLst>
                  <a:ext uri="{FF2B5EF4-FFF2-40B4-BE49-F238E27FC236}">
                    <a16:creationId xmlns:a16="http://schemas.microsoft.com/office/drawing/2014/main" id="{B147F28A-94BC-305D-6B90-9D4AF29F4D7B}"/>
                  </a:ext>
                </a:extLst>
              </p:cNvPr>
              <p:cNvSpPr>
                <a:spLocks noChangeAspect="1" noChangeArrowheads="1" noTextEdit="1"/>
              </p:cNvSpPr>
              <p:nvPr/>
            </p:nvSpPr>
            <p:spPr bwMode="auto">
              <a:xfrm>
                <a:off x="3504" y="2304"/>
                <a:ext cx="1872" cy="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p>
            </p:txBody>
          </p:sp>
          <p:sp>
            <p:nvSpPr>
              <p:cNvPr id="247817" name="Freeform 45">
                <a:extLst>
                  <a:ext uri="{FF2B5EF4-FFF2-40B4-BE49-F238E27FC236}">
                    <a16:creationId xmlns:a16="http://schemas.microsoft.com/office/drawing/2014/main" id="{CFAA7BEF-7C09-F463-608F-AC9ECF514AE2}"/>
                  </a:ext>
                </a:extLst>
              </p:cNvPr>
              <p:cNvSpPr>
                <a:spLocks/>
              </p:cNvSpPr>
              <p:nvPr/>
            </p:nvSpPr>
            <p:spPr bwMode="auto">
              <a:xfrm>
                <a:off x="3710" y="3045"/>
                <a:ext cx="1414" cy="818"/>
              </a:xfrm>
              <a:custGeom>
                <a:avLst/>
                <a:gdLst>
                  <a:gd name="T0" fmla="*/ 2 w 1824"/>
                  <a:gd name="T1" fmla="*/ 1 h 1168"/>
                  <a:gd name="T2" fmla="*/ 2 w 1824"/>
                  <a:gd name="T3" fmla="*/ 1 h 1168"/>
                  <a:gd name="T4" fmla="*/ 0 w 1824"/>
                  <a:gd name="T5" fmla="*/ 1 h 1168"/>
                  <a:gd name="T6" fmla="*/ 2 w 1824"/>
                  <a:gd name="T7" fmla="*/ 1 h 1168"/>
                  <a:gd name="T8" fmla="*/ 2 w 1824"/>
                  <a:gd name="T9" fmla="*/ 1 h 1168"/>
                  <a:gd name="T10" fmla="*/ 2 w 1824"/>
                  <a:gd name="T11" fmla="*/ 1 h 1168"/>
                  <a:gd name="T12" fmla="*/ 2 w 1824"/>
                  <a:gd name="T13" fmla="*/ 1 h 1168"/>
                  <a:gd name="T14" fmla="*/ 2 w 1824"/>
                  <a:gd name="T15" fmla="*/ 1 h 1168"/>
                  <a:gd name="T16" fmla="*/ 2 w 1824"/>
                  <a:gd name="T17" fmla="*/ 1 h 1168"/>
                  <a:gd name="T18" fmla="*/ 2 w 1824"/>
                  <a:gd name="T19" fmla="*/ 1 h 1168"/>
                  <a:gd name="T20" fmla="*/ 2 w 1824"/>
                  <a:gd name="T21" fmla="*/ 1 h 1168"/>
                  <a:gd name="T22" fmla="*/ 2 w 1824"/>
                  <a:gd name="T23" fmla="*/ 1 h 1168"/>
                  <a:gd name="T24" fmla="*/ 2 w 1824"/>
                  <a:gd name="T25" fmla="*/ 1 h 1168"/>
                  <a:gd name="T26" fmla="*/ 2 w 1824"/>
                  <a:gd name="T27" fmla="*/ 1 h 1168"/>
                  <a:gd name="T28" fmla="*/ 2 w 1824"/>
                  <a:gd name="T29" fmla="*/ 0 h 1168"/>
                  <a:gd name="T30" fmla="*/ 2 w 1824"/>
                  <a:gd name="T31" fmla="*/ 1 h 1168"/>
                  <a:gd name="T32" fmla="*/ 2 w 1824"/>
                  <a:gd name="T33" fmla="*/ 1 h 1168"/>
                  <a:gd name="T34" fmla="*/ 2 w 1824"/>
                  <a:gd name="T35" fmla="*/ 1 h 1168"/>
                  <a:gd name="T36" fmla="*/ 2 w 1824"/>
                  <a:gd name="T37" fmla="*/ 1 h 1168"/>
                  <a:gd name="T38" fmla="*/ 2 w 1824"/>
                  <a:gd name="T39" fmla="*/ 1 h 1168"/>
                  <a:gd name="T40" fmla="*/ 2 w 1824"/>
                  <a:gd name="T41" fmla="*/ 1 h 1168"/>
                  <a:gd name="T42" fmla="*/ 2 w 1824"/>
                  <a:gd name="T43" fmla="*/ 1 h 1168"/>
                  <a:gd name="T44" fmla="*/ 2 w 1824"/>
                  <a:gd name="T45" fmla="*/ 1 h 1168"/>
                  <a:gd name="T46" fmla="*/ 2 w 1824"/>
                  <a:gd name="T47" fmla="*/ 1 h 1168"/>
                  <a:gd name="T48" fmla="*/ 2 w 1824"/>
                  <a:gd name="T49" fmla="*/ 1 h 1168"/>
                  <a:gd name="T50" fmla="*/ 2 w 1824"/>
                  <a:gd name="T51" fmla="*/ 1 h 1168"/>
                  <a:gd name="T52" fmla="*/ 2 w 1824"/>
                  <a:gd name="T53" fmla="*/ 1 h 1168"/>
                  <a:gd name="T54" fmla="*/ 2 w 1824"/>
                  <a:gd name="T55" fmla="*/ 1 h 1168"/>
                  <a:gd name="T56" fmla="*/ 2 w 1824"/>
                  <a:gd name="T57" fmla="*/ 1 h 1168"/>
                  <a:gd name="T58" fmla="*/ 2 w 1824"/>
                  <a:gd name="T59" fmla="*/ 1 h 1168"/>
                  <a:gd name="T60" fmla="*/ 2 w 1824"/>
                  <a:gd name="T61" fmla="*/ 1 h 1168"/>
                  <a:gd name="T62" fmla="*/ 2 w 1824"/>
                  <a:gd name="T63" fmla="*/ 1 h 1168"/>
                  <a:gd name="T64" fmla="*/ 2 w 1824"/>
                  <a:gd name="T65" fmla="*/ 1 h 1168"/>
                  <a:gd name="T66" fmla="*/ 2 w 1824"/>
                  <a:gd name="T67" fmla="*/ 1 h 1168"/>
                  <a:gd name="T68" fmla="*/ 2 w 1824"/>
                  <a:gd name="T69" fmla="*/ 1 h 1168"/>
                  <a:gd name="T70" fmla="*/ 2 w 1824"/>
                  <a:gd name="T71" fmla="*/ 1 h 1168"/>
                  <a:gd name="T72" fmla="*/ 2 w 1824"/>
                  <a:gd name="T73" fmla="*/ 1 h 1168"/>
                  <a:gd name="T74" fmla="*/ 2 w 1824"/>
                  <a:gd name="T75" fmla="*/ 1 h 1168"/>
                  <a:gd name="T76" fmla="*/ 2 w 1824"/>
                  <a:gd name="T77" fmla="*/ 1 h 1168"/>
                  <a:gd name="T78" fmla="*/ 2 w 1824"/>
                  <a:gd name="T79" fmla="*/ 1 h 1168"/>
                  <a:gd name="T80" fmla="*/ 2 w 1824"/>
                  <a:gd name="T81" fmla="*/ 1 h 1168"/>
                  <a:gd name="T82" fmla="*/ 2 w 1824"/>
                  <a:gd name="T83" fmla="*/ 1 h 1168"/>
                  <a:gd name="T84" fmla="*/ 2 w 1824"/>
                  <a:gd name="T85" fmla="*/ 1 h 1168"/>
                  <a:gd name="T86" fmla="*/ 2 w 1824"/>
                  <a:gd name="T87" fmla="*/ 1 h 1168"/>
                  <a:gd name="T88" fmla="*/ 2 w 1824"/>
                  <a:gd name="T89" fmla="*/ 1 h 1168"/>
                  <a:gd name="T90" fmla="*/ 2 w 1824"/>
                  <a:gd name="T91" fmla="*/ 1 h 1168"/>
                  <a:gd name="T92" fmla="*/ 2 w 1824"/>
                  <a:gd name="T93" fmla="*/ 1 h 116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24"/>
                  <a:gd name="T142" fmla="*/ 0 h 1168"/>
                  <a:gd name="T143" fmla="*/ 1824 w 1824"/>
                  <a:gd name="T144" fmla="*/ 1168 h 116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24" h="1168">
                    <a:moveTo>
                      <a:pt x="42" y="726"/>
                    </a:moveTo>
                    <a:lnTo>
                      <a:pt x="7" y="692"/>
                    </a:lnTo>
                    <a:lnTo>
                      <a:pt x="0" y="639"/>
                    </a:lnTo>
                    <a:lnTo>
                      <a:pt x="42" y="483"/>
                    </a:lnTo>
                    <a:lnTo>
                      <a:pt x="125" y="272"/>
                    </a:lnTo>
                    <a:lnTo>
                      <a:pt x="189" y="212"/>
                    </a:lnTo>
                    <a:lnTo>
                      <a:pt x="307" y="151"/>
                    </a:lnTo>
                    <a:lnTo>
                      <a:pt x="518" y="75"/>
                    </a:lnTo>
                    <a:lnTo>
                      <a:pt x="563" y="64"/>
                    </a:lnTo>
                    <a:lnTo>
                      <a:pt x="572" y="46"/>
                    </a:lnTo>
                    <a:lnTo>
                      <a:pt x="714" y="37"/>
                    </a:lnTo>
                    <a:lnTo>
                      <a:pt x="678" y="91"/>
                    </a:lnTo>
                    <a:lnTo>
                      <a:pt x="749" y="46"/>
                    </a:lnTo>
                    <a:lnTo>
                      <a:pt x="775" y="22"/>
                    </a:lnTo>
                    <a:lnTo>
                      <a:pt x="945" y="0"/>
                    </a:lnTo>
                    <a:lnTo>
                      <a:pt x="1073" y="41"/>
                    </a:lnTo>
                    <a:lnTo>
                      <a:pt x="1526" y="389"/>
                    </a:lnTo>
                    <a:lnTo>
                      <a:pt x="1824" y="495"/>
                    </a:lnTo>
                    <a:lnTo>
                      <a:pt x="1795" y="658"/>
                    </a:lnTo>
                    <a:lnTo>
                      <a:pt x="1768" y="733"/>
                    </a:lnTo>
                    <a:lnTo>
                      <a:pt x="1726" y="801"/>
                    </a:lnTo>
                    <a:lnTo>
                      <a:pt x="1662" y="873"/>
                    </a:lnTo>
                    <a:lnTo>
                      <a:pt x="1496" y="952"/>
                    </a:lnTo>
                    <a:lnTo>
                      <a:pt x="1254" y="967"/>
                    </a:lnTo>
                    <a:lnTo>
                      <a:pt x="945" y="877"/>
                    </a:lnTo>
                    <a:lnTo>
                      <a:pt x="816" y="880"/>
                    </a:lnTo>
                    <a:lnTo>
                      <a:pt x="722" y="941"/>
                    </a:lnTo>
                    <a:lnTo>
                      <a:pt x="748" y="1039"/>
                    </a:lnTo>
                    <a:lnTo>
                      <a:pt x="741" y="1119"/>
                    </a:lnTo>
                    <a:lnTo>
                      <a:pt x="688" y="1141"/>
                    </a:lnTo>
                    <a:lnTo>
                      <a:pt x="631" y="1115"/>
                    </a:lnTo>
                    <a:lnTo>
                      <a:pt x="541" y="964"/>
                    </a:lnTo>
                    <a:lnTo>
                      <a:pt x="454" y="948"/>
                    </a:lnTo>
                    <a:lnTo>
                      <a:pt x="499" y="1054"/>
                    </a:lnTo>
                    <a:lnTo>
                      <a:pt x="484" y="1122"/>
                    </a:lnTo>
                    <a:lnTo>
                      <a:pt x="461" y="1168"/>
                    </a:lnTo>
                    <a:lnTo>
                      <a:pt x="420" y="1168"/>
                    </a:lnTo>
                    <a:lnTo>
                      <a:pt x="363" y="1126"/>
                    </a:lnTo>
                    <a:lnTo>
                      <a:pt x="299" y="1016"/>
                    </a:lnTo>
                    <a:lnTo>
                      <a:pt x="262" y="915"/>
                    </a:lnTo>
                    <a:lnTo>
                      <a:pt x="218" y="773"/>
                    </a:lnTo>
                    <a:lnTo>
                      <a:pt x="244" y="622"/>
                    </a:lnTo>
                    <a:lnTo>
                      <a:pt x="178" y="635"/>
                    </a:lnTo>
                    <a:lnTo>
                      <a:pt x="136" y="692"/>
                    </a:lnTo>
                    <a:lnTo>
                      <a:pt x="95" y="721"/>
                    </a:lnTo>
                    <a:lnTo>
                      <a:pt x="42" y="726"/>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18" name="Freeform 46">
                <a:extLst>
                  <a:ext uri="{FF2B5EF4-FFF2-40B4-BE49-F238E27FC236}">
                    <a16:creationId xmlns:a16="http://schemas.microsoft.com/office/drawing/2014/main" id="{8006EA74-6776-F2B5-37C9-BCB8B74CC697}"/>
                  </a:ext>
                </a:extLst>
              </p:cNvPr>
              <p:cNvSpPr>
                <a:spLocks/>
              </p:cNvSpPr>
              <p:nvPr/>
            </p:nvSpPr>
            <p:spPr bwMode="auto">
              <a:xfrm>
                <a:off x="3697" y="3106"/>
                <a:ext cx="415" cy="488"/>
              </a:xfrm>
              <a:custGeom>
                <a:avLst/>
                <a:gdLst>
                  <a:gd name="T0" fmla="*/ 0 w 1070"/>
                  <a:gd name="T1" fmla="*/ 0 h 1395"/>
                  <a:gd name="T2" fmla="*/ 0 w 1070"/>
                  <a:gd name="T3" fmla="*/ 0 h 1395"/>
                  <a:gd name="T4" fmla="*/ 0 w 1070"/>
                  <a:gd name="T5" fmla="*/ 0 h 1395"/>
                  <a:gd name="T6" fmla="*/ 0 w 1070"/>
                  <a:gd name="T7" fmla="*/ 0 h 1395"/>
                  <a:gd name="T8" fmla="*/ 0 w 1070"/>
                  <a:gd name="T9" fmla="*/ 0 h 1395"/>
                  <a:gd name="T10" fmla="*/ 0 w 1070"/>
                  <a:gd name="T11" fmla="*/ 0 h 1395"/>
                  <a:gd name="T12" fmla="*/ 0 w 1070"/>
                  <a:gd name="T13" fmla="*/ 0 h 1395"/>
                  <a:gd name="T14" fmla="*/ 0 w 1070"/>
                  <a:gd name="T15" fmla="*/ 0 h 1395"/>
                  <a:gd name="T16" fmla="*/ 0 w 1070"/>
                  <a:gd name="T17" fmla="*/ 0 h 1395"/>
                  <a:gd name="T18" fmla="*/ 0 w 1070"/>
                  <a:gd name="T19" fmla="*/ 0 h 1395"/>
                  <a:gd name="T20" fmla="*/ 0 w 1070"/>
                  <a:gd name="T21" fmla="*/ 0 h 1395"/>
                  <a:gd name="T22" fmla="*/ 0 w 1070"/>
                  <a:gd name="T23" fmla="*/ 0 h 1395"/>
                  <a:gd name="T24" fmla="*/ 0 w 1070"/>
                  <a:gd name="T25" fmla="*/ 0 h 1395"/>
                  <a:gd name="T26" fmla="*/ 0 w 1070"/>
                  <a:gd name="T27" fmla="*/ 0 h 1395"/>
                  <a:gd name="T28" fmla="*/ 0 w 1070"/>
                  <a:gd name="T29" fmla="*/ 0 h 1395"/>
                  <a:gd name="T30" fmla="*/ 0 w 1070"/>
                  <a:gd name="T31" fmla="*/ 0 h 1395"/>
                  <a:gd name="T32" fmla="*/ 0 w 1070"/>
                  <a:gd name="T33" fmla="*/ 0 h 1395"/>
                  <a:gd name="T34" fmla="*/ 0 w 1070"/>
                  <a:gd name="T35" fmla="*/ 0 h 1395"/>
                  <a:gd name="T36" fmla="*/ 0 w 1070"/>
                  <a:gd name="T37" fmla="*/ 0 h 1395"/>
                  <a:gd name="T38" fmla="*/ 0 w 1070"/>
                  <a:gd name="T39" fmla="*/ 0 h 1395"/>
                  <a:gd name="T40" fmla="*/ 0 w 1070"/>
                  <a:gd name="T41" fmla="*/ 0 h 1395"/>
                  <a:gd name="T42" fmla="*/ 0 w 1070"/>
                  <a:gd name="T43" fmla="*/ 0 h 1395"/>
                  <a:gd name="T44" fmla="*/ 0 w 1070"/>
                  <a:gd name="T45" fmla="*/ 0 h 1395"/>
                  <a:gd name="T46" fmla="*/ 0 w 1070"/>
                  <a:gd name="T47" fmla="*/ 0 h 1395"/>
                  <a:gd name="T48" fmla="*/ 0 w 1070"/>
                  <a:gd name="T49" fmla="*/ 0 h 1395"/>
                  <a:gd name="T50" fmla="*/ 0 w 1070"/>
                  <a:gd name="T51" fmla="*/ 0 h 1395"/>
                  <a:gd name="T52" fmla="*/ 0 w 1070"/>
                  <a:gd name="T53" fmla="*/ 0 h 1395"/>
                  <a:gd name="T54" fmla="*/ 0 w 1070"/>
                  <a:gd name="T55" fmla="*/ 0 h 1395"/>
                  <a:gd name="T56" fmla="*/ 0 w 1070"/>
                  <a:gd name="T57" fmla="*/ 0 h 1395"/>
                  <a:gd name="T58" fmla="*/ 0 w 1070"/>
                  <a:gd name="T59" fmla="*/ 0 h 1395"/>
                  <a:gd name="T60" fmla="*/ 0 w 1070"/>
                  <a:gd name="T61" fmla="*/ 0 h 1395"/>
                  <a:gd name="T62" fmla="*/ 0 w 1070"/>
                  <a:gd name="T63" fmla="*/ 0 h 1395"/>
                  <a:gd name="T64" fmla="*/ 0 w 1070"/>
                  <a:gd name="T65" fmla="*/ 0 h 1395"/>
                  <a:gd name="T66" fmla="*/ 0 w 1070"/>
                  <a:gd name="T67" fmla="*/ 0 h 1395"/>
                  <a:gd name="T68" fmla="*/ 0 w 1070"/>
                  <a:gd name="T69" fmla="*/ 0 h 1395"/>
                  <a:gd name="T70" fmla="*/ 0 w 1070"/>
                  <a:gd name="T71" fmla="*/ 0 h 1395"/>
                  <a:gd name="T72" fmla="*/ 0 w 1070"/>
                  <a:gd name="T73" fmla="*/ 0 h 1395"/>
                  <a:gd name="T74" fmla="*/ 0 w 1070"/>
                  <a:gd name="T75" fmla="*/ 0 h 1395"/>
                  <a:gd name="T76" fmla="*/ 0 w 1070"/>
                  <a:gd name="T77" fmla="*/ 0 h 1395"/>
                  <a:gd name="T78" fmla="*/ 0 w 1070"/>
                  <a:gd name="T79" fmla="*/ 0 h 1395"/>
                  <a:gd name="T80" fmla="*/ 0 w 1070"/>
                  <a:gd name="T81" fmla="*/ 0 h 1395"/>
                  <a:gd name="T82" fmla="*/ 0 w 1070"/>
                  <a:gd name="T83" fmla="*/ 0 h 1395"/>
                  <a:gd name="T84" fmla="*/ 0 w 1070"/>
                  <a:gd name="T85" fmla="*/ 0 h 1395"/>
                  <a:gd name="T86" fmla="*/ 0 w 1070"/>
                  <a:gd name="T87" fmla="*/ 0 h 1395"/>
                  <a:gd name="T88" fmla="*/ 0 w 1070"/>
                  <a:gd name="T89" fmla="*/ 0 h 1395"/>
                  <a:gd name="T90" fmla="*/ 0 w 1070"/>
                  <a:gd name="T91" fmla="*/ 0 h 139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70"/>
                  <a:gd name="T139" fmla="*/ 0 h 1395"/>
                  <a:gd name="T140" fmla="*/ 1070 w 1070"/>
                  <a:gd name="T141" fmla="*/ 1395 h 139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70" h="1395">
                    <a:moveTo>
                      <a:pt x="1070" y="0"/>
                    </a:moveTo>
                    <a:lnTo>
                      <a:pt x="968" y="29"/>
                    </a:lnTo>
                    <a:lnTo>
                      <a:pt x="917" y="46"/>
                    </a:lnTo>
                    <a:lnTo>
                      <a:pt x="859" y="66"/>
                    </a:lnTo>
                    <a:lnTo>
                      <a:pt x="797" y="87"/>
                    </a:lnTo>
                    <a:lnTo>
                      <a:pt x="729" y="114"/>
                    </a:lnTo>
                    <a:lnTo>
                      <a:pt x="662" y="142"/>
                    </a:lnTo>
                    <a:lnTo>
                      <a:pt x="592" y="173"/>
                    </a:lnTo>
                    <a:lnTo>
                      <a:pt x="526" y="209"/>
                    </a:lnTo>
                    <a:lnTo>
                      <a:pt x="493" y="227"/>
                    </a:lnTo>
                    <a:lnTo>
                      <a:pt x="462" y="246"/>
                    </a:lnTo>
                    <a:lnTo>
                      <a:pt x="431" y="265"/>
                    </a:lnTo>
                    <a:lnTo>
                      <a:pt x="403" y="285"/>
                    </a:lnTo>
                    <a:lnTo>
                      <a:pt x="376" y="305"/>
                    </a:lnTo>
                    <a:lnTo>
                      <a:pt x="349" y="328"/>
                    </a:lnTo>
                    <a:lnTo>
                      <a:pt x="326" y="349"/>
                    </a:lnTo>
                    <a:lnTo>
                      <a:pt x="304" y="371"/>
                    </a:lnTo>
                    <a:lnTo>
                      <a:pt x="285" y="394"/>
                    </a:lnTo>
                    <a:lnTo>
                      <a:pt x="268" y="418"/>
                    </a:lnTo>
                    <a:lnTo>
                      <a:pt x="212" y="523"/>
                    </a:lnTo>
                    <a:lnTo>
                      <a:pt x="184" y="582"/>
                    </a:lnTo>
                    <a:lnTo>
                      <a:pt x="160" y="644"/>
                    </a:lnTo>
                    <a:lnTo>
                      <a:pt x="136" y="706"/>
                    </a:lnTo>
                    <a:lnTo>
                      <a:pt x="113" y="770"/>
                    </a:lnTo>
                    <a:lnTo>
                      <a:pt x="93" y="834"/>
                    </a:lnTo>
                    <a:lnTo>
                      <a:pt x="75" y="894"/>
                    </a:lnTo>
                    <a:lnTo>
                      <a:pt x="44" y="1006"/>
                    </a:lnTo>
                    <a:lnTo>
                      <a:pt x="20" y="1098"/>
                    </a:lnTo>
                    <a:lnTo>
                      <a:pt x="0" y="1181"/>
                    </a:lnTo>
                    <a:lnTo>
                      <a:pt x="8" y="1229"/>
                    </a:lnTo>
                    <a:lnTo>
                      <a:pt x="20" y="1276"/>
                    </a:lnTo>
                    <a:lnTo>
                      <a:pt x="41" y="1326"/>
                    </a:lnTo>
                    <a:lnTo>
                      <a:pt x="56" y="1348"/>
                    </a:lnTo>
                    <a:lnTo>
                      <a:pt x="73" y="1367"/>
                    </a:lnTo>
                    <a:lnTo>
                      <a:pt x="96" y="1384"/>
                    </a:lnTo>
                    <a:lnTo>
                      <a:pt x="120" y="1393"/>
                    </a:lnTo>
                    <a:lnTo>
                      <a:pt x="182" y="1395"/>
                    </a:lnTo>
                    <a:lnTo>
                      <a:pt x="263" y="1361"/>
                    </a:lnTo>
                    <a:lnTo>
                      <a:pt x="305" y="1333"/>
                    </a:lnTo>
                    <a:lnTo>
                      <a:pt x="346" y="1300"/>
                    </a:lnTo>
                    <a:lnTo>
                      <a:pt x="383" y="1265"/>
                    </a:lnTo>
                    <a:lnTo>
                      <a:pt x="400" y="1248"/>
                    </a:lnTo>
                    <a:lnTo>
                      <a:pt x="417" y="1229"/>
                    </a:lnTo>
                    <a:lnTo>
                      <a:pt x="475" y="1152"/>
                    </a:lnTo>
                    <a:lnTo>
                      <a:pt x="522" y="1070"/>
                    </a:lnTo>
                    <a:lnTo>
                      <a:pt x="557" y="992"/>
                    </a:lnTo>
                    <a:lnTo>
                      <a:pt x="584" y="918"/>
                    </a:lnTo>
                    <a:lnTo>
                      <a:pt x="606" y="805"/>
                    </a:lnTo>
                    <a:lnTo>
                      <a:pt x="602" y="723"/>
                    </a:lnTo>
                    <a:lnTo>
                      <a:pt x="581" y="648"/>
                    </a:lnTo>
                    <a:lnTo>
                      <a:pt x="561" y="596"/>
                    </a:lnTo>
                    <a:lnTo>
                      <a:pt x="551" y="575"/>
                    </a:lnTo>
                    <a:lnTo>
                      <a:pt x="447" y="663"/>
                    </a:lnTo>
                    <a:lnTo>
                      <a:pt x="457" y="969"/>
                    </a:lnTo>
                    <a:lnTo>
                      <a:pt x="431" y="1023"/>
                    </a:lnTo>
                    <a:lnTo>
                      <a:pt x="404" y="1080"/>
                    </a:lnTo>
                    <a:lnTo>
                      <a:pt x="376" y="1132"/>
                    </a:lnTo>
                    <a:lnTo>
                      <a:pt x="342" y="1179"/>
                    </a:lnTo>
                    <a:lnTo>
                      <a:pt x="325" y="1203"/>
                    </a:lnTo>
                    <a:lnTo>
                      <a:pt x="307" y="1222"/>
                    </a:lnTo>
                    <a:lnTo>
                      <a:pt x="267" y="1254"/>
                    </a:lnTo>
                    <a:lnTo>
                      <a:pt x="222" y="1275"/>
                    </a:lnTo>
                    <a:lnTo>
                      <a:pt x="172" y="1282"/>
                    </a:lnTo>
                    <a:lnTo>
                      <a:pt x="131" y="1272"/>
                    </a:lnTo>
                    <a:lnTo>
                      <a:pt x="109" y="1242"/>
                    </a:lnTo>
                    <a:lnTo>
                      <a:pt x="113" y="1136"/>
                    </a:lnTo>
                    <a:lnTo>
                      <a:pt x="131" y="1064"/>
                    </a:lnTo>
                    <a:lnTo>
                      <a:pt x="160" y="988"/>
                    </a:lnTo>
                    <a:lnTo>
                      <a:pt x="189" y="904"/>
                    </a:lnTo>
                    <a:lnTo>
                      <a:pt x="222" y="822"/>
                    </a:lnTo>
                    <a:lnTo>
                      <a:pt x="250" y="746"/>
                    </a:lnTo>
                    <a:lnTo>
                      <a:pt x="274" y="682"/>
                    </a:lnTo>
                    <a:lnTo>
                      <a:pt x="297" y="629"/>
                    </a:lnTo>
                    <a:lnTo>
                      <a:pt x="319" y="581"/>
                    </a:lnTo>
                    <a:lnTo>
                      <a:pt x="346" y="535"/>
                    </a:lnTo>
                    <a:lnTo>
                      <a:pt x="377" y="496"/>
                    </a:lnTo>
                    <a:lnTo>
                      <a:pt x="394" y="475"/>
                    </a:lnTo>
                    <a:lnTo>
                      <a:pt x="414" y="453"/>
                    </a:lnTo>
                    <a:lnTo>
                      <a:pt x="437" y="431"/>
                    </a:lnTo>
                    <a:lnTo>
                      <a:pt x="462" y="408"/>
                    </a:lnTo>
                    <a:lnTo>
                      <a:pt x="493" y="384"/>
                    </a:lnTo>
                    <a:lnTo>
                      <a:pt x="529" y="361"/>
                    </a:lnTo>
                    <a:lnTo>
                      <a:pt x="568" y="339"/>
                    </a:lnTo>
                    <a:lnTo>
                      <a:pt x="611" y="316"/>
                    </a:lnTo>
                    <a:lnTo>
                      <a:pt x="656" y="295"/>
                    </a:lnTo>
                    <a:lnTo>
                      <a:pt x="704" y="275"/>
                    </a:lnTo>
                    <a:lnTo>
                      <a:pt x="751" y="257"/>
                    </a:lnTo>
                    <a:lnTo>
                      <a:pt x="797" y="240"/>
                    </a:lnTo>
                    <a:lnTo>
                      <a:pt x="882" y="209"/>
                    </a:lnTo>
                    <a:lnTo>
                      <a:pt x="954" y="188"/>
                    </a:lnTo>
                    <a:lnTo>
                      <a:pt x="1022" y="166"/>
                    </a:lnTo>
                    <a:lnTo>
                      <a:pt x="1070" y="0"/>
                    </a:lnTo>
                    <a:close/>
                  </a:path>
                </a:pathLst>
              </a:custGeom>
              <a:solidFill>
                <a:srgbClr val="B8B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19" name="Freeform 47">
                <a:extLst>
                  <a:ext uri="{FF2B5EF4-FFF2-40B4-BE49-F238E27FC236}">
                    <a16:creationId xmlns:a16="http://schemas.microsoft.com/office/drawing/2014/main" id="{E02199C0-1BD9-C78B-430B-461B8D6D1803}"/>
                  </a:ext>
                </a:extLst>
              </p:cNvPr>
              <p:cNvSpPr>
                <a:spLocks/>
              </p:cNvSpPr>
              <p:nvPr/>
            </p:nvSpPr>
            <p:spPr bwMode="auto">
              <a:xfrm>
                <a:off x="3959" y="3408"/>
                <a:ext cx="599" cy="298"/>
              </a:xfrm>
              <a:custGeom>
                <a:avLst/>
                <a:gdLst>
                  <a:gd name="T0" fmla="*/ 0 w 1545"/>
                  <a:gd name="T1" fmla="*/ 0 h 851"/>
                  <a:gd name="T2" fmla="*/ 0 w 1545"/>
                  <a:gd name="T3" fmla="*/ 0 h 851"/>
                  <a:gd name="T4" fmla="*/ 0 w 1545"/>
                  <a:gd name="T5" fmla="*/ 0 h 851"/>
                  <a:gd name="T6" fmla="*/ 0 w 1545"/>
                  <a:gd name="T7" fmla="*/ 0 h 851"/>
                  <a:gd name="T8" fmla="*/ 0 w 1545"/>
                  <a:gd name="T9" fmla="*/ 0 h 851"/>
                  <a:gd name="T10" fmla="*/ 0 w 1545"/>
                  <a:gd name="T11" fmla="*/ 0 h 851"/>
                  <a:gd name="T12" fmla="*/ 0 w 1545"/>
                  <a:gd name="T13" fmla="*/ 0 h 851"/>
                  <a:gd name="T14" fmla="*/ 0 w 1545"/>
                  <a:gd name="T15" fmla="*/ 0 h 851"/>
                  <a:gd name="T16" fmla="*/ 0 w 1545"/>
                  <a:gd name="T17" fmla="*/ 0 h 851"/>
                  <a:gd name="T18" fmla="*/ 0 w 1545"/>
                  <a:gd name="T19" fmla="*/ 0 h 851"/>
                  <a:gd name="T20" fmla="*/ 0 w 1545"/>
                  <a:gd name="T21" fmla="*/ 0 h 851"/>
                  <a:gd name="T22" fmla="*/ 0 w 1545"/>
                  <a:gd name="T23" fmla="*/ 0 h 851"/>
                  <a:gd name="T24" fmla="*/ 0 w 1545"/>
                  <a:gd name="T25" fmla="*/ 0 h 851"/>
                  <a:gd name="T26" fmla="*/ 0 w 1545"/>
                  <a:gd name="T27" fmla="*/ 0 h 851"/>
                  <a:gd name="T28" fmla="*/ 0 w 1545"/>
                  <a:gd name="T29" fmla="*/ 0 h 851"/>
                  <a:gd name="T30" fmla="*/ 0 w 1545"/>
                  <a:gd name="T31" fmla="*/ 0 h 851"/>
                  <a:gd name="T32" fmla="*/ 0 w 1545"/>
                  <a:gd name="T33" fmla="*/ 0 h 851"/>
                  <a:gd name="T34" fmla="*/ 0 w 1545"/>
                  <a:gd name="T35" fmla="*/ 0 h 851"/>
                  <a:gd name="T36" fmla="*/ 0 w 1545"/>
                  <a:gd name="T37" fmla="*/ 0 h 851"/>
                  <a:gd name="T38" fmla="*/ 0 w 1545"/>
                  <a:gd name="T39" fmla="*/ 0 h 851"/>
                  <a:gd name="T40" fmla="*/ 0 w 1545"/>
                  <a:gd name="T41" fmla="*/ 0 h 851"/>
                  <a:gd name="T42" fmla="*/ 0 w 1545"/>
                  <a:gd name="T43" fmla="*/ 0 h 851"/>
                  <a:gd name="T44" fmla="*/ 0 w 1545"/>
                  <a:gd name="T45" fmla="*/ 0 h 851"/>
                  <a:gd name="T46" fmla="*/ 0 w 1545"/>
                  <a:gd name="T47" fmla="*/ 0 h 851"/>
                  <a:gd name="T48" fmla="*/ 0 w 1545"/>
                  <a:gd name="T49" fmla="*/ 0 h 851"/>
                  <a:gd name="T50" fmla="*/ 0 w 1545"/>
                  <a:gd name="T51" fmla="*/ 0 h 851"/>
                  <a:gd name="T52" fmla="*/ 0 w 1545"/>
                  <a:gd name="T53" fmla="*/ 0 h 851"/>
                  <a:gd name="T54" fmla="*/ 0 w 1545"/>
                  <a:gd name="T55" fmla="*/ 0 h 851"/>
                  <a:gd name="T56" fmla="*/ 0 w 1545"/>
                  <a:gd name="T57" fmla="*/ 0 h 851"/>
                  <a:gd name="T58" fmla="*/ 0 w 1545"/>
                  <a:gd name="T59" fmla="*/ 0 h 851"/>
                  <a:gd name="T60" fmla="*/ 0 w 1545"/>
                  <a:gd name="T61" fmla="*/ 0 h 851"/>
                  <a:gd name="T62" fmla="*/ 0 w 1545"/>
                  <a:gd name="T63" fmla="*/ 0 h 851"/>
                  <a:gd name="T64" fmla="*/ 0 w 1545"/>
                  <a:gd name="T65" fmla="*/ 0 h 851"/>
                  <a:gd name="T66" fmla="*/ 0 w 1545"/>
                  <a:gd name="T67" fmla="*/ 0 h 851"/>
                  <a:gd name="T68" fmla="*/ 0 w 1545"/>
                  <a:gd name="T69" fmla="*/ 0 h 851"/>
                  <a:gd name="T70" fmla="*/ 0 w 1545"/>
                  <a:gd name="T71" fmla="*/ 0 h 851"/>
                  <a:gd name="T72" fmla="*/ 0 w 1545"/>
                  <a:gd name="T73" fmla="*/ 0 h 85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45"/>
                  <a:gd name="T112" fmla="*/ 0 h 851"/>
                  <a:gd name="T113" fmla="*/ 1545 w 1545"/>
                  <a:gd name="T114" fmla="*/ 851 h 85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45" h="851">
                    <a:moveTo>
                      <a:pt x="1535" y="0"/>
                    </a:moveTo>
                    <a:lnTo>
                      <a:pt x="1356" y="27"/>
                    </a:lnTo>
                    <a:lnTo>
                      <a:pt x="1197" y="63"/>
                    </a:lnTo>
                    <a:lnTo>
                      <a:pt x="1119" y="85"/>
                    </a:lnTo>
                    <a:lnTo>
                      <a:pt x="1050" y="112"/>
                    </a:lnTo>
                    <a:lnTo>
                      <a:pt x="988" y="142"/>
                    </a:lnTo>
                    <a:lnTo>
                      <a:pt x="930" y="176"/>
                    </a:lnTo>
                    <a:lnTo>
                      <a:pt x="878" y="207"/>
                    </a:lnTo>
                    <a:lnTo>
                      <a:pt x="832" y="239"/>
                    </a:lnTo>
                    <a:lnTo>
                      <a:pt x="794" y="268"/>
                    </a:lnTo>
                    <a:lnTo>
                      <a:pt x="766" y="289"/>
                    </a:lnTo>
                    <a:lnTo>
                      <a:pt x="741" y="310"/>
                    </a:lnTo>
                    <a:lnTo>
                      <a:pt x="677" y="304"/>
                    </a:lnTo>
                    <a:lnTo>
                      <a:pt x="521" y="301"/>
                    </a:lnTo>
                    <a:lnTo>
                      <a:pt x="329" y="327"/>
                    </a:lnTo>
                    <a:lnTo>
                      <a:pt x="239" y="359"/>
                    </a:lnTo>
                    <a:lnTo>
                      <a:pt x="198" y="379"/>
                    </a:lnTo>
                    <a:lnTo>
                      <a:pt x="159" y="406"/>
                    </a:lnTo>
                    <a:lnTo>
                      <a:pt x="127" y="434"/>
                    </a:lnTo>
                    <a:lnTo>
                      <a:pt x="97" y="464"/>
                    </a:lnTo>
                    <a:lnTo>
                      <a:pt x="73" y="495"/>
                    </a:lnTo>
                    <a:lnTo>
                      <a:pt x="51" y="528"/>
                    </a:lnTo>
                    <a:lnTo>
                      <a:pt x="0" y="648"/>
                    </a:lnTo>
                    <a:lnTo>
                      <a:pt x="7" y="755"/>
                    </a:lnTo>
                    <a:lnTo>
                      <a:pt x="29" y="796"/>
                    </a:lnTo>
                    <a:lnTo>
                      <a:pt x="68" y="829"/>
                    </a:lnTo>
                    <a:lnTo>
                      <a:pt x="121" y="846"/>
                    </a:lnTo>
                    <a:lnTo>
                      <a:pt x="185" y="851"/>
                    </a:lnTo>
                    <a:lnTo>
                      <a:pt x="326" y="837"/>
                    </a:lnTo>
                    <a:lnTo>
                      <a:pt x="448" y="809"/>
                    </a:lnTo>
                    <a:lnTo>
                      <a:pt x="499" y="793"/>
                    </a:lnTo>
                    <a:lnTo>
                      <a:pt x="526" y="563"/>
                    </a:lnTo>
                    <a:lnTo>
                      <a:pt x="417" y="550"/>
                    </a:lnTo>
                    <a:lnTo>
                      <a:pt x="250" y="567"/>
                    </a:lnTo>
                    <a:lnTo>
                      <a:pt x="206" y="601"/>
                    </a:lnTo>
                    <a:lnTo>
                      <a:pt x="185" y="629"/>
                    </a:lnTo>
                    <a:lnTo>
                      <a:pt x="178" y="661"/>
                    </a:lnTo>
                    <a:lnTo>
                      <a:pt x="448" y="635"/>
                    </a:lnTo>
                    <a:lnTo>
                      <a:pt x="438" y="727"/>
                    </a:lnTo>
                    <a:lnTo>
                      <a:pt x="401" y="738"/>
                    </a:lnTo>
                    <a:lnTo>
                      <a:pt x="316" y="759"/>
                    </a:lnTo>
                    <a:lnTo>
                      <a:pt x="219" y="774"/>
                    </a:lnTo>
                    <a:lnTo>
                      <a:pt x="144" y="762"/>
                    </a:lnTo>
                    <a:lnTo>
                      <a:pt x="107" y="717"/>
                    </a:lnTo>
                    <a:lnTo>
                      <a:pt x="97" y="658"/>
                    </a:lnTo>
                    <a:lnTo>
                      <a:pt x="110" y="594"/>
                    </a:lnTo>
                    <a:lnTo>
                      <a:pt x="144" y="540"/>
                    </a:lnTo>
                    <a:lnTo>
                      <a:pt x="168" y="519"/>
                    </a:lnTo>
                    <a:lnTo>
                      <a:pt x="202" y="497"/>
                    </a:lnTo>
                    <a:lnTo>
                      <a:pt x="239" y="475"/>
                    </a:lnTo>
                    <a:lnTo>
                      <a:pt x="281" y="454"/>
                    </a:lnTo>
                    <a:lnTo>
                      <a:pt x="326" y="437"/>
                    </a:lnTo>
                    <a:lnTo>
                      <a:pt x="376" y="422"/>
                    </a:lnTo>
                    <a:lnTo>
                      <a:pt x="482" y="406"/>
                    </a:lnTo>
                    <a:lnTo>
                      <a:pt x="673" y="406"/>
                    </a:lnTo>
                    <a:lnTo>
                      <a:pt x="759" y="413"/>
                    </a:lnTo>
                    <a:lnTo>
                      <a:pt x="797" y="389"/>
                    </a:lnTo>
                    <a:lnTo>
                      <a:pt x="838" y="361"/>
                    </a:lnTo>
                    <a:lnTo>
                      <a:pt x="865" y="344"/>
                    </a:lnTo>
                    <a:lnTo>
                      <a:pt x="895" y="327"/>
                    </a:lnTo>
                    <a:lnTo>
                      <a:pt x="924" y="309"/>
                    </a:lnTo>
                    <a:lnTo>
                      <a:pt x="958" y="290"/>
                    </a:lnTo>
                    <a:lnTo>
                      <a:pt x="994" y="270"/>
                    </a:lnTo>
                    <a:lnTo>
                      <a:pt x="1030" y="252"/>
                    </a:lnTo>
                    <a:lnTo>
                      <a:pt x="1069" y="235"/>
                    </a:lnTo>
                    <a:lnTo>
                      <a:pt x="1108" y="217"/>
                    </a:lnTo>
                    <a:lnTo>
                      <a:pt x="1148" y="201"/>
                    </a:lnTo>
                    <a:lnTo>
                      <a:pt x="1187" y="187"/>
                    </a:lnTo>
                    <a:lnTo>
                      <a:pt x="1264" y="164"/>
                    </a:lnTo>
                    <a:lnTo>
                      <a:pt x="1334" y="147"/>
                    </a:lnTo>
                    <a:lnTo>
                      <a:pt x="1446" y="126"/>
                    </a:lnTo>
                    <a:lnTo>
                      <a:pt x="1545" y="119"/>
                    </a:lnTo>
                    <a:lnTo>
                      <a:pt x="1535" y="0"/>
                    </a:lnTo>
                    <a:close/>
                  </a:path>
                </a:pathLst>
              </a:custGeom>
              <a:solidFill>
                <a:srgbClr val="B8B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20" name="Freeform 48">
                <a:extLst>
                  <a:ext uri="{FF2B5EF4-FFF2-40B4-BE49-F238E27FC236}">
                    <a16:creationId xmlns:a16="http://schemas.microsoft.com/office/drawing/2014/main" id="{2553FBF9-8501-1A4D-C21B-D5C70DD2B3A5}"/>
                  </a:ext>
                </a:extLst>
              </p:cNvPr>
              <p:cNvSpPr>
                <a:spLocks/>
              </p:cNvSpPr>
              <p:nvPr/>
            </p:nvSpPr>
            <p:spPr bwMode="auto">
              <a:xfrm>
                <a:off x="4309" y="3049"/>
                <a:ext cx="827" cy="380"/>
              </a:xfrm>
              <a:custGeom>
                <a:avLst/>
                <a:gdLst>
                  <a:gd name="T0" fmla="*/ 0 w 2134"/>
                  <a:gd name="T1" fmla="*/ 0 h 1087"/>
                  <a:gd name="T2" fmla="*/ 0 w 2134"/>
                  <a:gd name="T3" fmla="*/ 0 h 1087"/>
                  <a:gd name="T4" fmla="*/ 0 w 2134"/>
                  <a:gd name="T5" fmla="*/ 0 h 1087"/>
                  <a:gd name="T6" fmla="*/ 0 w 2134"/>
                  <a:gd name="T7" fmla="*/ 0 h 1087"/>
                  <a:gd name="T8" fmla="*/ 0 w 2134"/>
                  <a:gd name="T9" fmla="*/ 0 h 1087"/>
                  <a:gd name="T10" fmla="*/ 0 w 2134"/>
                  <a:gd name="T11" fmla="*/ 0 h 1087"/>
                  <a:gd name="T12" fmla="*/ 0 w 2134"/>
                  <a:gd name="T13" fmla="*/ 0 h 1087"/>
                  <a:gd name="T14" fmla="*/ 0 w 2134"/>
                  <a:gd name="T15" fmla="*/ 0 h 1087"/>
                  <a:gd name="T16" fmla="*/ 0 w 2134"/>
                  <a:gd name="T17" fmla="*/ 0 h 1087"/>
                  <a:gd name="T18" fmla="*/ 0 w 2134"/>
                  <a:gd name="T19" fmla="*/ 0 h 1087"/>
                  <a:gd name="T20" fmla="*/ 0 w 2134"/>
                  <a:gd name="T21" fmla="*/ 0 h 1087"/>
                  <a:gd name="T22" fmla="*/ 0 w 2134"/>
                  <a:gd name="T23" fmla="*/ 0 h 1087"/>
                  <a:gd name="T24" fmla="*/ 0 w 2134"/>
                  <a:gd name="T25" fmla="*/ 0 h 1087"/>
                  <a:gd name="T26" fmla="*/ 0 w 2134"/>
                  <a:gd name="T27" fmla="*/ 0 h 1087"/>
                  <a:gd name="T28" fmla="*/ 0 w 2134"/>
                  <a:gd name="T29" fmla="*/ 0 h 1087"/>
                  <a:gd name="T30" fmla="*/ 0 w 2134"/>
                  <a:gd name="T31" fmla="*/ 0 h 1087"/>
                  <a:gd name="T32" fmla="*/ 0 w 2134"/>
                  <a:gd name="T33" fmla="*/ 0 h 1087"/>
                  <a:gd name="T34" fmla="*/ 0 w 2134"/>
                  <a:gd name="T35" fmla="*/ 0 h 1087"/>
                  <a:gd name="T36" fmla="*/ 0 w 2134"/>
                  <a:gd name="T37" fmla="*/ 0 h 1087"/>
                  <a:gd name="T38" fmla="*/ 0 w 2134"/>
                  <a:gd name="T39" fmla="*/ 0 h 1087"/>
                  <a:gd name="T40" fmla="*/ 0 w 2134"/>
                  <a:gd name="T41" fmla="*/ 0 h 1087"/>
                  <a:gd name="T42" fmla="*/ 0 w 2134"/>
                  <a:gd name="T43" fmla="*/ 0 h 1087"/>
                  <a:gd name="T44" fmla="*/ 0 w 2134"/>
                  <a:gd name="T45" fmla="*/ 0 h 1087"/>
                  <a:gd name="T46" fmla="*/ 0 w 2134"/>
                  <a:gd name="T47" fmla="*/ 0 h 1087"/>
                  <a:gd name="T48" fmla="*/ 0 w 2134"/>
                  <a:gd name="T49" fmla="*/ 0 h 1087"/>
                  <a:gd name="T50" fmla="*/ 0 w 2134"/>
                  <a:gd name="T51" fmla="*/ 0 h 1087"/>
                  <a:gd name="T52" fmla="*/ 0 w 2134"/>
                  <a:gd name="T53" fmla="*/ 0 h 1087"/>
                  <a:gd name="T54" fmla="*/ 0 w 2134"/>
                  <a:gd name="T55" fmla="*/ 0 h 1087"/>
                  <a:gd name="T56" fmla="*/ 0 w 2134"/>
                  <a:gd name="T57" fmla="*/ 0 h 1087"/>
                  <a:gd name="T58" fmla="*/ 0 w 2134"/>
                  <a:gd name="T59" fmla="*/ 0 h 1087"/>
                  <a:gd name="T60" fmla="*/ 0 w 2134"/>
                  <a:gd name="T61" fmla="*/ 0 h 1087"/>
                  <a:gd name="T62" fmla="*/ 0 w 2134"/>
                  <a:gd name="T63" fmla="*/ 0 h 1087"/>
                  <a:gd name="T64" fmla="*/ 0 w 2134"/>
                  <a:gd name="T65" fmla="*/ 0 h 1087"/>
                  <a:gd name="T66" fmla="*/ 0 w 2134"/>
                  <a:gd name="T67" fmla="*/ 0 h 1087"/>
                  <a:gd name="T68" fmla="*/ 0 w 2134"/>
                  <a:gd name="T69" fmla="*/ 0 h 1087"/>
                  <a:gd name="T70" fmla="*/ 0 w 2134"/>
                  <a:gd name="T71" fmla="*/ 0 h 1087"/>
                  <a:gd name="T72" fmla="*/ 0 w 2134"/>
                  <a:gd name="T73" fmla="*/ 0 h 1087"/>
                  <a:gd name="T74" fmla="*/ 0 w 2134"/>
                  <a:gd name="T75" fmla="*/ 0 h 1087"/>
                  <a:gd name="T76" fmla="*/ 0 w 2134"/>
                  <a:gd name="T77" fmla="*/ 0 h 1087"/>
                  <a:gd name="T78" fmla="*/ 0 w 2134"/>
                  <a:gd name="T79" fmla="*/ 0 h 1087"/>
                  <a:gd name="T80" fmla="*/ 0 w 2134"/>
                  <a:gd name="T81" fmla="*/ 0 h 10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134"/>
                  <a:gd name="T124" fmla="*/ 0 h 1087"/>
                  <a:gd name="T125" fmla="*/ 2134 w 2134"/>
                  <a:gd name="T126" fmla="*/ 1087 h 108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134" h="1087">
                    <a:moveTo>
                      <a:pt x="85" y="56"/>
                    </a:moveTo>
                    <a:lnTo>
                      <a:pt x="120" y="42"/>
                    </a:lnTo>
                    <a:lnTo>
                      <a:pt x="163" y="31"/>
                    </a:lnTo>
                    <a:lnTo>
                      <a:pt x="215" y="15"/>
                    </a:lnTo>
                    <a:lnTo>
                      <a:pt x="339" y="0"/>
                    </a:lnTo>
                    <a:lnTo>
                      <a:pt x="471" y="15"/>
                    </a:lnTo>
                    <a:lnTo>
                      <a:pt x="556" y="51"/>
                    </a:lnTo>
                    <a:lnTo>
                      <a:pt x="608" y="82"/>
                    </a:lnTo>
                    <a:lnTo>
                      <a:pt x="638" y="99"/>
                    </a:lnTo>
                    <a:lnTo>
                      <a:pt x="670" y="117"/>
                    </a:lnTo>
                    <a:lnTo>
                      <a:pt x="704" y="138"/>
                    </a:lnTo>
                    <a:lnTo>
                      <a:pt x="738" y="159"/>
                    </a:lnTo>
                    <a:lnTo>
                      <a:pt x="774" y="182"/>
                    </a:lnTo>
                    <a:lnTo>
                      <a:pt x="809" y="206"/>
                    </a:lnTo>
                    <a:lnTo>
                      <a:pt x="847" y="231"/>
                    </a:lnTo>
                    <a:lnTo>
                      <a:pt x="884" y="257"/>
                    </a:lnTo>
                    <a:lnTo>
                      <a:pt x="922" y="284"/>
                    </a:lnTo>
                    <a:lnTo>
                      <a:pt x="962" y="309"/>
                    </a:lnTo>
                    <a:lnTo>
                      <a:pt x="1000" y="337"/>
                    </a:lnTo>
                    <a:lnTo>
                      <a:pt x="1039" y="366"/>
                    </a:lnTo>
                    <a:lnTo>
                      <a:pt x="1079" y="394"/>
                    </a:lnTo>
                    <a:lnTo>
                      <a:pt x="1119" y="421"/>
                    </a:lnTo>
                    <a:lnTo>
                      <a:pt x="1158" y="451"/>
                    </a:lnTo>
                    <a:lnTo>
                      <a:pt x="1198" y="479"/>
                    </a:lnTo>
                    <a:lnTo>
                      <a:pt x="1234" y="507"/>
                    </a:lnTo>
                    <a:lnTo>
                      <a:pt x="1271" y="534"/>
                    </a:lnTo>
                    <a:lnTo>
                      <a:pt x="1308" y="562"/>
                    </a:lnTo>
                    <a:lnTo>
                      <a:pt x="1343" y="589"/>
                    </a:lnTo>
                    <a:lnTo>
                      <a:pt x="1377" y="616"/>
                    </a:lnTo>
                    <a:lnTo>
                      <a:pt x="1411" y="640"/>
                    </a:lnTo>
                    <a:lnTo>
                      <a:pt x="1442" y="664"/>
                    </a:lnTo>
                    <a:lnTo>
                      <a:pt x="1471" y="688"/>
                    </a:lnTo>
                    <a:lnTo>
                      <a:pt x="1500" y="711"/>
                    </a:lnTo>
                    <a:lnTo>
                      <a:pt x="1526" y="732"/>
                    </a:lnTo>
                    <a:lnTo>
                      <a:pt x="1551" y="752"/>
                    </a:lnTo>
                    <a:lnTo>
                      <a:pt x="1578" y="771"/>
                    </a:lnTo>
                    <a:lnTo>
                      <a:pt x="1605" y="788"/>
                    </a:lnTo>
                    <a:lnTo>
                      <a:pt x="1629" y="804"/>
                    </a:lnTo>
                    <a:lnTo>
                      <a:pt x="1683" y="832"/>
                    </a:lnTo>
                    <a:lnTo>
                      <a:pt x="1735" y="858"/>
                    </a:lnTo>
                    <a:lnTo>
                      <a:pt x="1786" y="879"/>
                    </a:lnTo>
                    <a:lnTo>
                      <a:pt x="1837" y="894"/>
                    </a:lnTo>
                    <a:lnTo>
                      <a:pt x="1930" y="921"/>
                    </a:lnTo>
                    <a:lnTo>
                      <a:pt x="2077" y="941"/>
                    </a:lnTo>
                    <a:lnTo>
                      <a:pt x="2134" y="944"/>
                    </a:lnTo>
                    <a:lnTo>
                      <a:pt x="2125" y="1087"/>
                    </a:lnTo>
                    <a:lnTo>
                      <a:pt x="1519" y="910"/>
                    </a:lnTo>
                    <a:lnTo>
                      <a:pt x="1497" y="892"/>
                    </a:lnTo>
                    <a:lnTo>
                      <a:pt x="1475" y="870"/>
                    </a:lnTo>
                    <a:lnTo>
                      <a:pt x="1451" y="848"/>
                    </a:lnTo>
                    <a:lnTo>
                      <a:pt x="1423" y="825"/>
                    </a:lnTo>
                    <a:lnTo>
                      <a:pt x="1393" y="800"/>
                    </a:lnTo>
                    <a:lnTo>
                      <a:pt x="1360" y="773"/>
                    </a:lnTo>
                    <a:lnTo>
                      <a:pt x="1326" y="746"/>
                    </a:lnTo>
                    <a:lnTo>
                      <a:pt x="1291" y="716"/>
                    </a:lnTo>
                    <a:lnTo>
                      <a:pt x="1253" y="687"/>
                    </a:lnTo>
                    <a:lnTo>
                      <a:pt x="1213" y="658"/>
                    </a:lnTo>
                    <a:lnTo>
                      <a:pt x="1175" y="627"/>
                    </a:lnTo>
                    <a:lnTo>
                      <a:pt x="1134" y="596"/>
                    </a:lnTo>
                    <a:lnTo>
                      <a:pt x="1092" y="566"/>
                    </a:lnTo>
                    <a:lnTo>
                      <a:pt x="1051" y="534"/>
                    </a:lnTo>
                    <a:lnTo>
                      <a:pt x="1008" y="503"/>
                    </a:lnTo>
                    <a:lnTo>
                      <a:pt x="964" y="472"/>
                    </a:lnTo>
                    <a:lnTo>
                      <a:pt x="923" y="444"/>
                    </a:lnTo>
                    <a:lnTo>
                      <a:pt x="882" y="412"/>
                    </a:lnTo>
                    <a:lnTo>
                      <a:pt x="840" y="383"/>
                    </a:lnTo>
                    <a:lnTo>
                      <a:pt x="799" y="354"/>
                    </a:lnTo>
                    <a:lnTo>
                      <a:pt x="758" y="329"/>
                    </a:lnTo>
                    <a:lnTo>
                      <a:pt x="721" y="304"/>
                    </a:lnTo>
                    <a:lnTo>
                      <a:pt x="683" y="280"/>
                    </a:lnTo>
                    <a:lnTo>
                      <a:pt x="648" y="257"/>
                    </a:lnTo>
                    <a:lnTo>
                      <a:pt x="614" y="234"/>
                    </a:lnTo>
                    <a:lnTo>
                      <a:pt x="580" y="216"/>
                    </a:lnTo>
                    <a:lnTo>
                      <a:pt x="550" y="199"/>
                    </a:lnTo>
                    <a:lnTo>
                      <a:pt x="522" y="185"/>
                    </a:lnTo>
                    <a:lnTo>
                      <a:pt x="474" y="162"/>
                    </a:lnTo>
                    <a:lnTo>
                      <a:pt x="440" y="148"/>
                    </a:lnTo>
                    <a:lnTo>
                      <a:pt x="303" y="145"/>
                    </a:lnTo>
                    <a:lnTo>
                      <a:pt x="159" y="171"/>
                    </a:lnTo>
                    <a:lnTo>
                      <a:pt x="45" y="202"/>
                    </a:lnTo>
                    <a:lnTo>
                      <a:pt x="0" y="217"/>
                    </a:lnTo>
                    <a:lnTo>
                      <a:pt x="85" y="56"/>
                    </a:lnTo>
                    <a:close/>
                  </a:path>
                </a:pathLst>
              </a:custGeom>
              <a:solidFill>
                <a:srgbClr val="B8B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21" name="Freeform 49">
                <a:extLst>
                  <a:ext uri="{FF2B5EF4-FFF2-40B4-BE49-F238E27FC236}">
                    <a16:creationId xmlns:a16="http://schemas.microsoft.com/office/drawing/2014/main" id="{BC8B72EF-9FAD-1B53-E054-E9BA0DF6F9B7}"/>
                  </a:ext>
                </a:extLst>
              </p:cNvPr>
              <p:cNvSpPr>
                <a:spLocks/>
              </p:cNvSpPr>
              <p:nvPr/>
            </p:nvSpPr>
            <p:spPr bwMode="auto">
              <a:xfrm>
                <a:off x="4307" y="3207"/>
                <a:ext cx="162" cy="252"/>
              </a:xfrm>
              <a:custGeom>
                <a:avLst/>
                <a:gdLst>
                  <a:gd name="T0" fmla="*/ 0 w 417"/>
                  <a:gd name="T1" fmla="*/ 0 h 717"/>
                  <a:gd name="T2" fmla="*/ 0 w 417"/>
                  <a:gd name="T3" fmla="*/ 0 h 717"/>
                  <a:gd name="T4" fmla="*/ 0 w 417"/>
                  <a:gd name="T5" fmla="*/ 0 h 717"/>
                  <a:gd name="T6" fmla="*/ 0 w 417"/>
                  <a:gd name="T7" fmla="*/ 0 h 717"/>
                  <a:gd name="T8" fmla="*/ 0 w 417"/>
                  <a:gd name="T9" fmla="*/ 0 h 717"/>
                  <a:gd name="T10" fmla="*/ 0 w 417"/>
                  <a:gd name="T11" fmla="*/ 0 h 717"/>
                  <a:gd name="T12" fmla="*/ 0 w 417"/>
                  <a:gd name="T13" fmla="*/ 0 h 717"/>
                  <a:gd name="T14" fmla="*/ 0 w 417"/>
                  <a:gd name="T15" fmla="*/ 0 h 717"/>
                  <a:gd name="T16" fmla="*/ 0 w 417"/>
                  <a:gd name="T17" fmla="*/ 0 h 717"/>
                  <a:gd name="T18" fmla="*/ 0 w 417"/>
                  <a:gd name="T19" fmla="*/ 0 h 717"/>
                  <a:gd name="T20" fmla="*/ 0 w 417"/>
                  <a:gd name="T21" fmla="*/ 0 h 717"/>
                  <a:gd name="T22" fmla="*/ 0 w 417"/>
                  <a:gd name="T23" fmla="*/ 0 h 717"/>
                  <a:gd name="T24" fmla="*/ 0 w 417"/>
                  <a:gd name="T25" fmla="*/ 0 h 717"/>
                  <a:gd name="T26" fmla="*/ 0 w 417"/>
                  <a:gd name="T27" fmla="*/ 0 h 717"/>
                  <a:gd name="T28" fmla="*/ 0 w 417"/>
                  <a:gd name="T29" fmla="*/ 0 h 717"/>
                  <a:gd name="T30" fmla="*/ 0 w 417"/>
                  <a:gd name="T31" fmla="*/ 0 h 717"/>
                  <a:gd name="T32" fmla="*/ 0 w 417"/>
                  <a:gd name="T33" fmla="*/ 0 h 717"/>
                  <a:gd name="T34" fmla="*/ 0 w 417"/>
                  <a:gd name="T35" fmla="*/ 0 h 717"/>
                  <a:gd name="T36" fmla="*/ 0 w 417"/>
                  <a:gd name="T37" fmla="*/ 0 h 717"/>
                  <a:gd name="T38" fmla="*/ 0 w 417"/>
                  <a:gd name="T39" fmla="*/ 0 h 717"/>
                  <a:gd name="T40" fmla="*/ 0 w 417"/>
                  <a:gd name="T41" fmla="*/ 0 h 717"/>
                  <a:gd name="T42" fmla="*/ 0 w 417"/>
                  <a:gd name="T43" fmla="*/ 0 h 717"/>
                  <a:gd name="T44" fmla="*/ 0 w 417"/>
                  <a:gd name="T45" fmla="*/ 0 h 717"/>
                  <a:gd name="T46" fmla="*/ 0 w 417"/>
                  <a:gd name="T47" fmla="*/ 0 h 717"/>
                  <a:gd name="T48" fmla="*/ 0 w 417"/>
                  <a:gd name="T49" fmla="*/ 0 h 717"/>
                  <a:gd name="T50" fmla="*/ 0 w 417"/>
                  <a:gd name="T51" fmla="*/ 0 h 717"/>
                  <a:gd name="T52" fmla="*/ 0 w 417"/>
                  <a:gd name="T53" fmla="*/ 0 h 717"/>
                  <a:gd name="T54" fmla="*/ 0 w 417"/>
                  <a:gd name="T55" fmla="*/ 0 h 717"/>
                  <a:gd name="T56" fmla="*/ 0 w 417"/>
                  <a:gd name="T57" fmla="*/ 0 h 717"/>
                  <a:gd name="T58" fmla="*/ 0 w 417"/>
                  <a:gd name="T59" fmla="*/ 0 h 717"/>
                  <a:gd name="T60" fmla="*/ 0 w 417"/>
                  <a:gd name="T61" fmla="*/ 0 h 717"/>
                  <a:gd name="T62" fmla="*/ 0 w 417"/>
                  <a:gd name="T63" fmla="*/ 0 h 717"/>
                  <a:gd name="T64" fmla="*/ 0 w 417"/>
                  <a:gd name="T65" fmla="*/ 0 h 717"/>
                  <a:gd name="T66" fmla="*/ 0 w 417"/>
                  <a:gd name="T67" fmla="*/ 0 h 717"/>
                  <a:gd name="T68" fmla="*/ 0 w 417"/>
                  <a:gd name="T69" fmla="*/ 0 h 717"/>
                  <a:gd name="T70" fmla="*/ 0 w 417"/>
                  <a:gd name="T71" fmla="*/ 0 h 717"/>
                  <a:gd name="T72" fmla="*/ 0 w 417"/>
                  <a:gd name="T73" fmla="*/ 0 h 717"/>
                  <a:gd name="T74" fmla="*/ 0 w 417"/>
                  <a:gd name="T75" fmla="*/ 0 h 717"/>
                  <a:gd name="T76" fmla="*/ 0 w 417"/>
                  <a:gd name="T77" fmla="*/ 0 h 71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17"/>
                  <a:gd name="T118" fmla="*/ 0 h 717"/>
                  <a:gd name="T119" fmla="*/ 417 w 417"/>
                  <a:gd name="T120" fmla="*/ 717 h 71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17" h="717">
                    <a:moveTo>
                      <a:pt x="126" y="0"/>
                    </a:moveTo>
                    <a:lnTo>
                      <a:pt x="120" y="7"/>
                    </a:lnTo>
                    <a:lnTo>
                      <a:pt x="100" y="30"/>
                    </a:lnTo>
                    <a:lnTo>
                      <a:pt x="48" y="110"/>
                    </a:lnTo>
                    <a:lnTo>
                      <a:pt x="3" y="216"/>
                    </a:lnTo>
                    <a:lnTo>
                      <a:pt x="0" y="329"/>
                    </a:lnTo>
                    <a:lnTo>
                      <a:pt x="27" y="386"/>
                    </a:lnTo>
                    <a:lnTo>
                      <a:pt x="51" y="417"/>
                    </a:lnTo>
                    <a:lnTo>
                      <a:pt x="62" y="434"/>
                    </a:lnTo>
                    <a:lnTo>
                      <a:pt x="76" y="449"/>
                    </a:lnTo>
                    <a:lnTo>
                      <a:pt x="89" y="466"/>
                    </a:lnTo>
                    <a:lnTo>
                      <a:pt x="105" y="482"/>
                    </a:lnTo>
                    <a:lnTo>
                      <a:pt x="120" y="497"/>
                    </a:lnTo>
                    <a:lnTo>
                      <a:pt x="136" y="513"/>
                    </a:lnTo>
                    <a:lnTo>
                      <a:pt x="168" y="545"/>
                    </a:lnTo>
                    <a:lnTo>
                      <a:pt x="201" y="575"/>
                    </a:lnTo>
                    <a:lnTo>
                      <a:pt x="233" y="605"/>
                    </a:lnTo>
                    <a:lnTo>
                      <a:pt x="266" y="632"/>
                    </a:lnTo>
                    <a:lnTo>
                      <a:pt x="294" y="656"/>
                    </a:lnTo>
                    <a:lnTo>
                      <a:pt x="319" y="676"/>
                    </a:lnTo>
                    <a:lnTo>
                      <a:pt x="358" y="707"/>
                    </a:lnTo>
                    <a:lnTo>
                      <a:pt x="372" y="717"/>
                    </a:lnTo>
                    <a:lnTo>
                      <a:pt x="417" y="670"/>
                    </a:lnTo>
                    <a:lnTo>
                      <a:pt x="404" y="659"/>
                    </a:lnTo>
                    <a:lnTo>
                      <a:pt x="373" y="630"/>
                    </a:lnTo>
                    <a:lnTo>
                      <a:pt x="352" y="611"/>
                    </a:lnTo>
                    <a:lnTo>
                      <a:pt x="328" y="588"/>
                    </a:lnTo>
                    <a:lnTo>
                      <a:pt x="302" y="561"/>
                    </a:lnTo>
                    <a:lnTo>
                      <a:pt x="276" y="536"/>
                    </a:lnTo>
                    <a:lnTo>
                      <a:pt x="250" y="506"/>
                    </a:lnTo>
                    <a:lnTo>
                      <a:pt x="223" y="478"/>
                    </a:lnTo>
                    <a:lnTo>
                      <a:pt x="201" y="447"/>
                    </a:lnTo>
                    <a:lnTo>
                      <a:pt x="179" y="417"/>
                    </a:lnTo>
                    <a:lnTo>
                      <a:pt x="136" y="311"/>
                    </a:lnTo>
                    <a:lnTo>
                      <a:pt x="146" y="230"/>
                    </a:lnTo>
                    <a:lnTo>
                      <a:pt x="170" y="165"/>
                    </a:lnTo>
                    <a:lnTo>
                      <a:pt x="202" y="109"/>
                    </a:lnTo>
                    <a:lnTo>
                      <a:pt x="126" y="0"/>
                    </a:lnTo>
                    <a:close/>
                  </a:path>
                </a:pathLst>
              </a:custGeom>
              <a:solidFill>
                <a:srgbClr val="B8B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22" name="Freeform 50">
                <a:extLst>
                  <a:ext uri="{FF2B5EF4-FFF2-40B4-BE49-F238E27FC236}">
                    <a16:creationId xmlns:a16="http://schemas.microsoft.com/office/drawing/2014/main" id="{5276933A-FD25-B92F-6A8F-C54918013B99}"/>
                  </a:ext>
                </a:extLst>
              </p:cNvPr>
              <p:cNvSpPr>
                <a:spLocks/>
              </p:cNvSpPr>
              <p:nvPr/>
            </p:nvSpPr>
            <p:spPr bwMode="auto">
              <a:xfrm>
                <a:off x="4208" y="3449"/>
                <a:ext cx="788" cy="321"/>
              </a:xfrm>
              <a:custGeom>
                <a:avLst/>
                <a:gdLst>
                  <a:gd name="T0" fmla="*/ 0 w 2033"/>
                  <a:gd name="T1" fmla="*/ 0 h 919"/>
                  <a:gd name="T2" fmla="*/ 0 w 2033"/>
                  <a:gd name="T3" fmla="*/ 0 h 919"/>
                  <a:gd name="T4" fmla="*/ 0 w 2033"/>
                  <a:gd name="T5" fmla="*/ 0 h 919"/>
                  <a:gd name="T6" fmla="*/ 0 w 2033"/>
                  <a:gd name="T7" fmla="*/ 0 h 919"/>
                  <a:gd name="T8" fmla="*/ 0 w 2033"/>
                  <a:gd name="T9" fmla="*/ 0 h 919"/>
                  <a:gd name="T10" fmla="*/ 0 w 2033"/>
                  <a:gd name="T11" fmla="*/ 0 h 919"/>
                  <a:gd name="T12" fmla="*/ 0 w 2033"/>
                  <a:gd name="T13" fmla="*/ 0 h 919"/>
                  <a:gd name="T14" fmla="*/ 0 w 2033"/>
                  <a:gd name="T15" fmla="*/ 0 h 919"/>
                  <a:gd name="T16" fmla="*/ 0 w 2033"/>
                  <a:gd name="T17" fmla="*/ 0 h 919"/>
                  <a:gd name="T18" fmla="*/ 0 w 2033"/>
                  <a:gd name="T19" fmla="*/ 0 h 919"/>
                  <a:gd name="T20" fmla="*/ 0 w 2033"/>
                  <a:gd name="T21" fmla="*/ 0 h 919"/>
                  <a:gd name="T22" fmla="*/ 0 w 2033"/>
                  <a:gd name="T23" fmla="*/ 0 h 919"/>
                  <a:gd name="T24" fmla="*/ 0 w 2033"/>
                  <a:gd name="T25" fmla="*/ 0 h 919"/>
                  <a:gd name="T26" fmla="*/ 0 w 2033"/>
                  <a:gd name="T27" fmla="*/ 0 h 919"/>
                  <a:gd name="T28" fmla="*/ 0 w 2033"/>
                  <a:gd name="T29" fmla="*/ 0 h 919"/>
                  <a:gd name="T30" fmla="*/ 0 w 2033"/>
                  <a:gd name="T31" fmla="*/ 0 h 919"/>
                  <a:gd name="T32" fmla="*/ 0 w 2033"/>
                  <a:gd name="T33" fmla="*/ 0 h 919"/>
                  <a:gd name="T34" fmla="*/ 0 w 2033"/>
                  <a:gd name="T35" fmla="*/ 0 h 919"/>
                  <a:gd name="T36" fmla="*/ 0 w 2033"/>
                  <a:gd name="T37" fmla="*/ 0 h 919"/>
                  <a:gd name="T38" fmla="*/ 0 w 2033"/>
                  <a:gd name="T39" fmla="*/ 0 h 919"/>
                  <a:gd name="T40" fmla="*/ 0 w 2033"/>
                  <a:gd name="T41" fmla="*/ 0 h 919"/>
                  <a:gd name="T42" fmla="*/ 0 w 2033"/>
                  <a:gd name="T43" fmla="*/ 0 h 919"/>
                  <a:gd name="T44" fmla="*/ 0 w 2033"/>
                  <a:gd name="T45" fmla="*/ 0 h 919"/>
                  <a:gd name="T46" fmla="*/ 0 w 2033"/>
                  <a:gd name="T47" fmla="*/ 0 h 919"/>
                  <a:gd name="T48" fmla="*/ 0 w 2033"/>
                  <a:gd name="T49" fmla="*/ 0 h 919"/>
                  <a:gd name="T50" fmla="*/ 0 w 2033"/>
                  <a:gd name="T51" fmla="*/ 0 h 919"/>
                  <a:gd name="T52" fmla="*/ 0 w 2033"/>
                  <a:gd name="T53" fmla="*/ 0 h 919"/>
                  <a:gd name="T54" fmla="*/ 0 w 2033"/>
                  <a:gd name="T55" fmla="*/ 0 h 919"/>
                  <a:gd name="T56" fmla="*/ 0 w 2033"/>
                  <a:gd name="T57" fmla="*/ 0 h 919"/>
                  <a:gd name="T58" fmla="*/ 0 w 2033"/>
                  <a:gd name="T59" fmla="*/ 0 h 919"/>
                  <a:gd name="T60" fmla="*/ 0 w 2033"/>
                  <a:gd name="T61" fmla="*/ 0 h 919"/>
                  <a:gd name="T62" fmla="*/ 0 w 2033"/>
                  <a:gd name="T63" fmla="*/ 0 h 919"/>
                  <a:gd name="T64" fmla="*/ 0 w 2033"/>
                  <a:gd name="T65" fmla="*/ 0 h 919"/>
                  <a:gd name="T66" fmla="*/ 0 w 2033"/>
                  <a:gd name="T67" fmla="*/ 0 h 919"/>
                  <a:gd name="T68" fmla="*/ 0 w 2033"/>
                  <a:gd name="T69" fmla="*/ 0 h 919"/>
                  <a:gd name="T70" fmla="*/ 0 w 2033"/>
                  <a:gd name="T71" fmla="*/ 0 h 919"/>
                  <a:gd name="T72" fmla="*/ 0 w 2033"/>
                  <a:gd name="T73" fmla="*/ 0 h 919"/>
                  <a:gd name="T74" fmla="*/ 0 w 2033"/>
                  <a:gd name="T75" fmla="*/ 0 h 919"/>
                  <a:gd name="T76" fmla="*/ 0 w 2033"/>
                  <a:gd name="T77" fmla="*/ 0 h 919"/>
                  <a:gd name="T78" fmla="*/ 0 w 2033"/>
                  <a:gd name="T79" fmla="*/ 0 h 919"/>
                  <a:gd name="T80" fmla="*/ 0 w 2033"/>
                  <a:gd name="T81" fmla="*/ 0 h 91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33"/>
                  <a:gd name="T124" fmla="*/ 0 h 919"/>
                  <a:gd name="T125" fmla="*/ 2033 w 2033"/>
                  <a:gd name="T126" fmla="*/ 919 h 91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33" h="919">
                    <a:moveTo>
                      <a:pt x="20" y="417"/>
                    </a:moveTo>
                    <a:lnTo>
                      <a:pt x="0" y="734"/>
                    </a:lnTo>
                    <a:lnTo>
                      <a:pt x="103" y="734"/>
                    </a:lnTo>
                    <a:lnTo>
                      <a:pt x="124" y="494"/>
                    </a:lnTo>
                    <a:lnTo>
                      <a:pt x="235" y="494"/>
                    </a:lnTo>
                    <a:lnTo>
                      <a:pt x="235" y="728"/>
                    </a:lnTo>
                    <a:lnTo>
                      <a:pt x="338" y="747"/>
                    </a:lnTo>
                    <a:lnTo>
                      <a:pt x="373" y="737"/>
                    </a:lnTo>
                    <a:lnTo>
                      <a:pt x="460" y="717"/>
                    </a:lnTo>
                    <a:lnTo>
                      <a:pt x="577" y="711"/>
                    </a:lnTo>
                    <a:lnTo>
                      <a:pt x="707" y="738"/>
                    </a:lnTo>
                    <a:lnTo>
                      <a:pt x="775" y="766"/>
                    </a:lnTo>
                    <a:lnTo>
                      <a:pt x="812" y="782"/>
                    </a:lnTo>
                    <a:lnTo>
                      <a:pt x="853" y="798"/>
                    </a:lnTo>
                    <a:lnTo>
                      <a:pt x="895" y="815"/>
                    </a:lnTo>
                    <a:lnTo>
                      <a:pt x="939" y="833"/>
                    </a:lnTo>
                    <a:lnTo>
                      <a:pt x="984" y="848"/>
                    </a:lnTo>
                    <a:lnTo>
                      <a:pt x="1029" y="864"/>
                    </a:lnTo>
                    <a:lnTo>
                      <a:pt x="1127" y="892"/>
                    </a:lnTo>
                    <a:lnTo>
                      <a:pt x="1224" y="911"/>
                    </a:lnTo>
                    <a:lnTo>
                      <a:pt x="1326" y="919"/>
                    </a:lnTo>
                    <a:lnTo>
                      <a:pt x="1424" y="915"/>
                    </a:lnTo>
                    <a:lnTo>
                      <a:pt x="1615" y="880"/>
                    </a:lnTo>
                    <a:lnTo>
                      <a:pt x="1704" y="853"/>
                    </a:lnTo>
                    <a:lnTo>
                      <a:pt x="1784" y="816"/>
                    </a:lnTo>
                    <a:lnTo>
                      <a:pt x="1824" y="793"/>
                    </a:lnTo>
                    <a:lnTo>
                      <a:pt x="1859" y="769"/>
                    </a:lnTo>
                    <a:lnTo>
                      <a:pt x="1892" y="741"/>
                    </a:lnTo>
                    <a:lnTo>
                      <a:pt x="1923" y="710"/>
                    </a:lnTo>
                    <a:lnTo>
                      <a:pt x="2013" y="552"/>
                    </a:lnTo>
                    <a:lnTo>
                      <a:pt x="2033" y="460"/>
                    </a:lnTo>
                    <a:lnTo>
                      <a:pt x="2033" y="379"/>
                    </a:lnTo>
                    <a:lnTo>
                      <a:pt x="2015" y="307"/>
                    </a:lnTo>
                    <a:lnTo>
                      <a:pt x="1982" y="243"/>
                    </a:lnTo>
                    <a:lnTo>
                      <a:pt x="1961" y="215"/>
                    </a:lnTo>
                    <a:lnTo>
                      <a:pt x="1940" y="187"/>
                    </a:lnTo>
                    <a:lnTo>
                      <a:pt x="1917" y="161"/>
                    </a:lnTo>
                    <a:lnTo>
                      <a:pt x="1890" y="137"/>
                    </a:lnTo>
                    <a:lnTo>
                      <a:pt x="1865" y="118"/>
                    </a:lnTo>
                    <a:lnTo>
                      <a:pt x="1839" y="96"/>
                    </a:lnTo>
                    <a:lnTo>
                      <a:pt x="1811" y="79"/>
                    </a:lnTo>
                    <a:lnTo>
                      <a:pt x="1786" y="62"/>
                    </a:lnTo>
                    <a:lnTo>
                      <a:pt x="1733" y="34"/>
                    </a:lnTo>
                    <a:lnTo>
                      <a:pt x="1680" y="17"/>
                    </a:lnTo>
                    <a:lnTo>
                      <a:pt x="1575" y="0"/>
                    </a:lnTo>
                    <a:lnTo>
                      <a:pt x="1466" y="3"/>
                    </a:lnTo>
                    <a:lnTo>
                      <a:pt x="1466" y="55"/>
                    </a:lnTo>
                    <a:lnTo>
                      <a:pt x="1668" y="106"/>
                    </a:lnTo>
                    <a:lnTo>
                      <a:pt x="1745" y="142"/>
                    </a:lnTo>
                    <a:lnTo>
                      <a:pt x="1780" y="163"/>
                    </a:lnTo>
                    <a:lnTo>
                      <a:pt x="1811" y="188"/>
                    </a:lnTo>
                    <a:lnTo>
                      <a:pt x="1839" y="218"/>
                    </a:lnTo>
                    <a:lnTo>
                      <a:pt x="1862" y="252"/>
                    </a:lnTo>
                    <a:lnTo>
                      <a:pt x="1886" y="332"/>
                    </a:lnTo>
                    <a:lnTo>
                      <a:pt x="1886" y="419"/>
                    </a:lnTo>
                    <a:lnTo>
                      <a:pt x="1862" y="498"/>
                    </a:lnTo>
                    <a:lnTo>
                      <a:pt x="1820" y="571"/>
                    </a:lnTo>
                    <a:lnTo>
                      <a:pt x="1806" y="588"/>
                    </a:lnTo>
                    <a:lnTo>
                      <a:pt x="1793" y="605"/>
                    </a:lnTo>
                    <a:lnTo>
                      <a:pt x="1779" y="619"/>
                    </a:lnTo>
                    <a:lnTo>
                      <a:pt x="1762" y="635"/>
                    </a:lnTo>
                    <a:lnTo>
                      <a:pt x="1729" y="663"/>
                    </a:lnTo>
                    <a:lnTo>
                      <a:pt x="1692" y="689"/>
                    </a:lnTo>
                    <a:lnTo>
                      <a:pt x="1654" y="713"/>
                    </a:lnTo>
                    <a:lnTo>
                      <a:pt x="1613" y="733"/>
                    </a:lnTo>
                    <a:lnTo>
                      <a:pt x="1572" y="750"/>
                    </a:lnTo>
                    <a:lnTo>
                      <a:pt x="1528" y="764"/>
                    </a:lnTo>
                    <a:lnTo>
                      <a:pt x="1441" y="779"/>
                    </a:lnTo>
                    <a:lnTo>
                      <a:pt x="1271" y="782"/>
                    </a:lnTo>
                    <a:lnTo>
                      <a:pt x="1114" y="758"/>
                    </a:lnTo>
                    <a:lnTo>
                      <a:pt x="1038" y="737"/>
                    </a:lnTo>
                    <a:lnTo>
                      <a:pt x="961" y="713"/>
                    </a:lnTo>
                    <a:lnTo>
                      <a:pt x="887" y="683"/>
                    </a:lnTo>
                    <a:lnTo>
                      <a:pt x="812" y="653"/>
                    </a:lnTo>
                    <a:lnTo>
                      <a:pt x="734" y="629"/>
                    </a:lnTo>
                    <a:lnTo>
                      <a:pt x="652" y="618"/>
                    </a:lnTo>
                    <a:lnTo>
                      <a:pt x="498" y="621"/>
                    </a:lnTo>
                    <a:lnTo>
                      <a:pt x="380" y="642"/>
                    </a:lnTo>
                    <a:lnTo>
                      <a:pt x="335" y="653"/>
                    </a:lnTo>
                    <a:lnTo>
                      <a:pt x="335" y="417"/>
                    </a:lnTo>
                    <a:lnTo>
                      <a:pt x="20" y="417"/>
                    </a:lnTo>
                    <a:close/>
                  </a:path>
                </a:pathLst>
              </a:custGeom>
              <a:solidFill>
                <a:srgbClr val="B8B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23" name="Freeform 51">
                <a:extLst>
                  <a:ext uri="{FF2B5EF4-FFF2-40B4-BE49-F238E27FC236}">
                    <a16:creationId xmlns:a16="http://schemas.microsoft.com/office/drawing/2014/main" id="{DF62EFA1-1877-F990-C791-23B7E1C0820A}"/>
                  </a:ext>
                </a:extLst>
              </p:cNvPr>
              <p:cNvSpPr>
                <a:spLocks/>
              </p:cNvSpPr>
              <p:nvPr/>
            </p:nvSpPr>
            <p:spPr bwMode="auto">
              <a:xfrm>
                <a:off x="4119" y="3718"/>
                <a:ext cx="201" cy="172"/>
              </a:xfrm>
              <a:custGeom>
                <a:avLst/>
                <a:gdLst>
                  <a:gd name="T0" fmla="*/ 0 w 518"/>
                  <a:gd name="T1" fmla="*/ 0 h 490"/>
                  <a:gd name="T2" fmla="*/ 0 w 518"/>
                  <a:gd name="T3" fmla="*/ 0 h 490"/>
                  <a:gd name="T4" fmla="*/ 0 w 518"/>
                  <a:gd name="T5" fmla="*/ 0 h 490"/>
                  <a:gd name="T6" fmla="*/ 0 w 518"/>
                  <a:gd name="T7" fmla="*/ 0 h 490"/>
                  <a:gd name="T8" fmla="*/ 0 w 518"/>
                  <a:gd name="T9" fmla="*/ 0 h 490"/>
                  <a:gd name="T10" fmla="*/ 0 w 518"/>
                  <a:gd name="T11" fmla="*/ 0 h 490"/>
                  <a:gd name="T12" fmla="*/ 0 w 518"/>
                  <a:gd name="T13" fmla="*/ 0 h 490"/>
                  <a:gd name="T14" fmla="*/ 0 w 518"/>
                  <a:gd name="T15" fmla="*/ 0 h 490"/>
                  <a:gd name="T16" fmla="*/ 0 w 518"/>
                  <a:gd name="T17" fmla="*/ 0 h 490"/>
                  <a:gd name="T18" fmla="*/ 0 w 518"/>
                  <a:gd name="T19" fmla="*/ 0 h 490"/>
                  <a:gd name="T20" fmla="*/ 0 w 518"/>
                  <a:gd name="T21" fmla="*/ 0 h 490"/>
                  <a:gd name="T22" fmla="*/ 0 w 518"/>
                  <a:gd name="T23" fmla="*/ 0 h 490"/>
                  <a:gd name="T24" fmla="*/ 0 w 518"/>
                  <a:gd name="T25" fmla="*/ 0 h 490"/>
                  <a:gd name="T26" fmla="*/ 0 w 518"/>
                  <a:gd name="T27" fmla="*/ 0 h 490"/>
                  <a:gd name="T28" fmla="*/ 0 w 518"/>
                  <a:gd name="T29" fmla="*/ 0 h 490"/>
                  <a:gd name="T30" fmla="*/ 0 w 518"/>
                  <a:gd name="T31" fmla="*/ 0 h 490"/>
                  <a:gd name="T32" fmla="*/ 0 w 518"/>
                  <a:gd name="T33" fmla="*/ 0 h 490"/>
                  <a:gd name="T34" fmla="*/ 0 w 518"/>
                  <a:gd name="T35" fmla="*/ 0 h 490"/>
                  <a:gd name="T36" fmla="*/ 0 w 518"/>
                  <a:gd name="T37" fmla="*/ 0 h 490"/>
                  <a:gd name="T38" fmla="*/ 0 w 518"/>
                  <a:gd name="T39" fmla="*/ 0 h 490"/>
                  <a:gd name="T40" fmla="*/ 0 w 518"/>
                  <a:gd name="T41" fmla="*/ 0 h 490"/>
                  <a:gd name="T42" fmla="*/ 0 w 518"/>
                  <a:gd name="T43" fmla="*/ 0 h 490"/>
                  <a:gd name="T44" fmla="*/ 0 w 518"/>
                  <a:gd name="T45" fmla="*/ 0 h 490"/>
                  <a:gd name="T46" fmla="*/ 0 w 518"/>
                  <a:gd name="T47" fmla="*/ 0 h 490"/>
                  <a:gd name="T48" fmla="*/ 0 w 518"/>
                  <a:gd name="T49" fmla="*/ 0 h 490"/>
                  <a:gd name="T50" fmla="*/ 0 w 518"/>
                  <a:gd name="T51" fmla="*/ 0 h 490"/>
                  <a:gd name="T52" fmla="*/ 0 w 518"/>
                  <a:gd name="T53" fmla="*/ 0 h 490"/>
                  <a:gd name="T54" fmla="*/ 0 w 518"/>
                  <a:gd name="T55" fmla="*/ 0 h 490"/>
                  <a:gd name="T56" fmla="*/ 0 w 518"/>
                  <a:gd name="T57" fmla="*/ 0 h 490"/>
                  <a:gd name="T58" fmla="*/ 0 w 518"/>
                  <a:gd name="T59" fmla="*/ 0 h 490"/>
                  <a:gd name="T60" fmla="*/ 0 w 518"/>
                  <a:gd name="T61" fmla="*/ 0 h 490"/>
                  <a:gd name="T62" fmla="*/ 0 w 518"/>
                  <a:gd name="T63" fmla="*/ 0 h 490"/>
                  <a:gd name="T64" fmla="*/ 0 w 518"/>
                  <a:gd name="T65" fmla="*/ 0 h 490"/>
                  <a:gd name="T66" fmla="*/ 0 w 518"/>
                  <a:gd name="T67" fmla="*/ 0 h 490"/>
                  <a:gd name="T68" fmla="*/ 0 w 518"/>
                  <a:gd name="T69" fmla="*/ 0 h 490"/>
                  <a:gd name="T70" fmla="*/ 0 w 518"/>
                  <a:gd name="T71" fmla="*/ 0 h 490"/>
                  <a:gd name="T72" fmla="*/ 0 w 518"/>
                  <a:gd name="T73" fmla="*/ 0 h 490"/>
                  <a:gd name="T74" fmla="*/ 0 w 518"/>
                  <a:gd name="T75" fmla="*/ 0 h 490"/>
                  <a:gd name="T76" fmla="*/ 0 w 518"/>
                  <a:gd name="T77" fmla="*/ 0 h 49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18"/>
                  <a:gd name="T118" fmla="*/ 0 h 490"/>
                  <a:gd name="T119" fmla="*/ 518 w 518"/>
                  <a:gd name="T120" fmla="*/ 490 h 49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18" h="490">
                    <a:moveTo>
                      <a:pt x="0" y="70"/>
                    </a:moveTo>
                    <a:lnTo>
                      <a:pt x="26" y="135"/>
                    </a:lnTo>
                    <a:lnTo>
                      <a:pt x="59" y="203"/>
                    </a:lnTo>
                    <a:lnTo>
                      <a:pt x="101" y="280"/>
                    </a:lnTo>
                    <a:lnTo>
                      <a:pt x="151" y="357"/>
                    </a:lnTo>
                    <a:lnTo>
                      <a:pt x="164" y="374"/>
                    </a:lnTo>
                    <a:lnTo>
                      <a:pt x="179" y="393"/>
                    </a:lnTo>
                    <a:lnTo>
                      <a:pt x="192" y="410"/>
                    </a:lnTo>
                    <a:lnTo>
                      <a:pt x="206" y="424"/>
                    </a:lnTo>
                    <a:lnTo>
                      <a:pt x="236" y="451"/>
                    </a:lnTo>
                    <a:lnTo>
                      <a:pt x="265" y="470"/>
                    </a:lnTo>
                    <a:lnTo>
                      <a:pt x="295" y="485"/>
                    </a:lnTo>
                    <a:lnTo>
                      <a:pt x="326" y="490"/>
                    </a:lnTo>
                    <a:lnTo>
                      <a:pt x="427" y="465"/>
                    </a:lnTo>
                    <a:lnTo>
                      <a:pt x="462" y="437"/>
                    </a:lnTo>
                    <a:lnTo>
                      <a:pt x="487" y="401"/>
                    </a:lnTo>
                    <a:lnTo>
                      <a:pt x="516" y="319"/>
                    </a:lnTo>
                    <a:lnTo>
                      <a:pt x="518" y="277"/>
                    </a:lnTo>
                    <a:lnTo>
                      <a:pt x="516" y="237"/>
                    </a:lnTo>
                    <a:lnTo>
                      <a:pt x="490" y="157"/>
                    </a:lnTo>
                    <a:lnTo>
                      <a:pt x="455" y="82"/>
                    </a:lnTo>
                    <a:lnTo>
                      <a:pt x="419" y="22"/>
                    </a:lnTo>
                    <a:lnTo>
                      <a:pt x="404" y="0"/>
                    </a:lnTo>
                    <a:lnTo>
                      <a:pt x="287" y="32"/>
                    </a:lnTo>
                    <a:lnTo>
                      <a:pt x="295" y="42"/>
                    </a:lnTo>
                    <a:lnTo>
                      <a:pt x="316" y="70"/>
                    </a:lnTo>
                    <a:lnTo>
                      <a:pt x="373" y="159"/>
                    </a:lnTo>
                    <a:lnTo>
                      <a:pt x="397" y="257"/>
                    </a:lnTo>
                    <a:lnTo>
                      <a:pt x="384" y="297"/>
                    </a:lnTo>
                    <a:lnTo>
                      <a:pt x="366" y="312"/>
                    </a:lnTo>
                    <a:lnTo>
                      <a:pt x="342" y="323"/>
                    </a:lnTo>
                    <a:lnTo>
                      <a:pt x="288" y="325"/>
                    </a:lnTo>
                    <a:lnTo>
                      <a:pt x="241" y="301"/>
                    </a:lnTo>
                    <a:lnTo>
                      <a:pt x="202" y="257"/>
                    </a:lnTo>
                    <a:lnTo>
                      <a:pt x="168" y="205"/>
                    </a:lnTo>
                    <a:lnTo>
                      <a:pt x="125" y="100"/>
                    </a:lnTo>
                    <a:lnTo>
                      <a:pt x="110" y="51"/>
                    </a:lnTo>
                    <a:lnTo>
                      <a:pt x="0" y="70"/>
                    </a:lnTo>
                    <a:close/>
                  </a:path>
                </a:pathLst>
              </a:custGeom>
              <a:solidFill>
                <a:srgbClr val="B8B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24" name="Freeform 52">
                <a:extLst>
                  <a:ext uri="{FF2B5EF4-FFF2-40B4-BE49-F238E27FC236}">
                    <a16:creationId xmlns:a16="http://schemas.microsoft.com/office/drawing/2014/main" id="{B037745D-B0E1-AB79-69B4-071E02EB1760}"/>
                  </a:ext>
                </a:extLst>
              </p:cNvPr>
              <p:cNvSpPr>
                <a:spLocks/>
              </p:cNvSpPr>
              <p:nvPr/>
            </p:nvSpPr>
            <p:spPr bwMode="auto">
              <a:xfrm>
                <a:off x="3696" y="3082"/>
                <a:ext cx="409" cy="489"/>
              </a:xfrm>
              <a:custGeom>
                <a:avLst/>
                <a:gdLst>
                  <a:gd name="T0" fmla="*/ 0 w 1056"/>
                  <a:gd name="T1" fmla="*/ 0 h 1395"/>
                  <a:gd name="T2" fmla="*/ 0 w 1056"/>
                  <a:gd name="T3" fmla="*/ 0 h 1395"/>
                  <a:gd name="T4" fmla="*/ 0 w 1056"/>
                  <a:gd name="T5" fmla="*/ 0 h 1395"/>
                  <a:gd name="T6" fmla="*/ 0 w 1056"/>
                  <a:gd name="T7" fmla="*/ 0 h 1395"/>
                  <a:gd name="T8" fmla="*/ 0 w 1056"/>
                  <a:gd name="T9" fmla="*/ 0 h 1395"/>
                  <a:gd name="T10" fmla="*/ 0 w 1056"/>
                  <a:gd name="T11" fmla="*/ 0 h 1395"/>
                  <a:gd name="T12" fmla="*/ 0 w 1056"/>
                  <a:gd name="T13" fmla="*/ 0 h 1395"/>
                  <a:gd name="T14" fmla="*/ 0 w 1056"/>
                  <a:gd name="T15" fmla="*/ 0 h 1395"/>
                  <a:gd name="T16" fmla="*/ 0 w 1056"/>
                  <a:gd name="T17" fmla="*/ 0 h 1395"/>
                  <a:gd name="T18" fmla="*/ 0 w 1056"/>
                  <a:gd name="T19" fmla="*/ 0 h 1395"/>
                  <a:gd name="T20" fmla="*/ 0 w 1056"/>
                  <a:gd name="T21" fmla="*/ 0 h 1395"/>
                  <a:gd name="T22" fmla="*/ 0 w 1056"/>
                  <a:gd name="T23" fmla="*/ 0 h 1395"/>
                  <a:gd name="T24" fmla="*/ 0 w 1056"/>
                  <a:gd name="T25" fmla="*/ 0 h 1395"/>
                  <a:gd name="T26" fmla="*/ 0 w 1056"/>
                  <a:gd name="T27" fmla="*/ 0 h 1395"/>
                  <a:gd name="T28" fmla="*/ 0 w 1056"/>
                  <a:gd name="T29" fmla="*/ 0 h 1395"/>
                  <a:gd name="T30" fmla="*/ 0 w 1056"/>
                  <a:gd name="T31" fmla="*/ 0 h 1395"/>
                  <a:gd name="T32" fmla="*/ 0 w 1056"/>
                  <a:gd name="T33" fmla="*/ 0 h 1395"/>
                  <a:gd name="T34" fmla="*/ 0 w 1056"/>
                  <a:gd name="T35" fmla="*/ 0 h 1395"/>
                  <a:gd name="T36" fmla="*/ 0 w 1056"/>
                  <a:gd name="T37" fmla="*/ 0 h 1395"/>
                  <a:gd name="T38" fmla="*/ 0 w 1056"/>
                  <a:gd name="T39" fmla="*/ 0 h 1395"/>
                  <a:gd name="T40" fmla="*/ 0 w 1056"/>
                  <a:gd name="T41" fmla="*/ 0 h 1395"/>
                  <a:gd name="T42" fmla="*/ 0 w 1056"/>
                  <a:gd name="T43" fmla="*/ 0 h 1395"/>
                  <a:gd name="T44" fmla="*/ 0 w 1056"/>
                  <a:gd name="T45" fmla="*/ 0 h 1395"/>
                  <a:gd name="T46" fmla="*/ 0 w 1056"/>
                  <a:gd name="T47" fmla="*/ 0 h 1395"/>
                  <a:gd name="T48" fmla="*/ 0 w 1056"/>
                  <a:gd name="T49" fmla="*/ 0 h 1395"/>
                  <a:gd name="T50" fmla="*/ 0 w 1056"/>
                  <a:gd name="T51" fmla="*/ 0 h 1395"/>
                  <a:gd name="T52" fmla="*/ 0 w 1056"/>
                  <a:gd name="T53" fmla="*/ 0 h 1395"/>
                  <a:gd name="T54" fmla="*/ 0 w 1056"/>
                  <a:gd name="T55" fmla="*/ 0 h 1395"/>
                  <a:gd name="T56" fmla="*/ 0 w 1056"/>
                  <a:gd name="T57" fmla="*/ 0 h 1395"/>
                  <a:gd name="T58" fmla="*/ 0 w 1056"/>
                  <a:gd name="T59" fmla="*/ 0 h 1395"/>
                  <a:gd name="T60" fmla="*/ 0 w 1056"/>
                  <a:gd name="T61" fmla="*/ 0 h 1395"/>
                  <a:gd name="T62" fmla="*/ 0 w 1056"/>
                  <a:gd name="T63" fmla="*/ 0 h 1395"/>
                  <a:gd name="T64" fmla="*/ 0 w 1056"/>
                  <a:gd name="T65" fmla="*/ 0 h 1395"/>
                  <a:gd name="T66" fmla="*/ 0 w 1056"/>
                  <a:gd name="T67" fmla="*/ 0 h 1395"/>
                  <a:gd name="T68" fmla="*/ 0 w 1056"/>
                  <a:gd name="T69" fmla="*/ 0 h 1395"/>
                  <a:gd name="T70" fmla="*/ 0 w 1056"/>
                  <a:gd name="T71" fmla="*/ 0 h 1395"/>
                  <a:gd name="T72" fmla="*/ 0 w 1056"/>
                  <a:gd name="T73" fmla="*/ 0 h 1395"/>
                  <a:gd name="T74" fmla="*/ 0 w 1056"/>
                  <a:gd name="T75" fmla="*/ 0 h 1395"/>
                  <a:gd name="T76" fmla="*/ 0 w 1056"/>
                  <a:gd name="T77" fmla="*/ 0 h 1395"/>
                  <a:gd name="T78" fmla="*/ 0 w 1056"/>
                  <a:gd name="T79" fmla="*/ 0 h 1395"/>
                  <a:gd name="T80" fmla="*/ 0 w 1056"/>
                  <a:gd name="T81" fmla="*/ 0 h 1395"/>
                  <a:gd name="T82" fmla="*/ 0 w 1056"/>
                  <a:gd name="T83" fmla="*/ 0 h 1395"/>
                  <a:gd name="T84" fmla="*/ 0 w 1056"/>
                  <a:gd name="T85" fmla="*/ 0 h 1395"/>
                  <a:gd name="T86" fmla="*/ 0 w 1056"/>
                  <a:gd name="T87" fmla="*/ 0 h 1395"/>
                  <a:gd name="T88" fmla="*/ 0 w 1056"/>
                  <a:gd name="T89" fmla="*/ 0 h 1395"/>
                  <a:gd name="T90" fmla="*/ 0 w 1056"/>
                  <a:gd name="T91" fmla="*/ 0 h 139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56"/>
                  <a:gd name="T139" fmla="*/ 0 h 1395"/>
                  <a:gd name="T140" fmla="*/ 1056 w 1056"/>
                  <a:gd name="T141" fmla="*/ 1395 h 139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56" h="1395">
                    <a:moveTo>
                      <a:pt x="1056" y="0"/>
                    </a:moveTo>
                    <a:lnTo>
                      <a:pt x="956" y="28"/>
                    </a:lnTo>
                    <a:lnTo>
                      <a:pt x="905" y="45"/>
                    </a:lnTo>
                    <a:lnTo>
                      <a:pt x="847" y="65"/>
                    </a:lnTo>
                    <a:lnTo>
                      <a:pt x="785" y="87"/>
                    </a:lnTo>
                    <a:lnTo>
                      <a:pt x="717" y="114"/>
                    </a:lnTo>
                    <a:lnTo>
                      <a:pt x="649" y="141"/>
                    </a:lnTo>
                    <a:lnTo>
                      <a:pt x="580" y="174"/>
                    </a:lnTo>
                    <a:lnTo>
                      <a:pt x="513" y="208"/>
                    </a:lnTo>
                    <a:lnTo>
                      <a:pt x="481" y="226"/>
                    </a:lnTo>
                    <a:lnTo>
                      <a:pt x="448" y="246"/>
                    </a:lnTo>
                    <a:lnTo>
                      <a:pt x="419" y="264"/>
                    </a:lnTo>
                    <a:lnTo>
                      <a:pt x="390" y="285"/>
                    </a:lnTo>
                    <a:lnTo>
                      <a:pt x="362" y="305"/>
                    </a:lnTo>
                    <a:lnTo>
                      <a:pt x="337" y="326"/>
                    </a:lnTo>
                    <a:lnTo>
                      <a:pt x="314" y="349"/>
                    </a:lnTo>
                    <a:lnTo>
                      <a:pt x="291" y="372"/>
                    </a:lnTo>
                    <a:lnTo>
                      <a:pt x="273" y="394"/>
                    </a:lnTo>
                    <a:lnTo>
                      <a:pt x="256" y="418"/>
                    </a:lnTo>
                    <a:lnTo>
                      <a:pt x="199" y="523"/>
                    </a:lnTo>
                    <a:lnTo>
                      <a:pt x="171" y="581"/>
                    </a:lnTo>
                    <a:lnTo>
                      <a:pt x="147" y="643"/>
                    </a:lnTo>
                    <a:lnTo>
                      <a:pt x="123" y="707"/>
                    </a:lnTo>
                    <a:lnTo>
                      <a:pt x="100" y="770"/>
                    </a:lnTo>
                    <a:lnTo>
                      <a:pt x="81" y="834"/>
                    </a:lnTo>
                    <a:lnTo>
                      <a:pt x="62" y="895"/>
                    </a:lnTo>
                    <a:lnTo>
                      <a:pt x="31" y="1005"/>
                    </a:lnTo>
                    <a:lnTo>
                      <a:pt x="7" y="1097"/>
                    </a:lnTo>
                    <a:lnTo>
                      <a:pt x="0" y="1180"/>
                    </a:lnTo>
                    <a:lnTo>
                      <a:pt x="0" y="1230"/>
                    </a:lnTo>
                    <a:lnTo>
                      <a:pt x="7" y="1275"/>
                    </a:lnTo>
                    <a:lnTo>
                      <a:pt x="28" y="1326"/>
                    </a:lnTo>
                    <a:lnTo>
                      <a:pt x="44" y="1347"/>
                    </a:lnTo>
                    <a:lnTo>
                      <a:pt x="61" y="1367"/>
                    </a:lnTo>
                    <a:lnTo>
                      <a:pt x="83" y="1384"/>
                    </a:lnTo>
                    <a:lnTo>
                      <a:pt x="107" y="1392"/>
                    </a:lnTo>
                    <a:lnTo>
                      <a:pt x="170" y="1395"/>
                    </a:lnTo>
                    <a:lnTo>
                      <a:pt x="250" y="1361"/>
                    </a:lnTo>
                    <a:lnTo>
                      <a:pt x="293" y="1333"/>
                    </a:lnTo>
                    <a:lnTo>
                      <a:pt x="334" y="1299"/>
                    </a:lnTo>
                    <a:lnTo>
                      <a:pt x="370" y="1265"/>
                    </a:lnTo>
                    <a:lnTo>
                      <a:pt x="387" y="1247"/>
                    </a:lnTo>
                    <a:lnTo>
                      <a:pt x="404" y="1228"/>
                    </a:lnTo>
                    <a:lnTo>
                      <a:pt x="462" y="1150"/>
                    </a:lnTo>
                    <a:lnTo>
                      <a:pt x="509" y="1070"/>
                    </a:lnTo>
                    <a:lnTo>
                      <a:pt x="544" y="992"/>
                    </a:lnTo>
                    <a:lnTo>
                      <a:pt x="571" y="919"/>
                    </a:lnTo>
                    <a:lnTo>
                      <a:pt x="594" y="806"/>
                    </a:lnTo>
                    <a:lnTo>
                      <a:pt x="590" y="724"/>
                    </a:lnTo>
                    <a:lnTo>
                      <a:pt x="568" y="649"/>
                    </a:lnTo>
                    <a:lnTo>
                      <a:pt x="549" y="595"/>
                    </a:lnTo>
                    <a:lnTo>
                      <a:pt x="539" y="575"/>
                    </a:lnTo>
                    <a:lnTo>
                      <a:pt x="434" y="661"/>
                    </a:lnTo>
                    <a:lnTo>
                      <a:pt x="444" y="970"/>
                    </a:lnTo>
                    <a:lnTo>
                      <a:pt x="419" y="1023"/>
                    </a:lnTo>
                    <a:lnTo>
                      <a:pt x="392" y="1080"/>
                    </a:lnTo>
                    <a:lnTo>
                      <a:pt x="362" y="1131"/>
                    </a:lnTo>
                    <a:lnTo>
                      <a:pt x="329" y="1179"/>
                    </a:lnTo>
                    <a:lnTo>
                      <a:pt x="312" y="1201"/>
                    </a:lnTo>
                    <a:lnTo>
                      <a:pt x="294" y="1220"/>
                    </a:lnTo>
                    <a:lnTo>
                      <a:pt x="253" y="1254"/>
                    </a:lnTo>
                    <a:lnTo>
                      <a:pt x="209" y="1275"/>
                    </a:lnTo>
                    <a:lnTo>
                      <a:pt x="160" y="1282"/>
                    </a:lnTo>
                    <a:lnTo>
                      <a:pt x="119" y="1271"/>
                    </a:lnTo>
                    <a:lnTo>
                      <a:pt x="96" y="1241"/>
                    </a:lnTo>
                    <a:lnTo>
                      <a:pt x="100" y="1133"/>
                    </a:lnTo>
                    <a:lnTo>
                      <a:pt x="120" y="1064"/>
                    </a:lnTo>
                    <a:lnTo>
                      <a:pt x="147" y="986"/>
                    </a:lnTo>
                    <a:lnTo>
                      <a:pt x="177" y="903"/>
                    </a:lnTo>
                    <a:lnTo>
                      <a:pt x="209" y="821"/>
                    </a:lnTo>
                    <a:lnTo>
                      <a:pt x="238" y="746"/>
                    </a:lnTo>
                    <a:lnTo>
                      <a:pt x="262" y="683"/>
                    </a:lnTo>
                    <a:lnTo>
                      <a:pt x="284" y="627"/>
                    </a:lnTo>
                    <a:lnTo>
                      <a:pt x="307" y="579"/>
                    </a:lnTo>
                    <a:lnTo>
                      <a:pt x="334" y="536"/>
                    </a:lnTo>
                    <a:lnTo>
                      <a:pt x="365" y="495"/>
                    </a:lnTo>
                    <a:lnTo>
                      <a:pt x="382" y="473"/>
                    </a:lnTo>
                    <a:lnTo>
                      <a:pt x="402" y="452"/>
                    </a:lnTo>
                    <a:lnTo>
                      <a:pt x="424" y="431"/>
                    </a:lnTo>
                    <a:lnTo>
                      <a:pt x="450" y="407"/>
                    </a:lnTo>
                    <a:lnTo>
                      <a:pt x="481" y="384"/>
                    </a:lnTo>
                    <a:lnTo>
                      <a:pt x="516" y="360"/>
                    </a:lnTo>
                    <a:lnTo>
                      <a:pt x="556" y="338"/>
                    </a:lnTo>
                    <a:lnTo>
                      <a:pt x="598" y="316"/>
                    </a:lnTo>
                    <a:lnTo>
                      <a:pt x="643" y="294"/>
                    </a:lnTo>
                    <a:lnTo>
                      <a:pt x="691" y="274"/>
                    </a:lnTo>
                    <a:lnTo>
                      <a:pt x="738" y="257"/>
                    </a:lnTo>
                    <a:lnTo>
                      <a:pt x="785" y="240"/>
                    </a:lnTo>
                    <a:lnTo>
                      <a:pt x="870" y="208"/>
                    </a:lnTo>
                    <a:lnTo>
                      <a:pt x="942" y="185"/>
                    </a:lnTo>
                    <a:lnTo>
                      <a:pt x="1010" y="165"/>
                    </a:lnTo>
                    <a:lnTo>
                      <a:pt x="105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25" name="Freeform 53">
                <a:extLst>
                  <a:ext uri="{FF2B5EF4-FFF2-40B4-BE49-F238E27FC236}">
                    <a16:creationId xmlns:a16="http://schemas.microsoft.com/office/drawing/2014/main" id="{D5A7B766-629C-DD3B-0B93-F681C83EED21}"/>
                  </a:ext>
                </a:extLst>
              </p:cNvPr>
              <p:cNvSpPr>
                <a:spLocks/>
              </p:cNvSpPr>
              <p:nvPr/>
            </p:nvSpPr>
            <p:spPr bwMode="auto">
              <a:xfrm>
                <a:off x="3953" y="3385"/>
                <a:ext cx="599" cy="297"/>
              </a:xfrm>
              <a:custGeom>
                <a:avLst/>
                <a:gdLst>
                  <a:gd name="T0" fmla="*/ 0 w 1544"/>
                  <a:gd name="T1" fmla="*/ 0 h 850"/>
                  <a:gd name="T2" fmla="*/ 0 w 1544"/>
                  <a:gd name="T3" fmla="*/ 0 h 850"/>
                  <a:gd name="T4" fmla="*/ 0 w 1544"/>
                  <a:gd name="T5" fmla="*/ 0 h 850"/>
                  <a:gd name="T6" fmla="*/ 0 w 1544"/>
                  <a:gd name="T7" fmla="*/ 0 h 850"/>
                  <a:gd name="T8" fmla="*/ 0 w 1544"/>
                  <a:gd name="T9" fmla="*/ 0 h 850"/>
                  <a:gd name="T10" fmla="*/ 0 w 1544"/>
                  <a:gd name="T11" fmla="*/ 0 h 850"/>
                  <a:gd name="T12" fmla="*/ 0 w 1544"/>
                  <a:gd name="T13" fmla="*/ 0 h 850"/>
                  <a:gd name="T14" fmla="*/ 0 w 1544"/>
                  <a:gd name="T15" fmla="*/ 0 h 850"/>
                  <a:gd name="T16" fmla="*/ 0 w 1544"/>
                  <a:gd name="T17" fmla="*/ 0 h 850"/>
                  <a:gd name="T18" fmla="*/ 0 w 1544"/>
                  <a:gd name="T19" fmla="*/ 0 h 850"/>
                  <a:gd name="T20" fmla="*/ 0 w 1544"/>
                  <a:gd name="T21" fmla="*/ 0 h 850"/>
                  <a:gd name="T22" fmla="*/ 0 w 1544"/>
                  <a:gd name="T23" fmla="*/ 0 h 850"/>
                  <a:gd name="T24" fmla="*/ 0 w 1544"/>
                  <a:gd name="T25" fmla="*/ 0 h 850"/>
                  <a:gd name="T26" fmla="*/ 0 w 1544"/>
                  <a:gd name="T27" fmla="*/ 0 h 850"/>
                  <a:gd name="T28" fmla="*/ 0 w 1544"/>
                  <a:gd name="T29" fmla="*/ 0 h 850"/>
                  <a:gd name="T30" fmla="*/ 0 w 1544"/>
                  <a:gd name="T31" fmla="*/ 0 h 850"/>
                  <a:gd name="T32" fmla="*/ 0 w 1544"/>
                  <a:gd name="T33" fmla="*/ 0 h 850"/>
                  <a:gd name="T34" fmla="*/ 0 w 1544"/>
                  <a:gd name="T35" fmla="*/ 0 h 850"/>
                  <a:gd name="T36" fmla="*/ 0 w 1544"/>
                  <a:gd name="T37" fmla="*/ 0 h 850"/>
                  <a:gd name="T38" fmla="*/ 0 w 1544"/>
                  <a:gd name="T39" fmla="*/ 0 h 850"/>
                  <a:gd name="T40" fmla="*/ 0 w 1544"/>
                  <a:gd name="T41" fmla="*/ 0 h 850"/>
                  <a:gd name="T42" fmla="*/ 0 w 1544"/>
                  <a:gd name="T43" fmla="*/ 0 h 850"/>
                  <a:gd name="T44" fmla="*/ 0 w 1544"/>
                  <a:gd name="T45" fmla="*/ 0 h 850"/>
                  <a:gd name="T46" fmla="*/ 0 w 1544"/>
                  <a:gd name="T47" fmla="*/ 0 h 850"/>
                  <a:gd name="T48" fmla="*/ 0 w 1544"/>
                  <a:gd name="T49" fmla="*/ 0 h 850"/>
                  <a:gd name="T50" fmla="*/ 0 w 1544"/>
                  <a:gd name="T51" fmla="*/ 0 h 850"/>
                  <a:gd name="T52" fmla="*/ 0 w 1544"/>
                  <a:gd name="T53" fmla="*/ 0 h 850"/>
                  <a:gd name="T54" fmla="*/ 0 w 1544"/>
                  <a:gd name="T55" fmla="*/ 0 h 850"/>
                  <a:gd name="T56" fmla="*/ 0 w 1544"/>
                  <a:gd name="T57" fmla="*/ 0 h 850"/>
                  <a:gd name="T58" fmla="*/ 0 w 1544"/>
                  <a:gd name="T59" fmla="*/ 0 h 850"/>
                  <a:gd name="T60" fmla="*/ 0 w 1544"/>
                  <a:gd name="T61" fmla="*/ 0 h 850"/>
                  <a:gd name="T62" fmla="*/ 0 w 1544"/>
                  <a:gd name="T63" fmla="*/ 0 h 850"/>
                  <a:gd name="T64" fmla="*/ 0 w 1544"/>
                  <a:gd name="T65" fmla="*/ 0 h 850"/>
                  <a:gd name="T66" fmla="*/ 0 w 1544"/>
                  <a:gd name="T67" fmla="*/ 0 h 850"/>
                  <a:gd name="T68" fmla="*/ 0 w 1544"/>
                  <a:gd name="T69" fmla="*/ 0 h 850"/>
                  <a:gd name="T70" fmla="*/ 0 w 1544"/>
                  <a:gd name="T71" fmla="*/ 0 h 850"/>
                  <a:gd name="T72" fmla="*/ 0 w 1544"/>
                  <a:gd name="T73" fmla="*/ 0 h 8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44"/>
                  <a:gd name="T112" fmla="*/ 0 h 850"/>
                  <a:gd name="T113" fmla="*/ 1544 w 1544"/>
                  <a:gd name="T114" fmla="*/ 850 h 8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44" h="850">
                    <a:moveTo>
                      <a:pt x="1534" y="0"/>
                    </a:moveTo>
                    <a:lnTo>
                      <a:pt x="1354" y="27"/>
                    </a:lnTo>
                    <a:lnTo>
                      <a:pt x="1196" y="61"/>
                    </a:lnTo>
                    <a:lnTo>
                      <a:pt x="1118" y="84"/>
                    </a:lnTo>
                    <a:lnTo>
                      <a:pt x="1049" y="111"/>
                    </a:lnTo>
                    <a:lnTo>
                      <a:pt x="986" y="142"/>
                    </a:lnTo>
                    <a:lnTo>
                      <a:pt x="928" y="174"/>
                    </a:lnTo>
                    <a:lnTo>
                      <a:pt x="876" y="207"/>
                    </a:lnTo>
                    <a:lnTo>
                      <a:pt x="831" y="239"/>
                    </a:lnTo>
                    <a:lnTo>
                      <a:pt x="793" y="266"/>
                    </a:lnTo>
                    <a:lnTo>
                      <a:pt x="764" y="287"/>
                    </a:lnTo>
                    <a:lnTo>
                      <a:pt x="739" y="310"/>
                    </a:lnTo>
                    <a:lnTo>
                      <a:pt x="675" y="303"/>
                    </a:lnTo>
                    <a:lnTo>
                      <a:pt x="518" y="302"/>
                    </a:lnTo>
                    <a:lnTo>
                      <a:pt x="328" y="326"/>
                    </a:lnTo>
                    <a:lnTo>
                      <a:pt x="236" y="357"/>
                    </a:lnTo>
                    <a:lnTo>
                      <a:pt x="196" y="379"/>
                    </a:lnTo>
                    <a:lnTo>
                      <a:pt x="158" y="406"/>
                    </a:lnTo>
                    <a:lnTo>
                      <a:pt x="125" y="434"/>
                    </a:lnTo>
                    <a:lnTo>
                      <a:pt x="96" y="464"/>
                    </a:lnTo>
                    <a:lnTo>
                      <a:pt x="70" y="494"/>
                    </a:lnTo>
                    <a:lnTo>
                      <a:pt x="50" y="526"/>
                    </a:lnTo>
                    <a:lnTo>
                      <a:pt x="0" y="648"/>
                    </a:lnTo>
                    <a:lnTo>
                      <a:pt x="5" y="754"/>
                    </a:lnTo>
                    <a:lnTo>
                      <a:pt x="28" y="796"/>
                    </a:lnTo>
                    <a:lnTo>
                      <a:pt x="66" y="827"/>
                    </a:lnTo>
                    <a:lnTo>
                      <a:pt x="120" y="846"/>
                    </a:lnTo>
                    <a:lnTo>
                      <a:pt x="183" y="850"/>
                    </a:lnTo>
                    <a:lnTo>
                      <a:pt x="326" y="837"/>
                    </a:lnTo>
                    <a:lnTo>
                      <a:pt x="446" y="809"/>
                    </a:lnTo>
                    <a:lnTo>
                      <a:pt x="496" y="794"/>
                    </a:lnTo>
                    <a:lnTo>
                      <a:pt x="524" y="563"/>
                    </a:lnTo>
                    <a:lnTo>
                      <a:pt x="415" y="549"/>
                    </a:lnTo>
                    <a:lnTo>
                      <a:pt x="248" y="567"/>
                    </a:lnTo>
                    <a:lnTo>
                      <a:pt x="205" y="600"/>
                    </a:lnTo>
                    <a:lnTo>
                      <a:pt x="183" y="630"/>
                    </a:lnTo>
                    <a:lnTo>
                      <a:pt x="176" y="659"/>
                    </a:lnTo>
                    <a:lnTo>
                      <a:pt x="446" y="634"/>
                    </a:lnTo>
                    <a:lnTo>
                      <a:pt x="436" y="727"/>
                    </a:lnTo>
                    <a:lnTo>
                      <a:pt x="400" y="738"/>
                    </a:lnTo>
                    <a:lnTo>
                      <a:pt x="315" y="760"/>
                    </a:lnTo>
                    <a:lnTo>
                      <a:pt x="217" y="772"/>
                    </a:lnTo>
                    <a:lnTo>
                      <a:pt x="142" y="761"/>
                    </a:lnTo>
                    <a:lnTo>
                      <a:pt x="104" y="716"/>
                    </a:lnTo>
                    <a:lnTo>
                      <a:pt x="96" y="656"/>
                    </a:lnTo>
                    <a:lnTo>
                      <a:pt x="108" y="593"/>
                    </a:lnTo>
                    <a:lnTo>
                      <a:pt x="142" y="541"/>
                    </a:lnTo>
                    <a:lnTo>
                      <a:pt x="166" y="518"/>
                    </a:lnTo>
                    <a:lnTo>
                      <a:pt x="200" y="495"/>
                    </a:lnTo>
                    <a:lnTo>
                      <a:pt x="236" y="474"/>
                    </a:lnTo>
                    <a:lnTo>
                      <a:pt x="279" y="454"/>
                    </a:lnTo>
                    <a:lnTo>
                      <a:pt x="326" y="436"/>
                    </a:lnTo>
                    <a:lnTo>
                      <a:pt x="374" y="420"/>
                    </a:lnTo>
                    <a:lnTo>
                      <a:pt x="480" y="406"/>
                    </a:lnTo>
                    <a:lnTo>
                      <a:pt x="671" y="406"/>
                    </a:lnTo>
                    <a:lnTo>
                      <a:pt x="757" y="413"/>
                    </a:lnTo>
                    <a:lnTo>
                      <a:pt x="794" y="388"/>
                    </a:lnTo>
                    <a:lnTo>
                      <a:pt x="837" y="361"/>
                    </a:lnTo>
                    <a:lnTo>
                      <a:pt x="862" y="344"/>
                    </a:lnTo>
                    <a:lnTo>
                      <a:pt x="892" y="326"/>
                    </a:lnTo>
                    <a:lnTo>
                      <a:pt x="923" y="307"/>
                    </a:lnTo>
                    <a:lnTo>
                      <a:pt x="957" y="290"/>
                    </a:lnTo>
                    <a:lnTo>
                      <a:pt x="992" y="270"/>
                    </a:lnTo>
                    <a:lnTo>
                      <a:pt x="1029" y="252"/>
                    </a:lnTo>
                    <a:lnTo>
                      <a:pt x="1067" y="234"/>
                    </a:lnTo>
                    <a:lnTo>
                      <a:pt x="1107" y="217"/>
                    </a:lnTo>
                    <a:lnTo>
                      <a:pt x="1146" y="201"/>
                    </a:lnTo>
                    <a:lnTo>
                      <a:pt x="1186" y="187"/>
                    </a:lnTo>
                    <a:lnTo>
                      <a:pt x="1264" y="164"/>
                    </a:lnTo>
                    <a:lnTo>
                      <a:pt x="1333" y="146"/>
                    </a:lnTo>
                    <a:lnTo>
                      <a:pt x="1445" y="126"/>
                    </a:lnTo>
                    <a:lnTo>
                      <a:pt x="1544" y="119"/>
                    </a:lnTo>
                    <a:lnTo>
                      <a:pt x="153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26" name="Freeform 54">
                <a:extLst>
                  <a:ext uri="{FF2B5EF4-FFF2-40B4-BE49-F238E27FC236}">
                    <a16:creationId xmlns:a16="http://schemas.microsoft.com/office/drawing/2014/main" id="{637E167A-C029-9AC8-DA4F-D6DC922F19E8}"/>
                  </a:ext>
                </a:extLst>
              </p:cNvPr>
              <p:cNvSpPr>
                <a:spLocks/>
              </p:cNvSpPr>
              <p:nvPr/>
            </p:nvSpPr>
            <p:spPr bwMode="auto">
              <a:xfrm>
                <a:off x="4303" y="3024"/>
                <a:ext cx="827" cy="381"/>
              </a:xfrm>
              <a:custGeom>
                <a:avLst/>
                <a:gdLst>
                  <a:gd name="T0" fmla="*/ 0 w 2133"/>
                  <a:gd name="T1" fmla="*/ 0 h 1087"/>
                  <a:gd name="T2" fmla="*/ 0 w 2133"/>
                  <a:gd name="T3" fmla="*/ 0 h 1087"/>
                  <a:gd name="T4" fmla="*/ 0 w 2133"/>
                  <a:gd name="T5" fmla="*/ 0 h 1087"/>
                  <a:gd name="T6" fmla="*/ 0 w 2133"/>
                  <a:gd name="T7" fmla="*/ 0 h 1087"/>
                  <a:gd name="T8" fmla="*/ 0 w 2133"/>
                  <a:gd name="T9" fmla="*/ 0 h 1087"/>
                  <a:gd name="T10" fmla="*/ 0 w 2133"/>
                  <a:gd name="T11" fmla="*/ 0 h 1087"/>
                  <a:gd name="T12" fmla="*/ 0 w 2133"/>
                  <a:gd name="T13" fmla="*/ 0 h 1087"/>
                  <a:gd name="T14" fmla="*/ 0 w 2133"/>
                  <a:gd name="T15" fmla="*/ 0 h 1087"/>
                  <a:gd name="T16" fmla="*/ 0 w 2133"/>
                  <a:gd name="T17" fmla="*/ 0 h 1087"/>
                  <a:gd name="T18" fmla="*/ 0 w 2133"/>
                  <a:gd name="T19" fmla="*/ 0 h 1087"/>
                  <a:gd name="T20" fmla="*/ 0 w 2133"/>
                  <a:gd name="T21" fmla="*/ 0 h 1087"/>
                  <a:gd name="T22" fmla="*/ 0 w 2133"/>
                  <a:gd name="T23" fmla="*/ 0 h 1087"/>
                  <a:gd name="T24" fmla="*/ 0 w 2133"/>
                  <a:gd name="T25" fmla="*/ 0 h 1087"/>
                  <a:gd name="T26" fmla="*/ 0 w 2133"/>
                  <a:gd name="T27" fmla="*/ 0 h 1087"/>
                  <a:gd name="T28" fmla="*/ 0 w 2133"/>
                  <a:gd name="T29" fmla="*/ 0 h 1087"/>
                  <a:gd name="T30" fmla="*/ 0 w 2133"/>
                  <a:gd name="T31" fmla="*/ 0 h 1087"/>
                  <a:gd name="T32" fmla="*/ 0 w 2133"/>
                  <a:gd name="T33" fmla="*/ 0 h 1087"/>
                  <a:gd name="T34" fmla="*/ 0 w 2133"/>
                  <a:gd name="T35" fmla="*/ 0 h 1087"/>
                  <a:gd name="T36" fmla="*/ 0 w 2133"/>
                  <a:gd name="T37" fmla="*/ 0 h 1087"/>
                  <a:gd name="T38" fmla="*/ 0 w 2133"/>
                  <a:gd name="T39" fmla="*/ 0 h 1087"/>
                  <a:gd name="T40" fmla="*/ 0 w 2133"/>
                  <a:gd name="T41" fmla="*/ 0 h 1087"/>
                  <a:gd name="T42" fmla="*/ 0 w 2133"/>
                  <a:gd name="T43" fmla="*/ 0 h 1087"/>
                  <a:gd name="T44" fmla="*/ 0 w 2133"/>
                  <a:gd name="T45" fmla="*/ 0 h 1087"/>
                  <a:gd name="T46" fmla="*/ 0 w 2133"/>
                  <a:gd name="T47" fmla="*/ 0 h 1087"/>
                  <a:gd name="T48" fmla="*/ 0 w 2133"/>
                  <a:gd name="T49" fmla="*/ 0 h 1087"/>
                  <a:gd name="T50" fmla="*/ 0 w 2133"/>
                  <a:gd name="T51" fmla="*/ 0 h 1087"/>
                  <a:gd name="T52" fmla="*/ 0 w 2133"/>
                  <a:gd name="T53" fmla="*/ 0 h 1087"/>
                  <a:gd name="T54" fmla="*/ 0 w 2133"/>
                  <a:gd name="T55" fmla="*/ 0 h 1087"/>
                  <a:gd name="T56" fmla="*/ 0 w 2133"/>
                  <a:gd name="T57" fmla="*/ 0 h 1087"/>
                  <a:gd name="T58" fmla="*/ 0 w 2133"/>
                  <a:gd name="T59" fmla="*/ 0 h 1087"/>
                  <a:gd name="T60" fmla="*/ 0 w 2133"/>
                  <a:gd name="T61" fmla="*/ 0 h 1087"/>
                  <a:gd name="T62" fmla="*/ 0 w 2133"/>
                  <a:gd name="T63" fmla="*/ 0 h 1087"/>
                  <a:gd name="T64" fmla="*/ 0 w 2133"/>
                  <a:gd name="T65" fmla="*/ 0 h 1087"/>
                  <a:gd name="T66" fmla="*/ 0 w 2133"/>
                  <a:gd name="T67" fmla="*/ 0 h 1087"/>
                  <a:gd name="T68" fmla="*/ 0 w 2133"/>
                  <a:gd name="T69" fmla="*/ 0 h 1087"/>
                  <a:gd name="T70" fmla="*/ 0 w 2133"/>
                  <a:gd name="T71" fmla="*/ 0 h 1087"/>
                  <a:gd name="T72" fmla="*/ 0 w 2133"/>
                  <a:gd name="T73" fmla="*/ 0 h 1087"/>
                  <a:gd name="T74" fmla="*/ 0 w 2133"/>
                  <a:gd name="T75" fmla="*/ 0 h 1087"/>
                  <a:gd name="T76" fmla="*/ 0 w 2133"/>
                  <a:gd name="T77" fmla="*/ 0 h 1087"/>
                  <a:gd name="T78" fmla="*/ 0 w 2133"/>
                  <a:gd name="T79" fmla="*/ 0 h 1087"/>
                  <a:gd name="T80" fmla="*/ 0 w 2133"/>
                  <a:gd name="T81" fmla="*/ 0 h 10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133"/>
                  <a:gd name="T124" fmla="*/ 0 h 1087"/>
                  <a:gd name="T125" fmla="*/ 2133 w 2133"/>
                  <a:gd name="T126" fmla="*/ 1087 h 108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133" h="1087">
                    <a:moveTo>
                      <a:pt x="84" y="57"/>
                    </a:moveTo>
                    <a:lnTo>
                      <a:pt x="120" y="44"/>
                    </a:lnTo>
                    <a:lnTo>
                      <a:pt x="162" y="31"/>
                    </a:lnTo>
                    <a:lnTo>
                      <a:pt x="213" y="17"/>
                    </a:lnTo>
                    <a:lnTo>
                      <a:pt x="339" y="0"/>
                    </a:lnTo>
                    <a:lnTo>
                      <a:pt x="470" y="16"/>
                    </a:lnTo>
                    <a:lnTo>
                      <a:pt x="555" y="51"/>
                    </a:lnTo>
                    <a:lnTo>
                      <a:pt x="608" y="81"/>
                    </a:lnTo>
                    <a:lnTo>
                      <a:pt x="637" y="101"/>
                    </a:lnTo>
                    <a:lnTo>
                      <a:pt x="670" y="119"/>
                    </a:lnTo>
                    <a:lnTo>
                      <a:pt x="704" y="139"/>
                    </a:lnTo>
                    <a:lnTo>
                      <a:pt x="736" y="160"/>
                    </a:lnTo>
                    <a:lnTo>
                      <a:pt x="773" y="183"/>
                    </a:lnTo>
                    <a:lnTo>
                      <a:pt x="808" y="207"/>
                    </a:lnTo>
                    <a:lnTo>
                      <a:pt x="845" y="234"/>
                    </a:lnTo>
                    <a:lnTo>
                      <a:pt x="883" y="258"/>
                    </a:lnTo>
                    <a:lnTo>
                      <a:pt x="921" y="284"/>
                    </a:lnTo>
                    <a:lnTo>
                      <a:pt x="960" y="311"/>
                    </a:lnTo>
                    <a:lnTo>
                      <a:pt x="999" y="340"/>
                    </a:lnTo>
                    <a:lnTo>
                      <a:pt x="1039" y="366"/>
                    </a:lnTo>
                    <a:lnTo>
                      <a:pt x="1078" y="395"/>
                    </a:lnTo>
                    <a:lnTo>
                      <a:pt x="1118" y="423"/>
                    </a:lnTo>
                    <a:lnTo>
                      <a:pt x="1158" y="453"/>
                    </a:lnTo>
                    <a:lnTo>
                      <a:pt x="1196" y="480"/>
                    </a:lnTo>
                    <a:lnTo>
                      <a:pt x="1234" y="508"/>
                    </a:lnTo>
                    <a:lnTo>
                      <a:pt x="1271" y="535"/>
                    </a:lnTo>
                    <a:lnTo>
                      <a:pt x="1307" y="563"/>
                    </a:lnTo>
                    <a:lnTo>
                      <a:pt x="1343" y="590"/>
                    </a:lnTo>
                    <a:lnTo>
                      <a:pt x="1377" y="617"/>
                    </a:lnTo>
                    <a:lnTo>
                      <a:pt x="1411" y="642"/>
                    </a:lnTo>
                    <a:lnTo>
                      <a:pt x="1442" y="666"/>
                    </a:lnTo>
                    <a:lnTo>
                      <a:pt x="1470" y="690"/>
                    </a:lnTo>
                    <a:lnTo>
                      <a:pt x="1500" y="713"/>
                    </a:lnTo>
                    <a:lnTo>
                      <a:pt x="1525" y="734"/>
                    </a:lnTo>
                    <a:lnTo>
                      <a:pt x="1551" y="752"/>
                    </a:lnTo>
                    <a:lnTo>
                      <a:pt x="1578" y="772"/>
                    </a:lnTo>
                    <a:lnTo>
                      <a:pt x="1603" y="789"/>
                    </a:lnTo>
                    <a:lnTo>
                      <a:pt x="1628" y="805"/>
                    </a:lnTo>
                    <a:lnTo>
                      <a:pt x="1682" y="834"/>
                    </a:lnTo>
                    <a:lnTo>
                      <a:pt x="1734" y="858"/>
                    </a:lnTo>
                    <a:lnTo>
                      <a:pt x="1785" y="880"/>
                    </a:lnTo>
                    <a:lnTo>
                      <a:pt x="1836" y="897"/>
                    </a:lnTo>
                    <a:lnTo>
                      <a:pt x="1930" y="922"/>
                    </a:lnTo>
                    <a:lnTo>
                      <a:pt x="2077" y="942"/>
                    </a:lnTo>
                    <a:lnTo>
                      <a:pt x="2133" y="945"/>
                    </a:lnTo>
                    <a:lnTo>
                      <a:pt x="2125" y="1087"/>
                    </a:lnTo>
                    <a:lnTo>
                      <a:pt x="1517" y="911"/>
                    </a:lnTo>
                    <a:lnTo>
                      <a:pt x="1497" y="894"/>
                    </a:lnTo>
                    <a:lnTo>
                      <a:pt x="1474" y="873"/>
                    </a:lnTo>
                    <a:lnTo>
                      <a:pt x="1450" y="850"/>
                    </a:lnTo>
                    <a:lnTo>
                      <a:pt x="1422" y="827"/>
                    </a:lnTo>
                    <a:lnTo>
                      <a:pt x="1391" y="802"/>
                    </a:lnTo>
                    <a:lnTo>
                      <a:pt x="1360" y="775"/>
                    </a:lnTo>
                    <a:lnTo>
                      <a:pt x="1326" y="747"/>
                    </a:lnTo>
                    <a:lnTo>
                      <a:pt x="1290" y="718"/>
                    </a:lnTo>
                    <a:lnTo>
                      <a:pt x="1252" y="689"/>
                    </a:lnTo>
                    <a:lnTo>
                      <a:pt x="1213" y="659"/>
                    </a:lnTo>
                    <a:lnTo>
                      <a:pt x="1173" y="628"/>
                    </a:lnTo>
                    <a:lnTo>
                      <a:pt x="1132" y="597"/>
                    </a:lnTo>
                    <a:lnTo>
                      <a:pt x="1091" y="567"/>
                    </a:lnTo>
                    <a:lnTo>
                      <a:pt x="1049" y="535"/>
                    </a:lnTo>
                    <a:lnTo>
                      <a:pt x="1008" y="505"/>
                    </a:lnTo>
                    <a:lnTo>
                      <a:pt x="964" y="474"/>
                    </a:lnTo>
                    <a:lnTo>
                      <a:pt x="923" y="444"/>
                    </a:lnTo>
                    <a:lnTo>
                      <a:pt x="882" y="413"/>
                    </a:lnTo>
                    <a:lnTo>
                      <a:pt x="839" y="385"/>
                    </a:lnTo>
                    <a:lnTo>
                      <a:pt x="798" y="357"/>
                    </a:lnTo>
                    <a:lnTo>
                      <a:pt x="757" y="331"/>
                    </a:lnTo>
                    <a:lnTo>
                      <a:pt x="721" y="304"/>
                    </a:lnTo>
                    <a:lnTo>
                      <a:pt x="683" y="280"/>
                    </a:lnTo>
                    <a:lnTo>
                      <a:pt x="647" y="258"/>
                    </a:lnTo>
                    <a:lnTo>
                      <a:pt x="613" y="236"/>
                    </a:lnTo>
                    <a:lnTo>
                      <a:pt x="579" y="218"/>
                    </a:lnTo>
                    <a:lnTo>
                      <a:pt x="550" y="201"/>
                    </a:lnTo>
                    <a:lnTo>
                      <a:pt x="521" y="187"/>
                    </a:lnTo>
                    <a:lnTo>
                      <a:pt x="475" y="163"/>
                    </a:lnTo>
                    <a:lnTo>
                      <a:pt x="438" y="150"/>
                    </a:lnTo>
                    <a:lnTo>
                      <a:pt x="302" y="147"/>
                    </a:lnTo>
                    <a:lnTo>
                      <a:pt x="159" y="171"/>
                    </a:lnTo>
                    <a:lnTo>
                      <a:pt x="45" y="204"/>
                    </a:lnTo>
                    <a:lnTo>
                      <a:pt x="0" y="218"/>
                    </a:lnTo>
                    <a:lnTo>
                      <a:pt x="84"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27" name="Freeform 55">
                <a:extLst>
                  <a:ext uri="{FF2B5EF4-FFF2-40B4-BE49-F238E27FC236}">
                    <a16:creationId xmlns:a16="http://schemas.microsoft.com/office/drawing/2014/main" id="{AAADE62C-386F-13E2-F90E-44E3030458DF}"/>
                  </a:ext>
                </a:extLst>
              </p:cNvPr>
              <p:cNvSpPr>
                <a:spLocks/>
              </p:cNvSpPr>
              <p:nvPr/>
            </p:nvSpPr>
            <p:spPr bwMode="auto">
              <a:xfrm>
                <a:off x="4301" y="3184"/>
                <a:ext cx="162" cy="250"/>
              </a:xfrm>
              <a:custGeom>
                <a:avLst/>
                <a:gdLst>
                  <a:gd name="T0" fmla="*/ 0 w 417"/>
                  <a:gd name="T1" fmla="*/ 0 h 716"/>
                  <a:gd name="T2" fmla="*/ 0 w 417"/>
                  <a:gd name="T3" fmla="*/ 0 h 716"/>
                  <a:gd name="T4" fmla="*/ 0 w 417"/>
                  <a:gd name="T5" fmla="*/ 0 h 716"/>
                  <a:gd name="T6" fmla="*/ 0 w 417"/>
                  <a:gd name="T7" fmla="*/ 0 h 716"/>
                  <a:gd name="T8" fmla="*/ 0 w 417"/>
                  <a:gd name="T9" fmla="*/ 0 h 716"/>
                  <a:gd name="T10" fmla="*/ 0 w 417"/>
                  <a:gd name="T11" fmla="*/ 0 h 716"/>
                  <a:gd name="T12" fmla="*/ 0 w 417"/>
                  <a:gd name="T13" fmla="*/ 0 h 716"/>
                  <a:gd name="T14" fmla="*/ 0 w 417"/>
                  <a:gd name="T15" fmla="*/ 0 h 716"/>
                  <a:gd name="T16" fmla="*/ 0 w 417"/>
                  <a:gd name="T17" fmla="*/ 0 h 716"/>
                  <a:gd name="T18" fmla="*/ 0 w 417"/>
                  <a:gd name="T19" fmla="*/ 0 h 716"/>
                  <a:gd name="T20" fmla="*/ 0 w 417"/>
                  <a:gd name="T21" fmla="*/ 0 h 716"/>
                  <a:gd name="T22" fmla="*/ 0 w 417"/>
                  <a:gd name="T23" fmla="*/ 0 h 716"/>
                  <a:gd name="T24" fmla="*/ 0 w 417"/>
                  <a:gd name="T25" fmla="*/ 0 h 716"/>
                  <a:gd name="T26" fmla="*/ 0 w 417"/>
                  <a:gd name="T27" fmla="*/ 0 h 716"/>
                  <a:gd name="T28" fmla="*/ 0 w 417"/>
                  <a:gd name="T29" fmla="*/ 0 h 716"/>
                  <a:gd name="T30" fmla="*/ 0 w 417"/>
                  <a:gd name="T31" fmla="*/ 0 h 716"/>
                  <a:gd name="T32" fmla="*/ 0 w 417"/>
                  <a:gd name="T33" fmla="*/ 0 h 716"/>
                  <a:gd name="T34" fmla="*/ 0 w 417"/>
                  <a:gd name="T35" fmla="*/ 0 h 716"/>
                  <a:gd name="T36" fmla="*/ 0 w 417"/>
                  <a:gd name="T37" fmla="*/ 0 h 716"/>
                  <a:gd name="T38" fmla="*/ 0 w 417"/>
                  <a:gd name="T39" fmla="*/ 0 h 716"/>
                  <a:gd name="T40" fmla="*/ 0 w 417"/>
                  <a:gd name="T41" fmla="*/ 0 h 716"/>
                  <a:gd name="T42" fmla="*/ 0 w 417"/>
                  <a:gd name="T43" fmla="*/ 0 h 716"/>
                  <a:gd name="T44" fmla="*/ 0 w 417"/>
                  <a:gd name="T45" fmla="*/ 0 h 716"/>
                  <a:gd name="T46" fmla="*/ 0 w 417"/>
                  <a:gd name="T47" fmla="*/ 0 h 716"/>
                  <a:gd name="T48" fmla="*/ 0 w 417"/>
                  <a:gd name="T49" fmla="*/ 0 h 716"/>
                  <a:gd name="T50" fmla="*/ 0 w 417"/>
                  <a:gd name="T51" fmla="*/ 0 h 716"/>
                  <a:gd name="T52" fmla="*/ 0 w 417"/>
                  <a:gd name="T53" fmla="*/ 0 h 716"/>
                  <a:gd name="T54" fmla="*/ 0 w 417"/>
                  <a:gd name="T55" fmla="*/ 0 h 716"/>
                  <a:gd name="T56" fmla="*/ 0 w 417"/>
                  <a:gd name="T57" fmla="*/ 0 h 716"/>
                  <a:gd name="T58" fmla="*/ 0 w 417"/>
                  <a:gd name="T59" fmla="*/ 0 h 716"/>
                  <a:gd name="T60" fmla="*/ 0 w 417"/>
                  <a:gd name="T61" fmla="*/ 0 h 716"/>
                  <a:gd name="T62" fmla="*/ 0 w 417"/>
                  <a:gd name="T63" fmla="*/ 0 h 716"/>
                  <a:gd name="T64" fmla="*/ 0 w 417"/>
                  <a:gd name="T65" fmla="*/ 0 h 716"/>
                  <a:gd name="T66" fmla="*/ 0 w 417"/>
                  <a:gd name="T67" fmla="*/ 0 h 716"/>
                  <a:gd name="T68" fmla="*/ 0 w 417"/>
                  <a:gd name="T69" fmla="*/ 0 h 716"/>
                  <a:gd name="T70" fmla="*/ 0 w 417"/>
                  <a:gd name="T71" fmla="*/ 0 h 716"/>
                  <a:gd name="T72" fmla="*/ 0 w 417"/>
                  <a:gd name="T73" fmla="*/ 0 h 716"/>
                  <a:gd name="T74" fmla="*/ 0 w 417"/>
                  <a:gd name="T75" fmla="*/ 0 h 716"/>
                  <a:gd name="T76" fmla="*/ 0 w 417"/>
                  <a:gd name="T77" fmla="*/ 0 h 71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17"/>
                  <a:gd name="T118" fmla="*/ 0 h 716"/>
                  <a:gd name="T119" fmla="*/ 417 w 417"/>
                  <a:gd name="T120" fmla="*/ 716 h 71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17" h="716">
                    <a:moveTo>
                      <a:pt x="126" y="0"/>
                    </a:moveTo>
                    <a:lnTo>
                      <a:pt x="121" y="8"/>
                    </a:lnTo>
                    <a:lnTo>
                      <a:pt x="101" y="31"/>
                    </a:lnTo>
                    <a:lnTo>
                      <a:pt x="48" y="110"/>
                    </a:lnTo>
                    <a:lnTo>
                      <a:pt x="3" y="216"/>
                    </a:lnTo>
                    <a:lnTo>
                      <a:pt x="0" y="329"/>
                    </a:lnTo>
                    <a:lnTo>
                      <a:pt x="27" y="387"/>
                    </a:lnTo>
                    <a:lnTo>
                      <a:pt x="51" y="418"/>
                    </a:lnTo>
                    <a:lnTo>
                      <a:pt x="63" y="434"/>
                    </a:lnTo>
                    <a:lnTo>
                      <a:pt x="77" y="449"/>
                    </a:lnTo>
                    <a:lnTo>
                      <a:pt x="89" y="466"/>
                    </a:lnTo>
                    <a:lnTo>
                      <a:pt x="105" y="482"/>
                    </a:lnTo>
                    <a:lnTo>
                      <a:pt x="121" y="499"/>
                    </a:lnTo>
                    <a:lnTo>
                      <a:pt x="136" y="514"/>
                    </a:lnTo>
                    <a:lnTo>
                      <a:pt x="169" y="545"/>
                    </a:lnTo>
                    <a:lnTo>
                      <a:pt x="201" y="576"/>
                    </a:lnTo>
                    <a:lnTo>
                      <a:pt x="234" y="606"/>
                    </a:lnTo>
                    <a:lnTo>
                      <a:pt x="266" y="631"/>
                    </a:lnTo>
                    <a:lnTo>
                      <a:pt x="293" y="657"/>
                    </a:lnTo>
                    <a:lnTo>
                      <a:pt x="320" y="675"/>
                    </a:lnTo>
                    <a:lnTo>
                      <a:pt x="357" y="706"/>
                    </a:lnTo>
                    <a:lnTo>
                      <a:pt x="372" y="716"/>
                    </a:lnTo>
                    <a:lnTo>
                      <a:pt x="417" y="671"/>
                    </a:lnTo>
                    <a:lnTo>
                      <a:pt x="405" y="660"/>
                    </a:lnTo>
                    <a:lnTo>
                      <a:pt x="374" y="630"/>
                    </a:lnTo>
                    <a:lnTo>
                      <a:pt x="352" y="612"/>
                    </a:lnTo>
                    <a:lnTo>
                      <a:pt x="327" y="589"/>
                    </a:lnTo>
                    <a:lnTo>
                      <a:pt x="303" y="562"/>
                    </a:lnTo>
                    <a:lnTo>
                      <a:pt x="276" y="535"/>
                    </a:lnTo>
                    <a:lnTo>
                      <a:pt x="251" y="507"/>
                    </a:lnTo>
                    <a:lnTo>
                      <a:pt x="224" y="477"/>
                    </a:lnTo>
                    <a:lnTo>
                      <a:pt x="201" y="446"/>
                    </a:lnTo>
                    <a:lnTo>
                      <a:pt x="180" y="418"/>
                    </a:lnTo>
                    <a:lnTo>
                      <a:pt x="136" y="312"/>
                    </a:lnTo>
                    <a:lnTo>
                      <a:pt x="146" y="231"/>
                    </a:lnTo>
                    <a:lnTo>
                      <a:pt x="170" y="165"/>
                    </a:lnTo>
                    <a:lnTo>
                      <a:pt x="203" y="108"/>
                    </a:lnTo>
                    <a:lnTo>
                      <a:pt x="1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28" name="Freeform 56">
                <a:extLst>
                  <a:ext uri="{FF2B5EF4-FFF2-40B4-BE49-F238E27FC236}">
                    <a16:creationId xmlns:a16="http://schemas.microsoft.com/office/drawing/2014/main" id="{087E97B6-08CF-283E-314D-AB94E920772B}"/>
                  </a:ext>
                </a:extLst>
              </p:cNvPr>
              <p:cNvSpPr>
                <a:spLocks/>
              </p:cNvSpPr>
              <p:nvPr/>
            </p:nvSpPr>
            <p:spPr bwMode="auto">
              <a:xfrm>
                <a:off x="4202" y="3424"/>
                <a:ext cx="788" cy="322"/>
              </a:xfrm>
              <a:custGeom>
                <a:avLst/>
                <a:gdLst>
                  <a:gd name="T0" fmla="*/ 0 w 2034"/>
                  <a:gd name="T1" fmla="*/ 0 h 920"/>
                  <a:gd name="T2" fmla="*/ 0 w 2034"/>
                  <a:gd name="T3" fmla="*/ 0 h 920"/>
                  <a:gd name="T4" fmla="*/ 0 w 2034"/>
                  <a:gd name="T5" fmla="*/ 0 h 920"/>
                  <a:gd name="T6" fmla="*/ 0 w 2034"/>
                  <a:gd name="T7" fmla="*/ 0 h 920"/>
                  <a:gd name="T8" fmla="*/ 0 w 2034"/>
                  <a:gd name="T9" fmla="*/ 0 h 920"/>
                  <a:gd name="T10" fmla="*/ 0 w 2034"/>
                  <a:gd name="T11" fmla="*/ 0 h 920"/>
                  <a:gd name="T12" fmla="*/ 0 w 2034"/>
                  <a:gd name="T13" fmla="*/ 0 h 920"/>
                  <a:gd name="T14" fmla="*/ 0 w 2034"/>
                  <a:gd name="T15" fmla="*/ 0 h 920"/>
                  <a:gd name="T16" fmla="*/ 0 w 2034"/>
                  <a:gd name="T17" fmla="*/ 0 h 920"/>
                  <a:gd name="T18" fmla="*/ 0 w 2034"/>
                  <a:gd name="T19" fmla="*/ 0 h 920"/>
                  <a:gd name="T20" fmla="*/ 0 w 2034"/>
                  <a:gd name="T21" fmla="*/ 0 h 920"/>
                  <a:gd name="T22" fmla="*/ 0 w 2034"/>
                  <a:gd name="T23" fmla="*/ 0 h 920"/>
                  <a:gd name="T24" fmla="*/ 0 w 2034"/>
                  <a:gd name="T25" fmla="*/ 0 h 920"/>
                  <a:gd name="T26" fmla="*/ 0 w 2034"/>
                  <a:gd name="T27" fmla="*/ 0 h 920"/>
                  <a:gd name="T28" fmla="*/ 0 w 2034"/>
                  <a:gd name="T29" fmla="*/ 0 h 920"/>
                  <a:gd name="T30" fmla="*/ 0 w 2034"/>
                  <a:gd name="T31" fmla="*/ 0 h 920"/>
                  <a:gd name="T32" fmla="*/ 0 w 2034"/>
                  <a:gd name="T33" fmla="*/ 0 h 920"/>
                  <a:gd name="T34" fmla="*/ 0 w 2034"/>
                  <a:gd name="T35" fmla="*/ 0 h 920"/>
                  <a:gd name="T36" fmla="*/ 0 w 2034"/>
                  <a:gd name="T37" fmla="*/ 0 h 920"/>
                  <a:gd name="T38" fmla="*/ 0 w 2034"/>
                  <a:gd name="T39" fmla="*/ 0 h 920"/>
                  <a:gd name="T40" fmla="*/ 0 w 2034"/>
                  <a:gd name="T41" fmla="*/ 0 h 920"/>
                  <a:gd name="T42" fmla="*/ 0 w 2034"/>
                  <a:gd name="T43" fmla="*/ 0 h 920"/>
                  <a:gd name="T44" fmla="*/ 0 w 2034"/>
                  <a:gd name="T45" fmla="*/ 0 h 920"/>
                  <a:gd name="T46" fmla="*/ 0 w 2034"/>
                  <a:gd name="T47" fmla="*/ 0 h 920"/>
                  <a:gd name="T48" fmla="*/ 0 w 2034"/>
                  <a:gd name="T49" fmla="*/ 0 h 920"/>
                  <a:gd name="T50" fmla="*/ 0 w 2034"/>
                  <a:gd name="T51" fmla="*/ 0 h 920"/>
                  <a:gd name="T52" fmla="*/ 0 w 2034"/>
                  <a:gd name="T53" fmla="*/ 0 h 920"/>
                  <a:gd name="T54" fmla="*/ 0 w 2034"/>
                  <a:gd name="T55" fmla="*/ 0 h 920"/>
                  <a:gd name="T56" fmla="*/ 0 w 2034"/>
                  <a:gd name="T57" fmla="*/ 0 h 920"/>
                  <a:gd name="T58" fmla="*/ 0 w 2034"/>
                  <a:gd name="T59" fmla="*/ 0 h 920"/>
                  <a:gd name="T60" fmla="*/ 0 w 2034"/>
                  <a:gd name="T61" fmla="*/ 0 h 920"/>
                  <a:gd name="T62" fmla="*/ 0 w 2034"/>
                  <a:gd name="T63" fmla="*/ 0 h 920"/>
                  <a:gd name="T64" fmla="*/ 0 w 2034"/>
                  <a:gd name="T65" fmla="*/ 0 h 920"/>
                  <a:gd name="T66" fmla="*/ 0 w 2034"/>
                  <a:gd name="T67" fmla="*/ 0 h 920"/>
                  <a:gd name="T68" fmla="*/ 0 w 2034"/>
                  <a:gd name="T69" fmla="*/ 0 h 920"/>
                  <a:gd name="T70" fmla="*/ 0 w 2034"/>
                  <a:gd name="T71" fmla="*/ 0 h 920"/>
                  <a:gd name="T72" fmla="*/ 0 w 2034"/>
                  <a:gd name="T73" fmla="*/ 0 h 920"/>
                  <a:gd name="T74" fmla="*/ 0 w 2034"/>
                  <a:gd name="T75" fmla="*/ 0 h 920"/>
                  <a:gd name="T76" fmla="*/ 0 w 2034"/>
                  <a:gd name="T77" fmla="*/ 0 h 920"/>
                  <a:gd name="T78" fmla="*/ 0 w 2034"/>
                  <a:gd name="T79" fmla="*/ 0 h 920"/>
                  <a:gd name="T80" fmla="*/ 0 w 2034"/>
                  <a:gd name="T81" fmla="*/ 0 h 9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34"/>
                  <a:gd name="T124" fmla="*/ 0 h 920"/>
                  <a:gd name="T125" fmla="*/ 2034 w 2034"/>
                  <a:gd name="T126" fmla="*/ 920 h 92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34" h="920">
                    <a:moveTo>
                      <a:pt x="20" y="417"/>
                    </a:moveTo>
                    <a:lnTo>
                      <a:pt x="0" y="734"/>
                    </a:lnTo>
                    <a:lnTo>
                      <a:pt x="104" y="734"/>
                    </a:lnTo>
                    <a:lnTo>
                      <a:pt x="125" y="493"/>
                    </a:lnTo>
                    <a:lnTo>
                      <a:pt x="235" y="493"/>
                    </a:lnTo>
                    <a:lnTo>
                      <a:pt x="235" y="729"/>
                    </a:lnTo>
                    <a:lnTo>
                      <a:pt x="338" y="748"/>
                    </a:lnTo>
                    <a:lnTo>
                      <a:pt x="372" y="737"/>
                    </a:lnTo>
                    <a:lnTo>
                      <a:pt x="460" y="718"/>
                    </a:lnTo>
                    <a:lnTo>
                      <a:pt x="577" y="711"/>
                    </a:lnTo>
                    <a:lnTo>
                      <a:pt x="707" y="738"/>
                    </a:lnTo>
                    <a:lnTo>
                      <a:pt x="775" y="765"/>
                    </a:lnTo>
                    <a:lnTo>
                      <a:pt x="812" y="782"/>
                    </a:lnTo>
                    <a:lnTo>
                      <a:pt x="853" y="799"/>
                    </a:lnTo>
                    <a:lnTo>
                      <a:pt x="895" y="816"/>
                    </a:lnTo>
                    <a:lnTo>
                      <a:pt x="939" y="833"/>
                    </a:lnTo>
                    <a:lnTo>
                      <a:pt x="983" y="850"/>
                    </a:lnTo>
                    <a:lnTo>
                      <a:pt x="1030" y="865"/>
                    </a:lnTo>
                    <a:lnTo>
                      <a:pt x="1127" y="893"/>
                    </a:lnTo>
                    <a:lnTo>
                      <a:pt x="1225" y="912"/>
                    </a:lnTo>
                    <a:lnTo>
                      <a:pt x="1327" y="920"/>
                    </a:lnTo>
                    <a:lnTo>
                      <a:pt x="1424" y="915"/>
                    </a:lnTo>
                    <a:lnTo>
                      <a:pt x="1615" y="879"/>
                    </a:lnTo>
                    <a:lnTo>
                      <a:pt x="1703" y="851"/>
                    </a:lnTo>
                    <a:lnTo>
                      <a:pt x="1785" y="816"/>
                    </a:lnTo>
                    <a:lnTo>
                      <a:pt x="1823" y="793"/>
                    </a:lnTo>
                    <a:lnTo>
                      <a:pt x="1860" y="769"/>
                    </a:lnTo>
                    <a:lnTo>
                      <a:pt x="1892" y="742"/>
                    </a:lnTo>
                    <a:lnTo>
                      <a:pt x="1923" y="711"/>
                    </a:lnTo>
                    <a:lnTo>
                      <a:pt x="2014" y="551"/>
                    </a:lnTo>
                    <a:lnTo>
                      <a:pt x="2034" y="461"/>
                    </a:lnTo>
                    <a:lnTo>
                      <a:pt x="2034" y="379"/>
                    </a:lnTo>
                    <a:lnTo>
                      <a:pt x="2015" y="308"/>
                    </a:lnTo>
                    <a:lnTo>
                      <a:pt x="1983" y="245"/>
                    </a:lnTo>
                    <a:lnTo>
                      <a:pt x="1962" y="215"/>
                    </a:lnTo>
                    <a:lnTo>
                      <a:pt x="1940" y="188"/>
                    </a:lnTo>
                    <a:lnTo>
                      <a:pt x="1916" y="161"/>
                    </a:lnTo>
                    <a:lnTo>
                      <a:pt x="1891" y="139"/>
                    </a:lnTo>
                    <a:lnTo>
                      <a:pt x="1864" y="117"/>
                    </a:lnTo>
                    <a:lnTo>
                      <a:pt x="1840" y="98"/>
                    </a:lnTo>
                    <a:lnTo>
                      <a:pt x="1812" y="79"/>
                    </a:lnTo>
                    <a:lnTo>
                      <a:pt x="1786" y="62"/>
                    </a:lnTo>
                    <a:lnTo>
                      <a:pt x="1734" y="35"/>
                    </a:lnTo>
                    <a:lnTo>
                      <a:pt x="1680" y="17"/>
                    </a:lnTo>
                    <a:lnTo>
                      <a:pt x="1576" y="0"/>
                    </a:lnTo>
                    <a:lnTo>
                      <a:pt x="1467" y="4"/>
                    </a:lnTo>
                    <a:lnTo>
                      <a:pt x="1467" y="55"/>
                    </a:lnTo>
                    <a:lnTo>
                      <a:pt x="1669" y="106"/>
                    </a:lnTo>
                    <a:lnTo>
                      <a:pt x="1744" y="141"/>
                    </a:lnTo>
                    <a:lnTo>
                      <a:pt x="1781" y="164"/>
                    </a:lnTo>
                    <a:lnTo>
                      <a:pt x="1812" y="189"/>
                    </a:lnTo>
                    <a:lnTo>
                      <a:pt x="1840" y="219"/>
                    </a:lnTo>
                    <a:lnTo>
                      <a:pt x="1863" y="253"/>
                    </a:lnTo>
                    <a:lnTo>
                      <a:pt x="1887" y="332"/>
                    </a:lnTo>
                    <a:lnTo>
                      <a:pt x="1887" y="418"/>
                    </a:lnTo>
                    <a:lnTo>
                      <a:pt x="1863" y="499"/>
                    </a:lnTo>
                    <a:lnTo>
                      <a:pt x="1820" y="571"/>
                    </a:lnTo>
                    <a:lnTo>
                      <a:pt x="1806" y="589"/>
                    </a:lnTo>
                    <a:lnTo>
                      <a:pt x="1793" y="605"/>
                    </a:lnTo>
                    <a:lnTo>
                      <a:pt x="1778" y="621"/>
                    </a:lnTo>
                    <a:lnTo>
                      <a:pt x="1762" y="636"/>
                    </a:lnTo>
                    <a:lnTo>
                      <a:pt x="1730" y="664"/>
                    </a:lnTo>
                    <a:lnTo>
                      <a:pt x="1691" y="690"/>
                    </a:lnTo>
                    <a:lnTo>
                      <a:pt x="1655" y="712"/>
                    </a:lnTo>
                    <a:lnTo>
                      <a:pt x="1614" y="734"/>
                    </a:lnTo>
                    <a:lnTo>
                      <a:pt x="1573" y="749"/>
                    </a:lnTo>
                    <a:lnTo>
                      <a:pt x="1529" y="763"/>
                    </a:lnTo>
                    <a:lnTo>
                      <a:pt x="1441" y="780"/>
                    </a:lnTo>
                    <a:lnTo>
                      <a:pt x="1272" y="782"/>
                    </a:lnTo>
                    <a:lnTo>
                      <a:pt x="1115" y="758"/>
                    </a:lnTo>
                    <a:lnTo>
                      <a:pt x="1038" y="737"/>
                    </a:lnTo>
                    <a:lnTo>
                      <a:pt x="962" y="712"/>
                    </a:lnTo>
                    <a:lnTo>
                      <a:pt x="887" y="683"/>
                    </a:lnTo>
                    <a:lnTo>
                      <a:pt x="812" y="653"/>
                    </a:lnTo>
                    <a:lnTo>
                      <a:pt x="733" y="629"/>
                    </a:lnTo>
                    <a:lnTo>
                      <a:pt x="652" y="618"/>
                    </a:lnTo>
                    <a:lnTo>
                      <a:pt x="497" y="621"/>
                    </a:lnTo>
                    <a:lnTo>
                      <a:pt x="381" y="642"/>
                    </a:lnTo>
                    <a:lnTo>
                      <a:pt x="336" y="653"/>
                    </a:lnTo>
                    <a:lnTo>
                      <a:pt x="336" y="417"/>
                    </a:lnTo>
                    <a:lnTo>
                      <a:pt x="20" y="4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29" name="Freeform 57">
                <a:extLst>
                  <a:ext uri="{FF2B5EF4-FFF2-40B4-BE49-F238E27FC236}">
                    <a16:creationId xmlns:a16="http://schemas.microsoft.com/office/drawing/2014/main" id="{EF59EFA4-0380-D5D5-F70A-4F19C923F92B}"/>
                  </a:ext>
                </a:extLst>
              </p:cNvPr>
              <p:cNvSpPr>
                <a:spLocks/>
              </p:cNvSpPr>
              <p:nvPr/>
            </p:nvSpPr>
            <p:spPr bwMode="auto">
              <a:xfrm>
                <a:off x="4113" y="3694"/>
                <a:ext cx="201" cy="172"/>
              </a:xfrm>
              <a:custGeom>
                <a:avLst/>
                <a:gdLst>
                  <a:gd name="T0" fmla="*/ 0 w 519"/>
                  <a:gd name="T1" fmla="*/ 0 h 492"/>
                  <a:gd name="T2" fmla="*/ 0 w 519"/>
                  <a:gd name="T3" fmla="*/ 0 h 492"/>
                  <a:gd name="T4" fmla="*/ 0 w 519"/>
                  <a:gd name="T5" fmla="*/ 0 h 492"/>
                  <a:gd name="T6" fmla="*/ 0 w 519"/>
                  <a:gd name="T7" fmla="*/ 0 h 492"/>
                  <a:gd name="T8" fmla="*/ 0 w 519"/>
                  <a:gd name="T9" fmla="*/ 0 h 492"/>
                  <a:gd name="T10" fmla="*/ 0 w 519"/>
                  <a:gd name="T11" fmla="*/ 0 h 492"/>
                  <a:gd name="T12" fmla="*/ 0 w 519"/>
                  <a:gd name="T13" fmla="*/ 0 h 492"/>
                  <a:gd name="T14" fmla="*/ 0 w 519"/>
                  <a:gd name="T15" fmla="*/ 0 h 492"/>
                  <a:gd name="T16" fmla="*/ 0 w 519"/>
                  <a:gd name="T17" fmla="*/ 0 h 492"/>
                  <a:gd name="T18" fmla="*/ 0 w 519"/>
                  <a:gd name="T19" fmla="*/ 0 h 492"/>
                  <a:gd name="T20" fmla="*/ 0 w 519"/>
                  <a:gd name="T21" fmla="*/ 0 h 492"/>
                  <a:gd name="T22" fmla="*/ 0 w 519"/>
                  <a:gd name="T23" fmla="*/ 0 h 492"/>
                  <a:gd name="T24" fmla="*/ 0 w 519"/>
                  <a:gd name="T25" fmla="*/ 0 h 492"/>
                  <a:gd name="T26" fmla="*/ 0 w 519"/>
                  <a:gd name="T27" fmla="*/ 0 h 492"/>
                  <a:gd name="T28" fmla="*/ 0 w 519"/>
                  <a:gd name="T29" fmla="*/ 0 h 492"/>
                  <a:gd name="T30" fmla="*/ 0 w 519"/>
                  <a:gd name="T31" fmla="*/ 0 h 492"/>
                  <a:gd name="T32" fmla="*/ 0 w 519"/>
                  <a:gd name="T33" fmla="*/ 0 h 492"/>
                  <a:gd name="T34" fmla="*/ 0 w 519"/>
                  <a:gd name="T35" fmla="*/ 0 h 492"/>
                  <a:gd name="T36" fmla="*/ 0 w 519"/>
                  <a:gd name="T37" fmla="*/ 0 h 492"/>
                  <a:gd name="T38" fmla="*/ 0 w 519"/>
                  <a:gd name="T39" fmla="*/ 0 h 492"/>
                  <a:gd name="T40" fmla="*/ 0 w 519"/>
                  <a:gd name="T41" fmla="*/ 0 h 492"/>
                  <a:gd name="T42" fmla="*/ 0 w 519"/>
                  <a:gd name="T43" fmla="*/ 0 h 492"/>
                  <a:gd name="T44" fmla="*/ 0 w 519"/>
                  <a:gd name="T45" fmla="*/ 0 h 492"/>
                  <a:gd name="T46" fmla="*/ 0 w 519"/>
                  <a:gd name="T47" fmla="*/ 0 h 492"/>
                  <a:gd name="T48" fmla="*/ 0 w 519"/>
                  <a:gd name="T49" fmla="*/ 0 h 492"/>
                  <a:gd name="T50" fmla="*/ 0 w 519"/>
                  <a:gd name="T51" fmla="*/ 0 h 492"/>
                  <a:gd name="T52" fmla="*/ 0 w 519"/>
                  <a:gd name="T53" fmla="*/ 0 h 492"/>
                  <a:gd name="T54" fmla="*/ 0 w 519"/>
                  <a:gd name="T55" fmla="*/ 0 h 492"/>
                  <a:gd name="T56" fmla="*/ 0 w 519"/>
                  <a:gd name="T57" fmla="*/ 0 h 492"/>
                  <a:gd name="T58" fmla="*/ 0 w 519"/>
                  <a:gd name="T59" fmla="*/ 0 h 492"/>
                  <a:gd name="T60" fmla="*/ 0 w 519"/>
                  <a:gd name="T61" fmla="*/ 0 h 492"/>
                  <a:gd name="T62" fmla="*/ 0 w 519"/>
                  <a:gd name="T63" fmla="*/ 0 h 492"/>
                  <a:gd name="T64" fmla="*/ 0 w 519"/>
                  <a:gd name="T65" fmla="*/ 0 h 492"/>
                  <a:gd name="T66" fmla="*/ 0 w 519"/>
                  <a:gd name="T67" fmla="*/ 0 h 492"/>
                  <a:gd name="T68" fmla="*/ 0 w 519"/>
                  <a:gd name="T69" fmla="*/ 0 h 492"/>
                  <a:gd name="T70" fmla="*/ 0 w 519"/>
                  <a:gd name="T71" fmla="*/ 0 h 492"/>
                  <a:gd name="T72" fmla="*/ 0 w 519"/>
                  <a:gd name="T73" fmla="*/ 0 h 492"/>
                  <a:gd name="T74" fmla="*/ 0 w 519"/>
                  <a:gd name="T75" fmla="*/ 0 h 492"/>
                  <a:gd name="T76" fmla="*/ 0 w 519"/>
                  <a:gd name="T77" fmla="*/ 0 h 49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19"/>
                  <a:gd name="T118" fmla="*/ 0 h 492"/>
                  <a:gd name="T119" fmla="*/ 519 w 519"/>
                  <a:gd name="T120" fmla="*/ 492 h 49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19" h="492">
                    <a:moveTo>
                      <a:pt x="0" y="70"/>
                    </a:moveTo>
                    <a:lnTo>
                      <a:pt x="27" y="136"/>
                    </a:lnTo>
                    <a:lnTo>
                      <a:pt x="59" y="204"/>
                    </a:lnTo>
                    <a:lnTo>
                      <a:pt x="102" y="280"/>
                    </a:lnTo>
                    <a:lnTo>
                      <a:pt x="151" y="358"/>
                    </a:lnTo>
                    <a:lnTo>
                      <a:pt x="164" y="376"/>
                    </a:lnTo>
                    <a:lnTo>
                      <a:pt x="180" y="393"/>
                    </a:lnTo>
                    <a:lnTo>
                      <a:pt x="192" y="410"/>
                    </a:lnTo>
                    <a:lnTo>
                      <a:pt x="206" y="425"/>
                    </a:lnTo>
                    <a:lnTo>
                      <a:pt x="236" y="453"/>
                    </a:lnTo>
                    <a:lnTo>
                      <a:pt x="266" y="471"/>
                    </a:lnTo>
                    <a:lnTo>
                      <a:pt x="295" y="487"/>
                    </a:lnTo>
                    <a:lnTo>
                      <a:pt x="327" y="492"/>
                    </a:lnTo>
                    <a:lnTo>
                      <a:pt x="427" y="466"/>
                    </a:lnTo>
                    <a:lnTo>
                      <a:pt x="462" y="437"/>
                    </a:lnTo>
                    <a:lnTo>
                      <a:pt x="488" y="402"/>
                    </a:lnTo>
                    <a:lnTo>
                      <a:pt x="515" y="320"/>
                    </a:lnTo>
                    <a:lnTo>
                      <a:pt x="519" y="279"/>
                    </a:lnTo>
                    <a:lnTo>
                      <a:pt x="515" y="238"/>
                    </a:lnTo>
                    <a:lnTo>
                      <a:pt x="491" y="159"/>
                    </a:lnTo>
                    <a:lnTo>
                      <a:pt x="455" y="81"/>
                    </a:lnTo>
                    <a:lnTo>
                      <a:pt x="420" y="23"/>
                    </a:lnTo>
                    <a:lnTo>
                      <a:pt x="404" y="0"/>
                    </a:lnTo>
                    <a:lnTo>
                      <a:pt x="287" y="34"/>
                    </a:lnTo>
                    <a:lnTo>
                      <a:pt x="295" y="44"/>
                    </a:lnTo>
                    <a:lnTo>
                      <a:pt x="317" y="73"/>
                    </a:lnTo>
                    <a:lnTo>
                      <a:pt x="373" y="160"/>
                    </a:lnTo>
                    <a:lnTo>
                      <a:pt x="397" y="258"/>
                    </a:lnTo>
                    <a:lnTo>
                      <a:pt x="383" y="297"/>
                    </a:lnTo>
                    <a:lnTo>
                      <a:pt x="366" y="313"/>
                    </a:lnTo>
                    <a:lnTo>
                      <a:pt x="342" y="324"/>
                    </a:lnTo>
                    <a:lnTo>
                      <a:pt x="288" y="327"/>
                    </a:lnTo>
                    <a:lnTo>
                      <a:pt x="242" y="302"/>
                    </a:lnTo>
                    <a:lnTo>
                      <a:pt x="202" y="259"/>
                    </a:lnTo>
                    <a:lnTo>
                      <a:pt x="168" y="207"/>
                    </a:lnTo>
                    <a:lnTo>
                      <a:pt x="126" y="101"/>
                    </a:lnTo>
                    <a:lnTo>
                      <a:pt x="110" y="51"/>
                    </a:lnTo>
                    <a:lnTo>
                      <a:pt x="0" y="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30" name="Freeform 58">
                <a:extLst>
                  <a:ext uri="{FF2B5EF4-FFF2-40B4-BE49-F238E27FC236}">
                    <a16:creationId xmlns:a16="http://schemas.microsoft.com/office/drawing/2014/main" id="{A32EACEE-918E-FA47-D3A9-773D964BDB7D}"/>
                  </a:ext>
                </a:extLst>
              </p:cNvPr>
              <p:cNvSpPr>
                <a:spLocks/>
              </p:cNvSpPr>
              <p:nvPr/>
            </p:nvSpPr>
            <p:spPr bwMode="auto">
              <a:xfrm>
                <a:off x="3917" y="3686"/>
                <a:ext cx="188" cy="207"/>
              </a:xfrm>
              <a:custGeom>
                <a:avLst/>
                <a:gdLst>
                  <a:gd name="T0" fmla="*/ 0 w 188"/>
                  <a:gd name="T1" fmla="*/ 0 h 207"/>
                  <a:gd name="T2" fmla="*/ 26 w 188"/>
                  <a:gd name="T3" fmla="*/ 124 h 207"/>
                  <a:gd name="T4" fmla="*/ 108 w 188"/>
                  <a:gd name="T5" fmla="*/ 197 h 207"/>
                  <a:gd name="T6" fmla="*/ 176 w 188"/>
                  <a:gd name="T7" fmla="*/ 184 h 207"/>
                  <a:gd name="T8" fmla="*/ 183 w 188"/>
                  <a:gd name="T9" fmla="*/ 112 h 207"/>
                  <a:gd name="T10" fmla="*/ 145 w 188"/>
                  <a:gd name="T11" fmla="*/ 45 h 207"/>
                  <a:gd name="T12" fmla="*/ 0 60000 65536"/>
                  <a:gd name="T13" fmla="*/ 0 60000 65536"/>
                  <a:gd name="T14" fmla="*/ 0 60000 65536"/>
                  <a:gd name="T15" fmla="*/ 0 60000 65536"/>
                  <a:gd name="T16" fmla="*/ 0 60000 65536"/>
                  <a:gd name="T17" fmla="*/ 0 60000 65536"/>
                  <a:gd name="T18" fmla="*/ 0 w 188"/>
                  <a:gd name="T19" fmla="*/ 0 h 207"/>
                  <a:gd name="T20" fmla="*/ 188 w 188"/>
                  <a:gd name="T21" fmla="*/ 207 h 207"/>
                </a:gdLst>
                <a:ahLst/>
                <a:cxnLst>
                  <a:cxn ang="T12">
                    <a:pos x="T0" y="T1"/>
                  </a:cxn>
                  <a:cxn ang="T13">
                    <a:pos x="T2" y="T3"/>
                  </a:cxn>
                  <a:cxn ang="T14">
                    <a:pos x="T4" y="T5"/>
                  </a:cxn>
                  <a:cxn ang="T15">
                    <a:pos x="T6" y="T7"/>
                  </a:cxn>
                  <a:cxn ang="T16">
                    <a:pos x="T8" y="T9"/>
                  </a:cxn>
                  <a:cxn ang="T17">
                    <a:pos x="T10" y="T11"/>
                  </a:cxn>
                </a:cxnLst>
                <a:rect l="T18" t="T19" r="T20" b="T21"/>
                <a:pathLst>
                  <a:path w="188" h="207">
                    <a:moveTo>
                      <a:pt x="0" y="0"/>
                    </a:moveTo>
                    <a:cubicBezTo>
                      <a:pt x="4" y="21"/>
                      <a:pt x="8" y="91"/>
                      <a:pt x="26" y="124"/>
                    </a:cubicBezTo>
                    <a:cubicBezTo>
                      <a:pt x="44" y="157"/>
                      <a:pt x="83" y="187"/>
                      <a:pt x="108" y="197"/>
                    </a:cubicBezTo>
                    <a:cubicBezTo>
                      <a:pt x="133" y="207"/>
                      <a:pt x="163" y="198"/>
                      <a:pt x="176" y="184"/>
                    </a:cubicBezTo>
                    <a:cubicBezTo>
                      <a:pt x="188" y="170"/>
                      <a:pt x="188" y="136"/>
                      <a:pt x="183" y="112"/>
                    </a:cubicBezTo>
                    <a:cubicBezTo>
                      <a:pt x="177" y="89"/>
                      <a:pt x="152" y="62"/>
                      <a:pt x="145" y="45"/>
                    </a:cubicBezTo>
                  </a:path>
                </a:pathLst>
              </a:cu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b="1" dirty="0">
                  <a:cs typeface="Arial" panose="020B0604020202020204" pitchFamily="34" charset="0"/>
                </a:endParaRPr>
              </a:p>
            </p:txBody>
          </p:sp>
          <p:grpSp>
            <p:nvGrpSpPr>
              <p:cNvPr id="247831" name="Group 59">
                <a:extLst>
                  <a:ext uri="{FF2B5EF4-FFF2-40B4-BE49-F238E27FC236}">
                    <a16:creationId xmlns:a16="http://schemas.microsoft.com/office/drawing/2014/main" id="{C872A03C-DD14-8897-2069-641CF78B631A}"/>
                  </a:ext>
                </a:extLst>
              </p:cNvPr>
              <p:cNvGrpSpPr>
                <a:grpSpLocks/>
              </p:cNvGrpSpPr>
              <p:nvPr/>
            </p:nvGrpSpPr>
            <p:grpSpPr bwMode="auto">
              <a:xfrm rot="712304">
                <a:off x="3840" y="2784"/>
                <a:ext cx="768" cy="1296"/>
                <a:chOff x="4011" y="2208"/>
                <a:chExt cx="551" cy="994"/>
              </a:xfrm>
            </p:grpSpPr>
            <p:sp>
              <p:nvSpPr>
                <p:cNvPr id="247832" name="Freeform 60">
                  <a:extLst>
                    <a:ext uri="{FF2B5EF4-FFF2-40B4-BE49-F238E27FC236}">
                      <a16:creationId xmlns:a16="http://schemas.microsoft.com/office/drawing/2014/main" id="{593C76FC-0145-17F3-D5EE-8347ACAFF4DF}"/>
                    </a:ext>
                  </a:extLst>
                </p:cNvPr>
                <p:cNvSpPr>
                  <a:spLocks/>
                </p:cNvSpPr>
                <p:nvPr/>
              </p:nvSpPr>
              <p:spPr bwMode="auto">
                <a:xfrm>
                  <a:off x="4011" y="2236"/>
                  <a:ext cx="551" cy="966"/>
                </a:xfrm>
                <a:custGeom>
                  <a:avLst/>
                  <a:gdLst>
                    <a:gd name="T0" fmla="*/ 1 w 1102"/>
                    <a:gd name="T1" fmla="*/ 0 h 1933"/>
                    <a:gd name="T2" fmla="*/ 1 w 1102"/>
                    <a:gd name="T3" fmla="*/ 0 h 1933"/>
                    <a:gd name="T4" fmla="*/ 1 w 1102"/>
                    <a:gd name="T5" fmla="*/ 0 h 1933"/>
                    <a:gd name="T6" fmla="*/ 1 w 1102"/>
                    <a:gd name="T7" fmla="*/ 0 h 1933"/>
                    <a:gd name="T8" fmla="*/ 1 w 1102"/>
                    <a:gd name="T9" fmla="*/ 0 h 1933"/>
                    <a:gd name="T10" fmla="*/ 1 w 1102"/>
                    <a:gd name="T11" fmla="*/ 0 h 1933"/>
                    <a:gd name="T12" fmla="*/ 1 w 1102"/>
                    <a:gd name="T13" fmla="*/ 0 h 1933"/>
                    <a:gd name="T14" fmla="*/ 1 w 1102"/>
                    <a:gd name="T15" fmla="*/ 0 h 1933"/>
                    <a:gd name="T16" fmla="*/ 1 w 1102"/>
                    <a:gd name="T17" fmla="*/ 0 h 1933"/>
                    <a:gd name="T18" fmla="*/ 1 w 1102"/>
                    <a:gd name="T19" fmla="*/ 0 h 1933"/>
                    <a:gd name="T20" fmla="*/ 1 w 1102"/>
                    <a:gd name="T21" fmla="*/ 0 h 1933"/>
                    <a:gd name="T22" fmla="*/ 1 w 1102"/>
                    <a:gd name="T23" fmla="*/ 0 h 1933"/>
                    <a:gd name="T24" fmla="*/ 1 w 1102"/>
                    <a:gd name="T25" fmla="*/ 0 h 1933"/>
                    <a:gd name="T26" fmla="*/ 1 w 1102"/>
                    <a:gd name="T27" fmla="*/ 0 h 1933"/>
                    <a:gd name="T28" fmla="*/ 1 w 1102"/>
                    <a:gd name="T29" fmla="*/ 0 h 1933"/>
                    <a:gd name="T30" fmla="*/ 1 w 1102"/>
                    <a:gd name="T31" fmla="*/ 0 h 1933"/>
                    <a:gd name="T32" fmla="*/ 1 w 1102"/>
                    <a:gd name="T33" fmla="*/ 0 h 1933"/>
                    <a:gd name="T34" fmla="*/ 1 w 1102"/>
                    <a:gd name="T35" fmla="*/ 0 h 1933"/>
                    <a:gd name="T36" fmla="*/ 1 w 1102"/>
                    <a:gd name="T37" fmla="*/ 0 h 1933"/>
                    <a:gd name="T38" fmla="*/ 1 w 1102"/>
                    <a:gd name="T39" fmla="*/ 0 h 1933"/>
                    <a:gd name="T40" fmla="*/ 1 w 1102"/>
                    <a:gd name="T41" fmla="*/ 0 h 1933"/>
                    <a:gd name="T42" fmla="*/ 1 w 1102"/>
                    <a:gd name="T43" fmla="*/ 0 h 1933"/>
                    <a:gd name="T44" fmla="*/ 1 w 1102"/>
                    <a:gd name="T45" fmla="*/ 0 h 1933"/>
                    <a:gd name="T46" fmla="*/ 1 w 1102"/>
                    <a:gd name="T47" fmla="*/ 0 h 1933"/>
                    <a:gd name="T48" fmla="*/ 1 w 1102"/>
                    <a:gd name="T49" fmla="*/ 0 h 1933"/>
                    <a:gd name="T50" fmla="*/ 1 w 1102"/>
                    <a:gd name="T51" fmla="*/ 0 h 1933"/>
                    <a:gd name="T52" fmla="*/ 1 w 1102"/>
                    <a:gd name="T53" fmla="*/ 0 h 1933"/>
                    <a:gd name="T54" fmla="*/ 1 w 1102"/>
                    <a:gd name="T55" fmla="*/ 0 h 1933"/>
                    <a:gd name="T56" fmla="*/ 1 w 1102"/>
                    <a:gd name="T57" fmla="*/ 0 h 1933"/>
                    <a:gd name="T58" fmla="*/ 1 w 1102"/>
                    <a:gd name="T59" fmla="*/ 0 h 1933"/>
                    <a:gd name="T60" fmla="*/ 1 w 1102"/>
                    <a:gd name="T61" fmla="*/ 0 h 1933"/>
                    <a:gd name="T62" fmla="*/ 1 w 1102"/>
                    <a:gd name="T63" fmla="*/ 0 h 1933"/>
                    <a:gd name="T64" fmla="*/ 1 w 1102"/>
                    <a:gd name="T65" fmla="*/ 0 h 1933"/>
                    <a:gd name="T66" fmla="*/ 1 w 1102"/>
                    <a:gd name="T67" fmla="*/ 0 h 1933"/>
                    <a:gd name="T68" fmla="*/ 0 w 1102"/>
                    <a:gd name="T69" fmla="*/ 0 h 1933"/>
                    <a:gd name="T70" fmla="*/ 1 w 1102"/>
                    <a:gd name="T71" fmla="*/ 0 h 19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02"/>
                    <a:gd name="T109" fmla="*/ 0 h 1933"/>
                    <a:gd name="T110" fmla="*/ 1102 w 1102"/>
                    <a:gd name="T111" fmla="*/ 1933 h 193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02" h="1933">
                      <a:moveTo>
                        <a:pt x="88" y="1474"/>
                      </a:moveTo>
                      <a:lnTo>
                        <a:pt x="107" y="1411"/>
                      </a:lnTo>
                      <a:lnTo>
                        <a:pt x="117" y="1252"/>
                      </a:lnTo>
                      <a:lnTo>
                        <a:pt x="88" y="899"/>
                      </a:lnTo>
                      <a:lnTo>
                        <a:pt x="81" y="726"/>
                      </a:lnTo>
                      <a:lnTo>
                        <a:pt x="110" y="759"/>
                      </a:lnTo>
                      <a:lnTo>
                        <a:pt x="99" y="620"/>
                      </a:lnTo>
                      <a:lnTo>
                        <a:pt x="208" y="390"/>
                      </a:lnTo>
                      <a:lnTo>
                        <a:pt x="217" y="417"/>
                      </a:lnTo>
                      <a:lnTo>
                        <a:pt x="238" y="345"/>
                      </a:lnTo>
                      <a:lnTo>
                        <a:pt x="413" y="158"/>
                      </a:lnTo>
                      <a:lnTo>
                        <a:pt x="519" y="82"/>
                      </a:lnTo>
                      <a:lnTo>
                        <a:pt x="510" y="129"/>
                      </a:lnTo>
                      <a:lnTo>
                        <a:pt x="582" y="75"/>
                      </a:lnTo>
                      <a:lnTo>
                        <a:pt x="863" y="0"/>
                      </a:lnTo>
                      <a:lnTo>
                        <a:pt x="848" y="23"/>
                      </a:lnTo>
                      <a:lnTo>
                        <a:pt x="925" y="0"/>
                      </a:lnTo>
                      <a:lnTo>
                        <a:pt x="1102" y="17"/>
                      </a:lnTo>
                      <a:lnTo>
                        <a:pt x="951" y="127"/>
                      </a:lnTo>
                      <a:lnTo>
                        <a:pt x="986" y="134"/>
                      </a:lnTo>
                      <a:lnTo>
                        <a:pt x="774" y="347"/>
                      </a:lnTo>
                      <a:lnTo>
                        <a:pt x="736" y="375"/>
                      </a:lnTo>
                      <a:lnTo>
                        <a:pt x="790" y="365"/>
                      </a:lnTo>
                      <a:lnTo>
                        <a:pt x="571" y="557"/>
                      </a:lnTo>
                      <a:lnTo>
                        <a:pt x="460" y="759"/>
                      </a:lnTo>
                      <a:lnTo>
                        <a:pt x="408" y="797"/>
                      </a:lnTo>
                      <a:lnTo>
                        <a:pt x="441" y="795"/>
                      </a:lnTo>
                      <a:lnTo>
                        <a:pt x="375" y="868"/>
                      </a:lnTo>
                      <a:lnTo>
                        <a:pt x="188" y="1245"/>
                      </a:lnTo>
                      <a:lnTo>
                        <a:pt x="142" y="1479"/>
                      </a:lnTo>
                      <a:lnTo>
                        <a:pt x="58" y="1875"/>
                      </a:lnTo>
                      <a:lnTo>
                        <a:pt x="38" y="1908"/>
                      </a:lnTo>
                      <a:lnTo>
                        <a:pt x="24" y="1933"/>
                      </a:lnTo>
                      <a:lnTo>
                        <a:pt x="6" y="1908"/>
                      </a:lnTo>
                      <a:lnTo>
                        <a:pt x="0" y="1866"/>
                      </a:lnTo>
                      <a:lnTo>
                        <a:pt x="88" y="14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33" name="Freeform 61">
                  <a:extLst>
                    <a:ext uri="{FF2B5EF4-FFF2-40B4-BE49-F238E27FC236}">
                      <a16:creationId xmlns:a16="http://schemas.microsoft.com/office/drawing/2014/main" id="{13B94FF4-2211-722E-13B6-97BB7F9D99A7}"/>
                    </a:ext>
                  </a:extLst>
                </p:cNvPr>
                <p:cNvSpPr>
                  <a:spLocks/>
                </p:cNvSpPr>
                <p:nvPr/>
              </p:nvSpPr>
              <p:spPr bwMode="auto">
                <a:xfrm>
                  <a:off x="4017" y="2244"/>
                  <a:ext cx="519" cy="945"/>
                </a:xfrm>
                <a:custGeom>
                  <a:avLst/>
                  <a:gdLst>
                    <a:gd name="T0" fmla="*/ 1 w 1037"/>
                    <a:gd name="T1" fmla="*/ 1 h 1889"/>
                    <a:gd name="T2" fmla="*/ 1 w 1037"/>
                    <a:gd name="T3" fmla="*/ 1 h 1889"/>
                    <a:gd name="T4" fmla="*/ 1 w 1037"/>
                    <a:gd name="T5" fmla="*/ 1 h 1889"/>
                    <a:gd name="T6" fmla="*/ 1 w 1037"/>
                    <a:gd name="T7" fmla="*/ 1 h 1889"/>
                    <a:gd name="T8" fmla="*/ 1 w 1037"/>
                    <a:gd name="T9" fmla="*/ 1 h 1889"/>
                    <a:gd name="T10" fmla="*/ 1 w 1037"/>
                    <a:gd name="T11" fmla="*/ 1 h 1889"/>
                    <a:gd name="T12" fmla="*/ 1 w 1037"/>
                    <a:gd name="T13" fmla="*/ 1 h 1889"/>
                    <a:gd name="T14" fmla="*/ 1 w 1037"/>
                    <a:gd name="T15" fmla="*/ 1 h 1889"/>
                    <a:gd name="T16" fmla="*/ 1 w 1037"/>
                    <a:gd name="T17" fmla="*/ 1 h 1889"/>
                    <a:gd name="T18" fmla="*/ 1 w 1037"/>
                    <a:gd name="T19" fmla="*/ 1 h 1889"/>
                    <a:gd name="T20" fmla="*/ 1 w 1037"/>
                    <a:gd name="T21" fmla="*/ 1 h 1889"/>
                    <a:gd name="T22" fmla="*/ 1 w 1037"/>
                    <a:gd name="T23" fmla="*/ 1 h 1889"/>
                    <a:gd name="T24" fmla="*/ 1 w 1037"/>
                    <a:gd name="T25" fmla="*/ 1 h 1889"/>
                    <a:gd name="T26" fmla="*/ 1 w 1037"/>
                    <a:gd name="T27" fmla="*/ 1 h 1889"/>
                    <a:gd name="T28" fmla="*/ 1 w 1037"/>
                    <a:gd name="T29" fmla="*/ 1 h 1889"/>
                    <a:gd name="T30" fmla="*/ 1 w 1037"/>
                    <a:gd name="T31" fmla="*/ 1 h 1889"/>
                    <a:gd name="T32" fmla="*/ 1 w 1037"/>
                    <a:gd name="T33" fmla="*/ 1 h 1889"/>
                    <a:gd name="T34" fmla="*/ 1 w 1037"/>
                    <a:gd name="T35" fmla="*/ 0 h 1889"/>
                    <a:gd name="T36" fmla="*/ 1 w 1037"/>
                    <a:gd name="T37" fmla="*/ 1 h 1889"/>
                    <a:gd name="T38" fmla="*/ 1 w 1037"/>
                    <a:gd name="T39" fmla="*/ 1 h 1889"/>
                    <a:gd name="T40" fmla="*/ 1 w 1037"/>
                    <a:gd name="T41" fmla="*/ 1 h 1889"/>
                    <a:gd name="T42" fmla="*/ 1 w 1037"/>
                    <a:gd name="T43" fmla="*/ 1 h 1889"/>
                    <a:gd name="T44" fmla="*/ 1 w 1037"/>
                    <a:gd name="T45" fmla="*/ 1 h 1889"/>
                    <a:gd name="T46" fmla="*/ 1 w 1037"/>
                    <a:gd name="T47" fmla="*/ 1 h 1889"/>
                    <a:gd name="T48" fmla="*/ 1 w 1037"/>
                    <a:gd name="T49" fmla="*/ 1 h 1889"/>
                    <a:gd name="T50" fmla="*/ 1 w 1037"/>
                    <a:gd name="T51" fmla="*/ 1 h 1889"/>
                    <a:gd name="T52" fmla="*/ 1 w 1037"/>
                    <a:gd name="T53" fmla="*/ 1 h 1889"/>
                    <a:gd name="T54" fmla="*/ 1 w 1037"/>
                    <a:gd name="T55" fmla="*/ 1 h 1889"/>
                    <a:gd name="T56" fmla="*/ 1 w 1037"/>
                    <a:gd name="T57" fmla="*/ 1 h 1889"/>
                    <a:gd name="T58" fmla="*/ 1 w 1037"/>
                    <a:gd name="T59" fmla="*/ 1 h 1889"/>
                    <a:gd name="T60" fmla="*/ 1 w 1037"/>
                    <a:gd name="T61" fmla="*/ 1 h 1889"/>
                    <a:gd name="T62" fmla="*/ 1 w 1037"/>
                    <a:gd name="T63" fmla="*/ 1 h 1889"/>
                    <a:gd name="T64" fmla="*/ 0 w 1037"/>
                    <a:gd name="T65" fmla="*/ 1 h 1889"/>
                    <a:gd name="T66" fmla="*/ 1 w 1037"/>
                    <a:gd name="T67" fmla="*/ 1 h 18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37"/>
                    <a:gd name="T103" fmla="*/ 0 h 1889"/>
                    <a:gd name="T104" fmla="*/ 1037 w 1037"/>
                    <a:gd name="T105" fmla="*/ 1889 h 188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37" h="1889">
                      <a:moveTo>
                        <a:pt x="92" y="1457"/>
                      </a:moveTo>
                      <a:lnTo>
                        <a:pt x="106" y="1378"/>
                      </a:lnTo>
                      <a:lnTo>
                        <a:pt x="115" y="1237"/>
                      </a:lnTo>
                      <a:lnTo>
                        <a:pt x="106" y="1073"/>
                      </a:lnTo>
                      <a:lnTo>
                        <a:pt x="86" y="830"/>
                      </a:lnTo>
                      <a:lnTo>
                        <a:pt x="84" y="758"/>
                      </a:lnTo>
                      <a:lnTo>
                        <a:pt x="111" y="780"/>
                      </a:lnTo>
                      <a:lnTo>
                        <a:pt x="104" y="610"/>
                      </a:lnTo>
                      <a:lnTo>
                        <a:pt x="192" y="416"/>
                      </a:lnTo>
                      <a:lnTo>
                        <a:pt x="211" y="447"/>
                      </a:lnTo>
                      <a:lnTo>
                        <a:pt x="240" y="344"/>
                      </a:lnTo>
                      <a:lnTo>
                        <a:pt x="409" y="150"/>
                      </a:lnTo>
                      <a:lnTo>
                        <a:pt x="479" y="103"/>
                      </a:lnTo>
                      <a:lnTo>
                        <a:pt x="479" y="153"/>
                      </a:lnTo>
                      <a:lnTo>
                        <a:pt x="578" y="71"/>
                      </a:lnTo>
                      <a:lnTo>
                        <a:pt x="817" y="6"/>
                      </a:lnTo>
                      <a:lnTo>
                        <a:pt x="812" y="28"/>
                      </a:lnTo>
                      <a:lnTo>
                        <a:pt x="914" y="0"/>
                      </a:lnTo>
                      <a:lnTo>
                        <a:pt x="1037" y="9"/>
                      </a:lnTo>
                      <a:lnTo>
                        <a:pt x="895" y="120"/>
                      </a:lnTo>
                      <a:lnTo>
                        <a:pt x="925" y="134"/>
                      </a:lnTo>
                      <a:lnTo>
                        <a:pt x="675" y="370"/>
                      </a:lnTo>
                      <a:lnTo>
                        <a:pt x="706" y="382"/>
                      </a:lnTo>
                      <a:lnTo>
                        <a:pt x="531" y="537"/>
                      </a:lnTo>
                      <a:lnTo>
                        <a:pt x="425" y="735"/>
                      </a:lnTo>
                      <a:lnTo>
                        <a:pt x="350" y="803"/>
                      </a:lnTo>
                      <a:lnTo>
                        <a:pt x="376" y="808"/>
                      </a:lnTo>
                      <a:lnTo>
                        <a:pt x="335" y="860"/>
                      </a:lnTo>
                      <a:lnTo>
                        <a:pt x="161" y="1217"/>
                      </a:lnTo>
                      <a:lnTo>
                        <a:pt x="111" y="1468"/>
                      </a:lnTo>
                      <a:lnTo>
                        <a:pt x="32" y="1842"/>
                      </a:lnTo>
                      <a:lnTo>
                        <a:pt x="9" y="1889"/>
                      </a:lnTo>
                      <a:lnTo>
                        <a:pt x="0" y="1849"/>
                      </a:lnTo>
                      <a:lnTo>
                        <a:pt x="92" y="1457"/>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34" name="Freeform 62">
                  <a:extLst>
                    <a:ext uri="{FF2B5EF4-FFF2-40B4-BE49-F238E27FC236}">
                      <a16:creationId xmlns:a16="http://schemas.microsoft.com/office/drawing/2014/main" id="{5C97F7FB-20FA-17A3-69A7-951299C8206E}"/>
                    </a:ext>
                  </a:extLst>
                </p:cNvPr>
                <p:cNvSpPr>
                  <a:spLocks/>
                </p:cNvSpPr>
                <p:nvPr/>
              </p:nvSpPr>
              <p:spPr bwMode="auto">
                <a:xfrm>
                  <a:off x="4105" y="2857"/>
                  <a:ext cx="43" cy="62"/>
                </a:xfrm>
                <a:custGeom>
                  <a:avLst/>
                  <a:gdLst>
                    <a:gd name="T0" fmla="*/ 1 w 85"/>
                    <a:gd name="T1" fmla="*/ 0 h 123"/>
                    <a:gd name="T2" fmla="*/ 0 w 85"/>
                    <a:gd name="T3" fmla="*/ 1 h 123"/>
                    <a:gd name="T4" fmla="*/ 1 w 85"/>
                    <a:gd name="T5" fmla="*/ 1 h 123"/>
                    <a:gd name="T6" fmla="*/ 1 w 85"/>
                    <a:gd name="T7" fmla="*/ 1 h 123"/>
                    <a:gd name="T8" fmla="*/ 1 w 85"/>
                    <a:gd name="T9" fmla="*/ 0 h 123"/>
                    <a:gd name="T10" fmla="*/ 0 60000 65536"/>
                    <a:gd name="T11" fmla="*/ 0 60000 65536"/>
                    <a:gd name="T12" fmla="*/ 0 60000 65536"/>
                    <a:gd name="T13" fmla="*/ 0 60000 65536"/>
                    <a:gd name="T14" fmla="*/ 0 60000 65536"/>
                    <a:gd name="T15" fmla="*/ 0 w 85"/>
                    <a:gd name="T16" fmla="*/ 0 h 123"/>
                    <a:gd name="T17" fmla="*/ 85 w 85"/>
                    <a:gd name="T18" fmla="*/ 123 h 123"/>
                  </a:gdLst>
                  <a:ahLst/>
                  <a:cxnLst>
                    <a:cxn ang="T10">
                      <a:pos x="T0" y="T1"/>
                    </a:cxn>
                    <a:cxn ang="T11">
                      <a:pos x="T2" y="T3"/>
                    </a:cxn>
                    <a:cxn ang="T12">
                      <a:pos x="T4" y="T5"/>
                    </a:cxn>
                    <a:cxn ang="T13">
                      <a:pos x="T6" y="T7"/>
                    </a:cxn>
                    <a:cxn ang="T14">
                      <a:pos x="T8" y="T9"/>
                    </a:cxn>
                  </a:cxnLst>
                  <a:rect l="T15" t="T16" r="T17" b="T18"/>
                  <a:pathLst>
                    <a:path w="85" h="123">
                      <a:moveTo>
                        <a:pt x="22" y="0"/>
                      </a:moveTo>
                      <a:lnTo>
                        <a:pt x="0" y="112"/>
                      </a:lnTo>
                      <a:lnTo>
                        <a:pt x="85" y="123"/>
                      </a:lnTo>
                      <a:lnTo>
                        <a:pt x="27" y="10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grpSp>
              <p:nvGrpSpPr>
                <p:cNvPr id="247835" name="Group 63">
                  <a:extLst>
                    <a:ext uri="{FF2B5EF4-FFF2-40B4-BE49-F238E27FC236}">
                      <a16:creationId xmlns:a16="http://schemas.microsoft.com/office/drawing/2014/main" id="{53CDC5F2-CA0C-FBE2-AF1C-976E31217BE0}"/>
                    </a:ext>
                  </a:extLst>
                </p:cNvPr>
                <p:cNvGrpSpPr>
                  <a:grpSpLocks/>
                </p:cNvGrpSpPr>
                <p:nvPr/>
              </p:nvGrpSpPr>
              <p:grpSpPr bwMode="auto">
                <a:xfrm>
                  <a:off x="4040" y="2208"/>
                  <a:ext cx="510" cy="677"/>
                  <a:chOff x="4040" y="2208"/>
                  <a:chExt cx="510" cy="677"/>
                </a:xfrm>
              </p:grpSpPr>
              <p:sp>
                <p:nvSpPr>
                  <p:cNvPr id="247836" name="Freeform 64">
                    <a:extLst>
                      <a:ext uri="{FF2B5EF4-FFF2-40B4-BE49-F238E27FC236}">
                        <a16:creationId xmlns:a16="http://schemas.microsoft.com/office/drawing/2014/main" id="{1705F892-C93D-D9B7-58FE-D9BF232C18C4}"/>
                      </a:ext>
                    </a:extLst>
                  </p:cNvPr>
                  <p:cNvSpPr>
                    <a:spLocks/>
                  </p:cNvSpPr>
                  <p:nvPr/>
                </p:nvSpPr>
                <p:spPr bwMode="auto">
                  <a:xfrm>
                    <a:off x="4097" y="2312"/>
                    <a:ext cx="328" cy="507"/>
                  </a:xfrm>
                  <a:custGeom>
                    <a:avLst/>
                    <a:gdLst>
                      <a:gd name="T0" fmla="*/ 0 w 656"/>
                      <a:gd name="T1" fmla="*/ 0 h 1016"/>
                      <a:gd name="T2" fmla="*/ 1 w 656"/>
                      <a:gd name="T3" fmla="*/ 0 h 1016"/>
                      <a:gd name="T4" fmla="*/ 1 w 656"/>
                      <a:gd name="T5" fmla="*/ 0 h 1016"/>
                      <a:gd name="T6" fmla="*/ 1 w 656"/>
                      <a:gd name="T7" fmla="*/ 0 h 1016"/>
                      <a:gd name="T8" fmla="*/ 1 w 656"/>
                      <a:gd name="T9" fmla="*/ 0 h 1016"/>
                      <a:gd name="T10" fmla="*/ 1 w 656"/>
                      <a:gd name="T11" fmla="*/ 0 h 1016"/>
                      <a:gd name="T12" fmla="*/ 1 w 656"/>
                      <a:gd name="T13" fmla="*/ 0 h 1016"/>
                      <a:gd name="T14" fmla="*/ 1 w 656"/>
                      <a:gd name="T15" fmla="*/ 0 h 1016"/>
                      <a:gd name="T16" fmla="*/ 1 w 656"/>
                      <a:gd name="T17" fmla="*/ 0 h 1016"/>
                      <a:gd name="T18" fmla="*/ 1 w 656"/>
                      <a:gd name="T19" fmla="*/ 0 h 1016"/>
                      <a:gd name="T20" fmla="*/ 1 w 656"/>
                      <a:gd name="T21" fmla="*/ 0 h 1016"/>
                      <a:gd name="T22" fmla="*/ 1 w 656"/>
                      <a:gd name="T23" fmla="*/ 0 h 1016"/>
                      <a:gd name="T24" fmla="*/ 1 w 656"/>
                      <a:gd name="T25" fmla="*/ 0 h 1016"/>
                      <a:gd name="T26" fmla="*/ 1 w 656"/>
                      <a:gd name="T27" fmla="*/ 0 h 1016"/>
                      <a:gd name="T28" fmla="*/ 1 w 656"/>
                      <a:gd name="T29" fmla="*/ 0 h 1016"/>
                      <a:gd name="T30" fmla="*/ 1 w 656"/>
                      <a:gd name="T31" fmla="*/ 0 h 1016"/>
                      <a:gd name="T32" fmla="*/ 1 w 656"/>
                      <a:gd name="T33" fmla="*/ 0 h 1016"/>
                      <a:gd name="T34" fmla="*/ 1 w 656"/>
                      <a:gd name="T35" fmla="*/ 0 h 1016"/>
                      <a:gd name="T36" fmla="*/ 1 w 656"/>
                      <a:gd name="T37" fmla="*/ 0 h 1016"/>
                      <a:gd name="T38" fmla="*/ 1 w 656"/>
                      <a:gd name="T39" fmla="*/ 0 h 1016"/>
                      <a:gd name="T40" fmla="*/ 1 w 656"/>
                      <a:gd name="T41" fmla="*/ 0 h 1016"/>
                      <a:gd name="T42" fmla="*/ 1 w 656"/>
                      <a:gd name="T43" fmla="*/ 0 h 1016"/>
                      <a:gd name="T44" fmla="*/ 1 w 656"/>
                      <a:gd name="T45" fmla="*/ 0 h 1016"/>
                      <a:gd name="T46" fmla="*/ 1 w 656"/>
                      <a:gd name="T47" fmla="*/ 0 h 1016"/>
                      <a:gd name="T48" fmla="*/ 1 w 656"/>
                      <a:gd name="T49" fmla="*/ 0 h 1016"/>
                      <a:gd name="T50" fmla="*/ 1 w 656"/>
                      <a:gd name="T51" fmla="*/ 0 h 1016"/>
                      <a:gd name="T52" fmla="*/ 1 w 656"/>
                      <a:gd name="T53" fmla="*/ 0 h 1016"/>
                      <a:gd name="T54" fmla="*/ 1 w 656"/>
                      <a:gd name="T55" fmla="*/ 0 h 1016"/>
                      <a:gd name="T56" fmla="*/ 1 w 656"/>
                      <a:gd name="T57" fmla="*/ 0 h 1016"/>
                      <a:gd name="T58" fmla="*/ 1 w 656"/>
                      <a:gd name="T59" fmla="*/ 0 h 1016"/>
                      <a:gd name="T60" fmla="*/ 1 w 656"/>
                      <a:gd name="T61" fmla="*/ 0 h 1016"/>
                      <a:gd name="T62" fmla="*/ 1 w 656"/>
                      <a:gd name="T63" fmla="*/ 0 h 1016"/>
                      <a:gd name="T64" fmla="*/ 1 w 656"/>
                      <a:gd name="T65" fmla="*/ 0 h 1016"/>
                      <a:gd name="T66" fmla="*/ 1 w 656"/>
                      <a:gd name="T67" fmla="*/ 0 h 1016"/>
                      <a:gd name="T68" fmla="*/ 1 w 656"/>
                      <a:gd name="T69" fmla="*/ 0 h 1016"/>
                      <a:gd name="T70" fmla="*/ 1 w 656"/>
                      <a:gd name="T71" fmla="*/ 0 h 1016"/>
                      <a:gd name="T72" fmla="*/ 1 w 656"/>
                      <a:gd name="T73" fmla="*/ 0 h 1016"/>
                      <a:gd name="T74" fmla="*/ 1 w 656"/>
                      <a:gd name="T75" fmla="*/ 0 h 1016"/>
                      <a:gd name="T76" fmla="*/ 1 w 656"/>
                      <a:gd name="T77" fmla="*/ 0 h 1016"/>
                      <a:gd name="T78" fmla="*/ 1 w 656"/>
                      <a:gd name="T79" fmla="*/ 0 h 1016"/>
                      <a:gd name="T80" fmla="*/ 1 w 656"/>
                      <a:gd name="T81" fmla="*/ 0 h 1016"/>
                      <a:gd name="T82" fmla="*/ 0 w 656"/>
                      <a:gd name="T83" fmla="*/ 0 h 10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6"/>
                      <a:gd name="T127" fmla="*/ 0 h 1016"/>
                      <a:gd name="T128" fmla="*/ 656 w 656"/>
                      <a:gd name="T129" fmla="*/ 1016 h 10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6" h="1016">
                        <a:moveTo>
                          <a:pt x="0" y="1016"/>
                        </a:moveTo>
                        <a:lnTo>
                          <a:pt x="106" y="642"/>
                        </a:lnTo>
                        <a:lnTo>
                          <a:pt x="316" y="252"/>
                        </a:lnTo>
                        <a:lnTo>
                          <a:pt x="482" y="95"/>
                        </a:lnTo>
                        <a:lnTo>
                          <a:pt x="656" y="0"/>
                        </a:lnTo>
                        <a:lnTo>
                          <a:pt x="615" y="73"/>
                        </a:lnTo>
                        <a:lnTo>
                          <a:pt x="585" y="66"/>
                        </a:lnTo>
                        <a:lnTo>
                          <a:pt x="570" y="118"/>
                        </a:lnTo>
                        <a:lnTo>
                          <a:pt x="540" y="106"/>
                        </a:lnTo>
                        <a:lnTo>
                          <a:pt x="538" y="160"/>
                        </a:lnTo>
                        <a:lnTo>
                          <a:pt x="482" y="147"/>
                        </a:lnTo>
                        <a:lnTo>
                          <a:pt x="491" y="194"/>
                        </a:lnTo>
                        <a:lnTo>
                          <a:pt x="434" y="183"/>
                        </a:lnTo>
                        <a:lnTo>
                          <a:pt x="441" y="246"/>
                        </a:lnTo>
                        <a:lnTo>
                          <a:pt x="377" y="243"/>
                        </a:lnTo>
                        <a:lnTo>
                          <a:pt x="399" y="309"/>
                        </a:lnTo>
                        <a:lnTo>
                          <a:pt x="345" y="313"/>
                        </a:lnTo>
                        <a:lnTo>
                          <a:pt x="370" y="356"/>
                        </a:lnTo>
                        <a:lnTo>
                          <a:pt x="293" y="370"/>
                        </a:lnTo>
                        <a:lnTo>
                          <a:pt x="313" y="403"/>
                        </a:lnTo>
                        <a:lnTo>
                          <a:pt x="266" y="422"/>
                        </a:lnTo>
                        <a:lnTo>
                          <a:pt x="295" y="464"/>
                        </a:lnTo>
                        <a:lnTo>
                          <a:pt x="241" y="483"/>
                        </a:lnTo>
                        <a:lnTo>
                          <a:pt x="266" y="525"/>
                        </a:lnTo>
                        <a:lnTo>
                          <a:pt x="205" y="550"/>
                        </a:lnTo>
                        <a:lnTo>
                          <a:pt x="232" y="577"/>
                        </a:lnTo>
                        <a:lnTo>
                          <a:pt x="176" y="604"/>
                        </a:lnTo>
                        <a:lnTo>
                          <a:pt x="201" y="624"/>
                        </a:lnTo>
                        <a:lnTo>
                          <a:pt x="162" y="646"/>
                        </a:lnTo>
                        <a:lnTo>
                          <a:pt x="167" y="665"/>
                        </a:lnTo>
                        <a:lnTo>
                          <a:pt x="122" y="681"/>
                        </a:lnTo>
                        <a:lnTo>
                          <a:pt x="139" y="710"/>
                        </a:lnTo>
                        <a:lnTo>
                          <a:pt x="113" y="726"/>
                        </a:lnTo>
                        <a:lnTo>
                          <a:pt x="135" y="752"/>
                        </a:lnTo>
                        <a:lnTo>
                          <a:pt x="106" y="761"/>
                        </a:lnTo>
                        <a:lnTo>
                          <a:pt x="122" y="786"/>
                        </a:lnTo>
                        <a:lnTo>
                          <a:pt x="88" y="802"/>
                        </a:lnTo>
                        <a:lnTo>
                          <a:pt x="99" y="822"/>
                        </a:lnTo>
                        <a:lnTo>
                          <a:pt x="68" y="847"/>
                        </a:lnTo>
                        <a:lnTo>
                          <a:pt x="85" y="860"/>
                        </a:lnTo>
                        <a:lnTo>
                          <a:pt x="61" y="879"/>
                        </a:lnTo>
                        <a:lnTo>
                          <a:pt x="0" y="1016"/>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37" name="Freeform 65">
                    <a:extLst>
                      <a:ext uri="{FF2B5EF4-FFF2-40B4-BE49-F238E27FC236}">
                        <a16:creationId xmlns:a16="http://schemas.microsoft.com/office/drawing/2014/main" id="{FE258B14-EDFD-C8C5-D378-27FA50F431AE}"/>
                      </a:ext>
                    </a:extLst>
                  </p:cNvPr>
                  <p:cNvSpPr>
                    <a:spLocks/>
                  </p:cNvSpPr>
                  <p:nvPr/>
                </p:nvSpPr>
                <p:spPr bwMode="auto">
                  <a:xfrm>
                    <a:off x="4082" y="2291"/>
                    <a:ext cx="291" cy="478"/>
                  </a:xfrm>
                  <a:custGeom>
                    <a:avLst/>
                    <a:gdLst>
                      <a:gd name="T0" fmla="*/ 1 w 582"/>
                      <a:gd name="T1" fmla="*/ 1 h 955"/>
                      <a:gd name="T2" fmla="*/ 0 w 582"/>
                      <a:gd name="T3" fmla="*/ 1 h 955"/>
                      <a:gd name="T4" fmla="*/ 1 w 582"/>
                      <a:gd name="T5" fmla="*/ 1 h 955"/>
                      <a:gd name="T6" fmla="*/ 1 w 582"/>
                      <a:gd name="T7" fmla="*/ 1 h 955"/>
                      <a:gd name="T8" fmla="*/ 1 w 582"/>
                      <a:gd name="T9" fmla="*/ 1 h 955"/>
                      <a:gd name="T10" fmla="*/ 1 w 582"/>
                      <a:gd name="T11" fmla="*/ 1 h 955"/>
                      <a:gd name="T12" fmla="*/ 1 w 582"/>
                      <a:gd name="T13" fmla="*/ 1 h 955"/>
                      <a:gd name="T14" fmla="*/ 1 w 582"/>
                      <a:gd name="T15" fmla="*/ 1 h 955"/>
                      <a:gd name="T16" fmla="*/ 1 w 582"/>
                      <a:gd name="T17" fmla="*/ 1 h 955"/>
                      <a:gd name="T18" fmla="*/ 1 w 582"/>
                      <a:gd name="T19" fmla="*/ 1 h 955"/>
                      <a:gd name="T20" fmla="*/ 1 w 582"/>
                      <a:gd name="T21" fmla="*/ 1 h 955"/>
                      <a:gd name="T22" fmla="*/ 1 w 582"/>
                      <a:gd name="T23" fmla="*/ 1 h 955"/>
                      <a:gd name="T24" fmla="*/ 1 w 582"/>
                      <a:gd name="T25" fmla="*/ 1 h 955"/>
                      <a:gd name="T26" fmla="*/ 1 w 582"/>
                      <a:gd name="T27" fmla="*/ 1 h 955"/>
                      <a:gd name="T28" fmla="*/ 1 w 582"/>
                      <a:gd name="T29" fmla="*/ 1 h 955"/>
                      <a:gd name="T30" fmla="*/ 1 w 582"/>
                      <a:gd name="T31" fmla="*/ 1 h 955"/>
                      <a:gd name="T32" fmla="*/ 1 w 582"/>
                      <a:gd name="T33" fmla="*/ 1 h 955"/>
                      <a:gd name="T34" fmla="*/ 1 w 582"/>
                      <a:gd name="T35" fmla="*/ 1 h 955"/>
                      <a:gd name="T36" fmla="*/ 1 w 582"/>
                      <a:gd name="T37" fmla="*/ 1 h 955"/>
                      <a:gd name="T38" fmla="*/ 1 w 582"/>
                      <a:gd name="T39" fmla="*/ 1 h 955"/>
                      <a:gd name="T40" fmla="*/ 1 w 582"/>
                      <a:gd name="T41" fmla="*/ 1 h 955"/>
                      <a:gd name="T42" fmla="*/ 1 w 582"/>
                      <a:gd name="T43" fmla="*/ 1 h 955"/>
                      <a:gd name="T44" fmla="*/ 1 w 582"/>
                      <a:gd name="T45" fmla="*/ 1 h 955"/>
                      <a:gd name="T46" fmla="*/ 1 w 582"/>
                      <a:gd name="T47" fmla="*/ 1 h 955"/>
                      <a:gd name="T48" fmla="*/ 1 w 582"/>
                      <a:gd name="T49" fmla="*/ 1 h 955"/>
                      <a:gd name="T50" fmla="*/ 1 w 582"/>
                      <a:gd name="T51" fmla="*/ 0 h 955"/>
                      <a:gd name="T52" fmla="*/ 1 w 582"/>
                      <a:gd name="T53" fmla="*/ 1 h 955"/>
                      <a:gd name="T54" fmla="*/ 1 w 582"/>
                      <a:gd name="T55" fmla="*/ 1 h 955"/>
                      <a:gd name="T56" fmla="*/ 1 w 582"/>
                      <a:gd name="T57" fmla="*/ 1 h 955"/>
                      <a:gd name="T58" fmla="*/ 1 w 582"/>
                      <a:gd name="T59" fmla="*/ 1 h 955"/>
                      <a:gd name="T60" fmla="*/ 1 w 582"/>
                      <a:gd name="T61" fmla="*/ 1 h 9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82"/>
                      <a:gd name="T94" fmla="*/ 0 h 955"/>
                      <a:gd name="T95" fmla="*/ 582 w 582"/>
                      <a:gd name="T96" fmla="*/ 955 h 95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82" h="955">
                        <a:moveTo>
                          <a:pt x="2" y="955"/>
                        </a:moveTo>
                        <a:lnTo>
                          <a:pt x="0" y="801"/>
                        </a:lnTo>
                        <a:lnTo>
                          <a:pt x="21" y="790"/>
                        </a:lnTo>
                        <a:lnTo>
                          <a:pt x="16" y="702"/>
                        </a:lnTo>
                        <a:lnTo>
                          <a:pt x="44" y="684"/>
                        </a:lnTo>
                        <a:lnTo>
                          <a:pt x="39" y="596"/>
                        </a:lnTo>
                        <a:lnTo>
                          <a:pt x="68" y="596"/>
                        </a:lnTo>
                        <a:lnTo>
                          <a:pt x="70" y="491"/>
                        </a:lnTo>
                        <a:lnTo>
                          <a:pt x="118" y="504"/>
                        </a:lnTo>
                        <a:lnTo>
                          <a:pt x="103" y="403"/>
                        </a:lnTo>
                        <a:lnTo>
                          <a:pt x="163" y="429"/>
                        </a:lnTo>
                        <a:lnTo>
                          <a:pt x="150" y="315"/>
                        </a:lnTo>
                        <a:lnTo>
                          <a:pt x="202" y="335"/>
                        </a:lnTo>
                        <a:lnTo>
                          <a:pt x="190" y="231"/>
                        </a:lnTo>
                        <a:lnTo>
                          <a:pt x="251" y="261"/>
                        </a:lnTo>
                        <a:lnTo>
                          <a:pt x="251" y="153"/>
                        </a:lnTo>
                        <a:lnTo>
                          <a:pt x="303" y="198"/>
                        </a:lnTo>
                        <a:lnTo>
                          <a:pt x="316" y="149"/>
                        </a:lnTo>
                        <a:lnTo>
                          <a:pt x="363" y="155"/>
                        </a:lnTo>
                        <a:lnTo>
                          <a:pt x="370" y="104"/>
                        </a:lnTo>
                        <a:lnTo>
                          <a:pt x="413" y="117"/>
                        </a:lnTo>
                        <a:lnTo>
                          <a:pt x="415" y="47"/>
                        </a:lnTo>
                        <a:lnTo>
                          <a:pt x="467" y="76"/>
                        </a:lnTo>
                        <a:lnTo>
                          <a:pt x="488" y="14"/>
                        </a:lnTo>
                        <a:lnTo>
                          <a:pt x="519" y="43"/>
                        </a:lnTo>
                        <a:lnTo>
                          <a:pt x="532" y="0"/>
                        </a:lnTo>
                        <a:lnTo>
                          <a:pt x="582" y="33"/>
                        </a:lnTo>
                        <a:lnTo>
                          <a:pt x="445" y="111"/>
                        </a:lnTo>
                        <a:lnTo>
                          <a:pt x="289" y="266"/>
                        </a:lnTo>
                        <a:lnTo>
                          <a:pt x="63" y="691"/>
                        </a:lnTo>
                        <a:lnTo>
                          <a:pt x="2" y="955"/>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38" name="Freeform 66">
                    <a:extLst>
                      <a:ext uri="{FF2B5EF4-FFF2-40B4-BE49-F238E27FC236}">
                        <a16:creationId xmlns:a16="http://schemas.microsoft.com/office/drawing/2014/main" id="{BE1CBF76-3C9A-60BA-F7F5-2F97EECEC325}"/>
                      </a:ext>
                    </a:extLst>
                  </p:cNvPr>
                  <p:cNvSpPr>
                    <a:spLocks/>
                  </p:cNvSpPr>
                  <p:nvPr/>
                </p:nvSpPr>
                <p:spPr bwMode="auto">
                  <a:xfrm>
                    <a:off x="4091" y="2531"/>
                    <a:ext cx="91" cy="264"/>
                  </a:xfrm>
                  <a:custGeom>
                    <a:avLst/>
                    <a:gdLst>
                      <a:gd name="T0" fmla="*/ 0 w 181"/>
                      <a:gd name="T1" fmla="*/ 1 h 527"/>
                      <a:gd name="T2" fmla="*/ 1 w 181"/>
                      <a:gd name="T3" fmla="*/ 1 h 527"/>
                      <a:gd name="T4" fmla="*/ 1 w 181"/>
                      <a:gd name="T5" fmla="*/ 0 h 527"/>
                      <a:gd name="T6" fmla="*/ 1 w 181"/>
                      <a:gd name="T7" fmla="*/ 1 h 527"/>
                      <a:gd name="T8" fmla="*/ 0 w 181"/>
                      <a:gd name="T9" fmla="*/ 1 h 527"/>
                      <a:gd name="T10" fmla="*/ 0 60000 65536"/>
                      <a:gd name="T11" fmla="*/ 0 60000 65536"/>
                      <a:gd name="T12" fmla="*/ 0 60000 65536"/>
                      <a:gd name="T13" fmla="*/ 0 60000 65536"/>
                      <a:gd name="T14" fmla="*/ 0 60000 65536"/>
                      <a:gd name="T15" fmla="*/ 0 w 181"/>
                      <a:gd name="T16" fmla="*/ 0 h 527"/>
                      <a:gd name="T17" fmla="*/ 181 w 181"/>
                      <a:gd name="T18" fmla="*/ 527 h 527"/>
                    </a:gdLst>
                    <a:ahLst/>
                    <a:cxnLst>
                      <a:cxn ang="T10">
                        <a:pos x="T0" y="T1"/>
                      </a:cxn>
                      <a:cxn ang="T11">
                        <a:pos x="T2" y="T3"/>
                      </a:cxn>
                      <a:cxn ang="T12">
                        <a:pos x="T4" y="T5"/>
                      </a:cxn>
                      <a:cxn ang="T13">
                        <a:pos x="T6" y="T7"/>
                      </a:cxn>
                      <a:cxn ang="T14">
                        <a:pos x="T8" y="T9"/>
                      </a:cxn>
                    </a:cxnLst>
                    <a:rect l="T15" t="T16" r="T17" b="T18"/>
                    <a:pathLst>
                      <a:path w="181" h="527">
                        <a:moveTo>
                          <a:pt x="0" y="527"/>
                        </a:moveTo>
                        <a:lnTo>
                          <a:pt x="59" y="226"/>
                        </a:lnTo>
                        <a:lnTo>
                          <a:pt x="181" y="0"/>
                        </a:lnTo>
                        <a:lnTo>
                          <a:pt x="75" y="245"/>
                        </a:lnTo>
                        <a:lnTo>
                          <a:pt x="0" y="527"/>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39" name="Freeform 67">
                    <a:extLst>
                      <a:ext uri="{FF2B5EF4-FFF2-40B4-BE49-F238E27FC236}">
                        <a16:creationId xmlns:a16="http://schemas.microsoft.com/office/drawing/2014/main" id="{F9A78B31-5D0B-1CFE-1837-6DDFF0CE51A4}"/>
                      </a:ext>
                    </a:extLst>
                  </p:cNvPr>
                  <p:cNvSpPr>
                    <a:spLocks/>
                  </p:cNvSpPr>
                  <p:nvPr/>
                </p:nvSpPr>
                <p:spPr bwMode="auto">
                  <a:xfrm>
                    <a:off x="4228" y="2283"/>
                    <a:ext cx="218" cy="163"/>
                  </a:xfrm>
                  <a:custGeom>
                    <a:avLst/>
                    <a:gdLst>
                      <a:gd name="T0" fmla="*/ 0 w 436"/>
                      <a:gd name="T1" fmla="*/ 1 h 325"/>
                      <a:gd name="T2" fmla="*/ 1 w 436"/>
                      <a:gd name="T3" fmla="*/ 1 h 325"/>
                      <a:gd name="T4" fmla="*/ 1 w 436"/>
                      <a:gd name="T5" fmla="*/ 0 h 325"/>
                      <a:gd name="T6" fmla="*/ 1 w 436"/>
                      <a:gd name="T7" fmla="*/ 1 h 325"/>
                      <a:gd name="T8" fmla="*/ 0 w 436"/>
                      <a:gd name="T9" fmla="*/ 1 h 325"/>
                      <a:gd name="T10" fmla="*/ 0 60000 65536"/>
                      <a:gd name="T11" fmla="*/ 0 60000 65536"/>
                      <a:gd name="T12" fmla="*/ 0 60000 65536"/>
                      <a:gd name="T13" fmla="*/ 0 60000 65536"/>
                      <a:gd name="T14" fmla="*/ 0 60000 65536"/>
                      <a:gd name="T15" fmla="*/ 0 w 436"/>
                      <a:gd name="T16" fmla="*/ 0 h 325"/>
                      <a:gd name="T17" fmla="*/ 436 w 436"/>
                      <a:gd name="T18" fmla="*/ 325 h 325"/>
                    </a:gdLst>
                    <a:ahLst/>
                    <a:cxnLst>
                      <a:cxn ang="T10">
                        <a:pos x="T0" y="T1"/>
                      </a:cxn>
                      <a:cxn ang="T11">
                        <a:pos x="T2" y="T3"/>
                      </a:cxn>
                      <a:cxn ang="T12">
                        <a:pos x="T4" y="T5"/>
                      </a:cxn>
                      <a:cxn ang="T13">
                        <a:pos x="T6" y="T7"/>
                      </a:cxn>
                      <a:cxn ang="T14">
                        <a:pos x="T8" y="T9"/>
                      </a:cxn>
                    </a:cxnLst>
                    <a:rect l="T15" t="T16" r="T17" b="T18"/>
                    <a:pathLst>
                      <a:path w="436" h="325">
                        <a:moveTo>
                          <a:pt x="0" y="325"/>
                        </a:moveTo>
                        <a:lnTo>
                          <a:pt x="170" y="133"/>
                        </a:lnTo>
                        <a:lnTo>
                          <a:pt x="436" y="0"/>
                        </a:lnTo>
                        <a:lnTo>
                          <a:pt x="191" y="144"/>
                        </a:lnTo>
                        <a:lnTo>
                          <a:pt x="0" y="325"/>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40" name="Freeform 68">
                    <a:extLst>
                      <a:ext uri="{FF2B5EF4-FFF2-40B4-BE49-F238E27FC236}">
                        <a16:creationId xmlns:a16="http://schemas.microsoft.com/office/drawing/2014/main" id="{90588595-E702-2F75-896E-46DFF5095FBF}"/>
                      </a:ext>
                    </a:extLst>
                  </p:cNvPr>
                  <p:cNvSpPr>
                    <a:spLocks/>
                  </p:cNvSpPr>
                  <p:nvPr/>
                </p:nvSpPr>
                <p:spPr bwMode="auto">
                  <a:xfrm>
                    <a:off x="4068" y="2321"/>
                    <a:ext cx="129" cy="179"/>
                  </a:xfrm>
                  <a:custGeom>
                    <a:avLst/>
                    <a:gdLst>
                      <a:gd name="T0" fmla="*/ 0 w 259"/>
                      <a:gd name="T1" fmla="*/ 0 h 358"/>
                      <a:gd name="T2" fmla="*/ 0 w 259"/>
                      <a:gd name="T3" fmla="*/ 1 h 358"/>
                      <a:gd name="T4" fmla="*/ 0 w 259"/>
                      <a:gd name="T5" fmla="*/ 1 h 358"/>
                      <a:gd name="T6" fmla="*/ 0 w 259"/>
                      <a:gd name="T7" fmla="*/ 1 h 358"/>
                      <a:gd name="T8" fmla="*/ 0 w 259"/>
                      <a:gd name="T9" fmla="*/ 0 h 358"/>
                      <a:gd name="T10" fmla="*/ 0 60000 65536"/>
                      <a:gd name="T11" fmla="*/ 0 60000 65536"/>
                      <a:gd name="T12" fmla="*/ 0 60000 65536"/>
                      <a:gd name="T13" fmla="*/ 0 60000 65536"/>
                      <a:gd name="T14" fmla="*/ 0 60000 65536"/>
                      <a:gd name="T15" fmla="*/ 0 w 259"/>
                      <a:gd name="T16" fmla="*/ 0 h 358"/>
                      <a:gd name="T17" fmla="*/ 259 w 259"/>
                      <a:gd name="T18" fmla="*/ 358 h 358"/>
                    </a:gdLst>
                    <a:ahLst/>
                    <a:cxnLst>
                      <a:cxn ang="T10">
                        <a:pos x="T0" y="T1"/>
                      </a:cxn>
                      <a:cxn ang="T11">
                        <a:pos x="T2" y="T3"/>
                      </a:cxn>
                      <a:cxn ang="T12">
                        <a:pos x="T4" y="T5"/>
                      </a:cxn>
                      <a:cxn ang="T13">
                        <a:pos x="T6" y="T7"/>
                      </a:cxn>
                      <a:cxn ang="T14">
                        <a:pos x="T8" y="T9"/>
                      </a:cxn>
                    </a:cxnLst>
                    <a:rect l="T15" t="T16" r="T17" b="T18"/>
                    <a:pathLst>
                      <a:path w="259" h="358">
                        <a:moveTo>
                          <a:pt x="259" y="0"/>
                        </a:moveTo>
                        <a:lnTo>
                          <a:pt x="81" y="189"/>
                        </a:lnTo>
                        <a:lnTo>
                          <a:pt x="0" y="358"/>
                        </a:lnTo>
                        <a:lnTo>
                          <a:pt x="74" y="137"/>
                        </a:lnTo>
                        <a:lnTo>
                          <a:pt x="25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41" name="Freeform 69">
                    <a:extLst>
                      <a:ext uri="{FF2B5EF4-FFF2-40B4-BE49-F238E27FC236}">
                        <a16:creationId xmlns:a16="http://schemas.microsoft.com/office/drawing/2014/main" id="{A1BED726-4B99-55CC-56B0-B01FD5EFF905}"/>
                      </a:ext>
                    </a:extLst>
                  </p:cNvPr>
                  <p:cNvSpPr>
                    <a:spLocks/>
                  </p:cNvSpPr>
                  <p:nvPr/>
                </p:nvSpPr>
                <p:spPr bwMode="auto">
                  <a:xfrm>
                    <a:off x="4335" y="2208"/>
                    <a:ext cx="215" cy="48"/>
                  </a:xfrm>
                  <a:custGeom>
                    <a:avLst/>
                    <a:gdLst>
                      <a:gd name="T0" fmla="*/ 0 w 430"/>
                      <a:gd name="T1" fmla="*/ 0 h 97"/>
                      <a:gd name="T2" fmla="*/ 1 w 430"/>
                      <a:gd name="T3" fmla="*/ 0 h 97"/>
                      <a:gd name="T4" fmla="*/ 1 w 430"/>
                      <a:gd name="T5" fmla="*/ 0 h 97"/>
                      <a:gd name="T6" fmla="*/ 1 w 430"/>
                      <a:gd name="T7" fmla="*/ 0 h 97"/>
                      <a:gd name="T8" fmla="*/ 0 w 430"/>
                      <a:gd name="T9" fmla="*/ 0 h 97"/>
                      <a:gd name="T10" fmla="*/ 0 60000 65536"/>
                      <a:gd name="T11" fmla="*/ 0 60000 65536"/>
                      <a:gd name="T12" fmla="*/ 0 60000 65536"/>
                      <a:gd name="T13" fmla="*/ 0 60000 65536"/>
                      <a:gd name="T14" fmla="*/ 0 60000 65536"/>
                      <a:gd name="T15" fmla="*/ 0 w 430"/>
                      <a:gd name="T16" fmla="*/ 0 h 97"/>
                      <a:gd name="T17" fmla="*/ 430 w 430"/>
                      <a:gd name="T18" fmla="*/ 97 h 97"/>
                    </a:gdLst>
                    <a:ahLst/>
                    <a:cxnLst>
                      <a:cxn ang="T10">
                        <a:pos x="T0" y="T1"/>
                      </a:cxn>
                      <a:cxn ang="T11">
                        <a:pos x="T2" y="T3"/>
                      </a:cxn>
                      <a:cxn ang="T12">
                        <a:pos x="T4" y="T5"/>
                      </a:cxn>
                      <a:cxn ang="T13">
                        <a:pos x="T6" y="T7"/>
                      </a:cxn>
                      <a:cxn ang="T14">
                        <a:pos x="T8" y="T9"/>
                      </a:cxn>
                    </a:cxnLst>
                    <a:rect l="T15" t="T16" r="T17" b="T18"/>
                    <a:pathLst>
                      <a:path w="430" h="97">
                        <a:moveTo>
                          <a:pt x="0" y="97"/>
                        </a:moveTo>
                        <a:lnTo>
                          <a:pt x="234" y="30"/>
                        </a:lnTo>
                        <a:lnTo>
                          <a:pt x="430" y="59"/>
                        </a:lnTo>
                        <a:lnTo>
                          <a:pt x="229" y="0"/>
                        </a:lnTo>
                        <a:lnTo>
                          <a:pt x="0" y="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42" name="Freeform 70">
                    <a:extLst>
                      <a:ext uri="{FF2B5EF4-FFF2-40B4-BE49-F238E27FC236}">
                        <a16:creationId xmlns:a16="http://schemas.microsoft.com/office/drawing/2014/main" id="{C947C52A-4D53-F651-BF6E-F25B3E372163}"/>
                      </a:ext>
                    </a:extLst>
                  </p:cNvPr>
                  <p:cNvSpPr>
                    <a:spLocks/>
                  </p:cNvSpPr>
                  <p:nvPr/>
                </p:nvSpPr>
                <p:spPr bwMode="auto">
                  <a:xfrm>
                    <a:off x="4185" y="2536"/>
                    <a:ext cx="117" cy="184"/>
                  </a:xfrm>
                  <a:custGeom>
                    <a:avLst/>
                    <a:gdLst>
                      <a:gd name="T0" fmla="*/ 1 w 234"/>
                      <a:gd name="T1" fmla="*/ 0 h 370"/>
                      <a:gd name="T2" fmla="*/ 1 w 234"/>
                      <a:gd name="T3" fmla="*/ 0 h 370"/>
                      <a:gd name="T4" fmla="*/ 0 w 234"/>
                      <a:gd name="T5" fmla="*/ 0 h 370"/>
                      <a:gd name="T6" fmla="*/ 1 w 234"/>
                      <a:gd name="T7" fmla="*/ 0 h 370"/>
                      <a:gd name="T8" fmla="*/ 1 w 234"/>
                      <a:gd name="T9" fmla="*/ 0 h 370"/>
                      <a:gd name="T10" fmla="*/ 0 60000 65536"/>
                      <a:gd name="T11" fmla="*/ 0 60000 65536"/>
                      <a:gd name="T12" fmla="*/ 0 60000 65536"/>
                      <a:gd name="T13" fmla="*/ 0 60000 65536"/>
                      <a:gd name="T14" fmla="*/ 0 60000 65536"/>
                      <a:gd name="T15" fmla="*/ 0 w 234"/>
                      <a:gd name="T16" fmla="*/ 0 h 370"/>
                      <a:gd name="T17" fmla="*/ 234 w 234"/>
                      <a:gd name="T18" fmla="*/ 370 h 370"/>
                    </a:gdLst>
                    <a:ahLst/>
                    <a:cxnLst>
                      <a:cxn ang="T10">
                        <a:pos x="T0" y="T1"/>
                      </a:cxn>
                      <a:cxn ang="T11">
                        <a:pos x="T2" y="T3"/>
                      </a:cxn>
                      <a:cxn ang="T12">
                        <a:pos x="T4" y="T5"/>
                      </a:cxn>
                      <a:cxn ang="T13">
                        <a:pos x="T6" y="T7"/>
                      </a:cxn>
                      <a:cxn ang="T14">
                        <a:pos x="T8" y="T9"/>
                      </a:cxn>
                    </a:cxnLst>
                    <a:rect l="T15" t="T16" r="T17" b="T18"/>
                    <a:pathLst>
                      <a:path w="234" h="370">
                        <a:moveTo>
                          <a:pt x="234" y="0"/>
                        </a:moveTo>
                        <a:lnTo>
                          <a:pt x="137" y="187"/>
                        </a:lnTo>
                        <a:lnTo>
                          <a:pt x="0" y="370"/>
                        </a:lnTo>
                        <a:lnTo>
                          <a:pt x="164" y="226"/>
                        </a:lnTo>
                        <a:lnTo>
                          <a:pt x="23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43" name="Freeform 71">
                    <a:extLst>
                      <a:ext uri="{FF2B5EF4-FFF2-40B4-BE49-F238E27FC236}">
                        <a16:creationId xmlns:a16="http://schemas.microsoft.com/office/drawing/2014/main" id="{54B1620F-F3E9-A036-019F-BD468E7C0C34}"/>
                      </a:ext>
                    </a:extLst>
                  </p:cNvPr>
                  <p:cNvSpPr>
                    <a:spLocks/>
                  </p:cNvSpPr>
                  <p:nvPr/>
                </p:nvSpPr>
                <p:spPr bwMode="auto">
                  <a:xfrm>
                    <a:off x="4040" y="2708"/>
                    <a:ext cx="20" cy="177"/>
                  </a:xfrm>
                  <a:custGeom>
                    <a:avLst/>
                    <a:gdLst>
                      <a:gd name="T0" fmla="*/ 1 w 39"/>
                      <a:gd name="T1" fmla="*/ 0 h 354"/>
                      <a:gd name="T2" fmla="*/ 1 w 39"/>
                      <a:gd name="T3" fmla="*/ 1 h 354"/>
                      <a:gd name="T4" fmla="*/ 0 w 39"/>
                      <a:gd name="T5" fmla="*/ 1 h 354"/>
                      <a:gd name="T6" fmla="*/ 1 w 39"/>
                      <a:gd name="T7" fmla="*/ 0 h 354"/>
                      <a:gd name="T8" fmla="*/ 0 60000 65536"/>
                      <a:gd name="T9" fmla="*/ 0 60000 65536"/>
                      <a:gd name="T10" fmla="*/ 0 60000 65536"/>
                      <a:gd name="T11" fmla="*/ 0 60000 65536"/>
                      <a:gd name="T12" fmla="*/ 0 w 39"/>
                      <a:gd name="T13" fmla="*/ 0 h 354"/>
                      <a:gd name="T14" fmla="*/ 39 w 39"/>
                      <a:gd name="T15" fmla="*/ 354 h 354"/>
                    </a:gdLst>
                    <a:ahLst/>
                    <a:cxnLst>
                      <a:cxn ang="T8">
                        <a:pos x="T0" y="T1"/>
                      </a:cxn>
                      <a:cxn ang="T9">
                        <a:pos x="T2" y="T3"/>
                      </a:cxn>
                      <a:cxn ang="T10">
                        <a:pos x="T4" y="T5"/>
                      </a:cxn>
                      <a:cxn ang="T11">
                        <a:pos x="T6" y="T7"/>
                      </a:cxn>
                    </a:cxnLst>
                    <a:rect l="T12" t="T13" r="T14" b="T15"/>
                    <a:pathLst>
                      <a:path w="39" h="354">
                        <a:moveTo>
                          <a:pt x="18" y="0"/>
                        </a:moveTo>
                        <a:lnTo>
                          <a:pt x="39" y="354"/>
                        </a:lnTo>
                        <a:lnTo>
                          <a:pt x="0" y="164"/>
                        </a:lnTo>
                        <a:lnTo>
                          <a:pt x="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grpSp>
          </p:grpSp>
        </p:grpSp>
      </p:grpSp>
      <p:sp>
        <p:nvSpPr>
          <p:cNvPr id="44104" name="Rectangle 72">
            <a:extLst>
              <a:ext uri="{FF2B5EF4-FFF2-40B4-BE49-F238E27FC236}">
                <a16:creationId xmlns:a16="http://schemas.microsoft.com/office/drawing/2014/main" id="{209B009B-E80B-894A-B1DA-43A1BE5734E7}"/>
              </a:ext>
            </a:extLst>
          </p:cNvPr>
          <p:cNvSpPr>
            <a:spLocks noGrp="1" noChangeArrowheads="1"/>
          </p:cNvSpPr>
          <p:nvPr>
            <p:ph type="title"/>
          </p:nvPr>
        </p:nvSpPr>
        <p:spPr/>
        <p:txBody>
          <a:bodyPr/>
          <a:lstStyle/>
          <a:p>
            <a:pPr eaLnBrk="1" hangingPunct="1">
              <a:defRPr/>
            </a:pPr>
            <a:r>
              <a:rPr lang="ar-JO" dirty="0">
                <a:ea typeface="ＭＳ Ｐゴシック" charset="0"/>
                <a:cs typeface="Arial" panose="020B0604020202020204" pitchFamily="34" charset="0"/>
              </a:rPr>
              <a:t>التأليف</a:t>
            </a:r>
            <a:endParaRPr lang="en-US" dirty="0">
              <a:ea typeface="ＭＳ Ｐゴシック" charset="0"/>
              <a:cs typeface="Arial" panose="020B0604020202020204" pitchFamily="34" charset="0"/>
            </a:endParaRPr>
          </a:p>
        </p:txBody>
      </p:sp>
      <p:sp>
        <p:nvSpPr>
          <p:cNvPr id="247813" name="Text Box 73">
            <a:extLst>
              <a:ext uri="{FF2B5EF4-FFF2-40B4-BE49-F238E27FC236}">
                <a16:creationId xmlns:a16="http://schemas.microsoft.com/office/drawing/2014/main" id="{3887B46B-461B-B700-90EC-B36B489C1951}"/>
              </a:ext>
            </a:extLst>
          </p:cNvPr>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cs typeface="Arial" panose="020B0604020202020204" pitchFamily="34" charset="0"/>
              </a:rPr>
              <a:t>238</a:t>
            </a:r>
            <a:endParaRPr lang="en-US" altLang="en-US" b="1" dirty="0">
              <a:cs typeface="Arial" panose="020B0604020202020204" pitchFamily="34" charset="0"/>
            </a:endParaRP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48834" name="Rectangle 2">
            <a:extLst>
              <a:ext uri="{FF2B5EF4-FFF2-40B4-BE49-F238E27FC236}">
                <a16:creationId xmlns:a16="http://schemas.microsoft.com/office/drawing/2014/main" id="{8785554F-8C55-793E-6033-7D3C7F2D054F}"/>
              </a:ext>
            </a:extLst>
          </p:cNvPr>
          <p:cNvSpPr>
            <a:spLocks noGrp="1" noChangeArrowheads="1"/>
          </p:cNvSpPr>
          <p:nvPr>
            <p:ph type="title" idx="4294967295"/>
          </p:nvPr>
        </p:nvSpPr>
        <p:spPr>
          <a:xfrm>
            <a:off x="609600" y="-152400"/>
            <a:ext cx="7620000" cy="1143000"/>
          </a:xfrm>
        </p:spPr>
        <p:txBody>
          <a:bodyPr/>
          <a:lstStyle/>
          <a:p>
            <a:pPr eaLnBrk="1" hangingPunct="1"/>
            <a:r>
              <a:rPr lang="en-US" altLang="en-US" sz="1400">
                <a:latin typeface="Arial" panose="020B0604020202020204" pitchFamily="34" charset="0"/>
                <a:cs typeface="Arial" panose="020B0604020202020204" pitchFamily="34" charset="0"/>
              </a:rPr>
              <a:t>Authorship</a:t>
            </a:r>
          </a:p>
        </p:txBody>
      </p:sp>
      <p:sp>
        <p:nvSpPr>
          <p:cNvPr id="248835" name="Text Box 3">
            <a:extLst>
              <a:ext uri="{FF2B5EF4-FFF2-40B4-BE49-F238E27FC236}">
                <a16:creationId xmlns:a16="http://schemas.microsoft.com/office/drawing/2014/main" id="{63503983-AD11-A815-446C-46B4AC835B89}"/>
              </a:ext>
            </a:extLst>
          </p:cNvPr>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solidFill>
                  <a:srgbClr val="000000"/>
                </a:solidFill>
                <a:cs typeface="Arial" panose="020B0604020202020204" pitchFamily="34" charset="0"/>
              </a:rPr>
              <a:t>238</a:t>
            </a:r>
            <a:endParaRPr lang="en-US" altLang="en-US" b="1" dirty="0">
              <a:solidFill>
                <a:srgbClr val="000000"/>
              </a:solidFill>
              <a:cs typeface="Arial" panose="020B0604020202020204" pitchFamily="34" charset="0"/>
            </a:endParaRPr>
          </a:p>
        </p:txBody>
      </p:sp>
      <p:sp>
        <p:nvSpPr>
          <p:cNvPr id="248836" name="Text Box 4">
            <a:extLst>
              <a:ext uri="{FF2B5EF4-FFF2-40B4-BE49-F238E27FC236}">
                <a16:creationId xmlns:a16="http://schemas.microsoft.com/office/drawing/2014/main" id="{1FC90229-9CF6-E5A1-888A-F76BF5799D25}"/>
              </a:ext>
            </a:extLst>
          </p:cNvPr>
          <p:cNvSpPr txBox="1">
            <a:spLocks noChangeArrowheads="1"/>
          </p:cNvSpPr>
          <p:nvPr/>
        </p:nvSpPr>
        <p:spPr bwMode="auto">
          <a:xfrm>
            <a:off x="4104318" y="76200"/>
            <a:ext cx="986167" cy="5232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zh-CN" sz="2800" b="1" dirty="0">
                <a:solidFill>
                  <a:srgbClr val="FFFFFF"/>
                </a:solidFill>
                <a:ea typeface="SimSun" panose="02010600030101010101" pitchFamily="2" charset="-122"/>
                <a:cs typeface="Arial" panose="020B0604020202020204" pitchFamily="34" charset="0"/>
              </a:rPr>
              <a:t>التأليف</a:t>
            </a:r>
            <a:endParaRPr lang="en-US" altLang="en-US" sz="2800" b="1" dirty="0">
              <a:solidFill>
                <a:srgbClr val="FFFFFF"/>
              </a:solidFill>
              <a:ea typeface="SimSun" panose="02010600030101010101" pitchFamily="2" charset="-122"/>
              <a:cs typeface="Arial" panose="020B0604020202020204" pitchFamily="34" charset="0"/>
            </a:endParaRPr>
          </a:p>
        </p:txBody>
      </p:sp>
      <p:sp>
        <p:nvSpPr>
          <p:cNvPr id="248837" name="Text Box 5">
            <a:extLst>
              <a:ext uri="{FF2B5EF4-FFF2-40B4-BE49-F238E27FC236}">
                <a16:creationId xmlns:a16="http://schemas.microsoft.com/office/drawing/2014/main" id="{D9E02113-1609-5BA8-D1F6-CAAE0102B045}"/>
              </a:ext>
            </a:extLst>
          </p:cNvPr>
          <p:cNvSpPr txBox="1">
            <a:spLocks noChangeArrowheads="1"/>
          </p:cNvSpPr>
          <p:nvPr/>
        </p:nvSpPr>
        <p:spPr bwMode="auto">
          <a:xfrm>
            <a:off x="152400" y="1600200"/>
            <a:ext cx="4419600" cy="4191000"/>
          </a:xfrm>
          <a:prstGeom prst="rect">
            <a:avLst/>
          </a:prstGeom>
          <a:solidFill>
            <a:schemeClr val="bg1"/>
          </a:solidFill>
          <a:ln w="9525">
            <a:solidFill>
              <a:srgbClr val="000000"/>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zh-CN" sz="3200" b="1" u="sng" dirty="0">
                <a:ea typeface="SimSun" panose="02010600030101010101" pitchFamily="2" charset="-122"/>
                <a:cs typeface="Arial" panose="020B0604020202020204" pitchFamily="34" charset="0"/>
              </a:rPr>
              <a:t>الدليل الخارجي</a:t>
            </a:r>
          </a:p>
          <a:p>
            <a:pPr algn="ctr" eaLnBrk="1" hangingPunct="1"/>
            <a:r>
              <a:rPr lang="ar-JO" altLang="zh-CN" sz="3200" b="1" dirty="0">
                <a:ea typeface="SimSun" panose="02010600030101010101" pitchFamily="2" charset="-122"/>
                <a:cs typeface="Arial" panose="020B0604020202020204" pitchFamily="34" charset="0"/>
              </a:rPr>
              <a:t>الشهادة على التأليف البولسي جيد بمقدار أي رسالة بولسية أخرى ما عدا رومية            و1 كورنثوس</a:t>
            </a:r>
            <a:endParaRPr lang="en-US" altLang="zh-CN" sz="3200" b="1" dirty="0">
              <a:ea typeface="SimSun" panose="02010600030101010101" pitchFamily="2" charset="-122"/>
              <a:cs typeface="Arial" panose="020B0604020202020204" pitchFamily="34" charset="0"/>
            </a:endParaRPr>
          </a:p>
        </p:txBody>
      </p:sp>
      <p:sp>
        <p:nvSpPr>
          <p:cNvPr id="46086" name="Text Box 6">
            <a:extLst>
              <a:ext uri="{FF2B5EF4-FFF2-40B4-BE49-F238E27FC236}">
                <a16:creationId xmlns:a16="http://schemas.microsoft.com/office/drawing/2014/main" id="{127BA9D2-78B4-5D3C-9548-1A366A0D29AD}"/>
              </a:ext>
            </a:extLst>
          </p:cNvPr>
          <p:cNvSpPr txBox="1">
            <a:spLocks noChangeArrowheads="1"/>
          </p:cNvSpPr>
          <p:nvPr/>
        </p:nvSpPr>
        <p:spPr bwMode="auto">
          <a:xfrm>
            <a:off x="4802188" y="1600200"/>
            <a:ext cx="4113212" cy="4191000"/>
          </a:xfrm>
          <a:prstGeom prst="rect">
            <a:avLst/>
          </a:prstGeom>
          <a:solidFill>
            <a:schemeClr val="bg1"/>
          </a:solidFill>
          <a:ln w="9525">
            <a:solidFill>
              <a:srgbClr val="000000"/>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zh-CN" sz="3200" b="1" u="sng" dirty="0">
                <a:ea typeface="SimSun" panose="02010600030101010101" pitchFamily="2" charset="-122"/>
                <a:cs typeface="Arial" panose="020B0604020202020204" pitchFamily="34" charset="0"/>
              </a:rPr>
              <a:t>الدليل الداخلي</a:t>
            </a:r>
            <a:endParaRPr lang="en-US" altLang="zh-CN" sz="3200" b="1" dirty="0">
              <a:ea typeface="SimSun" panose="02010600030101010101" pitchFamily="2" charset="-122"/>
              <a:cs typeface="Arial" panose="020B0604020202020204" pitchFamily="34" charset="0"/>
            </a:endParaRPr>
          </a:p>
          <a:p>
            <a:pPr algn="ctr" eaLnBrk="1" hangingPunct="1"/>
            <a:r>
              <a:rPr lang="ar-JO" altLang="zh-CN" sz="3200" b="1" dirty="0">
                <a:ea typeface="SimSun" panose="02010600030101010101" pitchFamily="2" charset="-122"/>
                <a:cs typeface="Arial" panose="020B0604020202020204" pitchFamily="34" charset="0"/>
              </a:rPr>
              <a:t>تدعي الرسالة التأليف البولسي (2 تي 1: 1) وتحتوي على صفات بولسية نموذجية.</a:t>
            </a:r>
            <a:endParaRPr lang="en-US" altLang="zh-CN" sz="3200" b="1" dirty="0">
              <a:ea typeface="SimSun" panose="02010600030101010101" pitchFamily="2" charset="-122"/>
              <a:cs typeface="Arial" panose="020B0604020202020204" pitchFamily="34" charset="0"/>
            </a:endParaRPr>
          </a:p>
        </p:txBody>
      </p:sp>
      <p:sp>
        <p:nvSpPr>
          <p:cNvPr id="248839" name="WordArt 7">
            <a:extLst>
              <a:ext uri="{FF2B5EF4-FFF2-40B4-BE49-F238E27FC236}">
                <a16:creationId xmlns:a16="http://schemas.microsoft.com/office/drawing/2014/main" id="{60C81948-CDBC-27C6-BB68-826488BF94F3}"/>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pic>
        <p:nvPicPr>
          <p:cNvPr id="248840" name="Picture 8" descr="j0250609">
            <a:extLst>
              <a:ext uri="{FF2B5EF4-FFF2-40B4-BE49-F238E27FC236}">
                <a16:creationId xmlns:a16="http://schemas.microsoft.com/office/drawing/2014/main" id="{AA31307E-2C02-07ED-1A6C-D65C8904C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1563" y="4916488"/>
            <a:ext cx="2789237"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6086"/>
                                        </p:tgtEl>
                                        <p:attrNameLst>
                                          <p:attrName>style.visibility</p:attrName>
                                        </p:attrNameLst>
                                      </p:cBhvr>
                                      <p:to>
                                        <p:strVal val="visible"/>
                                      </p:to>
                                    </p:set>
                                    <p:anim calcmode="lin" valueType="num">
                                      <p:cBhvr additive="base">
                                        <p:cTn id="7" dur="500" fill="hold"/>
                                        <p:tgtEl>
                                          <p:spTgt spid="46086"/>
                                        </p:tgtEl>
                                        <p:attrNameLst>
                                          <p:attrName>ppt_x</p:attrName>
                                        </p:attrNameLst>
                                      </p:cBhvr>
                                      <p:tavLst>
                                        <p:tav tm="0">
                                          <p:val>
                                            <p:strVal val="1+#ppt_w/2"/>
                                          </p:val>
                                        </p:tav>
                                        <p:tav tm="100000">
                                          <p:val>
                                            <p:strVal val="#ppt_x"/>
                                          </p:val>
                                        </p:tav>
                                      </p:tavLst>
                                    </p:anim>
                                    <p:anim calcmode="lin" valueType="num">
                                      <p:cBhvr additive="base">
                                        <p:cTn id="8" dur="500" fill="hold"/>
                                        <p:tgtEl>
                                          <p:spTgt spid="460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6"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49858" name="Picture 2" descr="Roman Empire">
            <a:extLst>
              <a:ext uri="{FF2B5EF4-FFF2-40B4-BE49-F238E27FC236}">
                <a16:creationId xmlns:a16="http://schemas.microsoft.com/office/drawing/2014/main" id="{9EFC11D2-DE60-D9D5-9C53-115B70F40442}"/>
              </a:ext>
            </a:extLst>
          </p:cNvPr>
          <p:cNvPicPr>
            <a:picLocks noChangeAspect="1" noChangeArrowheads="1"/>
          </p:cNvPicPr>
          <p:nvPr/>
        </p:nvPicPr>
        <p:blipFill>
          <a:blip r:embed="rId3">
            <a:lum bright="-38000"/>
            <a:extLst>
              <a:ext uri="{28A0092B-C50C-407E-A947-70E740481C1C}">
                <a14:useLocalDpi xmlns:a14="http://schemas.microsoft.com/office/drawing/2010/main" val="0"/>
              </a:ext>
            </a:extLst>
          </a:blip>
          <a:srcRect/>
          <a:stretch>
            <a:fillRect/>
          </a:stretch>
        </p:blipFill>
        <p:spPr bwMode="auto">
          <a:xfrm>
            <a:off x="0" y="0"/>
            <a:ext cx="9144000" cy="706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3">
            <a:extLst>
              <a:ext uri="{FF2B5EF4-FFF2-40B4-BE49-F238E27FC236}">
                <a16:creationId xmlns:a16="http://schemas.microsoft.com/office/drawing/2014/main" id="{15B09665-C201-9D8D-2FFB-B30DE329C7D9}"/>
              </a:ext>
            </a:extLst>
          </p:cNvPr>
          <p:cNvSpPr txBox="1">
            <a:spLocks noChangeArrowheads="1"/>
          </p:cNvSpPr>
          <p:nvPr/>
        </p:nvSpPr>
        <p:spPr bwMode="auto">
          <a:xfrm>
            <a:off x="990600" y="815975"/>
            <a:ext cx="7543800" cy="830997"/>
          </a:xfrm>
          <a:prstGeom prst="rect">
            <a:avLst/>
          </a:prstGeom>
          <a:gradFill rotWithShape="0">
            <a:gsLst>
              <a:gs pos="0">
                <a:schemeClr val="tx1">
                  <a:alpha val="2000"/>
                </a:schemeClr>
              </a:gs>
              <a:gs pos="100000">
                <a:schemeClr val="tx2">
                  <a:alpha val="3000"/>
                </a:schemeClr>
              </a:gs>
            </a:gsLst>
            <a:lin ang="5400000" scaled="1"/>
          </a:gradFill>
          <a:ln w="9525">
            <a:noFill/>
            <a:miter lim="800000"/>
            <a:headEnd/>
            <a:tailEnd/>
          </a:ln>
          <a:effectLst>
            <a:outerShdw blurRad="63500" dist="35921" dir="2700000" algn="ctr" rotWithShape="0">
              <a:srgbClr val="000103">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ar-JO" altLang="zh-CN" b="1" dirty="0">
                <a:solidFill>
                  <a:srgbClr val="FFFFFF"/>
                </a:solidFill>
                <a:effectLst>
                  <a:glow rad="152400">
                    <a:schemeClr val="tx1"/>
                  </a:glow>
                </a:effectLst>
                <a:latin typeface="Arial" panose="020B0604020202020204" pitchFamily="34" charset="0"/>
                <a:ea typeface="SimSun" charset="0"/>
                <a:cs typeface="Arial" panose="020B0604020202020204" pitchFamily="34" charset="0"/>
              </a:rPr>
              <a:t>كتب بولس 2 تيموثاوس إلى رفيق سفره الطويل تيموثاوس (2 تي 1: 2) بعد 5 سنوات من رسالته الأولى.</a:t>
            </a:r>
            <a:endParaRPr lang="en-US" altLang="zh-CN" b="1" dirty="0">
              <a:solidFill>
                <a:srgbClr val="FFFFFF"/>
              </a:solidFill>
              <a:effectLst>
                <a:glow rad="152400">
                  <a:schemeClr val="tx1"/>
                </a:glow>
              </a:effectLst>
              <a:latin typeface="Arial" panose="020B0604020202020204" pitchFamily="34" charset="0"/>
              <a:ea typeface="SimSun" charset="0"/>
              <a:cs typeface="Arial" panose="020B0604020202020204" pitchFamily="34" charset="0"/>
            </a:endParaRPr>
          </a:p>
        </p:txBody>
      </p:sp>
      <p:sp>
        <p:nvSpPr>
          <p:cNvPr id="48132" name="AutoShape 4">
            <a:extLst>
              <a:ext uri="{FF2B5EF4-FFF2-40B4-BE49-F238E27FC236}">
                <a16:creationId xmlns:a16="http://schemas.microsoft.com/office/drawing/2014/main" id="{6647520B-FE7D-E70C-F683-4920F1C1183A}"/>
              </a:ext>
            </a:extLst>
          </p:cNvPr>
          <p:cNvSpPr>
            <a:spLocks noChangeArrowheads="1"/>
          </p:cNvSpPr>
          <p:nvPr/>
        </p:nvSpPr>
        <p:spPr bwMode="auto">
          <a:xfrm rot="718568">
            <a:off x="3962400" y="4038600"/>
            <a:ext cx="2743200" cy="533400"/>
          </a:xfrm>
          <a:prstGeom prst="curvedUpArrow">
            <a:avLst>
              <a:gd name="adj1" fmla="val 102857"/>
              <a:gd name="adj2" fmla="val 205714"/>
              <a:gd name="adj3" fmla="val 33333"/>
            </a:avLst>
          </a:prstGeom>
          <a:solidFill>
            <a:schemeClr val="accent1"/>
          </a:solidFill>
          <a:ln w="12700" cap="sq">
            <a:solidFill>
              <a:schemeClr val="tx1"/>
            </a:solidFill>
            <a:miter lim="800000"/>
            <a:headEnd type="none" w="sm" len="sm"/>
            <a:tailEnd type="none" w="sm" len="sm"/>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p>
        </p:txBody>
      </p:sp>
      <p:sp>
        <p:nvSpPr>
          <p:cNvPr id="48133" name="Text Box 5">
            <a:extLst>
              <a:ext uri="{FF2B5EF4-FFF2-40B4-BE49-F238E27FC236}">
                <a16:creationId xmlns:a16="http://schemas.microsoft.com/office/drawing/2014/main" id="{9DBEC1AE-5327-1DFC-37D3-E76F9152DB0B}"/>
              </a:ext>
            </a:extLst>
          </p:cNvPr>
          <p:cNvSpPr txBox="1">
            <a:spLocks noChangeArrowheads="1"/>
          </p:cNvSpPr>
          <p:nvPr/>
        </p:nvSpPr>
        <p:spPr bwMode="auto">
          <a:xfrm>
            <a:off x="6629400" y="4038600"/>
            <a:ext cx="811441" cy="46166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b="1" dirty="0">
                <a:solidFill>
                  <a:schemeClr val="bg1"/>
                </a:solidFill>
                <a:cs typeface="Arial" panose="020B0604020202020204" pitchFamily="34" charset="0"/>
              </a:rPr>
              <a:t>أفسس</a:t>
            </a:r>
            <a:endParaRPr lang="en-US" altLang="en-US" b="1" dirty="0">
              <a:solidFill>
                <a:schemeClr val="bg1"/>
              </a:solidFill>
              <a:cs typeface="Arial" panose="020B0604020202020204" pitchFamily="34" charset="0"/>
            </a:endParaRPr>
          </a:p>
        </p:txBody>
      </p:sp>
      <p:sp>
        <p:nvSpPr>
          <p:cNvPr id="249862" name="Rectangle 6">
            <a:extLst>
              <a:ext uri="{FF2B5EF4-FFF2-40B4-BE49-F238E27FC236}">
                <a16:creationId xmlns:a16="http://schemas.microsoft.com/office/drawing/2014/main" id="{EBC01CBC-85C4-3106-AB7F-E27BDE859150}"/>
              </a:ext>
            </a:extLst>
          </p:cNvPr>
          <p:cNvSpPr>
            <a:spLocks noGrp="1" noChangeArrowheads="1"/>
          </p:cNvSpPr>
          <p:nvPr>
            <p:ph type="title" idx="4294967295"/>
          </p:nvPr>
        </p:nvSpPr>
        <p:spPr>
          <a:xfrm>
            <a:off x="609600" y="-152400"/>
            <a:ext cx="7620000" cy="1143000"/>
          </a:xfrm>
        </p:spPr>
        <p:txBody>
          <a:bodyPr/>
          <a:lstStyle/>
          <a:p>
            <a:pPr eaLnBrk="1" hangingPunct="1"/>
            <a:r>
              <a:rPr lang="en-US" altLang="en-US" sz="1400"/>
              <a:t>Origins / Recipients</a:t>
            </a:r>
          </a:p>
        </p:txBody>
      </p:sp>
      <p:sp>
        <p:nvSpPr>
          <p:cNvPr id="249863" name="Text Box 7">
            <a:extLst>
              <a:ext uri="{FF2B5EF4-FFF2-40B4-BE49-F238E27FC236}">
                <a16:creationId xmlns:a16="http://schemas.microsoft.com/office/drawing/2014/main" id="{F37444BA-2326-EF3B-B90A-11D278C02C89}"/>
              </a:ext>
            </a:extLst>
          </p:cNvPr>
          <p:cNvSpPr txBox="1">
            <a:spLocks noChangeArrowheads="1"/>
          </p:cNvSpPr>
          <p:nvPr/>
        </p:nvSpPr>
        <p:spPr bwMode="auto">
          <a:xfrm>
            <a:off x="8299856" y="0"/>
            <a:ext cx="70403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solidFill>
                  <a:srgbClr val="000000"/>
                </a:solidFill>
              </a:rPr>
              <a:t>238</a:t>
            </a:r>
            <a:endParaRPr lang="en-US" altLang="en-US" b="1" dirty="0">
              <a:solidFill>
                <a:srgbClr val="000000"/>
              </a:solidFill>
            </a:endParaRPr>
          </a:p>
        </p:txBody>
      </p:sp>
      <p:sp>
        <p:nvSpPr>
          <p:cNvPr id="249864" name="Text Box 8">
            <a:extLst>
              <a:ext uri="{FF2B5EF4-FFF2-40B4-BE49-F238E27FC236}">
                <a16:creationId xmlns:a16="http://schemas.microsoft.com/office/drawing/2014/main" id="{9B1FDE00-5772-E446-3652-685AFB74D24A}"/>
              </a:ext>
            </a:extLst>
          </p:cNvPr>
          <p:cNvSpPr txBox="1">
            <a:spLocks noChangeArrowheads="1"/>
          </p:cNvSpPr>
          <p:nvPr/>
        </p:nvSpPr>
        <p:spPr bwMode="auto">
          <a:xfrm>
            <a:off x="3144532" y="76200"/>
            <a:ext cx="2329484" cy="5232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zh-CN" sz="2800" b="1" dirty="0">
                <a:solidFill>
                  <a:srgbClr val="FFFFFF"/>
                </a:solidFill>
                <a:ea typeface="SimSun" panose="02010600030101010101" pitchFamily="2" charset="-122"/>
              </a:rPr>
              <a:t>الأصل / المستلمين</a:t>
            </a:r>
            <a:endParaRPr lang="en-US" altLang="en-US" sz="2800" b="1" dirty="0">
              <a:solidFill>
                <a:srgbClr val="FFFFFF"/>
              </a:solidFill>
              <a:ea typeface="SimSun" panose="02010600030101010101" pitchFamily="2" charset="-122"/>
            </a:endParaRPr>
          </a:p>
        </p:txBody>
      </p:sp>
      <p:sp>
        <p:nvSpPr>
          <p:cNvPr id="48138" name="Text Box 10">
            <a:extLst>
              <a:ext uri="{FF2B5EF4-FFF2-40B4-BE49-F238E27FC236}">
                <a16:creationId xmlns:a16="http://schemas.microsoft.com/office/drawing/2014/main" id="{FC15B63D-96CA-04A3-F1D0-9F2401CC6510}"/>
              </a:ext>
            </a:extLst>
          </p:cNvPr>
          <p:cNvSpPr txBox="1">
            <a:spLocks noChangeArrowheads="1"/>
          </p:cNvSpPr>
          <p:nvPr/>
        </p:nvSpPr>
        <p:spPr bwMode="auto">
          <a:xfrm>
            <a:off x="3048000" y="3505200"/>
            <a:ext cx="657552" cy="46166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b="1" dirty="0">
                <a:solidFill>
                  <a:schemeClr val="bg1"/>
                </a:solidFill>
                <a:cs typeface="Arial" panose="020B0604020202020204" pitchFamily="34" charset="0"/>
              </a:rPr>
              <a:t>روما</a:t>
            </a:r>
            <a:endParaRPr lang="en-US" altLang="en-US" b="1" dirty="0">
              <a:solidFill>
                <a:schemeClr val="bg1"/>
              </a:solidFill>
              <a:cs typeface="Arial" panose="020B0604020202020204" pitchFamily="34" charset="0"/>
            </a:endParaRPr>
          </a:p>
        </p:txBody>
      </p:sp>
      <p:sp>
        <p:nvSpPr>
          <p:cNvPr id="249866" name="WordArt 7">
            <a:extLst>
              <a:ext uri="{FF2B5EF4-FFF2-40B4-BE49-F238E27FC236}">
                <a16:creationId xmlns:a16="http://schemas.microsoft.com/office/drawing/2014/main" id="{ED61F070-68C3-1741-A721-3A28B6A4CC5A}"/>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
        <p:nvSpPr>
          <p:cNvPr id="11" name="Text Box 3">
            <a:extLst>
              <a:ext uri="{FF2B5EF4-FFF2-40B4-BE49-F238E27FC236}">
                <a16:creationId xmlns:a16="http://schemas.microsoft.com/office/drawing/2014/main" id="{03A83D92-6D8A-933E-A240-5082B743C43D}"/>
              </a:ext>
            </a:extLst>
          </p:cNvPr>
          <p:cNvSpPr txBox="1">
            <a:spLocks noChangeArrowheads="1"/>
          </p:cNvSpPr>
          <p:nvPr/>
        </p:nvSpPr>
        <p:spPr bwMode="auto">
          <a:xfrm>
            <a:off x="609600" y="2060575"/>
            <a:ext cx="7924800" cy="830997"/>
          </a:xfrm>
          <a:prstGeom prst="rect">
            <a:avLst/>
          </a:prstGeom>
          <a:gradFill rotWithShape="0">
            <a:gsLst>
              <a:gs pos="0">
                <a:schemeClr val="tx1">
                  <a:alpha val="2000"/>
                </a:schemeClr>
              </a:gs>
              <a:gs pos="100000">
                <a:schemeClr val="tx2">
                  <a:alpha val="3000"/>
                </a:schemeClr>
              </a:gs>
            </a:gsLst>
            <a:lin ang="5400000" scaled="1"/>
          </a:gradFill>
          <a:ln w="9525">
            <a:noFill/>
            <a:miter lim="800000"/>
            <a:headEnd/>
            <a:tailEnd/>
          </a:ln>
          <a:effectLst>
            <a:outerShdw blurRad="63500" dist="35921" dir="2700000" algn="ctr" rotWithShape="0">
              <a:srgbClr val="000103">
                <a:alpha val="74998"/>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ar-JO" altLang="zh-CN" b="1" dirty="0">
                <a:solidFill>
                  <a:srgbClr val="FFFFFF"/>
                </a:solidFill>
                <a:effectLst>
                  <a:glow rad="152400">
                    <a:schemeClr val="tx1"/>
                  </a:glow>
                </a:effectLst>
                <a:latin typeface="Arial" panose="020B0604020202020204" pitchFamily="34" charset="0"/>
                <a:ea typeface="SimSun" charset="0"/>
                <a:cs typeface="Arial" panose="020B0604020202020204" pitchFamily="34" charset="0"/>
              </a:rPr>
              <a:t>على اعتبار أن تيموثاوس لا يزال في أفسس (1 تي 1: 3ب) فإن 2 تيموثاوس لها نفس الوجهة (2 تي 1: 16-18، 4: 19)</a:t>
            </a:r>
            <a:r>
              <a:rPr lang="en-US" altLang="zh-CN" b="1" dirty="0">
                <a:solidFill>
                  <a:srgbClr val="FFFFFF"/>
                </a:solidFill>
                <a:effectLst>
                  <a:glow rad="152400">
                    <a:schemeClr val="tx1"/>
                  </a:glow>
                </a:effectLst>
                <a:latin typeface="Arial" panose="020B0604020202020204" pitchFamily="34" charset="0"/>
                <a:ea typeface="SimSun" charset="0"/>
                <a:cs typeface="Arial" panose="020B0604020202020204" pitchFamily="34" charset="0"/>
              </a:rPr>
              <a:t> </a:t>
            </a:r>
          </a:p>
        </p:txBody>
      </p:sp>
      <p:sp>
        <p:nvSpPr>
          <p:cNvPr id="12" name="Text Box 3">
            <a:extLst>
              <a:ext uri="{FF2B5EF4-FFF2-40B4-BE49-F238E27FC236}">
                <a16:creationId xmlns:a16="http://schemas.microsoft.com/office/drawing/2014/main" id="{F180A329-123B-E67A-CB28-F09F313C098B}"/>
              </a:ext>
            </a:extLst>
          </p:cNvPr>
          <p:cNvSpPr txBox="1">
            <a:spLocks noChangeArrowheads="1"/>
          </p:cNvSpPr>
          <p:nvPr/>
        </p:nvSpPr>
        <p:spPr bwMode="auto">
          <a:xfrm>
            <a:off x="971550" y="4652963"/>
            <a:ext cx="7543800" cy="830997"/>
          </a:xfrm>
          <a:prstGeom prst="rect">
            <a:avLst/>
          </a:prstGeom>
          <a:gradFill rotWithShape="0">
            <a:gsLst>
              <a:gs pos="0">
                <a:schemeClr val="tx1">
                  <a:alpha val="2000"/>
                </a:schemeClr>
              </a:gs>
              <a:gs pos="100000">
                <a:schemeClr val="tx2">
                  <a:alpha val="3000"/>
                </a:schemeClr>
              </a:gs>
            </a:gsLst>
            <a:lin ang="5400000" scaled="1"/>
          </a:gradFill>
          <a:ln w="9525">
            <a:noFill/>
            <a:miter lim="800000"/>
            <a:headEnd/>
            <a:tailEnd/>
          </a:ln>
          <a:effectLst>
            <a:outerShdw blurRad="63500" dist="35921" dir="2700000" algn="ctr" rotWithShape="0">
              <a:srgbClr val="000103">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ar-JO" altLang="zh-CN" b="1" dirty="0">
                <a:solidFill>
                  <a:srgbClr val="FFFFFF"/>
                </a:solidFill>
                <a:effectLst>
                  <a:glow rad="152400">
                    <a:schemeClr val="tx1"/>
                  </a:glow>
                </a:effectLst>
                <a:latin typeface="Arial" panose="020B0604020202020204" pitchFamily="34" charset="0"/>
                <a:ea typeface="SimSun" charset="0"/>
                <a:cs typeface="Arial" panose="020B0604020202020204" pitchFamily="34" charset="0"/>
              </a:rPr>
              <a:t>تم كتابة الرسالة من روما (1: 17، 2: 9) خلال سجن بولس الثاني في روما بعد دفاعه الأول أمام المحكمة الإمبراطورية (4: 16-17)</a:t>
            </a:r>
            <a:r>
              <a:rPr lang="en-US" altLang="zh-CN" b="1" dirty="0">
                <a:solidFill>
                  <a:srgbClr val="FFFFFF"/>
                </a:solidFill>
                <a:effectLst>
                  <a:glow rad="152400">
                    <a:schemeClr val="tx1"/>
                  </a:glow>
                </a:effectLst>
                <a:latin typeface="Arial" panose="020B0604020202020204" pitchFamily="34" charset="0"/>
                <a:ea typeface="SimSun" charset="0"/>
                <a:cs typeface="Arial" panose="020B0604020202020204" pitchFamily="34" charset="0"/>
              </a:rPr>
              <a: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138"/>
                                        </p:tgtEl>
                                        <p:attrNameLst>
                                          <p:attrName>style.visibility</p:attrName>
                                        </p:attrNameLst>
                                      </p:cBhvr>
                                      <p:to>
                                        <p:strVal val="visible"/>
                                      </p:to>
                                    </p:set>
                                    <p:animEffect transition="in" filter="wipe(left)">
                                      <p:cBhvr>
                                        <p:cTn id="7" dur="500"/>
                                        <p:tgtEl>
                                          <p:spTgt spid="4813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8132"/>
                                        </p:tgtEl>
                                        <p:attrNameLst>
                                          <p:attrName>style.visibility</p:attrName>
                                        </p:attrNameLst>
                                      </p:cBhvr>
                                      <p:to>
                                        <p:strVal val="visible"/>
                                      </p:to>
                                    </p:set>
                                    <p:animEffect transition="in" filter="wipe(left)">
                                      <p:cBhvr>
                                        <p:cTn id="11" dur="500"/>
                                        <p:tgtEl>
                                          <p:spTgt spid="48132"/>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8133"/>
                                        </p:tgtEl>
                                        <p:attrNameLst>
                                          <p:attrName>style.visibility</p:attrName>
                                        </p:attrNameLst>
                                      </p:cBhvr>
                                      <p:to>
                                        <p:strVal val="visible"/>
                                      </p:to>
                                    </p:set>
                                    <p:animEffect transition="in" filter="wipe(left)">
                                      <p:cBhvr>
                                        <p:cTn id="15" dur="500"/>
                                        <p:tgtEl>
                                          <p:spTgt spid="4813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48131"/>
                                        </p:tgtEl>
                                        <p:attrNameLst>
                                          <p:attrName>style.visibility</p:attrName>
                                        </p:attrNameLst>
                                      </p:cBhvr>
                                      <p:to>
                                        <p:strVal val="visible"/>
                                      </p:to>
                                    </p:set>
                                    <p:animEffect transition="in" filter="blinds(horizontal)">
                                      <p:cBhvr>
                                        <p:cTn id="20" dur="500"/>
                                        <p:tgtEl>
                                          <p:spTgt spid="4813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linds(horizont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2" grpId="0" animBg="1"/>
      <p:bldP spid="48133" grpId="0" animBg="1"/>
      <p:bldP spid="4813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pic>
        <p:nvPicPr>
          <p:cNvPr id="250882" name="Picture 2" descr="italy_rome">
            <a:extLst>
              <a:ext uri="{FF2B5EF4-FFF2-40B4-BE49-F238E27FC236}">
                <a16:creationId xmlns:a16="http://schemas.microsoft.com/office/drawing/2014/main" id="{11AD456C-0F0F-CB48-ADD2-8DE462D49B6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 y="-19050"/>
            <a:ext cx="8801100" cy="6858000"/>
          </a:xfrm>
        </p:spPr>
      </p:pic>
      <p:sp>
        <p:nvSpPr>
          <p:cNvPr id="50179" name="Rectangle 3">
            <a:extLst>
              <a:ext uri="{FF2B5EF4-FFF2-40B4-BE49-F238E27FC236}">
                <a16:creationId xmlns:a16="http://schemas.microsoft.com/office/drawing/2014/main" id="{896D5C75-EA02-0D78-771C-FB029412039A}"/>
              </a:ext>
            </a:extLst>
          </p:cNvPr>
          <p:cNvSpPr>
            <a:spLocks noChangeArrowheads="1"/>
          </p:cNvSpPr>
          <p:nvPr/>
        </p:nvSpPr>
        <p:spPr bwMode="auto">
          <a:xfrm>
            <a:off x="3836988" y="2368550"/>
            <a:ext cx="1001712" cy="450850"/>
          </a:xfrm>
          <a:prstGeom prst="rect">
            <a:avLst/>
          </a:prstGeom>
          <a:noFill/>
          <a:ln>
            <a:noFill/>
          </a:ln>
          <a:extLst>
            <a:ext uri="{909E8E84-426E-40dd-AFC4-6F175D3DCCD1}"/>
            <a:ext uri="{91240B29-F687-4f45-9708-019B960494DF}"/>
          </a:extLst>
        </p:spPr>
        <p:txBody>
          <a:bodyPr tIns="91440" bIns="91440"/>
          <a:lstStyle/>
          <a:p>
            <a:pPr eaLnBrk="1" hangingPunct="1">
              <a:defRPr/>
            </a:pPr>
            <a:r>
              <a:rPr lang="ar-JO" altLang="zh-CN" sz="2000" b="1" dirty="0">
                <a:effectLst>
                  <a:glow rad="317500">
                    <a:srgbClr val="000000">
                      <a:alpha val="76000"/>
                    </a:srgbClr>
                  </a:glow>
                </a:effectLst>
                <a:ea typeface="宋体" charset="0"/>
                <a:cs typeface="宋体" charset="0"/>
              </a:rPr>
              <a:t>روما</a:t>
            </a:r>
            <a:endParaRPr lang="en-US" altLang="zh-CN" sz="2000" b="1" dirty="0">
              <a:effectLst>
                <a:glow rad="317500">
                  <a:srgbClr val="000000">
                    <a:alpha val="76000"/>
                  </a:srgbClr>
                </a:glow>
              </a:effectLst>
              <a:ea typeface="宋体" charset="0"/>
              <a:cs typeface="宋体" charset="0"/>
            </a:endParaRPr>
          </a:p>
        </p:txBody>
      </p:sp>
      <p:sp>
        <p:nvSpPr>
          <p:cNvPr id="50180" name="Rectangle 4">
            <a:extLst>
              <a:ext uri="{FF2B5EF4-FFF2-40B4-BE49-F238E27FC236}">
                <a16:creationId xmlns:a16="http://schemas.microsoft.com/office/drawing/2014/main" id="{537FE0F6-B3ED-0F3E-0971-170E2F38E9CA}"/>
              </a:ext>
            </a:extLst>
          </p:cNvPr>
          <p:cNvSpPr>
            <a:spLocks noChangeArrowheads="1"/>
          </p:cNvSpPr>
          <p:nvPr/>
        </p:nvSpPr>
        <p:spPr bwMode="auto">
          <a:xfrm>
            <a:off x="450850" y="427038"/>
            <a:ext cx="8229600" cy="1143000"/>
          </a:xfrm>
          <a:prstGeom prst="rect">
            <a:avLst/>
          </a:prstGeom>
          <a:noFill/>
          <a:ln w="9525">
            <a:noFill/>
            <a:miter lim="800000"/>
            <a:headEnd/>
            <a:tailEnd/>
          </a:ln>
          <a:effectLst/>
        </p:spPr>
        <p:txBody>
          <a:bodyPr anchor="ctr"/>
          <a:lstStyle/>
          <a:p>
            <a:pPr algn="ctr" eaLnBrk="1" hangingPunct="1">
              <a:defRPr/>
            </a:pPr>
            <a:endParaRPr lang="en-US" sz="4400" b="1" dirty="0">
              <a:solidFill>
                <a:srgbClr val="99CCFF"/>
              </a:solidFill>
              <a:effectLst>
                <a:outerShdw blurRad="38100" dist="38100" dir="2700000" algn="tl">
                  <a:srgbClr val="000000"/>
                </a:outerShdw>
              </a:effectLst>
              <a:ea typeface="ＭＳ Ｐゴシック" charset="-128"/>
              <a:cs typeface="ＭＳ Ｐゴシック" charset="-128"/>
            </a:endParaRPr>
          </a:p>
        </p:txBody>
      </p:sp>
      <p:sp>
        <p:nvSpPr>
          <p:cNvPr id="50181" name="Rectangle 5">
            <a:extLst>
              <a:ext uri="{FF2B5EF4-FFF2-40B4-BE49-F238E27FC236}">
                <a16:creationId xmlns:a16="http://schemas.microsoft.com/office/drawing/2014/main" id="{A67AA242-B352-1156-18AC-CBD8BCA292E5}"/>
              </a:ext>
            </a:extLst>
          </p:cNvPr>
          <p:cNvSpPr>
            <a:spLocks noGrp="1" noChangeArrowheads="1"/>
          </p:cNvSpPr>
          <p:nvPr>
            <p:ph type="title"/>
          </p:nvPr>
        </p:nvSpPr>
        <p:spPr/>
        <p:txBody>
          <a:bodyPr/>
          <a:lstStyle/>
          <a:p>
            <a:pPr eaLnBrk="1" hangingPunct="1">
              <a:defRPr/>
            </a:pPr>
            <a:r>
              <a:rPr lang="ar-JO" altLang="zh-CN" dirty="0">
                <a:solidFill>
                  <a:schemeClr val="tx1"/>
                </a:solidFill>
                <a:ea typeface="宋体" charset="0"/>
                <a:cs typeface="宋体" charset="0"/>
              </a:rPr>
              <a:t>المكان</a:t>
            </a:r>
            <a:endParaRPr lang="en-US" dirty="0">
              <a:solidFill>
                <a:schemeClr val="tx1"/>
              </a:solidFill>
              <a:ea typeface="ＭＳ Ｐゴシック" charset="0"/>
              <a:cs typeface="ＭＳ Ｐゴシック" charset="0"/>
            </a:endParaRPr>
          </a:p>
        </p:txBody>
      </p:sp>
      <p:grpSp>
        <p:nvGrpSpPr>
          <p:cNvPr id="2" name="Group 6">
            <a:extLst>
              <a:ext uri="{FF2B5EF4-FFF2-40B4-BE49-F238E27FC236}">
                <a16:creationId xmlns:a16="http://schemas.microsoft.com/office/drawing/2014/main" id="{165D18FB-D230-6085-7812-03AD9D78DB40}"/>
              </a:ext>
            </a:extLst>
          </p:cNvPr>
          <p:cNvGrpSpPr>
            <a:grpSpLocks/>
          </p:cNvGrpSpPr>
          <p:nvPr/>
        </p:nvGrpSpPr>
        <p:grpSpPr bwMode="auto">
          <a:xfrm>
            <a:off x="5429250" y="457200"/>
            <a:ext cx="3286125" cy="2686050"/>
            <a:chOff x="3420" y="288"/>
            <a:chExt cx="2070" cy="1692"/>
          </a:xfrm>
        </p:grpSpPr>
        <p:grpSp>
          <p:nvGrpSpPr>
            <p:cNvPr id="250889" name="Group 7">
              <a:extLst>
                <a:ext uri="{FF2B5EF4-FFF2-40B4-BE49-F238E27FC236}">
                  <a16:creationId xmlns:a16="http://schemas.microsoft.com/office/drawing/2014/main" id="{9F69391D-9DDA-F879-6183-60FA7BF42383}"/>
                </a:ext>
              </a:extLst>
            </p:cNvPr>
            <p:cNvGrpSpPr>
              <a:grpSpLocks/>
            </p:cNvGrpSpPr>
            <p:nvPr/>
          </p:nvGrpSpPr>
          <p:grpSpPr bwMode="auto">
            <a:xfrm>
              <a:off x="4492" y="1052"/>
              <a:ext cx="998" cy="928"/>
              <a:chOff x="2316" y="1145"/>
              <a:chExt cx="3020" cy="2812"/>
            </a:xfrm>
          </p:grpSpPr>
          <p:sp>
            <p:nvSpPr>
              <p:cNvPr id="250891" name="Freeform 8">
                <a:extLst>
                  <a:ext uri="{FF2B5EF4-FFF2-40B4-BE49-F238E27FC236}">
                    <a16:creationId xmlns:a16="http://schemas.microsoft.com/office/drawing/2014/main" id="{81954B18-D7BC-E72E-9F39-72501E5A1D8E}"/>
                  </a:ext>
                </a:extLst>
              </p:cNvPr>
              <p:cNvSpPr>
                <a:spLocks/>
              </p:cNvSpPr>
              <p:nvPr/>
            </p:nvSpPr>
            <p:spPr bwMode="auto">
              <a:xfrm>
                <a:off x="2316" y="1145"/>
                <a:ext cx="3001" cy="2793"/>
              </a:xfrm>
              <a:custGeom>
                <a:avLst/>
                <a:gdLst>
                  <a:gd name="T0" fmla="*/ 187 w 3010"/>
                  <a:gd name="T1" fmla="*/ 6805 h 2706"/>
                  <a:gd name="T2" fmla="*/ 195 w 3010"/>
                  <a:gd name="T3" fmla="*/ 6917 h 2706"/>
                  <a:gd name="T4" fmla="*/ 217 w 3010"/>
                  <a:gd name="T5" fmla="*/ 7049 h 2706"/>
                  <a:gd name="T6" fmla="*/ 250 w 3010"/>
                  <a:gd name="T7" fmla="*/ 7139 h 2706"/>
                  <a:gd name="T8" fmla="*/ 280 w 3010"/>
                  <a:gd name="T9" fmla="*/ 7182 h 2706"/>
                  <a:gd name="T10" fmla="*/ 318 w 3010"/>
                  <a:gd name="T11" fmla="*/ 7215 h 2706"/>
                  <a:gd name="T12" fmla="*/ 364 w 3010"/>
                  <a:gd name="T13" fmla="*/ 7215 h 2706"/>
                  <a:gd name="T14" fmla="*/ 419 w 3010"/>
                  <a:gd name="T15" fmla="*/ 7186 h 2706"/>
                  <a:gd name="T16" fmla="*/ 477 w 3010"/>
                  <a:gd name="T17" fmla="*/ 7138 h 2706"/>
                  <a:gd name="T18" fmla="*/ 495 w 3010"/>
                  <a:gd name="T19" fmla="*/ 7098 h 2706"/>
                  <a:gd name="T20" fmla="*/ 534 w 3010"/>
                  <a:gd name="T21" fmla="*/ 7068 h 2706"/>
                  <a:gd name="T22" fmla="*/ 610 w 3010"/>
                  <a:gd name="T23" fmla="*/ 7030 h 2706"/>
                  <a:gd name="T24" fmla="*/ 709 w 3010"/>
                  <a:gd name="T25" fmla="*/ 6972 h 2706"/>
                  <a:gd name="T26" fmla="*/ 818 w 3010"/>
                  <a:gd name="T27" fmla="*/ 6917 h 2706"/>
                  <a:gd name="T28" fmla="*/ 969 w 3010"/>
                  <a:gd name="T29" fmla="*/ 6859 h 2706"/>
                  <a:gd name="T30" fmla="*/ 1138 w 3010"/>
                  <a:gd name="T31" fmla="*/ 6801 h 2706"/>
                  <a:gd name="T32" fmla="*/ 1345 w 3010"/>
                  <a:gd name="T33" fmla="*/ 6768 h 2706"/>
                  <a:gd name="T34" fmla="*/ 1563 w 3010"/>
                  <a:gd name="T35" fmla="*/ 6727 h 2706"/>
                  <a:gd name="T36" fmla="*/ 1815 w 3010"/>
                  <a:gd name="T37" fmla="*/ 6703 h 2706"/>
                  <a:gd name="T38" fmla="*/ 2103 w 3010"/>
                  <a:gd name="T39" fmla="*/ 6711 h 2706"/>
                  <a:gd name="T40" fmla="*/ 2414 w 3010"/>
                  <a:gd name="T41" fmla="*/ 6732 h 2706"/>
                  <a:gd name="T42" fmla="*/ 2626 w 3010"/>
                  <a:gd name="T43" fmla="*/ 6771 h 2706"/>
                  <a:gd name="T44" fmla="*/ 2650 w 3010"/>
                  <a:gd name="T45" fmla="*/ 6771 h 2706"/>
                  <a:gd name="T46" fmla="*/ 2683 w 3010"/>
                  <a:gd name="T47" fmla="*/ 6732 h 2706"/>
                  <a:gd name="T48" fmla="*/ 2716 w 3010"/>
                  <a:gd name="T49" fmla="*/ 6650 h 2706"/>
                  <a:gd name="T50" fmla="*/ 2731 w 3010"/>
                  <a:gd name="T51" fmla="*/ 6569 h 2706"/>
                  <a:gd name="T52" fmla="*/ 2739 w 3010"/>
                  <a:gd name="T53" fmla="*/ 6468 h 2706"/>
                  <a:gd name="T54" fmla="*/ 2741 w 3010"/>
                  <a:gd name="T55" fmla="*/ 6341 h 2706"/>
                  <a:gd name="T56" fmla="*/ 2738 w 3010"/>
                  <a:gd name="T57" fmla="*/ 6194 h 2706"/>
                  <a:gd name="T58" fmla="*/ 2728 w 3010"/>
                  <a:gd name="T59" fmla="*/ 6015 h 2706"/>
                  <a:gd name="T60" fmla="*/ 2726 w 3010"/>
                  <a:gd name="T61" fmla="*/ 5937 h 2706"/>
                  <a:gd name="T62" fmla="*/ 2722 w 3010"/>
                  <a:gd name="T63" fmla="*/ 5800 h 2706"/>
                  <a:gd name="T64" fmla="*/ 2716 w 3010"/>
                  <a:gd name="T65" fmla="*/ 5581 h 2706"/>
                  <a:gd name="T66" fmla="*/ 2711 w 3010"/>
                  <a:gd name="T67" fmla="*/ 5310 h 2706"/>
                  <a:gd name="T68" fmla="*/ 2702 w 3010"/>
                  <a:gd name="T69" fmla="*/ 4963 h 2706"/>
                  <a:gd name="T70" fmla="*/ 2696 w 3010"/>
                  <a:gd name="T71" fmla="*/ 4554 h 2706"/>
                  <a:gd name="T72" fmla="*/ 2685 w 3010"/>
                  <a:gd name="T73" fmla="*/ 4065 h 2706"/>
                  <a:gd name="T74" fmla="*/ 2675 w 3010"/>
                  <a:gd name="T75" fmla="*/ 3527 h 2706"/>
                  <a:gd name="T76" fmla="*/ 2666 w 3010"/>
                  <a:gd name="T77" fmla="*/ 2918 h 2706"/>
                  <a:gd name="T78" fmla="*/ 2658 w 3010"/>
                  <a:gd name="T79" fmla="*/ 2252 h 2706"/>
                  <a:gd name="T80" fmla="*/ 2650 w 3010"/>
                  <a:gd name="T81" fmla="*/ 1530 h 2706"/>
                  <a:gd name="T82" fmla="*/ 2643 w 3010"/>
                  <a:gd name="T83" fmla="*/ 742 h 2706"/>
                  <a:gd name="T84" fmla="*/ 2638 w 3010"/>
                  <a:gd name="T85" fmla="*/ 377 h 2706"/>
                  <a:gd name="T86" fmla="*/ 2633 w 3010"/>
                  <a:gd name="T87" fmla="*/ 295 h 2706"/>
                  <a:gd name="T88" fmla="*/ 2616 w 3010"/>
                  <a:gd name="T89" fmla="*/ 197 h 2706"/>
                  <a:gd name="T90" fmla="*/ 2580 w 3010"/>
                  <a:gd name="T91" fmla="*/ 91 h 2706"/>
                  <a:gd name="T92" fmla="*/ 2549 w 3010"/>
                  <a:gd name="T93" fmla="*/ 57 h 2706"/>
                  <a:gd name="T94" fmla="*/ 2513 w 3010"/>
                  <a:gd name="T95" fmla="*/ 8 h 2706"/>
                  <a:gd name="T96" fmla="*/ 2472 w 3010"/>
                  <a:gd name="T97" fmla="*/ 2 h 2706"/>
                  <a:gd name="T98" fmla="*/ 2425 w 3010"/>
                  <a:gd name="T99" fmla="*/ 0 h 2706"/>
                  <a:gd name="T100" fmla="*/ 167 w 3010"/>
                  <a:gd name="T101" fmla="*/ 437 h 2706"/>
                  <a:gd name="T102" fmla="*/ 159 w 3010"/>
                  <a:gd name="T103" fmla="*/ 437 h 2706"/>
                  <a:gd name="T104" fmla="*/ 121 w 3010"/>
                  <a:gd name="T105" fmla="*/ 451 h 2706"/>
                  <a:gd name="T106" fmla="*/ 77 w 3010"/>
                  <a:gd name="T107" fmla="*/ 488 h 2706"/>
                  <a:gd name="T108" fmla="*/ 36 w 3010"/>
                  <a:gd name="T109" fmla="*/ 546 h 2706"/>
                  <a:gd name="T110" fmla="*/ 7 w 3010"/>
                  <a:gd name="T111" fmla="*/ 647 h 2706"/>
                  <a:gd name="T112" fmla="*/ 0 w 3010"/>
                  <a:gd name="T113" fmla="*/ 755 h 27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10"/>
                  <a:gd name="T172" fmla="*/ 0 h 2706"/>
                  <a:gd name="T173" fmla="*/ 3010 w 3010"/>
                  <a:gd name="T174" fmla="*/ 2706 h 27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10" h="2706">
                    <a:moveTo>
                      <a:pt x="1" y="295"/>
                    </a:moveTo>
                    <a:lnTo>
                      <a:pt x="218" y="2537"/>
                    </a:lnTo>
                    <a:lnTo>
                      <a:pt x="218" y="2539"/>
                    </a:lnTo>
                    <a:lnTo>
                      <a:pt x="218" y="2548"/>
                    </a:lnTo>
                    <a:lnTo>
                      <a:pt x="218" y="2552"/>
                    </a:lnTo>
                    <a:lnTo>
                      <a:pt x="218" y="2560"/>
                    </a:lnTo>
                    <a:lnTo>
                      <a:pt x="220" y="2567"/>
                    </a:lnTo>
                    <a:lnTo>
                      <a:pt x="222" y="2577"/>
                    </a:lnTo>
                    <a:lnTo>
                      <a:pt x="224" y="2584"/>
                    </a:lnTo>
                    <a:lnTo>
                      <a:pt x="226" y="2594"/>
                    </a:lnTo>
                    <a:lnTo>
                      <a:pt x="229" y="2603"/>
                    </a:lnTo>
                    <a:lnTo>
                      <a:pt x="233" y="2615"/>
                    </a:lnTo>
                    <a:lnTo>
                      <a:pt x="237" y="2622"/>
                    </a:lnTo>
                    <a:lnTo>
                      <a:pt x="243" y="2634"/>
                    </a:lnTo>
                    <a:lnTo>
                      <a:pt x="248" y="2643"/>
                    </a:lnTo>
                    <a:lnTo>
                      <a:pt x="256" y="2653"/>
                    </a:lnTo>
                    <a:lnTo>
                      <a:pt x="264" y="2662"/>
                    </a:lnTo>
                    <a:lnTo>
                      <a:pt x="273" y="2670"/>
                    </a:lnTo>
                    <a:lnTo>
                      <a:pt x="277" y="2674"/>
                    </a:lnTo>
                    <a:lnTo>
                      <a:pt x="281" y="2677"/>
                    </a:lnTo>
                    <a:lnTo>
                      <a:pt x="288" y="2681"/>
                    </a:lnTo>
                    <a:lnTo>
                      <a:pt x="294" y="2685"/>
                    </a:lnTo>
                    <a:lnTo>
                      <a:pt x="300" y="2687"/>
                    </a:lnTo>
                    <a:lnTo>
                      <a:pt x="305" y="2691"/>
                    </a:lnTo>
                    <a:lnTo>
                      <a:pt x="311" y="2693"/>
                    </a:lnTo>
                    <a:lnTo>
                      <a:pt x="319" y="2696"/>
                    </a:lnTo>
                    <a:lnTo>
                      <a:pt x="324" y="2698"/>
                    </a:lnTo>
                    <a:lnTo>
                      <a:pt x="334" y="2700"/>
                    </a:lnTo>
                    <a:lnTo>
                      <a:pt x="340" y="2702"/>
                    </a:lnTo>
                    <a:lnTo>
                      <a:pt x="349" y="2704"/>
                    </a:lnTo>
                    <a:lnTo>
                      <a:pt x="357" y="2704"/>
                    </a:lnTo>
                    <a:lnTo>
                      <a:pt x="366" y="2706"/>
                    </a:lnTo>
                    <a:lnTo>
                      <a:pt x="376" y="2706"/>
                    </a:lnTo>
                    <a:lnTo>
                      <a:pt x="385" y="2706"/>
                    </a:lnTo>
                    <a:lnTo>
                      <a:pt x="395" y="2704"/>
                    </a:lnTo>
                    <a:lnTo>
                      <a:pt x="404" y="2704"/>
                    </a:lnTo>
                    <a:lnTo>
                      <a:pt x="414" y="2702"/>
                    </a:lnTo>
                    <a:lnTo>
                      <a:pt x="427" y="2702"/>
                    </a:lnTo>
                    <a:lnTo>
                      <a:pt x="439" y="2698"/>
                    </a:lnTo>
                    <a:lnTo>
                      <a:pt x="450" y="2695"/>
                    </a:lnTo>
                    <a:lnTo>
                      <a:pt x="461" y="2693"/>
                    </a:lnTo>
                    <a:lnTo>
                      <a:pt x="475" y="2689"/>
                    </a:lnTo>
                    <a:lnTo>
                      <a:pt x="488" y="2683"/>
                    </a:lnTo>
                    <a:lnTo>
                      <a:pt x="503" y="2679"/>
                    </a:lnTo>
                    <a:lnTo>
                      <a:pt x="516" y="2676"/>
                    </a:lnTo>
                    <a:lnTo>
                      <a:pt x="532" y="2670"/>
                    </a:lnTo>
                    <a:lnTo>
                      <a:pt x="534" y="2668"/>
                    </a:lnTo>
                    <a:lnTo>
                      <a:pt x="541" y="2666"/>
                    </a:lnTo>
                    <a:lnTo>
                      <a:pt x="545" y="2664"/>
                    </a:lnTo>
                    <a:lnTo>
                      <a:pt x="551" y="2662"/>
                    </a:lnTo>
                    <a:lnTo>
                      <a:pt x="556" y="2660"/>
                    </a:lnTo>
                    <a:lnTo>
                      <a:pt x="566" y="2658"/>
                    </a:lnTo>
                    <a:lnTo>
                      <a:pt x="573" y="2657"/>
                    </a:lnTo>
                    <a:lnTo>
                      <a:pt x="585" y="2653"/>
                    </a:lnTo>
                    <a:lnTo>
                      <a:pt x="596" y="2649"/>
                    </a:lnTo>
                    <a:lnTo>
                      <a:pt x="610" y="2647"/>
                    </a:lnTo>
                    <a:lnTo>
                      <a:pt x="621" y="2645"/>
                    </a:lnTo>
                    <a:lnTo>
                      <a:pt x="638" y="2641"/>
                    </a:lnTo>
                    <a:lnTo>
                      <a:pt x="653" y="2639"/>
                    </a:lnTo>
                    <a:lnTo>
                      <a:pt x="672" y="2636"/>
                    </a:lnTo>
                    <a:lnTo>
                      <a:pt x="689" y="2630"/>
                    </a:lnTo>
                    <a:lnTo>
                      <a:pt x="707" y="2628"/>
                    </a:lnTo>
                    <a:lnTo>
                      <a:pt x="727" y="2622"/>
                    </a:lnTo>
                    <a:lnTo>
                      <a:pt x="750" y="2618"/>
                    </a:lnTo>
                    <a:lnTo>
                      <a:pt x="771" y="2615"/>
                    </a:lnTo>
                    <a:lnTo>
                      <a:pt x="796" y="2611"/>
                    </a:lnTo>
                    <a:lnTo>
                      <a:pt x="821" y="2605"/>
                    </a:lnTo>
                    <a:lnTo>
                      <a:pt x="847" y="2603"/>
                    </a:lnTo>
                    <a:lnTo>
                      <a:pt x="874" y="2598"/>
                    </a:lnTo>
                    <a:lnTo>
                      <a:pt x="902" y="2594"/>
                    </a:lnTo>
                    <a:lnTo>
                      <a:pt x="933" y="2588"/>
                    </a:lnTo>
                    <a:lnTo>
                      <a:pt x="963" y="2584"/>
                    </a:lnTo>
                    <a:lnTo>
                      <a:pt x="993" y="2580"/>
                    </a:lnTo>
                    <a:lnTo>
                      <a:pt x="1028" y="2575"/>
                    </a:lnTo>
                    <a:lnTo>
                      <a:pt x="1062" y="2571"/>
                    </a:lnTo>
                    <a:lnTo>
                      <a:pt x="1100" y="2569"/>
                    </a:lnTo>
                    <a:lnTo>
                      <a:pt x="1136" y="2563"/>
                    </a:lnTo>
                    <a:lnTo>
                      <a:pt x="1172" y="2560"/>
                    </a:lnTo>
                    <a:lnTo>
                      <a:pt x="1212" y="2556"/>
                    </a:lnTo>
                    <a:lnTo>
                      <a:pt x="1252" y="2550"/>
                    </a:lnTo>
                    <a:lnTo>
                      <a:pt x="1292" y="2546"/>
                    </a:lnTo>
                    <a:lnTo>
                      <a:pt x="1336" y="2544"/>
                    </a:lnTo>
                    <a:lnTo>
                      <a:pt x="1379" y="2541"/>
                    </a:lnTo>
                    <a:lnTo>
                      <a:pt x="1423" y="2537"/>
                    </a:lnTo>
                    <a:lnTo>
                      <a:pt x="1469" y="2535"/>
                    </a:lnTo>
                    <a:lnTo>
                      <a:pt x="1516" y="2531"/>
                    </a:lnTo>
                    <a:lnTo>
                      <a:pt x="1566" y="2529"/>
                    </a:lnTo>
                    <a:lnTo>
                      <a:pt x="1615" y="2525"/>
                    </a:lnTo>
                    <a:lnTo>
                      <a:pt x="1664" y="2523"/>
                    </a:lnTo>
                    <a:lnTo>
                      <a:pt x="1718" y="2522"/>
                    </a:lnTo>
                    <a:lnTo>
                      <a:pt x="1771" y="2520"/>
                    </a:lnTo>
                    <a:lnTo>
                      <a:pt x="1826" y="2520"/>
                    </a:lnTo>
                    <a:lnTo>
                      <a:pt x="1881" y="2516"/>
                    </a:lnTo>
                    <a:lnTo>
                      <a:pt x="1940" y="2516"/>
                    </a:lnTo>
                    <a:lnTo>
                      <a:pt x="1997" y="2514"/>
                    </a:lnTo>
                    <a:lnTo>
                      <a:pt x="2056" y="2514"/>
                    </a:lnTo>
                    <a:lnTo>
                      <a:pt x="2117" y="2514"/>
                    </a:lnTo>
                    <a:lnTo>
                      <a:pt x="2179" y="2514"/>
                    </a:lnTo>
                    <a:lnTo>
                      <a:pt x="2242" y="2514"/>
                    </a:lnTo>
                    <a:lnTo>
                      <a:pt x="2309" y="2516"/>
                    </a:lnTo>
                    <a:lnTo>
                      <a:pt x="2373" y="2516"/>
                    </a:lnTo>
                    <a:lnTo>
                      <a:pt x="2440" y="2518"/>
                    </a:lnTo>
                    <a:lnTo>
                      <a:pt x="2508" y="2520"/>
                    </a:lnTo>
                    <a:lnTo>
                      <a:pt x="2579" y="2523"/>
                    </a:lnTo>
                    <a:lnTo>
                      <a:pt x="2649" y="2525"/>
                    </a:lnTo>
                    <a:lnTo>
                      <a:pt x="2721" y="2529"/>
                    </a:lnTo>
                    <a:lnTo>
                      <a:pt x="2795" y="2533"/>
                    </a:lnTo>
                    <a:lnTo>
                      <a:pt x="2869" y="2537"/>
                    </a:lnTo>
                    <a:lnTo>
                      <a:pt x="2871" y="2537"/>
                    </a:lnTo>
                    <a:lnTo>
                      <a:pt x="2879" y="2537"/>
                    </a:lnTo>
                    <a:lnTo>
                      <a:pt x="2881" y="2537"/>
                    </a:lnTo>
                    <a:lnTo>
                      <a:pt x="2886" y="2537"/>
                    </a:lnTo>
                    <a:lnTo>
                      <a:pt x="2892" y="2537"/>
                    </a:lnTo>
                    <a:lnTo>
                      <a:pt x="2898" y="2537"/>
                    </a:lnTo>
                    <a:lnTo>
                      <a:pt x="2905" y="2537"/>
                    </a:lnTo>
                    <a:lnTo>
                      <a:pt x="2913" y="2535"/>
                    </a:lnTo>
                    <a:lnTo>
                      <a:pt x="2919" y="2533"/>
                    </a:lnTo>
                    <a:lnTo>
                      <a:pt x="2928" y="2531"/>
                    </a:lnTo>
                    <a:lnTo>
                      <a:pt x="2934" y="2529"/>
                    </a:lnTo>
                    <a:lnTo>
                      <a:pt x="2943" y="2525"/>
                    </a:lnTo>
                    <a:lnTo>
                      <a:pt x="2951" y="2522"/>
                    </a:lnTo>
                    <a:lnTo>
                      <a:pt x="2961" y="2516"/>
                    </a:lnTo>
                    <a:lnTo>
                      <a:pt x="2966" y="2510"/>
                    </a:lnTo>
                    <a:lnTo>
                      <a:pt x="2974" y="2503"/>
                    </a:lnTo>
                    <a:lnTo>
                      <a:pt x="2980" y="2493"/>
                    </a:lnTo>
                    <a:lnTo>
                      <a:pt x="2987" y="2485"/>
                    </a:lnTo>
                    <a:lnTo>
                      <a:pt x="2989" y="2478"/>
                    </a:lnTo>
                    <a:lnTo>
                      <a:pt x="2991" y="2474"/>
                    </a:lnTo>
                    <a:lnTo>
                      <a:pt x="2993" y="2466"/>
                    </a:lnTo>
                    <a:lnTo>
                      <a:pt x="2997" y="2463"/>
                    </a:lnTo>
                    <a:lnTo>
                      <a:pt x="2999" y="2455"/>
                    </a:lnTo>
                    <a:lnTo>
                      <a:pt x="3000" y="2449"/>
                    </a:lnTo>
                    <a:lnTo>
                      <a:pt x="3002" y="2442"/>
                    </a:lnTo>
                    <a:lnTo>
                      <a:pt x="3004" y="2434"/>
                    </a:lnTo>
                    <a:lnTo>
                      <a:pt x="3006" y="2426"/>
                    </a:lnTo>
                    <a:lnTo>
                      <a:pt x="3006" y="2417"/>
                    </a:lnTo>
                    <a:lnTo>
                      <a:pt x="3006" y="2407"/>
                    </a:lnTo>
                    <a:lnTo>
                      <a:pt x="3008" y="2400"/>
                    </a:lnTo>
                    <a:lnTo>
                      <a:pt x="3008" y="2388"/>
                    </a:lnTo>
                    <a:lnTo>
                      <a:pt x="3008" y="2379"/>
                    </a:lnTo>
                    <a:lnTo>
                      <a:pt x="3008" y="2369"/>
                    </a:lnTo>
                    <a:lnTo>
                      <a:pt x="3010" y="2358"/>
                    </a:lnTo>
                    <a:lnTo>
                      <a:pt x="3006" y="2347"/>
                    </a:lnTo>
                    <a:lnTo>
                      <a:pt x="3006" y="2335"/>
                    </a:lnTo>
                    <a:lnTo>
                      <a:pt x="3004" y="2322"/>
                    </a:lnTo>
                    <a:lnTo>
                      <a:pt x="3004" y="2310"/>
                    </a:lnTo>
                    <a:lnTo>
                      <a:pt x="3000" y="2295"/>
                    </a:lnTo>
                    <a:lnTo>
                      <a:pt x="2999" y="2282"/>
                    </a:lnTo>
                    <a:lnTo>
                      <a:pt x="2997" y="2269"/>
                    </a:lnTo>
                    <a:lnTo>
                      <a:pt x="2993" y="2255"/>
                    </a:lnTo>
                    <a:lnTo>
                      <a:pt x="2993" y="2251"/>
                    </a:lnTo>
                    <a:lnTo>
                      <a:pt x="2993" y="2246"/>
                    </a:lnTo>
                    <a:lnTo>
                      <a:pt x="2991" y="2238"/>
                    </a:lnTo>
                    <a:lnTo>
                      <a:pt x="2991" y="2232"/>
                    </a:lnTo>
                    <a:lnTo>
                      <a:pt x="2991" y="2225"/>
                    </a:lnTo>
                    <a:lnTo>
                      <a:pt x="2991" y="2219"/>
                    </a:lnTo>
                    <a:lnTo>
                      <a:pt x="2989" y="2208"/>
                    </a:lnTo>
                    <a:lnTo>
                      <a:pt x="2989" y="2198"/>
                    </a:lnTo>
                    <a:lnTo>
                      <a:pt x="2987" y="2187"/>
                    </a:lnTo>
                    <a:lnTo>
                      <a:pt x="2987" y="2175"/>
                    </a:lnTo>
                    <a:lnTo>
                      <a:pt x="2983" y="2160"/>
                    </a:lnTo>
                    <a:lnTo>
                      <a:pt x="2983" y="2147"/>
                    </a:lnTo>
                    <a:lnTo>
                      <a:pt x="2981" y="2130"/>
                    </a:lnTo>
                    <a:lnTo>
                      <a:pt x="2981" y="2115"/>
                    </a:lnTo>
                    <a:lnTo>
                      <a:pt x="2980" y="2094"/>
                    </a:lnTo>
                    <a:lnTo>
                      <a:pt x="2980" y="2077"/>
                    </a:lnTo>
                    <a:lnTo>
                      <a:pt x="2978" y="2056"/>
                    </a:lnTo>
                    <a:lnTo>
                      <a:pt x="2976" y="2035"/>
                    </a:lnTo>
                    <a:lnTo>
                      <a:pt x="2974" y="2014"/>
                    </a:lnTo>
                    <a:lnTo>
                      <a:pt x="2974" y="1991"/>
                    </a:lnTo>
                    <a:lnTo>
                      <a:pt x="2972" y="1966"/>
                    </a:lnTo>
                    <a:lnTo>
                      <a:pt x="2970" y="1943"/>
                    </a:lnTo>
                    <a:lnTo>
                      <a:pt x="2968" y="1915"/>
                    </a:lnTo>
                    <a:lnTo>
                      <a:pt x="2966" y="1888"/>
                    </a:lnTo>
                    <a:lnTo>
                      <a:pt x="2964" y="1860"/>
                    </a:lnTo>
                    <a:lnTo>
                      <a:pt x="2964" y="1831"/>
                    </a:lnTo>
                    <a:lnTo>
                      <a:pt x="2961" y="1801"/>
                    </a:lnTo>
                    <a:lnTo>
                      <a:pt x="2961" y="1770"/>
                    </a:lnTo>
                    <a:lnTo>
                      <a:pt x="2957" y="1740"/>
                    </a:lnTo>
                    <a:lnTo>
                      <a:pt x="2957" y="1708"/>
                    </a:lnTo>
                    <a:lnTo>
                      <a:pt x="2953" y="1672"/>
                    </a:lnTo>
                    <a:lnTo>
                      <a:pt x="2951" y="1637"/>
                    </a:lnTo>
                    <a:lnTo>
                      <a:pt x="2949" y="1601"/>
                    </a:lnTo>
                    <a:lnTo>
                      <a:pt x="2949" y="1565"/>
                    </a:lnTo>
                    <a:lnTo>
                      <a:pt x="2945" y="1525"/>
                    </a:lnTo>
                    <a:lnTo>
                      <a:pt x="2943" y="1487"/>
                    </a:lnTo>
                    <a:lnTo>
                      <a:pt x="2942" y="1447"/>
                    </a:lnTo>
                    <a:lnTo>
                      <a:pt x="2940" y="1407"/>
                    </a:lnTo>
                    <a:lnTo>
                      <a:pt x="2938" y="1363"/>
                    </a:lnTo>
                    <a:lnTo>
                      <a:pt x="2934" y="1322"/>
                    </a:lnTo>
                    <a:lnTo>
                      <a:pt x="2932" y="1278"/>
                    </a:lnTo>
                    <a:lnTo>
                      <a:pt x="2932" y="1234"/>
                    </a:lnTo>
                    <a:lnTo>
                      <a:pt x="2928" y="1189"/>
                    </a:lnTo>
                    <a:lnTo>
                      <a:pt x="2926" y="1143"/>
                    </a:lnTo>
                    <a:lnTo>
                      <a:pt x="2924" y="1095"/>
                    </a:lnTo>
                    <a:lnTo>
                      <a:pt x="2924" y="1048"/>
                    </a:lnTo>
                    <a:lnTo>
                      <a:pt x="2921" y="998"/>
                    </a:lnTo>
                    <a:lnTo>
                      <a:pt x="2919" y="949"/>
                    </a:lnTo>
                    <a:lnTo>
                      <a:pt x="2917" y="898"/>
                    </a:lnTo>
                    <a:lnTo>
                      <a:pt x="2915" y="844"/>
                    </a:lnTo>
                    <a:lnTo>
                      <a:pt x="2913" y="791"/>
                    </a:lnTo>
                    <a:lnTo>
                      <a:pt x="2911" y="738"/>
                    </a:lnTo>
                    <a:lnTo>
                      <a:pt x="2909" y="685"/>
                    </a:lnTo>
                    <a:lnTo>
                      <a:pt x="2907" y="629"/>
                    </a:lnTo>
                    <a:lnTo>
                      <a:pt x="2905" y="572"/>
                    </a:lnTo>
                    <a:lnTo>
                      <a:pt x="2904" y="515"/>
                    </a:lnTo>
                    <a:lnTo>
                      <a:pt x="2902" y="456"/>
                    </a:lnTo>
                    <a:lnTo>
                      <a:pt x="2902" y="397"/>
                    </a:lnTo>
                    <a:lnTo>
                      <a:pt x="2898" y="339"/>
                    </a:lnTo>
                    <a:lnTo>
                      <a:pt x="2898" y="278"/>
                    </a:lnTo>
                    <a:lnTo>
                      <a:pt x="2896" y="215"/>
                    </a:lnTo>
                    <a:lnTo>
                      <a:pt x="2894" y="154"/>
                    </a:lnTo>
                    <a:lnTo>
                      <a:pt x="2894" y="150"/>
                    </a:lnTo>
                    <a:lnTo>
                      <a:pt x="2894" y="146"/>
                    </a:lnTo>
                    <a:lnTo>
                      <a:pt x="2892" y="141"/>
                    </a:lnTo>
                    <a:lnTo>
                      <a:pt x="2892" y="137"/>
                    </a:lnTo>
                    <a:lnTo>
                      <a:pt x="2892" y="131"/>
                    </a:lnTo>
                    <a:lnTo>
                      <a:pt x="2890" y="126"/>
                    </a:lnTo>
                    <a:lnTo>
                      <a:pt x="2888" y="118"/>
                    </a:lnTo>
                    <a:lnTo>
                      <a:pt x="2886" y="110"/>
                    </a:lnTo>
                    <a:lnTo>
                      <a:pt x="2883" y="103"/>
                    </a:lnTo>
                    <a:lnTo>
                      <a:pt x="2881" y="97"/>
                    </a:lnTo>
                    <a:lnTo>
                      <a:pt x="2877" y="89"/>
                    </a:lnTo>
                    <a:lnTo>
                      <a:pt x="2871" y="82"/>
                    </a:lnTo>
                    <a:lnTo>
                      <a:pt x="2867" y="74"/>
                    </a:lnTo>
                    <a:lnTo>
                      <a:pt x="2862" y="67"/>
                    </a:lnTo>
                    <a:lnTo>
                      <a:pt x="2854" y="59"/>
                    </a:lnTo>
                    <a:lnTo>
                      <a:pt x="2847" y="51"/>
                    </a:lnTo>
                    <a:lnTo>
                      <a:pt x="2837" y="42"/>
                    </a:lnTo>
                    <a:lnTo>
                      <a:pt x="2828" y="36"/>
                    </a:lnTo>
                    <a:lnTo>
                      <a:pt x="2822" y="32"/>
                    </a:lnTo>
                    <a:lnTo>
                      <a:pt x="2816" y="29"/>
                    </a:lnTo>
                    <a:lnTo>
                      <a:pt x="2809" y="27"/>
                    </a:lnTo>
                    <a:lnTo>
                      <a:pt x="2805" y="23"/>
                    </a:lnTo>
                    <a:lnTo>
                      <a:pt x="2797" y="21"/>
                    </a:lnTo>
                    <a:lnTo>
                      <a:pt x="2791" y="17"/>
                    </a:lnTo>
                    <a:lnTo>
                      <a:pt x="2784" y="15"/>
                    </a:lnTo>
                    <a:lnTo>
                      <a:pt x="2778" y="13"/>
                    </a:lnTo>
                    <a:lnTo>
                      <a:pt x="2769" y="11"/>
                    </a:lnTo>
                    <a:lnTo>
                      <a:pt x="2761" y="8"/>
                    </a:lnTo>
                    <a:lnTo>
                      <a:pt x="2752" y="6"/>
                    </a:lnTo>
                    <a:lnTo>
                      <a:pt x="2744" y="6"/>
                    </a:lnTo>
                    <a:lnTo>
                      <a:pt x="2734" y="4"/>
                    </a:lnTo>
                    <a:lnTo>
                      <a:pt x="2725" y="2"/>
                    </a:lnTo>
                    <a:lnTo>
                      <a:pt x="2715" y="2"/>
                    </a:lnTo>
                    <a:lnTo>
                      <a:pt x="2706" y="2"/>
                    </a:lnTo>
                    <a:lnTo>
                      <a:pt x="2694" y="0"/>
                    </a:lnTo>
                    <a:lnTo>
                      <a:pt x="2683" y="0"/>
                    </a:lnTo>
                    <a:lnTo>
                      <a:pt x="2672" y="0"/>
                    </a:lnTo>
                    <a:lnTo>
                      <a:pt x="2662" y="0"/>
                    </a:lnTo>
                    <a:lnTo>
                      <a:pt x="2649" y="0"/>
                    </a:lnTo>
                    <a:lnTo>
                      <a:pt x="2636" y="2"/>
                    </a:lnTo>
                    <a:lnTo>
                      <a:pt x="2624" y="2"/>
                    </a:lnTo>
                    <a:lnTo>
                      <a:pt x="2611" y="4"/>
                    </a:lnTo>
                    <a:lnTo>
                      <a:pt x="184" y="164"/>
                    </a:lnTo>
                    <a:lnTo>
                      <a:pt x="180" y="164"/>
                    </a:lnTo>
                    <a:lnTo>
                      <a:pt x="174" y="164"/>
                    </a:lnTo>
                    <a:lnTo>
                      <a:pt x="169" y="164"/>
                    </a:lnTo>
                    <a:lnTo>
                      <a:pt x="165" y="164"/>
                    </a:lnTo>
                    <a:lnTo>
                      <a:pt x="159" y="164"/>
                    </a:lnTo>
                    <a:lnTo>
                      <a:pt x="153" y="165"/>
                    </a:lnTo>
                    <a:lnTo>
                      <a:pt x="144" y="165"/>
                    </a:lnTo>
                    <a:lnTo>
                      <a:pt x="138" y="167"/>
                    </a:lnTo>
                    <a:lnTo>
                      <a:pt x="129" y="167"/>
                    </a:lnTo>
                    <a:lnTo>
                      <a:pt x="121" y="169"/>
                    </a:lnTo>
                    <a:lnTo>
                      <a:pt x="112" y="171"/>
                    </a:lnTo>
                    <a:lnTo>
                      <a:pt x="104" y="173"/>
                    </a:lnTo>
                    <a:lnTo>
                      <a:pt x="95" y="177"/>
                    </a:lnTo>
                    <a:lnTo>
                      <a:pt x="87" y="181"/>
                    </a:lnTo>
                    <a:lnTo>
                      <a:pt x="77" y="184"/>
                    </a:lnTo>
                    <a:lnTo>
                      <a:pt x="68" y="186"/>
                    </a:lnTo>
                    <a:lnTo>
                      <a:pt x="60" y="192"/>
                    </a:lnTo>
                    <a:lnTo>
                      <a:pt x="53" y="196"/>
                    </a:lnTo>
                    <a:lnTo>
                      <a:pt x="43" y="200"/>
                    </a:lnTo>
                    <a:lnTo>
                      <a:pt x="36" y="205"/>
                    </a:lnTo>
                    <a:lnTo>
                      <a:pt x="30" y="213"/>
                    </a:lnTo>
                    <a:lnTo>
                      <a:pt x="22" y="219"/>
                    </a:lnTo>
                    <a:lnTo>
                      <a:pt x="17" y="226"/>
                    </a:lnTo>
                    <a:lnTo>
                      <a:pt x="11" y="234"/>
                    </a:lnTo>
                    <a:lnTo>
                      <a:pt x="7" y="242"/>
                    </a:lnTo>
                    <a:lnTo>
                      <a:pt x="5" y="251"/>
                    </a:lnTo>
                    <a:lnTo>
                      <a:pt x="1" y="261"/>
                    </a:lnTo>
                    <a:lnTo>
                      <a:pt x="0" y="272"/>
                    </a:lnTo>
                    <a:lnTo>
                      <a:pt x="0" y="278"/>
                    </a:lnTo>
                    <a:lnTo>
                      <a:pt x="0" y="283"/>
                    </a:lnTo>
                    <a:lnTo>
                      <a:pt x="0" y="289"/>
                    </a:lnTo>
                    <a:lnTo>
                      <a:pt x="1" y="295"/>
                    </a:lnTo>
                    <a:close/>
                  </a:path>
                </a:pathLst>
              </a:custGeom>
              <a:solidFill>
                <a:srgbClr val="DEDE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grpSp>
            <p:nvGrpSpPr>
              <p:cNvPr id="250892" name="Group 9">
                <a:extLst>
                  <a:ext uri="{FF2B5EF4-FFF2-40B4-BE49-F238E27FC236}">
                    <a16:creationId xmlns:a16="http://schemas.microsoft.com/office/drawing/2014/main" id="{54E3E526-0A33-EF91-FF29-99C3E45EB869}"/>
                  </a:ext>
                </a:extLst>
              </p:cNvPr>
              <p:cNvGrpSpPr>
                <a:grpSpLocks/>
              </p:cNvGrpSpPr>
              <p:nvPr/>
            </p:nvGrpSpPr>
            <p:grpSpPr bwMode="auto">
              <a:xfrm>
                <a:off x="2462" y="1285"/>
                <a:ext cx="2874" cy="2672"/>
                <a:chOff x="2462" y="1285"/>
                <a:chExt cx="2874" cy="2672"/>
              </a:xfrm>
            </p:grpSpPr>
            <p:sp>
              <p:nvSpPr>
                <p:cNvPr id="250893" name="AutoShape 10">
                  <a:extLst>
                    <a:ext uri="{FF2B5EF4-FFF2-40B4-BE49-F238E27FC236}">
                      <a16:creationId xmlns:a16="http://schemas.microsoft.com/office/drawing/2014/main" id="{ABF753F4-12D0-E119-E769-F1300FFE3B4B}"/>
                    </a:ext>
                  </a:extLst>
                </p:cNvPr>
                <p:cNvSpPr>
                  <a:spLocks noChangeAspect="1" noChangeArrowheads="1" noTextEdit="1"/>
                </p:cNvSpPr>
                <p:nvPr/>
              </p:nvSpPr>
              <p:spPr bwMode="auto">
                <a:xfrm>
                  <a:off x="3807" y="2566"/>
                  <a:ext cx="1529" cy="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p>
              </p:txBody>
            </p:sp>
            <p:sp>
              <p:nvSpPr>
                <p:cNvPr id="250894" name="Freeform 11">
                  <a:extLst>
                    <a:ext uri="{FF2B5EF4-FFF2-40B4-BE49-F238E27FC236}">
                      <a16:creationId xmlns:a16="http://schemas.microsoft.com/office/drawing/2014/main" id="{7F824B39-2DF7-9185-F2B5-8C80D8D53B63}"/>
                    </a:ext>
                  </a:extLst>
                </p:cNvPr>
                <p:cNvSpPr>
                  <a:spLocks/>
                </p:cNvSpPr>
                <p:nvPr/>
              </p:nvSpPr>
              <p:spPr bwMode="auto">
                <a:xfrm>
                  <a:off x="2495" y="1331"/>
                  <a:ext cx="2615" cy="2467"/>
                </a:xfrm>
                <a:custGeom>
                  <a:avLst/>
                  <a:gdLst>
                    <a:gd name="T0" fmla="*/ 193 w 2623"/>
                    <a:gd name="T1" fmla="*/ 6550 h 2388"/>
                    <a:gd name="T2" fmla="*/ 141 w 2623"/>
                    <a:gd name="T3" fmla="*/ 4173 h 2388"/>
                    <a:gd name="T4" fmla="*/ 61 w 2623"/>
                    <a:gd name="T5" fmla="*/ 1963 h 2388"/>
                    <a:gd name="T6" fmla="*/ 0 w 2623"/>
                    <a:gd name="T7" fmla="*/ 421 h 2388"/>
                    <a:gd name="T8" fmla="*/ 277 w 2623"/>
                    <a:gd name="T9" fmla="*/ 325 h 2388"/>
                    <a:gd name="T10" fmla="*/ 687 w 2623"/>
                    <a:gd name="T11" fmla="*/ 227 h 2388"/>
                    <a:gd name="T12" fmla="*/ 1083 w 2623"/>
                    <a:gd name="T13" fmla="*/ 144 h 2388"/>
                    <a:gd name="T14" fmla="*/ 1512 w 2623"/>
                    <a:gd name="T15" fmla="*/ 64 h 2388"/>
                    <a:gd name="T16" fmla="*/ 1931 w 2623"/>
                    <a:gd name="T17" fmla="*/ 0 h 2388"/>
                    <a:gd name="T18" fmla="*/ 2310 w 2623"/>
                    <a:gd name="T19" fmla="*/ 3 h 2388"/>
                    <a:gd name="T20" fmla="*/ 2345 w 2623"/>
                    <a:gd name="T21" fmla="*/ 2328 h 2388"/>
                    <a:gd name="T22" fmla="*/ 2385 w 2623"/>
                    <a:gd name="T23" fmla="*/ 5520 h 2388"/>
                    <a:gd name="T24" fmla="*/ 2136 w 2623"/>
                    <a:gd name="T25" fmla="*/ 4540 h 2388"/>
                    <a:gd name="T26" fmla="*/ 1961 w 2623"/>
                    <a:gd name="T27" fmla="*/ 4007 h 2388"/>
                    <a:gd name="T28" fmla="*/ 1793 w 2623"/>
                    <a:gd name="T29" fmla="*/ 3640 h 2388"/>
                    <a:gd name="T30" fmla="*/ 1673 w 2623"/>
                    <a:gd name="T31" fmla="*/ 3413 h 2388"/>
                    <a:gd name="T32" fmla="*/ 1616 w 2623"/>
                    <a:gd name="T33" fmla="*/ 2386 h 2388"/>
                    <a:gd name="T34" fmla="*/ 1467 w 2623"/>
                    <a:gd name="T35" fmla="*/ 1438 h 2388"/>
                    <a:gd name="T36" fmla="*/ 1319 w 2623"/>
                    <a:gd name="T37" fmla="*/ 995 h 2388"/>
                    <a:gd name="T38" fmla="*/ 1091 w 2623"/>
                    <a:gd name="T39" fmla="*/ 755 h 2388"/>
                    <a:gd name="T40" fmla="*/ 838 w 2623"/>
                    <a:gd name="T41" fmla="*/ 811 h 2388"/>
                    <a:gd name="T42" fmla="*/ 719 w 2623"/>
                    <a:gd name="T43" fmla="*/ 968 h 2388"/>
                    <a:gd name="T44" fmla="*/ 687 w 2623"/>
                    <a:gd name="T45" fmla="*/ 1179 h 2388"/>
                    <a:gd name="T46" fmla="*/ 755 w 2623"/>
                    <a:gd name="T47" fmla="*/ 1894 h 2388"/>
                    <a:gd name="T48" fmla="*/ 727 w 2623"/>
                    <a:gd name="T49" fmla="*/ 2590 h 2388"/>
                    <a:gd name="T50" fmla="*/ 867 w 2623"/>
                    <a:gd name="T51" fmla="*/ 2386 h 2388"/>
                    <a:gd name="T52" fmla="*/ 790 w 2623"/>
                    <a:gd name="T53" fmla="*/ 2910 h 2388"/>
                    <a:gd name="T54" fmla="*/ 740 w 2623"/>
                    <a:gd name="T55" fmla="*/ 3527 h 2388"/>
                    <a:gd name="T56" fmla="*/ 755 w 2623"/>
                    <a:gd name="T57" fmla="*/ 4135 h 2388"/>
                    <a:gd name="T58" fmla="*/ 895 w 2623"/>
                    <a:gd name="T59" fmla="*/ 4427 h 2388"/>
                    <a:gd name="T60" fmla="*/ 620 w 2623"/>
                    <a:gd name="T61" fmla="*/ 4751 h 2388"/>
                    <a:gd name="T62" fmla="*/ 491 w 2623"/>
                    <a:gd name="T63" fmla="*/ 5034 h 2388"/>
                    <a:gd name="T64" fmla="*/ 332 w 2623"/>
                    <a:gd name="T65" fmla="*/ 5502 h 2388"/>
                    <a:gd name="T66" fmla="*/ 243 w 2623"/>
                    <a:gd name="T67" fmla="*/ 6137 h 2388"/>
                    <a:gd name="T68" fmla="*/ 239 w 2623"/>
                    <a:gd name="T69" fmla="*/ 6481 h 2388"/>
                    <a:gd name="T70" fmla="*/ 193 w 2623"/>
                    <a:gd name="T71" fmla="*/ 6550 h 2388"/>
                    <a:gd name="T72" fmla="*/ 193 w 2623"/>
                    <a:gd name="T73" fmla="*/ 6550 h 238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623"/>
                    <a:gd name="T112" fmla="*/ 0 h 2388"/>
                    <a:gd name="T113" fmla="*/ 2623 w 2623"/>
                    <a:gd name="T114" fmla="*/ 2388 h 238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623" h="2388">
                      <a:moveTo>
                        <a:pt x="224" y="2388"/>
                      </a:moveTo>
                      <a:lnTo>
                        <a:pt x="141" y="1523"/>
                      </a:lnTo>
                      <a:lnTo>
                        <a:pt x="61" y="715"/>
                      </a:lnTo>
                      <a:lnTo>
                        <a:pt x="0" y="154"/>
                      </a:lnTo>
                      <a:lnTo>
                        <a:pt x="308" y="119"/>
                      </a:lnTo>
                      <a:lnTo>
                        <a:pt x="749" y="83"/>
                      </a:lnTo>
                      <a:lnTo>
                        <a:pt x="1186" y="53"/>
                      </a:lnTo>
                      <a:lnTo>
                        <a:pt x="1667" y="24"/>
                      </a:lnTo>
                      <a:lnTo>
                        <a:pt x="2117" y="0"/>
                      </a:lnTo>
                      <a:lnTo>
                        <a:pt x="2537" y="3"/>
                      </a:lnTo>
                      <a:lnTo>
                        <a:pt x="2577" y="850"/>
                      </a:lnTo>
                      <a:lnTo>
                        <a:pt x="2623" y="2013"/>
                      </a:lnTo>
                      <a:lnTo>
                        <a:pt x="2353" y="1656"/>
                      </a:lnTo>
                      <a:lnTo>
                        <a:pt x="2150" y="1460"/>
                      </a:lnTo>
                      <a:lnTo>
                        <a:pt x="1977" y="1327"/>
                      </a:lnTo>
                      <a:lnTo>
                        <a:pt x="1834" y="1245"/>
                      </a:lnTo>
                      <a:lnTo>
                        <a:pt x="1771" y="869"/>
                      </a:lnTo>
                      <a:lnTo>
                        <a:pt x="1621" y="525"/>
                      </a:lnTo>
                      <a:lnTo>
                        <a:pt x="1443" y="361"/>
                      </a:lnTo>
                      <a:lnTo>
                        <a:pt x="1197" y="277"/>
                      </a:lnTo>
                      <a:lnTo>
                        <a:pt x="931" y="296"/>
                      </a:lnTo>
                      <a:lnTo>
                        <a:pt x="781" y="353"/>
                      </a:lnTo>
                      <a:lnTo>
                        <a:pt x="749" y="431"/>
                      </a:lnTo>
                      <a:lnTo>
                        <a:pt x="817" y="688"/>
                      </a:lnTo>
                      <a:lnTo>
                        <a:pt x="789" y="945"/>
                      </a:lnTo>
                      <a:lnTo>
                        <a:pt x="960" y="869"/>
                      </a:lnTo>
                      <a:lnTo>
                        <a:pt x="869" y="1061"/>
                      </a:lnTo>
                      <a:lnTo>
                        <a:pt x="802" y="1287"/>
                      </a:lnTo>
                      <a:lnTo>
                        <a:pt x="817" y="1506"/>
                      </a:lnTo>
                      <a:lnTo>
                        <a:pt x="988" y="1614"/>
                      </a:lnTo>
                      <a:lnTo>
                        <a:pt x="682" y="1734"/>
                      </a:lnTo>
                      <a:lnTo>
                        <a:pt x="553" y="1835"/>
                      </a:lnTo>
                      <a:lnTo>
                        <a:pt x="363" y="2006"/>
                      </a:lnTo>
                      <a:lnTo>
                        <a:pt x="274" y="2238"/>
                      </a:lnTo>
                      <a:lnTo>
                        <a:pt x="270" y="2365"/>
                      </a:lnTo>
                      <a:lnTo>
                        <a:pt x="224" y="2388"/>
                      </a:lnTo>
                      <a:close/>
                    </a:path>
                  </a:pathLst>
                </a:custGeom>
                <a:solidFill>
                  <a:srgbClr val="C2C2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895" name="Freeform 12">
                  <a:extLst>
                    <a:ext uri="{FF2B5EF4-FFF2-40B4-BE49-F238E27FC236}">
                      <a16:creationId xmlns:a16="http://schemas.microsoft.com/office/drawing/2014/main" id="{4651316E-C06F-AC02-498E-678D2A660D5C}"/>
                    </a:ext>
                  </a:extLst>
                </p:cNvPr>
                <p:cNvSpPr>
                  <a:spLocks/>
                </p:cNvSpPr>
                <p:nvPr/>
              </p:nvSpPr>
              <p:spPr bwMode="auto">
                <a:xfrm>
                  <a:off x="3431" y="2648"/>
                  <a:ext cx="1054" cy="508"/>
                </a:xfrm>
                <a:custGeom>
                  <a:avLst/>
                  <a:gdLst>
                    <a:gd name="T0" fmla="*/ 0 w 1059"/>
                    <a:gd name="T1" fmla="*/ 1110 h 490"/>
                    <a:gd name="T2" fmla="*/ 121 w 1059"/>
                    <a:gd name="T3" fmla="*/ 1021 h 490"/>
                    <a:gd name="T4" fmla="*/ 203 w 1059"/>
                    <a:gd name="T5" fmla="*/ 950 h 490"/>
                    <a:gd name="T6" fmla="*/ 245 w 1059"/>
                    <a:gd name="T7" fmla="*/ 1176 h 490"/>
                    <a:gd name="T8" fmla="*/ 542 w 1059"/>
                    <a:gd name="T9" fmla="*/ 545 h 490"/>
                    <a:gd name="T10" fmla="*/ 817 w 1059"/>
                    <a:gd name="T11" fmla="*/ 0 h 490"/>
                    <a:gd name="T12" fmla="*/ 913 w 1059"/>
                    <a:gd name="T13" fmla="*/ 222 h 490"/>
                    <a:gd name="T14" fmla="*/ 618 w 1059"/>
                    <a:gd name="T15" fmla="*/ 850 h 490"/>
                    <a:gd name="T16" fmla="*/ 231 w 1059"/>
                    <a:gd name="T17" fmla="*/ 1499 h 490"/>
                    <a:gd name="T18" fmla="*/ 121 w 1059"/>
                    <a:gd name="T19" fmla="*/ 1429 h 490"/>
                    <a:gd name="T20" fmla="*/ 0 w 1059"/>
                    <a:gd name="T21" fmla="*/ 1110 h 490"/>
                    <a:gd name="T22" fmla="*/ 0 w 1059"/>
                    <a:gd name="T23" fmla="*/ 1110 h 4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59"/>
                    <a:gd name="T37" fmla="*/ 0 h 490"/>
                    <a:gd name="T38" fmla="*/ 1059 w 1059"/>
                    <a:gd name="T39" fmla="*/ 490 h 4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59" h="490">
                      <a:moveTo>
                        <a:pt x="0" y="363"/>
                      </a:moveTo>
                      <a:lnTo>
                        <a:pt x="152" y="334"/>
                      </a:lnTo>
                      <a:lnTo>
                        <a:pt x="234" y="311"/>
                      </a:lnTo>
                      <a:lnTo>
                        <a:pt x="276" y="384"/>
                      </a:lnTo>
                      <a:lnTo>
                        <a:pt x="635" y="178"/>
                      </a:lnTo>
                      <a:lnTo>
                        <a:pt x="941" y="0"/>
                      </a:lnTo>
                      <a:lnTo>
                        <a:pt x="1059" y="72"/>
                      </a:lnTo>
                      <a:lnTo>
                        <a:pt x="711" y="277"/>
                      </a:lnTo>
                      <a:lnTo>
                        <a:pt x="262" y="490"/>
                      </a:lnTo>
                      <a:lnTo>
                        <a:pt x="152" y="467"/>
                      </a:lnTo>
                      <a:lnTo>
                        <a:pt x="0" y="363"/>
                      </a:lnTo>
                      <a:close/>
                    </a:path>
                  </a:pathLst>
                </a:custGeom>
                <a:solidFill>
                  <a:srgbClr val="BF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896" name="Freeform 13">
                  <a:extLst>
                    <a:ext uri="{FF2B5EF4-FFF2-40B4-BE49-F238E27FC236}">
                      <a16:creationId xmlns:a16="http://schemas.microsoft.com/office/drawing/2014/main" id="{279F3598-B324-7636-DADF-870065F49823}"/>
                    </a:ext>
                  </a:extLst>
                </p:cNvPr>
                <p:cNvSpPr>
                  <a:spLocks/>
                </p:cNvSpPr>
                <p:nvPr/>
              </p:nvSpPr>
              <p:spPr bwMode="auto">
                <a:xfrm>
                  <a:off x="2759" y="2720"/>
                  <a:ext cx="2371" cy="1055"/>
                </a:xfrm>
                <a:custGeom>
                  <a:avLst/>
                  <a:gdLst>
                    <a:gd name="T0" fmla="*/ 0 w 2378"/>
                    <a:gd name="T1" fmla="*/ 2817 h 1021"/>
                    <a:gd name="T2" fmla="*/ 21 w 2378"/>
                    <a:gd name="T3" fmla="*/ 2278 h 1021"/>
                    <a:gd name="T4" fmla="*/ 78 w 2378"/>
                    <a:gd name="T5" fmla="*/ 2015 h 1021"/>
                    <a:gd name="T6" fmla="*/ 268 w 2378"/>
                    <a:gd name="T7" fmla="*/ 1333 h 1021"/>
                    <a:gd name="T8" fmla="*/ 454 w 2378"/>
                    <a:gd name="T9" fmla="*/ 984 h 1021"/>
                    <a:gd name="T10" fmla="*/ 592 w 2378"/>
                    <a:gd name="T11" fmla="*/ 826 h 1021"/>
                    <a:gd name="T12" fmla="*/ 844 w 2378"/>
                    <a:gd name="T13" fmla="*/ 1168 h 1021"/>
                    <a:gd name="T14" fmla="*/ 1260 w 2378"/>
                    <a:gd name="T15" fmla="*/ 592 h 1021"/>
                    <a:gd name="T16" fmla="*/ 1563 w 2378"/>
                    <a:gd name="T17" fmla="*/ 0 h 1021"/>
                    <a:gd name="T18" fmla="*/ 1793 w 2378"/>
                    <a:gd name="T19" fmla="*/ 515 h 1021"/>
                    <a:gd name="T20" fmla="*/ 1987 w 2378"/>
                    <a:gd name="T21" fmla="*/ 1105 h 1021"/>
                    <a:gd name="T22" fmla="*/ 2160 w 2378"/>
                    <a:gd name="T23" fmla="*/ 1900 h 1021"/>
                    <a:gd name="T24" fmla="*/ 2167 w 2378"/>
                    <a:gd name="T25" fmla="*/ 2313 h 1021"/>
                    <a:gd name="T26" fmla="*/ 1561 w 2378"/>
                    <a:gd name="T27" fmla="*/ 2373 h 1021"/>
                    <a:gd name="T28" fmla="*/ 1029 w 2378"/>
                    <a:gd name="T29" fmla="*/ 2390 h 1021"/>
                    <a:gd name="T30" fmla="*/ 801 w 2378"/>
                    <a:gd name="T31" fmla="*/ 2397 h 1021"/>
                    <a:gd name="T32" fmla="*/ 304 w 2378"/>
                    <a:gd name="T33" fmla="*/ 2594 h 1021"/>
                    <a:gd name="T34" fmla="*/ 0 w 2378"/>
                    <a:gd name="T35" fmla="*/ 2817 h 1021"/>
                    <a:gd name="T36" fmla="*/ 0 w 2378"/>
                    <a:gd name="T37" fmla="*/ 2817 h 10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78"/>
                    <a:gd name="T58" fmla="*/ 0 h 1021"/>
                    <a:gd name="T59" fmla="*/ 2378 w 2378"/>
                    <a:gd name="T60" fmla="*/ 1021 h 10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78" h="1021">
                      <a:moveTo>
                        <a:pt x="0" y="1021"/>
                      </a:moveTo>
                      <a:lnTo>
                        <a:pt x="21" y="827"/>
                      </a:lnTo>
                      <a:lnTo>
                        <a:pt x="78" y="728"/>
                      </a:lnTo>
                      <a:lnTo>
                        <a:pt x="299" y="483"/>
                      </a:lnTo>
                      <a:lnTo>
                        <a:pt x="485" y="356"/>
                      </a:lnTo>
                      <a:lnTo>
                        <a:pt x="654" y="299"/>
                      </a:lnTo>
                      <a:lnTo>
                        <a:pt x="935" y="422"/>
                      </a:lnTo>
                      <a:lnTo>
                        <a:pt x="1384" y="215"/>
                      </a:lnTo>
                      <a:lnTo>
                        <a:pt x="1718" y="0"/>
                      </a:lnTo>
                      <a:lnTo>
                        <a:pt x="1965" y="186"/>
                      </a:lnTo>
                      <a:lnTo>
                        <a:pt x="2173" y="401"/>
                      </a:lnTo>
                      <a:lnTo>
                        <a:pt x="2370" y="688"/>
                      </a:lnTo>
                      <a:lnTo>
                        <a:pt x="2378" y="837"/>
                      </a:lnTo>
                      <a:lnTo>
                        <a:pt x="1716" y="858"/>
                      </a:lnTo>
                      <a:lnTo>
                        <a:pt x="1122" y="865"/>
                      </a:lnTo>
                      <a:lnTo>
                        <a:pt x="871" y="869"/>
                      </a:lnTo>
                      <a:lnTo>
                        <a:pt x="335" y="941"/>
                      </a:lnTo>
                      <a:lnTo>
                        <a:pt x="0" y="1021"/>
                      </a:lnTo>
                      <a:close/>
                    </a:path>
                  </a:pathLst>
                </a:custGeom>
                <a:solidFill>
                  <a:srgbClr val="FFB5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897" name="Freeform 14">
                  <a:extLst>
                    <a:ext uri="{FF2B5EF4-FFF2-40B4-BE49-F238E27FC236}">
                      <a16:creationId xmlns:a16="http://schemas.microsoft.com/office/drawing/2014/main" id="{26EF9DC0-9F68-69B4-DDCB-935847EDA75E}"/>
                    </a:ext>
                  </a:extLst>
                </p:cNvPr>
                <p:cNvSpPr>
                  <a:spLocks/>
                </p:cNvSpPr>
                <p:nvPr/>
              </p:nvSpPr>
              <p:spPr bwMode="auto">
                <a:xfrm>
                  <a:off x="2818" y="1446"/>
                  <a:ext cx="262" cy="1772"/>
                </a:xfrm>
                <a:custGeom>
                  <a:avLst/>
                  <a:gdLst>
                    <a:gd name="T0" fmla="*/ 185 w 262"/>
                    <a:gd name="T1" fmla="*/ 4725 h 1715"/>
                    <a:gd name="T2" fmla="*/ 70 w 262"/>
                    <a:gd name="T3" fmla="*/ 2119 h 1715"/>
                    <a:gd name="T4" fmla="*/ 0 w 262"/>
                    <a:gd name="T5" fmla="*/ 7 h 1715"/>
                    <a:gd name="T6" fmla="*/ 84 w 262"/>
                    <a:gd name="T7" fmla="*/ 0 h 1715"/>
                    <a:gd name="T8" fmla="*/ 164 w 262"/>
                    <a:gd name="T9" fmla="*/ 2152 h 1715"/>
                    <a:gd name="T10" fmla="*/ 262 w 262"/>
                    <a:gd name="T11" fmla="*/ 4686 h 1715"/>
                    <a:gd name="T12" fmla="*/ 185 w 262"/>
                    <a:gd name="T13" fmla="*/ 4725 h 1715"/>
                    <a:gd name="T14" fmla="*/ 185 w 262"/>
                    <a:gd name="T15" fmla="*/ 4725 h 1715"/>
                    <a:gd name="T16" fmla="*/ 0 60000 65536"/>
                    <a:gd name="T17" fmla="*/ 0 60000 65536"/>
                    <a:gd name="T18" fmla="*/ 0 60000 65536"/>
                    <a:gd name="T19" fmla="*/ 0 60000 65536"/>
                    <a:gd name="T20" fmla="*/ 0 60000 65536"/>
                    <a:gd name="T21" fmla="*/ 0 60000 65536"/>
                    <a:gd name="T22" fmla="*/ 0 60000 65536"/>
                    <a:gd name="T23" fmla="*/ 0 60000 65536"/>
                    <a:gd name="T24" fmla="*/ 0 w 262"/>
                    <a:gd name="T25" fmla="*/ 0 h 1715"/>
                    <a:gd name="T26" fmla="*/ 262 w 262"/>
                    <a:gd name="T27" fmla="*/ 1715 h 17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2" h="1715">
                      <a:moveTo>
                        <a:pt x="185" y="1715"/>
                      </a:moveTo>
                      <a:lnTo>
                        <a:pt x="70" y="770"/>
                      </a:lnTo>
                      <a:lnTo>
                        <a:pt x="0" y="7"/>
                      </a:lnTo>
                      <a:lnTo>
                        <a:pt x="84" y="0"/>
                      </a:lnTo>
                      <a:lnTo>
                        <a:pt x="164" y="778"/>
                      </a:lnTo>
                      <a:lnTo>
                        <a:pt x="262" y="1702"/>
                      </a:lnTo>
                      <a:lnTo>
                        <a:pt x="185" y="1715"/>
                      </a:lnTo>
                      <a:close/>
                    </a:path>
                  </a:pathLst>
                </a:custGeom>
                <a:solidFill>
                  <a:srgbClr val="96A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898" name="Freeform 15">
                  <a:extLst>
                    <a:ext uri="{FF2B5EF4-FFF2-40B4-BE49-F238E27FC236}">
                      <a16:creationId xmlns:a16="http://schemas.microsoft.com/office/drawing/2014/main" id="{E1F23F5A-A538-35C7-5619-C1AAB75ABD96}"/>
                    </a:ext>
                  </a:extLst>
                </p:cNvPr>
                <p:cNvSpPr>
                  <a:spLocks/>
                </p:cNvSpPr>
                <p:nvPr/>
              </p:nvSpPr>
              <p:spPr bwMode="auto">
                <a:xfrm>
                  <a:off x="4489" y="1343"/>
                  <a:ext cx="178" cy="1526"/>
                </a:xfrm>
                <a:custGeom>
                  <a:avLst/>
                  <a:gdLst>
                    <a:gd name="T0" fmla="*/ 89 w 179"/>
                    <a:gd name="T1" fmla="*/ 3801 h 1478"/>
                    <a:gd name="T2" fmla="*/ 67 w 179"/>
                    <a:gd name="T3" fmla="*/ 2204 h 1478"/>
                    <a:gd name="T4" fmla="*/ 0 w 179"/>
                    <a:gd name="T5" fmla="*/ 4 h 1478"/>
                    <a:gd name="T6" fmla="*/ 89 w 179"/>
                    <a:gd name="T7" fmla="*/ 0 h 1478"/>
                    <a:gd name="T8" fmla="*/ 108 w 179"/>
                    <a:gd name="T9" fmla="*/ 2137 h 1478"/>
                    <a:gd name="T10" fmla="*/ 148 w 179"/>
                    <a:gd name="T11" fmla="*/ 3980 h 1478"/>
                    <a:gd name="T12" fmla="*/ 89 w 179"/>
                    <a:gd name="T13" fmla="*/ 3801 h 1478"/>
                    <a:gd name="T14" fmla="*/ 89 w 179"/>
                    <a:gd name="T15" fmla="*/ 3801 h 1478"/>
                    <a:gd name="T16" fmla="*/ 0 60000 65536"/>
                    <a:gd name="T17" fmla="*/ 0 60000 65536"/>
                    <a:gd name="T18" fmla="*/ 0 60000 65536"/>
                    <a:gd name="T19" fmla="*/ 0 60000 65536"/>
                    <a:gd name="T20" fmla="*/ 0 60000 65536"/>
                    <a:gd name="T21" fmla="*/ 0 60000 65536"/>
                    <a:gd name="T22" fmla="*/ 0 60000 65536"/>
                    <a:gd name="T23" fmla="*/ 0 60000 65536"/>
                    <a:gd name="T24" fmla="*/ 0 w 179"/>
                    <a:gd name="T25" fmla="*/ 0 h 1478"/>
                    <a:gd name="T26" fmla="*/ 179 w 179"/>
                    <a:gd name="T27" fmla="*/ 1478 h 147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9" h="1478">
                      <a:moveTo>
                        <a:pt x="95" y="1411"/>
                      </a:moveTo>
                      <a:lnTo>
                        <a:pt x="67" y="820"/>
                      </a:lnTo>
                      <a:lnTo>
                        <a:pt x="0" y="4"/>
                      </a:lnTo>
                      <a:lnTo>
                        <a:pt x="120" y="0"/>
                      </a:lnTo>
                      <a:lnTo>
                        <a:pt x="139" y="795"/>
                      </a:lnTo>
                      <a:lnTo>
                        <a:pt x="179" y="1478"/>
                      </a:lnTo>
                      <a:lnTo>
                        <a:pt x="95" y="1411"/>
                      </a:lnTo>
                      <a:close/>
                    </a:path>
                  </a:pathLst>
                </a:custGeom>
                <a:solidFill>
                  <a:srgbClr val="96A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899" name="Freeform 16">
                  <a:extLst>
                    <a:ext uri="{FF2B5EF4-FFF2-40B4-BE49-F238E27FC236}">
                      <a16:creationId xmlns:a16="http://schemas.microsoft.com/office/drawing/2014/main" id="{37BA7530-5BEC-81E3-4E3E-5FE3493BC8F3}"/>
                    </a:ext>
                  </a:extLst>
                </p:cNvPr>
                <p:cNvSpPr>
                  <a:spLocks/>
                </p:cNvSpPr>
                <p:nvPr/>
              </p:nvSpPr>
              <p:spPr bwMode="auto">
                <a:xfrm>
                  <a:off x="4924" y="1335"/>
                  <a:ext cx="184" cy="2064"/>
                </a:xfrm>
                <a:custGeom>
                  <a:avLst/>
                  <a:gdLst>
                    <a:gd name="T0" fmla="*/ 0 w 182"/>
                    <a:gd name="T1" fmla="*/ 0 h 1999"/>
                    <a:gd name="T2" fmla="*/ 133 w 182"/>
                    <a:gd name="T3" fmla="*/ 0 h 1999"/>
                    <a:gd name="T4" fmla="*/ 171 w 182"/>
                    <a:gd name="T5" fmla="*/ 1634 h 1999"/>
                    <a:gd name="T6" fmla="*/ 252 w 182"/>
                    <a:gd name="T7" fmla="*/ 5389 h 1999"/>
                    <a:gd name="T8" fmla="*/ 126 w 182"/>
                    <a:gd name="T9" fmla="*/ 5084 h 1999"/>
                    <a:gd name="T10" fmla="*/ 97 w 182"/>
                    <a:gd name="T11" fmla="*/ 2453 h 1999"/>
                    <a:gd name="T12" fmla="*/ 0 w 182"/>
                    <a:gd name="T13" fmla="*/ 0 h 1999"/>
                    <a:gd name="T14" fmla="*/ 0 w 182"/>
                    <a:gd name="T15" fmla="*/ 0 h 1999"/>
                    <a:gd name="T16" fmla="*/ 0 60000 65536"/>
                    <a:gd name="T17" fmla="*/ 0 60000 65536"/>
                    <a:gd name="T18" fmla="*/ 0 60000 65536"/>
                    <a:gd name="T19" fmla="*/ 0 60000 65536"/>
                    <a:gd name="T20" fmla="*/ 0 60000 65536"/>
                    <a:gd name="T21" fmla="*/ 0 60000 65536"/>
                    <a:gd name="T22" fmla="*/ 0 60000 65536"/>
                    <a:gd name="T23" fmla="*/ 0 60000 65536"/>
                    <a:gd name="T24" fmla="*/ 0 w 182"/>
                    <a:gd name="T25" fmla="*/ 0 h 1999"/>
                    <a:gd name="T26" fmla="*/ 182 w 182"/>
                    <a:gd name="T27" fmla="*/ 1999 h 199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2" h="1999">
                      <a:moveTo>
                        <a:pt x="0" y="0"/>
                      </a:moveTo>
                      <a:lnTo>
                        <a:pt x="102" y="0"/>
                      </a:lnTo>
                      <a:lnTo>
                        <a:pt x="123" y="607"/>
                      </a:lnTo>
                      <a:lnTo>
                        <a:pt x="182" y="1999"/>
                      </a:lnTo>
                      <a:lnTo>
                        <a:pt x="95" y="1887"/>
                      </a:lnTo>
                      <a:lnTo>
                        <a:pt x="66" y="908"/>
                      </a:lnTo>
                      <a:lnTo>
                        <a:pt x="0" y="0"/>
                      </a:lnTo>
                      <a:close/>
                    </a:path>
                  </a:pathLst>
                </a:custGeom>
                <a:solidFill>
                  <a:srgbClr val="96A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00" name="Freeform 17">
                  <a:extLst>
                    <a:ext uri="{FF2B5EF4-FFF2-40B4-BE49-F238E27FC236}">
                      <a16:creationId xmlns:a16="http://schemas.microsoft.com/office/drawing/2014/main" id="{99AB068E-2D17-6307-3EFC-945B82B07C99}"/>
                    </a:ext>
                  </a:extLst>
                </p:cNvPr>
                <p:cNvSpPr>
                  <a:spLocks/>
                </p:cNvSpPr>
                <p:nvPr/>
              </p:nvSpPr>
              <p:spPr bwMode="auto">
                <a:xfrm>
                  <a:off x="5026" y="3300"/>
                  <a:ext cx="102" cy="302"/>
                </a:xfrm>
                <a:custGeom>
                  <a:avLst/>
                  <a:gdLst>
                    <a:gd name="T0" fmla="*/ 0 w 103"/>
                    <a:gd name="T1" fmla="*/ 0 h 293"/>
                    <a:gd name="T2" fmla="*/ 57 w 103"/>
                    <a:gd name="T3" fmla="*/ 301 h 293"/>
                    <a:gd name="T4" fmla="*/ 72 w 103"/>
                    <a:gd name="T5" fmla="*/ 749 h 293"/>
                    <a:gd name="T6" fmla="*/ 19 w 103"/>
                    <a:gd name="T7" fmla="*/ 724 h 293"/>
                    <a:gd name="T8" fmla="*/ 0 w 103"/>
                    <a:gd name="T9" fmla="*/ 0 h 293"/>
                    <a:gd name="T10" fmla="*/ 0 w 103"/>
                    <a:gd name="T11" fmla="*/ 0 h 293"/>
                    <a:gd name="T12" fmla="*/ 0 60000 65536"/>
                    <a:gd name="T13" fmla="*/ 0 60000 65536"/>
                    <a:gd name="T14" fmla="*/ 0 60000 65536"/>
                    <a:gd name="T15" fmla="*/ 0 60000 65536"/>
                    <a:gd name="T16" fmla="*/ 0 60000 65536"/>
                    <a:gd name="T17" fmla="*/ 0 60000 65536"/>
                    <a:gd name="T18" fmla="*/ 0 w 103"/>
                    <a:gd name="T19" fmla="*/ 0 h 293"/>
                    <a:gd name="T20" fmla="*/ 103 w 103"/>
                    <a:gd name="T21" fmla="*/ 293 h 293"/>
                  </a:gdLst>
                  <a:ahLst/>
                  <a:cxnLst>
                    <a:cxn ang="T12">
                      <a:pos x="T0" y="T1"/>
                    </a:cxn>
                    <a:cxn ang="T13">
                      <a:pos x="T2" y="T3"/>
                    </a:cxn>
                    <a:cxn ang="T14">
                      <a:pos x="T4" y="T5"/>
                    </a:cxn>
                    <a:cxn ang="T15">
                      <a:pos x="T6" y="T7"/>
                    </a:cxn>
                    <a:cxn ang="T16">
                      <a:pos x="T8" y="T9"/>
                    </a:cxn>
                    <a:cxn ang="T17">
                      <a:pos x="T10" y="T11"/>
                    </a:cxn>
                  </a:cxnLst>
                  <a:rect l="T18" t="T19" r="T20" b="T21"/>
                  <a:pathLst>
                    <a:path w="103" h="293">
                      <a:moveTo>
                        <a:pt x="0" y="0"/>
                      </a:moveTo>
                      <a:lnTo>
                        <a:pt x="88" y="118"/>
                      </a:lnTo>
                      <a:lnTo>
                        <a:pt x="103" y="293"/>
                      </a:lnTo>
                      <a:lnTo>
                        <a:pt x="19" y="283"/>
                      </a:lnTo>
                      <a:lnTo>
                        <a:pt x="0" y="0"/>
                      </a:lnTo>
                      <a:close/>
                    </a:path>
                  </a:pathLst>
                </a:custGeom>
                <a:solidFill>
                  <a:srgbClr val="96A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01" name="Freeform 18">
                  <a:extLst>
                    <a:ext uri="{FF2B5EF4-FFF2-40B4-BE49-F238E27FC236}">
                      <a16:creationId xmlns:a16="http://schemas.microsoft.com/office/drawing/2014/main" id="{3891FF0E-D022-57DE-D98C-C43CB2B9F10D}"/>
                    </a:ext>
                  </a:extLst>
                </p:cNvPr>
                <p:cNvSpPr>
                  <a:spLocks/>
                </p:cNvSpPr>
                <p:nvPr/>
              </p:nvSpPr>
              <p:spPr bwMode="auto">
                <a:xfrm>
                  <a:off x="4589" y="2801"/>
                  <a:ext cx="243" cy="798"/>
                </a:xfrm>
                <a:custGeom>
                  <a:avLst/>
                  <a:gdLst>
                    <a:gd name="T0" fmla="*/ 0 w 243"/>
                    <a:gd name="T1" fmla="*/ 0 h 776"/>
                    <a:gd name="T2" fmla="*/ 84 w 243"/>
                    <a:gd name="T3" fmla="*/ 145 h 776"/>
                    <a:gd name="T4" fmla="*/ 112 w 243"/>
                    <a:gd name="T5" fmla="*/ 734 h 776"/>
                    <a:gd name="T6" fmla="*/ 205 w 243"/>
                    <a:gd name="T7" fmla="*/ 971 h 776"/>
                    <a:gd name="T8" fmla="*/ 243 w 243"/>
                    <a:gd name="T9" fmla="*/ 1499 h 776"/>
                    <a:gd name="T10" fmla="*/ 202 w 243"/>
                    <a:gd name="T11" fmla="*/ 1834 h 776"/>
                    <a:gd name="T12" fmla="*/ 198 w 243"/>
                    <a:gd name="T13" fmla="*/ 1834 h 776"/>
                    <a:gd name="T14" fmla="*/ 194 w 243"/>
                    <a:gd name="T15" fmla="*/ 1834 h 776"/>
                    <a:gd name="T16" fmla="*/ 185 w 243"/>
                    <a:gd name="T17" fmla="*/ 1834 h 776"/>
                    <a:gd name="T18" fmla="*/ 175 w 243"/>
                    <a:gd name="T19" fmla="*/ 1840 h 776"/>
                    <a:gd name="T20" fmla="*/ 167 w 243"/>
                    <a:gd name="T21" fmla="*/ 1840 h 776"/>
                    <a:gd name="T22" fmla="*/ 162 w 243"/>
                    <a:gd name="T23" fmla="*/ 1840 h 776"/>
                    <a:gd name="T24" fmla="*/ 154 w 243"/>
                    <a:gd name="T25" fmla="*/ 1840 h 776"/>
                    <a:gd name="T26" fmla="*/ 147 w 243"/>
                    <a:gd name="T27" fmla="*/ 1840 h 776"/>
                    <a:gd name="T28" fmla="*/ 139 w 243"/>
                    <a:gd name="T29" fmla="*/ 1840 h 776"/>
                    <a:gd name="T30" fmla="*/ 131 w 243"/>
                    <a:gd name="T31" fmla="*/ 1848 h 776"/>
                    <a:gd name="T32" fmla="*/ 124 w 243"/>
                    <a:gd name="T33" fmla="*/ 1848 h 776"/>
                    <a:gd name="T34" fmla="*/ 116 w 243"/>
                    <a:gd name="T35" fmla="*/ 1848 h 776"/>
                    <a:gd name="T36" fmla="*/ 107 w 243"/>
                    <a:gd name="T37" fmla="*/ 1848 h 776"/>
                    <a:gd name="T38" fmla="*/ 101 w 243"/>
                    <a:gd name="T39" fmla="*/ 1848 h 776"/>
                    <a:gd name="T40" fmla="*/ 91 w 243"/>
                    <a:gd name="T41" fmla="*/ 1848 h 776"/>
                    <a:gd name="T42" fmla="*/ 86 w 243"/>
                    <a:gd name="T43" fmla="*/ 1848 h 776"/>
                    <a:gd name="T44" fmla="*/ 78 w 243"/>
                    <a:gd name="T45" fmla="*/ 1848 h 776"/>
                    <a:gd name="T46" fmla="*/ 70 w 243"/>
                    <a:gd name="T47" fmla="*/ 1848 h 776"/>
                    <a:gd name="T48" fmla="*/ 65 w 243"/>
                    <a:gd name="T49" fmla="*/ 1848 h 776"/>
                    <a:gd name="T50" fmla="*/ 57 w 243"/>
                    <a:gd name="T51" fmla="*/ 1848 h 776"/>
                    <a:gd name="T52" fmla="*/ 51 w 243"/>
                    <a:gd name="T53" fmla="*/ 1848 h 776"/>
                    <a:gd name="T54" fmla="*/ 48 w 243"/>
                    <a:gd name="T55" fmla="*/ 1848 h 776"/>
                    <a:gd name="T56" fmla="*/ 42 w 243"/>
                    <a:gd name="T57" fmla="*/ 1840 h 776"/>
                    <a:gd name="T58" fmla="*/ 38 w 243"/>
                    <a:gd name="T59" fmla="*/ 1840 h 776"/>
                    <a:gd name="T60" fmla="*/ 34 w 243"/>
                    <a:gd name="T61" fmla="*/ 1840 h 776"/>
                    <a:gd name="T62" fmla="*/ 32 w 243"/>
                    <a:gd name="T63" fmla="*/ 1834 h 776"/>
                    <a:gd name="T64" fmla="*/ 32 w 243"/>
                    <a:gd name="T65" fmla="*/ 1818 h 776"/>
                    <a:gd name="T66" fmla="*/ 32 w 243"/>
                    <a:gd name="T67" fmla="*/ 1797 h 776"/>
                    <a:gd name="T68" fmla="*/ 32 w 243"/>
                    <a:gd name="T69" fmla="*/ 1770 h 776"/>
                    <a:gd name="T70" fmla="*/ 34 w 243"/>
                    <a:gd name="T71" fmla="*/ 1747 h 776"/>
                    <a:gd name="T72" fmla="*/ 34 w 243"/>
                    <a:gd name="T73" fmla="*/ 1719 h 776"/>
                    <a:gd name="T74" fmla="*/ 34 w 243"/>
                    <a:gd name="T75" fmla="*/ 1703 h 776"/>
                    <a:gd name="T76" fmla="*/ 34 w 243"/>
                    <a:gd name="T77" fmla="*/ 1684 h 776"/>
                    <a:gd name="T78" fmla="*/ 36 w 243"/>
                    <a:gd name="T79" fmla="*/ 1681 h 776"/>
                    <a:gd name="T80" fmla="*/ 4 w 243"/>
                    <a:gd name="T81" fmla="*/ 726 h 776"/>
                    <a:gd name="T82" fmla="*/ 0 w 243"/>
                    <a:gd name="T83" fmla="*/ 0 h 776"/>
                    <a:gd name="T84" fmla="*/ 0 w 243"/>
                    <a:gd name="T85" fmla="*/ 0 h 77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3"/>
                    <a:gd name="T130" fmla="*/ 0 h 776"/>
                    <a:gd name="T131" fmla="*/ 243 w 243"/>
                    <a:gd name="T132" fmla="*/ 776 h 77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3" h="776">
                      <a:moveTo>
                        <a:pt x="0" y="0"/>
                      </a:moveTo>
                      <a:lnTo>
                        <a:pt x="84" y="61"/>
                      </a:lnTo>
                      <a:lnTo>
                        <a:pt x="112" y="308"/>
                      </a:lnTo>
                      <a:lnTo>
                        <a:pt x="205" y="407"/>
                      </a:lnTo>
                      <a:lnTo>
                        <a:pt x="243" y="631"/>
                      </a:lnTo>
                      <a:lnTo>
                        <a:pt x="202" y="772"/>
                      </a:lnTo>
                      <a:lnTo>
                        <a:pt x="198" y="772"/>
                      </a:lnTo>
                      <a:lnTo>
                        <a:pt x="194" y="772"/>
                      </a:lnTo>
                      <a:lnTo>
                        <a:pt x="185" y="772"/>
                      </a:lnTo>
                      <a:lnTo>
                        <a:pt x="175" y="774"/>
                      </a:lnTo>
                      <a:lnTo>
                        <a:pt x="167" y="774"/>
                      </a:lnTo>
                      <a:lnTo>
                        <a:pt x="162" y="774"/>
                      </a:lnTo>
                      <a:lnTo>
                        <a:pt x="154" y="774"/>
                      </a:lnTo>
                      <a:lnTo>
                        <a:pt x="147" y="774"/>
                      </a:lnTo>
                      <a:lnTo>
                        <a:pt x="139" y="774"/>
                      </a:lnTo>
                      <a:lnTo>
                        <a:pt x="131" y="776"/>
                      </a:lnTo>
                      <a:lnTo>
                        <a:pt x="124" y="776"/>
                      </a:lnTo>
                      <a:lnTo>
                        <a:pt x="116" y="776"/>
                      </a:lnTo>
                      <a:lnTo>
                        <a:pt x="107" y="776"/>
                      </a:lnTo>
                      <a:lnTo>
                        <a:pt x="101" y="776"/>
                      </a:lnTo>
                      <a:lnTo>
                        <a:pt x="91" y="776"/>
                      </a:lnTo>
                      <a:lnTo>
                        <a:pt x="86" y="776"/>
                      </a:lnTo>
                      <a:lnTo>
                        <a:pt x="78" y="776"/>
                      </a:lnTo>
                      <a:lnTo>
                        <a:pt x="70" y="776"/>
                      </a:lnTo>
                      <a:lnTo>
                        <a:pt x="65" y="776"/>
                      </a:lnTo>
                      <a:lnTo>
                        <a:pt x="57" y="776"/>
                      </a:lnTo>
                      <a:lnTo>
                        <a:pt x="51" y="776"/>
                      </a:lnTo>
                      <a:lnTo>
                        <a:pt x="48" y="776"/>
                      </a:lnTo>
                      <a:lnTo>
                        <a:pt x="42" y="774"/>
                      </a:lnTo>
                      <a:lnTo>
                        <a:pt x="38" y="774"/>
                      </a:lnTo>
                      <a:lnTo>
                        <a:pt x="34" y="774"/>
                      </a:lnTo>
                      <a:lnTo>
                        <a:pt x="32" y="772"/>
                      </a:lnTo>
                      <a:lnTo>
                        <a:pt x="32" y="764"/>
                      </a:lnTo>
                      <a:lnTo>
                        <a:pt x="32" y="755"/>
                      </a:lnTo>
                      <a:lnTo>
                        <a:pt x="32" y="744"/>
                      </a:lnTo>
                      <a:lnTo>
                        <a:pt x="34" y="734"/>
                      </a:lnTo>
                      <a:lnTo>
                        <a:pt x="34" y="723"/>
                      </a:lnTo>
                      <a:lnTo>
                        <a:pt x="34" y="715"/>
                      </a:lnTo>
                      <a:lnTo>
                        <a:pt x="34" y="709"/>
                      </a:lnTo>
                      <a:lnTo>
                        <a:pt x="36" y="707"/>
                      </a:lnTo>
                      <a:lnTo>
                        <a:pt x="4" y="306"/>
                      </a:lnTo>
                      <a:lnTo>
                        <a:pt x="0" y="0"/>
                      </a:lnTo>
                      <a:close/>
                    </a:path>
                  </a:pathLst>
                </a:custGeom>
                <a:solidFill>
                  <a:srgbClr val="96A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02" name="Freeform 19">
                  <a:extLst>
                    <a:ext uri="{FF2B5EF4-FFF2-40B4-BE49-F238E27FC236}">
                      <a16:creationId xmlns:a16="http://schemas.microsoft.com/office/drawing/2014/main" id="{82055087-0134-19BB-82B7-E2270D8B3CD1}"/>
                    </a:ext>
                  </a:extLst>
                </p:cNvPr>
                <p:cNvSpPr>
                  <a:spLocks/>
                </p:cNvSpPr>
                <p:nvPr/>
              </p:nvSpPr>
              <p:spPr bwMode="auto">
                <a:xfrm>
                  <a:off x="2992" y="3416"/>
                  <a:ext cx="134" cy="299"/>
                </a:xfrm>
                <a:custGeom>
                  <a:avLst/>
                  <a:gdLst>
                    <a:gd name="T0" fmla="*/ 32 w 135"/>
                    <a:gd name="T1" fmla="*/ 128 h 289"/>
                    <a:gd name="T2" fmla="*/ 77 w 135"/>
                    <a:gd name="T3" fmla="*/ 0 h 289"/>
                    <a:gd name="T4" fmla="*/ 104 w 135"/>
                    <a:gd name="T5" fmla="*/ 755 h 289"/>
                    <a:gd name="T6" fmla="*/ 10 w 135"/>
                    <a:gd name="T7" fmla="*/ 830 h 289"/>
                    <a:gd name="T8" fmla="*/ 0 w 135"/>
                    <a:gd name="T9" fmla="*/ 492 h 289"/>
                    <a:gd name="T10" fmla="*/ 55 w 135"/>
                    <a:gd name="T11" fmla="*/ 339 h 289"/>
                    <a:gd name="T12" fmla="*/ 32 w 135"/>
                    <a:gd name="T13" fmla="*/ 128 h 289"/>
                    <a:gd name="T14" fmla="*/ 32 w 135"/>
                    <a:gd name="T15" fmla="*/ 128 h 289"/>
                    <a:gd name="T16" fmla="*/ 0 60000 65536"/>
                    <a:gd name="T17" fmla="*/ 0 60000 65536"/>
                    <a:gd name="T18" fmla="*/ 0 60000 65536"/>
                    <a:gd name="T19" fmla="*/ 0 60000 65536"/>
                    <a:gd name="T20" fmla="*/ 0 60000 65536"/>
                    <a:gd name="T21" fmla="*/ 0 60000 65536"/>
                    <a:gd name="T22" fmla="*/ 0 60000 65536"/>
                    <a:gd name="T23" fmla="*/ 0 60000 65536"/>
                    <a:gd name="T24" fmla="*/ 0 w 135"/>
                    <a:gd name="T25" fmla="*/ 0 h 289"/>
                    <a:gd name="T26" fmla="*/ 135 w 135"/>
                    <a:gd name="T27" fmla="*/ 289 h 2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5" h="289">
                      <a:moveTo>
                        <a:pt x="32" y="44"/>
                      </a:moveTo>
                      <a:lnTo>
                        <a:pt x="108" y="0"/>
                      </a:lnTo>
                      <a:lnTo>
                        <a:pt x="135" y="263"/>
                      </a:lnTo>
                      <a:lnTo>
                        <a:pt x="10" y="289"/>
                      </a:lnTo>
                      <a:lnTo>
                        <a:pt x="0" y="171"/>
                      </a:lnTo>
                      <a:lnTo>
                        <a:pt x="55" y="118"/>
                      </a:lnTo>
                      <a:lnTo>
                        <a:pt x="32" y="44"/>
                      </a:lnTo>
                      <a:close/>
                    </a:path>
                  </a:pathLst>
                </a:custGeom>
                <a:solidFill>
                  <a:srgbClr val="96A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03" name="Freeform 20">
                  <a:extLst>
                    <a:ext uri="{FF2B5EF4-FFF2-40B4-BE49-F238E27FC236}">
                      <a16:creationId xmlns:a16="http://schemas.microsoft.com/office/drawing/2014/main" id="{1F053A60-D541-0546-3557-756782F586BB}"/>
                    </a:ext>
                  </a:extLst>
                </p:cNvPr>
                <p:cNvSpPr>
                  <a:spLocks/>
                </p:cNvSpPr>
                <p:nvPr/>
              </p:nvSpPr>
              <p:spPr bwMode="auto">
                <a:xfrm>
                  <a:off x="4033" y="2788"/>
                  <a:ext cx="155" cy="809"/>
                </a:xfrm>
                <a:custGeom>
                  <a:avLst/>
                  <a:gdLst>
                    <a:gd name="T0" fmla="*/ 0 w 156"/>
                    <a:gd name="T1" fmla="*/ 140 h 785"/>
                    <a:gd name="T2" fmla="*/ 78 w 156"/>
                    <a:gd name="T3" fmla="*/ 0 h 785"/>
                    <a:gd name="T4" fmla="*/ 125 w 156"/>
                    <a:gd name="T5" fmla="*/ 1994 h 785"/>
                    <a:gd name="T6" fmla="*/ 48 w 156"/>
                    <a:gd name="T7" fmla="*/ 1994 h 785"/>
                    <a:gd name="T8" fmla="*/ 0 w 156"/>
                    <a:gd name="T9" fmla="*/ 140 h 785"/>
                    <a:gd name="T10" fmla="*/ 0 w 156"/>
                    <a:gd name="T11" fmla="*/ 140 h 785"/>
                    <a:gd name="T12" fmla="*/ 0 60000 65536"/>
                    <a:gd name="T13" fmla="*/ 0 60000 65536"/>
                    <a:gd name="T14" fmla="*/ 0 60000 65536"/>
                    <a:gd name="T15" fmla="*/ 0 60000 65536"/>
                    <a:gd name="T16" fmla="*/ 0 60000 65536"/>
                    <a:gd name="T17" fmla="*/ 0 60000 65536"/>
                    <a:gd name="T18" fmla="*/ 0 w 156"/>
                    <a:gd name="T19" fmla="*/ 0 h 785"/>
                    <a:gd name="T20" fmla="*/ 156 w 156"/>
                    <a:gd name="T21" fmla="*/ 785 h 785"/>
                  </a:gdLst>
                  <a:ahLst/>
                  <a:cxnLst>
                    <a:cxn ang="T12">
                      <a:pos x="T0" y="T1"/>
                    </a:cxn>
                    <a:cxn ang="T13">
                      <a:pos x="T2" y="T3"/>
                    </a:cxn>
                    <a:cxn ang="T14">
                      <a:pos x="T4" y="T5"/>
                    </a:cxn>
                    <a:cxn ang="T15">
                      <a:pos x="T6" y="T7"/>
                    </a:cxn>
                    <a:cxn ang="T16">
                      <a:pos x="T8" y="T9"/>
                    </a:cxn>
                    <a:cxn ang="T17">
                      <a:pos x="T10" y="T11"/>
                    </a:cxn>
                  </a:cxnLst>
                  <a:rect l="T18" t="T19" r="T20" b="T21"/>
                  <a:pathLst>
                    <a:path w="156" h="785">
                      <a:moveTo>
                        <a:pt x="0" y="55"/>
                      </a:moveTo>
                      <a:lnTo>
                        <a:pt x="88" y="0"/>
                      </a:lnTo>
                      <a:lnTo>
                        <a:pt x="156" y="785"/>
                      </a:lnTo>
                      <a:lnTo>
                        <a:pt x="48" y="785"/>
                      </a:lnTo>
                      <a:lnTo>
                        <a:pt x="0" y="55"/>
                      </a:lnTo>
                      <a:close/>
                    </a:path>
                  </a:pathLst>
                </a:custGeom>
                <a:solidFill>
                  <a:srgbClr val="96A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04" name="Freeform 21">
                  <a:extLst>
                    <a:ext uri="{FF2B5EF4-FFF2-40B4-BE49-F238E27FC236}">
                      <a16:creationId xmlns:a16="http://schemas.microsoft.com/office/drawing/2014/main" id="{EE7969FA-899D-5C9D-F0D0-06A83C36CEED}"/>
                    </a:ext>
                  </a:extLst>
                </p:cNvPr>
                <p:cNvSpPr>
                  <a:spLocks/>
                </p:cNvSpPr>
                <p:nvPr/>
              </p:nvSpPr>
              <p:spPr bwMode="auto">
                <a:xfrm>
                  <a:off x="3582" y="2960"/>
                  <a:ext cx="138" cy="662"/>
                </a:xfrm>
                <a:custGeom>
                  <a:avLst/>
                  <a:gdLst>
                    <a:gd name="T0" fmla="*/ 0 w 139"/>
                    <a:gd name="T1" fmla="*/ 15 h 641"/>
                    <a:gd name="T2" fmla="*/ 69 w 139"/>
                    <a:gd name="T3" fmla="*/ 0 h 641"/>
                    <a:gd name="T4" fmla="*/ 108 w 139"/>
                    <a:gd name="T5" fmla="*/ 1725 h 641"/>
                    <a:gd name="T6" fmla="*/ 30 w 139"/>
                    <a:gd name="T7" fmla="*/ 1738 h 641"/>
                    <a:gd name="T8" fmla="*/ 0 w 139"/>
                    <a:gd name="T9" fmla="*/ 15 h 641"/>
                    <a:gd name="T10" fmla="*/ 0 w 139"/>
                    <a:gd name="T11" fmla="*/ 15 h 641"/>
                    <a:gd name="T12" fmla="*/ 0 60000 65536"/>
                    <a:gd name="T13" fmla="*/ 0 60000 65536"/>
                    <a:gd name="T14" fmla="*/ 0 60000 65536"/>
                    <a:gd name="T15" fmla="*/ 0 60000 65536"/>
                    <a:gd name="T16" fmla="*/ 0 60000 65536"/>
                    <a:gd name="T17" fmla="*/ 0 60000 65536"/>
                    <a:gd name="T18" fmla="*/ 0 w 139"/>
                    <a:gd name="T19" fmla="*/ 0 h 641"/>
                    <a:gd name="T20" fmla="*/ 139 w 139"/>
                    <a:gd name="T21" fmla="*/ 641 h 641"/>
                  </a:gdLst>
                  <a:ahLst/>
                  <a:cxnLst>
                    <a:cxn ang="T12">
                      <a:pos x="T0" y="T1"/>
                    </a:cxn>
                    <a:cxn ang="T13">
                      <a:pos x="T2" y="T3"/>
                    </a:cxn>
                    <a:cxn ang="T14">
                      <a:pos x="T4" y="T5"/>
                    </a:cxn>
                    <a:cxn ang="T15">
                      <a:pos x="T6" y="T7"/>
                    </a:cxn>
                    <a:cxn ang="T16">
                      <a:pos x="T8" y="T9"/>
                    </a:cxn>
                    <a:cxn ang="T17">
                      <a:pos x="T10" y="T11"/>
                    </a:cxn>
                  </a:cxnLst>
                  <a:rect l="T18" t="T19" r="T20" b="T21"/>
                  <a:pathLst>
                    <a:path w="139" h="641">
                      <a:moveTo>
                        <a:pt x="0" y="15"/>
                      </a:moveTo>
                      <a:lnTo>
                        <a:pt x="97" y="0"/>
                      </a:lnTo>
                      <a:lnTo>
                        <a:pt x="139" y="633"/>
                      </a:lnTo>
                      <a:lnTo>
                        <a:pt x="30" y="641"/>
                      </a:lnTo>
                      <a:lnTo>
                        <a:pt x="0" y="15"/>
                      </a:lnTo>
                      <a:close/>
                    </a:path>
                  </a:pathLst>
                </a:custGeom>
                <a:solidFill>
                  <a:srgbClr val="96A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05" name="Freeform 22">
                  <a:extLst>
                    <a:ext uri="{FF2B5EF4-FFF2-40B4-BE49-F238E27FC236}">
                      <a16:creationId xmlns:a16="http://schemas.microsoft.com/office/drawing/2014/main" id="{5BC8BFBF-2B98-8381-2B8E-1E42B532D8B9}"/>
                    </a:ext>
                  </a:extLst>
                </p:cNvPr>
                <p:cNvSpPr>
                  <a:spLocks/>
                </p:cNvSpPr>
                <p:nvPr/>
              </p:nvSpPr>
              <p:spPr bwMode="auto">
                <a:xfrm>
                  <a:off x="2834" y="3213"/>
                  <a:ext cx="325" cy="391"/>
                </a:xfrm>
                <a:custGeom>
                  <a:avLst/>
                  <a:gdLst>
                    <a:gd name="T0" fmla="*/ 266 w 325"/>
                    <a:gd name="T1" fmla="*/ 80 h 379"/>
                    <a:gd name="T2" fmla="*/ 131 w 325"/>
                    <a:gd name="T3" fmla="*/ 0 h 379"/>
                    <a:gd name="T4" fmla="*/ 38 w 325"/>
                    <a:gd name="T5" fmla="*/ 80 h 379"/>
                    <a:gd name="T6" fmla="*/ 19 w 325"/>
                    <a:gd name="T7" fmla="*/ 239 h 379"/>
                    <a:gd name="T8" fmla="*/ 48 w 325"/>
                    <a:gd name="T9" fmla="*/ 398 h 379"/>
                    <a:gd name="T10" fmla="*/ 0 w 325"/>
                    <a:gd name="T11" fmla="*/ 595 h 379"/>
                    <a:gd name="T12" fmla="*/ 44 w 325"/>
                    <a:gd name="T13" fmla="*/ 737 h 379"/>
                    <a:gd name="T14" fmla="*/ 40 w 325"/>
                    <a:gd name="T15" fmla="*/ 950 h 379"/>
                    <a:gd name="T16" fmla="*/ 133 w 325"/>
                    <a:gd name="T17" fmla="*/ 996 h 379"/>
                    <a:gd name="T18" fmla="*/ 209 w 325"/>
                    <a:gd name="T19" fmla="*/ 869 h 379"/>
                    <a:gd name="T20" fmla="*/ 204 w 325"/>
                    <a:gd name="T21" fmla="*/ 620 h 379"/>
                    <a:gd name="T22" fmla="*/ 264 w 325"/>
                    <a:gd name="T23" fmla="*/ 499 h 379"/>
                    <a:gd name="T24" fmla="*/ 283 w 325"/>
                    <a:gd name="T25" fmla="*/ 576 h 379"/>
                    <a:gd name="T26" fmla="*/ 325 w 325"/>
                    <a:gd name="T27" fmla="*/ 480 h 379"/>
                    <a:gd name="T28" fmla="*/ 316 w 325"/>
                    <a:gd name="T29" fmla="*/ 343 h 379"/>
                    <a:gd name="T30" fmla="*/ 253 w 325"/>
                    <a:gd name="T31" fmla="*/ 263 h 379"/>
                    <a:gd name="T32" fmla="*/ 266 w 325"/>
                    <a:gd name="T33" fmla="*/ 80 h 379"/>
                    <a:gd name="T34" fmla="*/ 266 w 325"/>
                    <a:gd name="T35" fmla="*/ 80 h 37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5"/>
                    <a:gd name="T55" fmla="*/ 0 h 379"/>
                    <a:gd name="T56" fmla="*/ 325 w 325"/>
                    <a:gd name="T57" fmla="*/ 379 h 37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5" h="379">
                      <a:moveTo>
                        <a:pt x="266" y="33"/>
                      </a:moveTo>
                      <a:lnTo>
                        <a:pt x="131" y="0"/>
                      </a:lnTo>
                      <a:lnTo>
                        <a:pt x="38" y="33"/>
                      </a:lnTo>
                      <a:lnTo>
                        <a:pt x="19" y="92"/>
                      </a:lnTo>
                      <a:lnTo>
                        <a:pt x="48" y="152"/>
                      </a:lnTo>
                      <a:lnTo>
                        <a:pt x="0" y="227"/>
                      </a:lnTo>
                      <a:lnTo>
                        <a:pt x="44" y="280"/>
                      </a:lnTo>
                      <a:lnTo>
                        <a:pt x="40" y="362"/>
                      </a:lnTo>
                      <a:lnTo>
                        <a:pt x="133" y="379"/>
                      </a:lnTo>
                      <a:lnTo>
                        <a:pt x="209" y="331"/>
                      </a:lnTo>
                      <a:lnTo>
                        <a:pt x="204" y="236"/>
                      </a:lnTo>
                      <a:lnTo>
                        <a:pt x="264" y="190"/>
                      </a:lnTo>
                      <a:lnTo>
                        <a:pt x="283" y="219"/>
                      </a:lnTo>
                      <a:lnTo>
                        <a:pt x="325" y="183"/>
                      </a:lnTo>
                      <a:lnTo>
                        <a:pt x="316" y="131"/>
                      </a:lnTo>
                      <a:lnTo>
                        <a:pt x="253" y="101"/>
                      </a:lnTo>
                      <a:lnTo>
                        <a:pt x="266" y="33"/>
                      </a:lnTo>
                      <a:close/>
                    </a:path>
                  </a:pathLst>
                </a:custGeom>
                <a:solidFill>
                  <a:srgbClr val="F2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06" name="Freeform 23">
                  <a:extLst>
                    <a:ext uri="{FF2B5EF4-FFF2-40B4-BE49-F238E27FC236}">
                      <a16:creationId xmlns:a16="http://schemas.microsoft.com/office/drawing/2014/main" id="{0073CF2F-8B95-28FD-DAE9-B2C7407175AB}"/>
                    </a:ext>
                  </a:extLst>
                </p:cNvPr>
                <p:cNvSpPr>
                  <a:spLocks/>
                </p:cNvSpPr>
                <p:nvPr/>
              </p:nvSpPr>
              <p:spPr bwMode="auto">
                <a:xfrm>
                  <a:off x="4482" y="3116"/>
                  <a:ext cx="360" cy="409"/>
                </a:xfrm>
                <a:custGeom>
                  <a:avLst/>
                  <a:gdLst>
                    <a:gd name="T0" fmla="*/ 280 w 363"/>
                    <a:gd name="T1" fmla="*/ 728 h 398"/>
                    <a:gd name="T2" fmla="*/ 259 w 363"/>
                    <a:gd name="T3" fmla="*/ 332 h 398"/>
                    <a:gd name="T4" fmla="*/ 180 w 363"/>
                    <a:gd name="T5" fmla="*/ 6 h 398"/>
                    <a:gd name="T6" fmla="*/ 60 w 363"/>
                    <a:gd name="T7" fmla="*/ 0 h 398"/>
                    <a:gd name="T8" fmla="*/ 42 w 363"/>
                    <a:gd name="T9" fmla="*/ 121 h 398"/>
                    <a:gd name="T10" fmla="*/ 60 w 363"/>
                    <a:gd name="T11" fmla="*/ 253 h 398"/>
                    <a:gd name="T12" fmla="*/ 0 w 363"/>
                    <a:gd name="T13" fmla="*/ 348 h 398"/>
                    <a:gd name="T14" fmla="*/ 60 w 363"/>
                    <a:gd name="T15" fmla="*/ 520 h 398"/>
                    <a:gd name="T16" fmla="*/ 53 w 363"/>
                    <a:gd name="T17" fmla="*/ 614 h 398"/>
                    <a:gd name="T18" fmla="*/ 89 w 363"/>
                    <a:gd name="T19" fmla="*/ 732 h 398"/>
                    <a:gd name="T20" fmla="*/ 60 w 363"/>
                    <a:gd name="T21" fmla="*/ 839 h 398"/>
                    <a:gd name="T22" fmla="*/ 68 w 363"/>
                    <a:gd name="T23" fmla="*/ 926 h 398"/>
                    <a:gd name="T24" fmla="*/ 138 w 363"/>
                    <a:gd name="T25" fmla="*/ 926 h 398"/>
                    <a:gd name="T26" fmla="*/ 280 w 363"/>
                    <a:gd name="T27" fmla="*/ 728 h 398"/>
                    <a:gd name="T28" fmla="*/ 280 w 363"/>
                    <a:gd name="T29" fmla="*/ 728 h 3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3"/>
                    <a:gd name="T46" fmla="*/ 0 h 398"/>
                    <a:gd name="T47" fmla="*/ 363 w 363"/>
                    <a:gd name="T48" fmla="*/ 398 h 3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3" h="398">
                      <a:moveTo>
                        <a:pt x="363" y="312"/>
                      </a:moveTo>
                      <a:lnTo>
                        <a:pt x="331" y="143"/>
                      </a:lnTo>
                      <a:lnTo>
                        <a:pt x="241" y="6"/>
                      </a:lnTo>
                      <a:lnTo>
                        <a:pt x="83" y="0"/>
                      </a:lnTo>
                      <a:lnTo>
                        <a:pt x="42" y="52"/>
                      </a:lnTo>
                      <a:lnTo>
                        <a:pt x="63" y="109"/>
                      </a:lnTo>
                      <a:lnTo>
                        <a:pt x="0" y="150"/>
                      </a:lnTo>
                      <a:lnTo>
                        <a:pt x="80" y="223"/>
                      </a:lnTo>
                      <a:lnTo>
                        <a:pt x="53" y="263"/>
                      </a:lnTo>
                      <a:lnTo>
                        <a:pt x="120" y="314"/>
                      </a:lnTo>
                      <a:lnTo>
                        <a:pt x="74" y="360"/>
                      </a:lnTo>
                      <a:lnTo>
                        <a:pt x="99" y="398"/>
                      </a:lnTo>
                      <a:lnTo>
                        <a:pt x="169" y="398"/>
                      </a:lnTo>
                      <a:lnTo>
                        <a:pt x="363" y="312"/>
                      </a:lnTo>
                      <a:close/>
                    </a:path>
                  </a:pathLst>
                </a:custGeom>
                <a:solidFill>
                  <a:srgbClr val="F2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07" name="Freeform 24">
                  <a:extLst>
                    <a:ext uri="{FF2B5EF4-FFF2-40B4-BE49-F238E27FC236}">
                      <a16:creationId xmlns:a16="http://schemas.microsoft.com/office/drawing/2014/main" id="{DADAFE55-4A16-1DFB-0CA6-E3F1D9A4E0C3}"/>
                    </a:ext>
                  </a:extLst>
                </p:cNvPr>
                <p:cNvSpPr>
                  <a:spLocks/>
                </p:cNvSpPr>
                <p:nvPr/>
              </p:nvSpPr>
              <p:spPr bwMode="auto">
                <a:xfrm>
                  <a:off x="3249" y="1624"/>
                  <a:ext cx="1111" cy="1426"/>
                </a:xfrm>
                <a:custGeom>
                  <a:avLst/>
                  <a:gdLst>
                    <a:gd name="T0" fmla="*/ 393 w 1114"/>
                    <a:gd name="T1" fmla="*/ 3427 h 1382"/>
                    <a:gd name="T2" fmla="*/ 407 w 1114"/>
                    <a:gd name="T3" fmla="*/ 3648 h 1382"/>
                    <a:gd name="T4" fmla="*/ 1021 w 1114"/>
                    <a:gd name="T5" fmla="*/ 2635 h 1382"/>
                    <a:gd name="T6" fmla="*/ 972 w 1114"/>
                    <a:gd name="T7" fmla="*/ 2545 h 1382"/>
                    <a:gd name="T8" fmla="*/ 924 w 1114"/>
                    <a:gd name="T9" fmla="*/ 1589 h 1382"/>
                    <a:gd name="T10" fmla="*/ 1017 w 1114"/>
                    <a:gd name="T11" fmla="*/ 1310 h 1382"/>
                    <a:gd name="T12" fmla="*/ 1002 w 1114"/>
                    <a:gd name="T13" fmla="*/ 1005 h 1382"/>
                    <a:gd name="T14" fmla="*/ 932 w 1114"/>
                    <a:gd name="T15" fmla="*/ 915 h 1382"/>
                    <a:gd name="T16" fmla="*/ 884 w 1114"/>
                    <a:gd name="T17" fmla="*/ 1059 h 1382"/>
                    <a:gd name="T18" fmla="*/ 777 w 1114"/>
                    <a:gd name="T19" fmla="*/ 577 h 1382"/>
                    <a:gd name="T20" fmla="*/ 617 w 1114"/>
                    <a:gd name="T21" fmla="*/ 177 h 1382"/>
                    <a:gd name="T22" fmla="*/ 426 w 1114"/>
                    <a:gd name="T23" fmla="*/ 4 h 1382"/>
                    <a:gd name="T24" fmla="*/ 266 w 1114"/>
                    <a:gd name="T25" fmla="*/ 0 h 1382"/>
                    <a:gd name="T26" fmla="*/ 82 w 1114"/>
                    <a:gd name="T27" fmla="*/ 101 h 1382"/>
                    <a:gd name="T28" fmla="*/ 0 w 1114"/>
                    <a:gd name="T29" fmla="*/ 321 h 1382"/>
                    <a:gd name="T30" fmla="*/ 50 w 1114"/>
                    <a:gd name="T31" fmla="*/ 933 h 1382"/>
                    <a:gd name="T32" fmla="*/ 40 w 1114"/>
                    <a:gd name="T33" fmla="*/ 1757 h 1382"/>
                    <a:gd name="T34" fmla="*/ 185 w 1114"/>
                    <a:gd name="T35" fmla="*/ 1558 h 1382"/>
                    <a:gd name="T36" fmla="*/ 82 w 1114"/>
                    <a:gd name="T37" fmla="*/ 2276 h 1382"/>
                    <a:gd name="T38" fmla="*/ 40 w 1114"/>
                    <a:gd name="T39" fmla="*/ 2835 h 1382"/>
                    <a:gd name="T40" fmla="*/ 84 w 1114"/>
                    <a:gd name="T41" fmla="*/ 3304 h 1382"/>
                    <a:gd name="T42" fmla="*/ 205 w 1114"/>
                    <a:gd name="T43" fmla="*/ 3511 h 1382"/>
                    <a:gd name="T44" fmla="*/ 393 w 1114"/>
                    <a:gd name="T45" fmla="*/ 3427 h 1382"/>
                    <a:gd name="T46" fmla="*/ 393 w 1114"/>
                    <a:gd name="T47" fmla="*/ 3427 h 138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14"/>
                    <a:gd name="T73" fmla="*/ 0 h 1382"/>
                    <a:gd name="T74" fmla="*/ 1114 w 1114"/>
                    <a:gd name="T75" fmla="*/ 1382 h 138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14" h="1382">
                      <a:moveTo>
                        <a:pt x="424" y="1299"/>
                      </a:moveTo>
                      <a:lnTo>
                        <a:pt x="438" y="1382"/>
                      </a:lnTo>
                      <a:lnTo>
                        <a:pt x="1114" y="998"/>
                      </a:lnTo>
                      <a:lnTo>
                        <a:pt x="1065" y="962"/>
                      </a:lnTo>
                      <a:lnTo>
                        <a:pt x="1015" y="599"/>
                      </a:lnTo>
                      <a:lnTo>
                        <a:pt x="1110" y="496"/>
                      </a:lnTo>
                      <a:lnTo>
                        <a:pt x="1095" y="380"/>
                      </a:lnTo>
                      <a:lnTo>
                        <a:pt x="1025" y="346"/>
                      </a:lnTo>
                      <a:lnTo>
                        <a:pt x="955" y="401"/>
                      </a:lnTo>
                      <a:lnTo>
                        <a:pt x="839" y="219"/>
                      </a:lnTo>
                      <a:lnTo>
                        <a:pt x="679" y="68"/>
                      </a:lnTo>
                      <a:lnTo>
                        <a:pt x="457" y="4"/>
                      </a:lnTo>
                      <a:lnTo>
                        <a:pt x="297" y="0"/>
                      </a:lnTo>
                      <a:lnTo>
                        <a:pt x="82" y="40"/>
                      </a:lnTo>
                      <a:lnTo>
                        <a:pt x="0" y="122"/>
                      </a:lnTo>
                      <a:lnTo>
                        <a:pt x="50" y="354"/>
                      </a:lnTo>
                      <a:lnTo>
                        <a:pt x="40" y="664"/>
                      </a:lnTo>
                      <a:lnTo>
                        <a:pt x="204" y="590"/>
                      </a:lnTo>
                      <a:lnTo>
                        <a:pt x="82" y="863"/>
                      </a:lnTo>
                      <a:lnTo>
                        <a:pt x="40" y="1074"/>
                      </a:lnTo>
                      <a:lnTo>
                        <a:pt x="84" y="1249"/>
                      </a:lnTo>
                      <a:lnTo>
                        <a:pt x="236" y="1327"/>
                      </a:lnTo>
                      <a:lnTo>
                        <a:pt x="424" y="1299"/>
                      </a:lnTo>
                      <a:close/>
                    </a:path>
                  </a:pathLst>
                </a:custGeom>
                <a:solidFill>
                  <a:srgbClr val="F2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08" name="Freeform 25">
                  <a:extLst>
                    <a:ext uri="{FF2B5EF4-FFF2-40B4-BE49-F238E27FC236}">
                      <a16:creationId xmlns:a16="http://schemas.microsoft.com/office/drawing/2014/main" id="{7B4F9464-39EC-9721-544E-D26B4AE17F1B}"/>
                    </a:ext>
                  </a:extLst>
                </p:cNvPr>
                <p:cNvSpPr>
                  <a:spLocks/>
                </p:cNvSpPr>
                <p:nvPr/>
              </p:nvSpPr>
              <p:spPr bwMode="auto">
                <a:xfrm>
                  <a:off x="4519" y="3079"/>
                  <a:ext cx="353" cy="492"/>
                </a:xfrm>
                <a:custGeom>
                  <a:avLst/>
                  <a:gdLst>
                    <a:gd name="T0" fmla="*/ 270 w 353"/>
                    <a:gd name="T1" fmla="*/ 1222 h 477"/>
                    <a:gd name="T2" fmla="*/ 279 w 353"/>
                    <a:gd name="T3" fmla="*/ 1183 h 477"/>
                    <a:gd name="T4" fmla="*/ 291 w 353"/>
                    <a:gd name="T5" fmla="*/ 1122 h 477"/>
                    <a:gd name="T6" fmla="*/ 298 w 353"/>
                    <a:gd name="T7" fmla="*/ 1056 h 477"/>
                    <a:gd name="T8" fmla="*/ 304 w 353"/>
                    <a:gd name="T9" fmla="*/ 1011 h 477"/>
                    <a:gd name="T10" fmla="*/ 308 w 353"/>
                    <a:gd name="T11" fmla="*/ 963 h 477"/>
                    <a:gd name="T12" fmla="*/ 312 w 353"/>
                    <a:gd name="T13" fmla="*/ 907 h 477"/>
                    <a:gd name="T14" fmla="*/ 312 w 353"/>
                    <a:gd name="T15" fmla="*/ 850 h 477"/>
                    <a:gd name="T16" fmla="*/ 312 w 353"/>
                    <a:gd name="T17" fmla="*/ 787 h 477"/>
                    <a:gd name="T18" fmla="*/ 310 w 353"/>
                    <a:gd name="T19" fmla="*/ 721 h 477"/>
                    <a:gd name="T20" fmla="*/ 306 w 353"/>
                    <a:gd name="T21" fmla="*/ 645 h 477"/>
                    <a:gd name="T22" fmla="*/ 298 w 353"/>
                    <a:gd name="T23" fmla="*/ 571 h 477"/>
                    <a:gd name="T24" fmla="*/ 289 w 353"/>
                    <a:gd name="T25" fmla="*/ 495 h 477"/>
                    <a:gd name="T26" fmla="*/ 277 w 353"/>
                    <a:gd name="T27" fmla="*/ 411 h 477"/>
                    <a:gd name="T28" fmla="*/ 260 w 353"/>
                    <a:gd name="T29" fmla="*/ 323 h 477"/>
                    <a:gd name="T30" fmla="*/ 241 w 353"/>
                    <a:gd name="T31" fmla="*/ 232 h 477"/>
                    <a:gd name="T32" fmla="*/ 218 w 353"/>
                    <a:gd name="T33" fmla="*/ 142 h 477"/>
                    <a:gd name="T34" fmla="*/ 201 w 353"/>
                    <a:gd name="T35" fmla="*/ 134 h 477"/>
                    <a:gd name="T36" fmla="*/ 180 w 353"/>
                    <a:gd name="T37" fmla="*/ 129 h 477"/>
                    <a:gd name="T38" fmla="*/ 150 w 353"/>
                    <a:gd name="T39" fmla="*/ 107 h 477"/>
                    <a:gd name="T40" fmla="*/ 121 w 353"/>
                    <a:gd name="T41" fmla="*/ 95 h 477"/>
                    <a:gd name="T42" fmla="*/ 93 w 353"/>
                    <a:gd name="T43" fmla="*/ 101 h 477"/>
                    <a:gd name="T44" fmla="*/ 68 w 353"/>
                    <a:gd name="T45" fmla="*/ 113 h 477"/>
                    <a:gd name="T46" fmla="*/ 49 w 353"/>
                    <a:gd name="T47" fmla="*/ 134 h 477"/>
                    <a:gd name="T48" fmla="*/ 42 w 353"/>
                    <a:gd name="T49" fmla="*/ 181 h 477"/>
                    <a:gd name="T50" fmla="*/ 45 w 353"/>
                    <a:gd name="T51" fmla="*/ 247 h 477"/>
                    <a:gd name="T52" fmla="*/ 59 w 353"/>
                    <a:gd name="T53" fmla="*/ 308 h 477"/>
                    <a:gd name="T54" fmla="*/ 19 w 353"/>
                    <a:gd name="T55" fmla="*/ 370 h 477"/>
                    <a:gd name="T56" fmla="*/ 11 w 353"/>
                    <a:gd name="T57" fmla="*/ 328 h 477"/>
                    <a:gd name="T58" fmla="*/ 6 w 353"/>
                    <a:gd name="T59" fmla="*/ 289 h 477"/>
                    <a:gd name="T60" fmla="*/ 0 w 353"/>
                    <a:gd name="T61" fmla="*/ 232 h 477"/>
                    <a:gd name="T62" fmla="*/ 0 w 353"/>
                    <a:gd name="T63" fmla="*/ 176 h 477"/>
                    <a:gd name="T64" fmla="*/ 6 w 353"/>
                    <a:gd name="T65" fmla="*/ 121 h 477"/>
                    <a:gd name="T66" fmla="*/ 23 w 353"/>
                    <a:gd name="T67" fmla="*/ 64 h 477"/>
                    <a:gd name="T68" fmla="*/ 44 w 353"/>
                    <a:gd name="T69" fmla="*/ 11 h 477"/>
                    <a:gd name="T70" fmla="*/ 63 w 353"/>
                    <a:gd name="T71" fmla="*/ 6 h 477"/>
                    <a:gd name="T72" fmla="*/ 83 w 353"/>
                    <a:gd name="T73" fmla="*/ 2 h 477"/>
                    <a:gd name="T74" fmla="*/ 108 w 353"/>
                    <a:gd name="T75" fmla="*/ 0 h 477"/>
                    <a:gd name="T76" fmla="*/ 139 w 353"/>
                    <a:gd name="T77" fmla="*/ 0 h 477"/>
                    <a:gd name="T78" fmla="*/ 175 w 353"/>
                    <a:gd name="T79" fmla="*/ 4 h 477"/>
                    <a:gd name="T80" fmla="*/ 217 w 353"/>
                    <a:gd name="T81" fmla="*/ 11 h 477"/>
                    <a:gd name="T82" fmla="*/ 239 w 353"/>
                    <a:gd name="T83" fmla="*/ 60 h 477"/>
                    <a:gd name="T84" fmla="*/ 255 w 353"/>
                    <a:gd name="T85" fmla="*/ 95 h 477"/>
                    <a:gd name="T86" fmla="*/ 274 w 353"/>
                    <a:gd name="T87" fmla="*/ 166 h 477"/>
                    <a:gd name="T88" fmla="*/ 283 w 353"/>
                    <a:gd name="T89" fmla="*/ 216 h 477"/>
                    <a:gd name="T90" fmla="*/ 294 w 353"/>
                    <a:gd name="T91" fmla="*/ 263 h 477"/>
                    <a:gd name="T92" fmla="*/ 306 w 353"/>
                    <a:gd name="T93" fmla="*/ 313 h 477"/>
                    <a:gd name="T94" fmla="*/ 317 w 353"/>
                    <a:gd name="T95" fmla="*/ 382 h 477"/>
                    <a:gd name="T96" fmla="*/ 327 w 353"/>
                    <a:gd name="T97" fmla="*/ 433 h 477"/>
                    <a:gd name="T98" fmla="*/ 334 w 353"/>
                    <a:gd name="T99" fmla="*/ 500 h 477"/>
                    <a:gd name="T100" fmla="*/ 342 w 353"/>
                    <a:gd name="T101" fmla="*/ 571 h 477"/>
                    <a:gd name="T102" fmla="*/ 348 w 353"/>
                    <a:gd name="T103" fmla="*/ 645 h 477"/>
                    <a:gd name="T104" fmla="*/ 351 w 353"/>
                    <a:gd name="T105" fmla="*/ 728 h 477"/>
                    <a:gd name="T106" fmla="*/ 351 w 353"/>
                    <a:gd name="T107" fmla="*/ 812 h 477"/>
                    <a:gd name="T108" fmla="*/ 350 w 353"/>
                    <a:gd name="T109" fmla="*/ 894 h 477"/>
                    <a:gd name="T110" fmla="*/ 346 w 353"/>
                    <a:gd name="T111" fmla="*/ 985 h 477"/>
                    <a:gd name="T112" fmla="*/ 338 w 353"/>
                    <a:gd name="T113" fmla="*/ 1078 h 477"/>
                    <a:gd name="T114" fmla="*/ 327 w 353"/>
                    <a:gd name="T115" fmla="*/ 1181 h 477"/>
                    <a:gd name="T116" fmla="*/ 266 w 353"/>
                    <a:gd name="T117" fmla="*/ 1247 h 47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53"/>
                    <a:gd name="T178" fmla="*/ 0 h 477"/>
                    <a:gd name="T179" fmla="*/ 353 w 353"/>
                    <a:gd name="T180" fmla="*/ 477 h 47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53" h="477">
                      <a:moveTo>
                        <a:pt x="266" y="477"/>
                      </a:moveTo>
                      <a:lnTo>
                        <a:pt x="266" y="474"/>
                      </a:lnTo>
                      <a:lnTo>
                        <a:pt x="270" y="468"/>
                      </a:lnTo>
                      <a:lnTo>
                        <a:pt x="272" y="462"/>
                      </a:lnTo>
                      <a:lnTo>
                        <a:pt x="275" y="458"/>
                      </a:lnTo>
                      <a:lnTo>
                        <a:pt x="279" y="453"/>
                      </a:lnTo>
                      <a:lnTo>
                        <a:pt x="283" y="447"/>
                      </a:lnTo>
                      <a:lnTo>
                        <a:pt x="285" y="437"/>
                      </a:lnTo>
                      <a:lnTo>
                        <a:pt x="291" y="430"/>
                      </a:lnTo>
                      <a:lnTo>
                        <a:pt x="293" y="420"/>
                      </a:lnTo>
                      <a:lnTo>
                        <a:pt x="296" y="411"/>
                      </a:lnTo>
                      <a:lnTo>
                        <a:pt x="298" y="405"/>
                      </a:lnTo>
                      <a:lnTo>
                        <a:pt x="300" y="398"/>
                      </a:lnTo>
                      <a:lnTo>
                        <a:pt x="302" y="392"/>
                      </a:lnTo>
                      <a:lnTo>
                        <a:pt x="304" y="386"/>
                      </a:lnTo>
                      <a:lnTo>
                        <a:pt x="304" y="380"/>
                      </a:lnTo>
                      <a:lnTo>
                        <a:pt x="306" y="375"/>
                      </a:lnTo>
                      <a:lnTo>
                        <a:pt x="308" y="369"/>
                      </a:lnTo>
                      <a:lnTo>
                        <a:pt x="310" y="361"/>
                      </a:lnTo>
                      <a:lnTo>
                        <a:pt x="310" y="354"/>
                      </a:lnTo>
                      <a:lnTo>
                        <a:pt x="312" y="348"/>
                      </a:lnTo>
                      <a:lnTo>
                        <a:pt x="312" y="339"/>
                      </a:lnTo>
                      <a:lnTo>
                        <a:pt x="312" y="333"/>
                      </a:lnTo>
                      <a:lnTo>
                        <a:pt x="312" y="325"/>
                      </a:lnTo>
                      <a:lnTo>
                        <a:pt x="312" y="316"/>
                      </a:lnTo>
                      <a:lnTo>
                        <a:pt x="312" y="308"/>
                      </a:lnTo>
                      <a:lnTo>
                        <a:pt x="312" y="301"/>
                      </a:lnTo>
                      <a:lnTo>
                        <a:pt x="312" y="291"/>
                      </a:lnTo>
                      <a:lnTo>
                        <a:pt x="312" y="283"/>
                      </a:lnTo>
                      <a:lnTo>
                        <a:pt x="310" y="276"/>
                      </a:lnTo>
                      <a:lnTo>
                        <a:pt x="308" y="266"/>
                      </a:lnTo>
                      <a:lnTo>
                        <a:pt x="306" y="257"/>
                      </a:lnTo>
                      <a:lnTo>
                        <a:pt x="306" y="247"/>
                      </a:lnTo>
                      <a:lnTo>
                        <a:pt x="304" y="240"/>
                      </a:lnTo>
                      <a:lnTo>
                        <a:pt x="302" y="230"/>
                      </a:lnTo>
                      <a:lnTo>
                        <a:pt x="298" y="219"/>
                      </a:lnTo>
                      <a:lnTo>
                        <a:pt x="294" y="209"/>
                      </a:lnTo>
                      <a:lnTo>
                        <a:pt x="293" y="198"/>
                      </a:lnTo>
                      <a:lnTo>
                        <a:pt x="289" y="190"/>
                      </a:lnTo>
                      <a:lnTo>
                        <a:pt x="285" y="179"/>
                      </a:lnTo>
                      <a:lnTo>
                        <a:pt x="281" y="167"/>
                      </a:lnTo>
                      <a:lnTo>
                        <a:pt x="277" y="158"/>
                      </a:lnTo>
                      <a:lnTo>
                        <a:pt x="272" y="147"/>
                      </a:lnTo>
                      <a:lnTo>
                        <a:pt x="266" y="135"/>
                      </a:lnTo>
                      <a:lnTo>
                        <a:pt x="260" y="124"/>
                      </a:lnTo>
                      <a:lnTo>
                        <a:pt x="255" y="112"/>
                      </a:lnTo>
                      <a:lnTo>
                        <a:pt x="249" y="103"/>
                      </a:lnTo>
                      <a:lnTo>
                        <a:pt x="241" y="89"/>
                      </a:lnTo>
                      <a:lnTo>
                        <a:pt x="234" y="78"/>
                      </a:lnTo>
                      <a:lnTo>
                        <a:pt x="226" y="69"/>
                      </a:lnTo>
                      <a:lnTo>
                        <a:pt x="218" y="55"/>
                      </a:lnTo>
                      <a:lnTo>
                        <a:pt x="217" y="53"/>
                      </a:lnTo>
                      <a:lnTo>
                        <a:pt x="207" y="53"/>
                      </a:lnTo>
                      <a:lnTo>
                        <a:pt x="201" y="51"/>
                      </a:lnTo>
                      <a:lnTo>
                        <a:pt x="196" y="50"/>
                      </a:lnTo>
                      <a:lnTo>
                        <a:pt x="186" y="48"/>
                      </a:lnTo>
                      <a:lnTo>
                        <a:pt x="180" y="48"/>
                      </a:lnTo>
                      <a:lnTo>
                        <a:pt x="171" y="46"/>
                      </a:lnTo>
                      <a:lnTo>
                        <a:pt x="161" y="44"/>
                      </a:lnTo>
                      <a:lnTo>
                        <a:pt x="150" y="42"/>
                      </a:lnTo>
                      <a:lnTo>
                        <a:pt x="142" y="40"/>
                      </a:lnTo>
                      <a:lnTo>
                        <a:pt x="131" y="40"/>
                      </a:lnTo>
                      <a:lnTo>
                        <a:pt x="121" y="38"/>
                      </a:lnTo>
                      <a:lnTo>
                        <a:pt x="112" y="38"/>
                      </a:lnTo>
                      <a:lnTo>
                        <a:pt x="104" y="40"/>
                      </a:lnTo>
                      <a:lnTo>
                        <a:pt x="93" y="40"/>
                      </a:lnTo>
                      <a:lnTo>
                        <a:pt x="83" y="40"/>
                      </a:lnTo>
                      <a:lnTo>
                        <a:pt x="74" y="40"/>
                      </a:lnTo>
                      <a:lnTo>
                        <a:pt x="68" y="44"/>
                      </a:lnTo>
                      <a:lnTo>
                        <a:pt x="61" y="46"/>
                      </a:lnTo>
                      <a:lnTo>
                        <a:pt x="53" y="50"/>
                      </a:lnTo>
                      <a:lnTo>
                        <a:pt x="49" y="51"/>
                      </a:lnTo>
                      <a:lnTo>
                        <a:pt x="45" y="59"/>
                      </a:lnTo>
                      <a:lnTo>
                        <a:pt x="42" y="63"/>
                      </a:lnTo>
                      <a:lnTo>
                        <a:pt x="42" y="70"/>
                      </a:lnTo>
                      <a:lnTo>
                        <a:pt x="42" y="76"/>
                      </a:lnTo>
                      <a:lnTo>
                        <a:pt x="44" y="86"/>
                      </a:lnTo>
                      <a:lnTo>
                        <a:pt x="45" y="95"/>
                      </a:lnTo>
                      <a:lnTo>
                        <a:pt x="51" y="105"/>
                      </a:lnTo>
                      <a:lnTo>
                        <a:pt x="55" y="110"/>
                      </a:lnTo>
                      <a:lnTo>
                        <a:pt x="59" y="118"/>
                      </a:lnTo>
                      <a:lnTo>
                        <a:pt x="63" y="124"/>
                      </a:lnTo>
                      <a:lnTo>
                        <a:pt x="70" y="131"/>
                      </a:lnTo>
                      <a:lnTo>
                        <a:pt x="19" y="141"/>
                      </a:lnTo>
                      <a:lnTo>
                        <a:pt x="17" y="137"/>
                      </a:lnTo>
                      <a:lnTo>
                        <a:pt x="13" y="131"/>
                      </a:lnTo>
                      <a:lnTo>
                        <a:pt x="11" y="126"/>
                      </a:lnTo>
                      <a:lnTo>
                        <a:pt x="9" y="122"/>
                      </a:lnTo>
                      <a:lnTo>
                        <a:pt x="7" y="116"/>
                      </a:lnTo>
                      <a:lnTo>
                        <a:pt x="6" y="110"/>
                      </a:lnTo>
                      <a:lnTo>
                        <a:pt x="4" y="105"/>
                      </a:lnTo>
                      <a:lnTo>
                        <a:pt x="2" y="97"/>
                      </a:lnTo>
                      <a:lnTo>
                        <a:pt x="0" y="89"/>
                      </a:lnTo>
                      <a:lnTo>
                        <a:pt x="0" y="84"/>
                      </a:lnTo>
                      <a:lnTo>
                        <a:pt x="0" y="74"/>
                      </a:lnTo>
                      <a:lnTo>
                        <a:pt x="0" y="69"/>
                      </a:lnTo>
                      <a:lnTo>
                        <a:pt x="2" y="59"/>
                      </a:lnTo>
                      <a:lnTo>
                        <a:pt x="4" y="53"/>
                      </a:lnTo>
                      <a:lnTo>
                        <a:pt x="6" y="46"/>
                      </a:lnTo>
                      <a:lnTo>
                        <a:pt x="11" y="38"/>
                      </a:lnTo>
                      <a:lnTo>
                        <a:pt x="15" y="31"/>
                      </a:lnTo>
                      <a:lnTo>
                        <a:pt x="23" y="25"/>
                      </a:lnTo>
                      <a:lnTo>
                        <a:pt x="28" y="19"/>
                      </a:lnTo>
                      <a:lnTo>
                        <a:pt x="38" y="13"/>
                      </a:lnTo>
                      <a:lnTo>
                        <a:pt x="44" y="11"/>
                      </a:lnTo>
                      <a:lnTo>
                        <a:pt x="49" y="10"/>
                      </a:lnTo>
                      <a:lnTo>
                        <a:pt x="55" y="8"/>
                      </a:lnTo>
                      <a:lnTo>
                        <a:pt x="63" y="6"/>
                      </a:lnTo>
                      <a:lnTo>
                        <a:pt x="68" y="4"/>
                      </a:lnTo>
                      <a:lnTo>
                        <a:pt x="76" y="4"/>
                      </a:lnTo>
                      <a:lnTo>
                        <a:pt x="83" y="2"/>
                      </a:lnTo>
                      <a:lnTo>
                        <a:pt x="91" y="2"/>
                      </a:lnTo>
                      <a:lnTo>
                        <a:pt x="99" y="0"/>
                      </a:lnTo>
                      <a:lnTo>
                        <a:pt x="108" y="0"/>
                      </a:lnTo>
                      <a:lnTo>
                        <a:pt x="118" y="0"/>
                      </a:lnTo>
                      <a:lnTo>
                        <a:pt x="129" y="0"/>
                      </a:lnTo>
                      <a:lnTo>
                        <a:pt x="139" y="0"/>
                      </a:lnTo>
                      <a:lnTo>
                        <a:pt x="150" y="0"/>
                      </a:lnTo>
                      <a:lnTo>
                        <a:pt x="161" y="2"/>
                      </a:lnTo>
                      <a:lnTo>
                        <a:pt x="175" y="4"/>
                      </a:lnTo>
                      <a:lnTo>
                        <a:pt x="188" y="6"/>
                      </a:lnTo>
                      <a:lnTo>
                        <a:pt x="201" y="8"/>
                      </a:lnTo>
                      <a:lnTo>
                        <a:pt x="217" y="11"/>
                      </a:lnTo>
                      <a:lnTo>
                        <a:pt x="232" y="13"/>
                      </a:lnTo>
                      <a:lnTo>
                        <a:pt x="234" y="15"/>
                      </a:lnTo>
                      <a:lnTo>
                        <a:pt x="239" y="23"/>
                      </a:lnTo>
                      <a:lnTo>
                        <a:pt x="243" y="27"/>
                      </a:lnTo>
                      <a:lnTo>
                        <a:pt x="247" y="32"/>
                      </a:lnTo>
                      <a:lnTo>
                        <a:pt x="255" y="38"/>
                      </a:lnTo>
                      <a:lnTo>
                        <a:pt x="260" y="48"/>
                      </a:lnTo>
                      <a:lnTo>
                        <a:pt x="266" y="55"/>
                      </a:lnTo>
                      <a:lnTo>
                        <a:pt x="274" y="65"/>
                      </a:lnTo>
                      <a:lnTo>
                        <a:pt x="277" y="70"/>
                      </a:lnTo>
                      <a:lnTo>
                        <a:pt x="279" y="76"/>
                      </a:lnTo>
                      <a:lnTo>
                        <a:pt x="283" y="82"/>
                      </a:lnTo>
                      <a:lnTo>
                        <a:pt x="289" y="88"/>
                      </a:lnTo>
                      <a:lnTo>
                        <a:pt x="291" y="95"/>
                      </a:lnTo>
                      <a:lnTo>
                        <a:pt x="294" y="101"/>
                      </a:lnTo>
                      <a:lnTo>
                        <a:pt x="298" y="107"/>
                      </a:lnTo>
                      <a:lnTo>
                        <a:pt x="302" y="114"/>
                      </a:lnTo>
                      <a:lnTo>
                        <a:pt x="306" y="120"/>
                      </a:lnTo>
                      <a:lnTo>
                        <a:pt x="310" y="129"/>
                      </a:lnTo>
                      <a:lnTo>
                        <a:pt x="313" y="135"/>
                      </a:lnTo>
                      <a:lnTo>
                        <a:pt x="317" y="145"/>
                      </a:lnTo>
                      <a:lnTo>
                        <a:pt x="319" y="150"/>
                      </a:lnTo>
                      <a:lnTo>
                        <a:pt x="323" y="158"/>
                      </a:lnTo>
                      <a:lnTo>
                        <a:pt x="327" y="166"/>
                      </a:lnTo>
                      <a:lnTo>
                        <a:pt x="329" y="175"/>
                      </a:lnTo>
                      <a:lnTo>
                        <a:pt x="331" y="183"/>
                      </a:lnTo>
                      <a:lnTo>
                        <a:pt x="334" y="192"/>
                      </a:lnTo>
                      <a:lnTo>
                        <a:pt x="338" y="202"/>
                      </a:lnTo>
                      <a:lnTo>
                        <a:pt x="340" y="209"/>
                      </a:lnTo>
                      <a:lnTo>
                        <a:pt x="342" y="219"/>
                      </a:lnTo>
                      <a:lnTo>
                        <a:pt x="344" y="228"/>
                      </a:lnTo>
                      <a:lnTo>
                        <a:pt x="346" y="238"/>
                      </a:lnTo>
                      <a:lnTo>
                        <a:pt x="348" y="247"/>
                      </a:lnTo>
                      <a:lnTo>
                        <a:pt x="350" y="257"/>
                      </a:lnTo>
                      <a:lnTo>
                        <a:pt x="350" y="268"/>
                      </a:lnTo>
                      <a:lnTo>
                        <a:pt x="351" y="278"/>
                      </a:lnTo>
                      <a:lnTo>
                        <a:pt x="353" y="289"/>
                      </a:lnTo>
                      <a:lnTo>
                        <a:pt x="351" y="299"/>
                      </a:lnTo>
                      <a:lnTo>
                        <a:pt x="351" y="310"/>
                      </a:lnTo>
                      <a:lnTo>
                        <a:pt x="351" y="320"/>
                      </a:lnTo>
                      <a:lnTo>
                        <a:pt x="351" y="333"/>
                      </a:lnTo>
                      <a:lnTo>
                        <a:pt x="350" y="342"/>
                      </a:lnTo>
                      <a:lnTo>
                        <a:pt x="350" y="354"/>
                      </a:lnTo>
                      <a:lnTo>
                        <a:pt x="348" y="365"/>
                      </a:lnTo>
                      <a:lnTo>
                        <a:pt x="346" y="378"/>
                      </a:lnTo>
                      <a:lnTo>
                        <a:pt x="344" y="390"/>
                      </a:lnTo>
                      <a:lnTo>
                        <a:pt x="342" y="401"/>
                      </a:lnTo>
                      <a:lnTo>
                        <a:pt x="338" y="413"/>
                      </a:lnTo>
                      <a:lnTo>
                        <a:pt x="334" y="426"/>
                      </a:lnTo>
                      <a:lnTo>
                        <a:pt x="331" y="437"/>
                      </a:lnTo>
                      <a:lnTo>
                        <a:pt x="327" y="451"/>
                      </a:lnTo>
                      <a:lnTo>
                        <a:pt x="321" y="462"/>
                      </a:lnTo>
                      <a:lnTo>
                        <a:pt x="317" y="477"/>
                      </a:lnTo>
                      <a:lnTo>
                        <a:pt x="266" y="4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09" name="Freeform 26">
                  <a:extLst>
                    <a:ext uri="{FF2B5EF4-FFF2-40B4-BE49-F238E27FC236}">
                      <a16:creationId xmlns:a16="http://schemas.microsoft.com/office/drawing/2014/main" id="{69234461-EEE1-DD86-EB71-B80C5FC44880}"/>
                    </a:ext>
                  </a:extLst>
                </p:cNvPr>
                <p:cNvSpPr>
                  <a:spLocks/>
                </p:cNvSpPr>
                <p:nvPr/>
              </p:nvSpPr>
              <p:spPr bwMode="auto">
                <a:xfrm>
                  <a:off x="4474" y="3189"/>
                  <a:ext cx="239" cy="140"/>
                </a:xfrm>
                <a:custGeom>
                  <a:avLst/>
                  <a:gdLst>
                    <a:gd name="T0" fmla="*/ 197 w 240"/>
                    <a:gd name="T1" fmla="*/ 1 h 136"/>
                    <a:gd name="T2" fmla="*/ 184 w 240"/>
                    <a:gd name="T3" fmla="*/ 0 h 136"/>
                    <a:gd name="T4" fmla="*/ 171 w 240"/>
                    <a:gd name="T5" fmla="*/ 0 h 136"/>
                    <a:gd name="T6" fmla="*/ 154 w 240"/>
                    <a:gd name="T7" fmla="*/ 0 h 136"/>
                    <a:gd name="T8" fmla="*/ 136 w 240"/>
                    <a:gd name="T9" fmla="*/ 0 h 136"/>
                    <a:gd name="T10" fmla="*/ 120 w 240"/>
                    <a:gd name="T11" fmla="*/ 0 h 136"/>
                    <a:gd name="T12" fmla="*/ 120 w 240"/>
                    <a:gd name="T13" fmla="*/ 1 h 136"/>
                    <a:gd name="T14" fmla="*/ 105 w 240"/>
                    <a:gd name="T15" fmla="*/ 3 h 136"/>
                    <a:gd name="T16" fmla="*/ 82 w 240"/>
                    <a:gd name="T17" fmla="*/ 5 h 136"/>
                    <a:gd name="T18" fmla="*/ 61 w 240"/>
                    <a:gd name="T19" fmla="*/ 11 h 136"/>
                    <a:gd name="T20" fmla="*/ 44 w 240"/>
                    <a:gd name="T21" fmla="*/ 48 h 136"/>
                    <a:gd name="T22" fmla="*/ 27 w 240"/>
                    <a:gd name="T23" fmla="*/ 62 h 136"/>
                    <a:gd name="T24" fmla="*/ 14 w 240"/>
                    <a:gd name="T25" fmla="*/ 82 h 136"/>
                    <a:gd name="T26" fmla="*/ 6 w 240"/>
                    <a:gd name="T27" fmla="*/ 113 h 136"/>
                    <a:gd name="T28" fmla="*/ 0 w 240"/>
                    <a:gd name="T29" fmla="*/ 146 h 136"/>
                    <a:gd name="T30" fmla="*/ 2 w 240"/>
                    <a:gd name="T31" fmla="*/ 174 h 136"/>
                    <a:gd name="T32" fmla="*/ 8 w 240"/>
                    <a:gd name="T33" fmla="*/ 203 h 136"/>
                    <a:gd name="T34" fmla="*/ 21 w 240"/>
                    <a:gd name="T35" fmla="*/ 239 h 136"/>
                    <a:gd name="T36" fmla="*/ 36 w 240"/>
                    <a:gd name="T37" fmla="*/ 262 h 136"/>
                    <a:gd name="T38" fmla="*/ 50 w 240"/>
                    <a:gd name="T39" fmla="*/ 284 h 136"/>
                    <a:gd name="T40" fmla="*/ 61 w 240"/>
                    <a:gd name="T41" fmla="*/ 302 h 136"/>
                    <a:gd name="T42" fmla="*/ 74 w 240"/>
                    <a:gd name="T43" fmla="*/ 311 h 136"/>
                    <a:gd name="T44" fmla="*/ 88 w 240"/>
                    <a:gd name="T45" fmla="*/ 324 h 136"/>
                    <a:gd name="T46" fmla="*/ 107 w 240"/>
                    <a:gd name="T47" fmla="*/ 329 h 136"/>
                    <a:gd name="T48" fmla="*/ 120 w 240"/>
                    <a:gd name="T49" fmla="*/ 306 h 136"/>
                    <a:gd name="T50" fmla="*/ 120 w 240"/>
                    <a:gd name="T51" fmla="*/ 297 h 136"/>
                    <a:gd name="T52" fmla="*/ 118 w 240"/>
                    <a:gd name="T53" fmla="*/ 287 h 136"/>
                    <a:gd name="T54" fmla="*/ 107 w 240"/>
                    <a:gd name="T55" fmla="*/ 273 h 136"/>
                    <a:gd name="T56" fmla="*/ 91 w 240"/>
                    <a:gd name="T57" fmla="*/ 253 h 136"/>
                    <a:gd name="T58" fmla="*/ 74 w 240"/>
                    <a:gd name="T59" fmla="*/ 236 h 136"/>
                    <a:gd name="T60" fmla="*/ 59 w 240"/>
                    <a:gd name="T61" fmla="*/ 215 h 136"/>
                    <a:gd name="T62" fmla="*/ 48 w 240"/>
                    <a:gd name="T63" fmla="*/ 189 h 136"/>
                    <a:gd name="T64" fmla="*/ 44 w 240"/>
                    <a:gd name="T65" fmla="*/ 174 h 136"/>
                    <a:gd name="T66" fmla="*/ 44 w 240"/>
                    <a:gd name="T67" fmla="*/ 146 h 136"/>
                    <a:gd name="T68" fmla="*/ 46 w 240"/>
                    <a:gd name="T69" fmla="*/ 126 h 136"/>
                    <a:gd name="T70" fmla="*/ 53 w 240"/>
                    <a:gd name="T71" fmla="*/ 101 h 136"/>
                    <a:gd name="T72" fmla="*/ 63 w 240"/>
                    <a:gd name="T73" fmla="*/ 92 h 136"/>
                    <a:gd name="T74" fmla="*/ 74 w 240"/>
                    <a:gd name="T75" fmla="*/ 86 h 136"/>
                    <a:gd name="T76" fmla="*/ 88 w 240"/>
                    <a:gd name="T77" fmla="*/ 82 h 136"/>
                    <a:gd name="T78" fmla="*/ 105 w 240"/>
                    <a:gd name="T79" fmla="*/ 78 h 136"/>
                    <a:gd name="T80" fmla="*/ 120 w 240"/>
                    <a:gd name="T81" fmla="*/ 78 h 136"/>
                    <a:gd name="T82" fmla="*/ 120 w 240"/>
                    <a:gd name="T83" fmla="*/ 74 h 136"/>
                    <a:gd name="T84" fmla="*/ 120 w 240"/>
                    <a:gd name="T85" fmla="*/ 74 h 136"/>
                    <a:gd name="T86" fmla="*/ 127 w 240"/>
                    <a:gd name="T87" fmla="*/ 74 h 136"/>
                    <a:gd name="T88" fmla="*/ 142 w 240"/>
                    <a:gd name="T89" fmla="*/ 74 h 136"/>
                    <a:gd name="T90" fmla="*/ 159 w 240"/>
                    <a:gd name="T91" fmla="*/ 74 h 136"/>
                    <a:gd name="T92" fmla="*/ 178 w 240"/>
                    <a:gd name="T93" fmla="*/ 74 h 136"/>
                    <a:gd name="T94" fmla="*/ 197 w 240"/>
                    <a:gd name="T95" fmla="*/ 74 h 136"/>
                    <a:gd name="T96" fmla="*/ 201 w 240"/>
                    <a:gd name="T97" fmla="*/ 1 h 1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40"/>
                    <a:gd name="T148" fmla="*/ 0 h 136"/>
                    <a:gd name="T149" fmla="*/ 240 w 240"/>
                    <a:gd name="T150" fmla="*/ 136 h 1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40" h="136">
                      <a:moveTo>
                        <a:pt x="232" y="1"/>
                      </a:moveTo>
                      <a:lnTo>
                        <a:pt x="228" y="1"/>
                      </a:lnTo>
                      <a:lnTo>
                        <a:pt x="221" y="1"/>
                      </a:lnTo>
                      <a:lnTo>
                        <a:pt x="215" y="0"/>
                      </a:lnTo>
                      <a:lnTo>
                        <a:pt x="209" y="0"/>
                      </a:lnTo>
                      <a:lnTo>
                        <a:pt x="202" y="0"/>
                      </a:lnTo>
                      <a:lnTo>
                        <a:pt x="194" y="0"/>
                      </a:lnTo>
                      <a:lnTo>
                        <a:pt x="185" y="0"/>
                      </a:lnTo>
                      <a:lnTo>
                        <a:pt x="177" y="0"/>
                      </a:lnTo>
                      <a:lnTo>
                        <a:pt x="167" y="0"/>
                      </a:lnTo>
                      <a:lnTo>
                        <a:pt x="158" y="0"/>
                      </a:lnTo>
                      <a:lnTo>
                        <a:pt x="147" y="0"/>
                      </a:lnTo>
                      <a:lnTo>
                        <a:pt x="135" y="0"/>
                      </a:lnTo>
                      <a:lnTo>
                        <a:pt x="126" y="1"/>
                      </a:lnTo>
                      <a:lnTo>
                        <a:pt x="116" y="3"/>
                      </a:lnTo>
                      <a:lnTo>
                        <a:pt x="105" y="3"/>
                      </a:lnTo>
                      <a:lnTo>
                        <a:pt x="93" y="5"/>
                      </a:lnTo>
                      <a:lnTo>
                        <a:pt x="82" y="5"/>
                      </a:lnTo>
                      <a:lnTo>
                        <a:pt x="72" y="9"/>
                      </a:lnTo>
                      <a:lnTo>
                        <a:pt x="61" y="11"/>
                      </a:lnTo>
                      <a:lnTo>
                        <a:pt x="52" y="15"/>
                      </a:lnTo>
                      <a:lnTo>
                        <a:pt x="44" y="17"/>
                      </a:lnTo>
                      <a:lnTo>
                        <a:pt x="36" y="22"/>
                      </a:lnTo>
                      <a:lnTo>
                        <a:pt x="27" y="26"/>
                      </a:lnTo>
                      <a:lnTo>
                        <a:pt x="21" y="30"/>
                      </a:lnTo>
                      <a:lnTo>
                        <a:pt x="14" y="36"/>
                      </a:lnTo>
                      <a:lnTo>
                        <a:pt x="10" y="41"/>
                      </a:lnTo>
                      <a:lnTo>
                        <a:pt x="6" y="47"/>
                      </a:lnTo>
                      <a:lnTo>
                        <a:pt x="2" y="53"/>
                      </a:lnTo>
                      <a:lnTo>
                        <a:pt x="0" y="60"/>
                      </a:lnTo>
                      <a:lnTo>
                        <a:pt x="2" y="70"/>
                      </a:lnTo>
                      <a:lnTo>
                        <a:pt x="2" y="72"/>
                      </a:lnTo>
                      <a:lnTo>
                        <a:pt x="4" y="76"/>
                      </a:lnTo>
                      <a:lnTo>
                        <a:pt x="8" y="83"/>
                      </a:lnTo>
                      <a:lnTo>
                        <a:pt x="17" y="95"/>
                      </a:lnTo>
                      <a:lnTo>
                        <a:pt x="21" y="98"/>
                      </a:lnTo>
                      <a:lnTo>
                        <a:pt x="29" y="102"/>
                      </a:lnTo>
                      <a:lnTo>
                        <a:pt x="36" y="108"/>
                      </a:lnTo>
                      <a:lnTo>
                        <a:pt x="46" y="114"/>
                      </a:lnTo>
                      <a:lnTo>
                        <a:pt x="50" y="116"/>
                      </a:lnTo>
                      <a:lnTo>
                        <a:pt x="55" y="119"/>
                      </a:lnTo>
                      <a:lnTo>
                        <a:pt x="61" y="123"/>
                      </a:lnTo>
                      <a:lnTo>
                        <a:pt x="69" y="125"/>
                      </a:lnTo>
                      <a:lnTo>
                        <a:pt x="74" y="127"/>
                      </a:lnTo>
                      <a:lnTo>
                        <a:pt x="80" y="131"/>
                      </a:lnTo>
                      <a:lnTo>
                        <a:pt x="88" y="133"/>
                      </a:lnTo>
                      <a:lnTo>
                        <a:pt x="97" y="136"/>
                      </a:lnTo>
                      <a:lnTo>
                        <a:pt x="107" y="135"/>
                      </a:lnTo>
                      <a:lnTo>
                        <a:pt x="118" y="131"/>
                      </a:lnTo>
                      <a:lnTo>
                        <a:pt x="124" y="125"/>
                      </a:lnTo>
                      <a:lnTo>
                        <a:pt x="128" y="123"/>
                      </a:lnTo>
                      <a:lnTo>
                        <a:pt x="126" y="121"/>
                      </a:lnTo>
                      <a:lnTo>
                        <a:pt x="124" y="121"/>
                      </a:lnTo>
                      <a:lnTo>
                        <a:pt x="118" y="117"/>
                      </a:lnTo>
                      <a:lnTo>
                        <a:pt x="114" y="116"/>
                      </a:lnTo>
                      <a:lnTo>
                        <a:pt x="107" y="112"/>
                      </a:lnTo>
                      <a:lnTo>
                        <a:pt x="99" y="108"/>
                      </a:lnTo>
                      <a:lnTo>
                        <a:pt x="91" y="104"/>
                      </a:lnTo>
                      <a:lnTo>
                        <a:pt x="84" y="100"/>
                      </a:lnTo>
                      <a:lnTo>
                        <a:pt x="74" y="97"/>
                      </a:lnTo>
                      <a:lnTo>
                        <a:pt x="67" y="91"/>
                      </a:lnTo>
                      <a:lnTo>
                        <a:pt x="59" y="87"/>
                      </a:lnTo>
                      <a:lnTo>
                        <a:pt x="55" y="83"/>
                      </a:lnTo>
                      <a:lnTo>
                        <a:pt x="48" y="78"/>
                      </a:lnTo>
                      <a:lnTo>
                        <a:pt x="46" y="74"/>
                      </a:lnTo>
                      <a:lnTo>
                        <a:pt x="44" y="72"/>
                      </a:lnTo>
                      <a:lnTo>
                        <a:pt x="44" y="68"/>
                      </a:lnTo>
                      <a:lnTo>
                        <a:pt x="44" y="60"/>
                      </a:lnTo>
                      <a:lnTo>
                        <a:pt x="46" y="53"/>
                      </a:lnTo>
                      <a:lnTo>
                        <a:pt x="46" y="51"/>
                      </a:lnTo>
                      <a:lnTo>
                        <a:pt x="50" y="47"/>
                      </a:lnTo>
                      <a:lnTo>
                        <a:pt x="53" y="43"/>
                      </a:lnTo>
                      <a:lnTo>
                        <a:pt x="61" y="41"/>
                      </a:lnTo>
                      <a:lnTo>
                        <a:pt x="63" y="40"/>
                      </a:lnTo>
                      <a:lnTo>
                        <a:pt x="69" y="40"/>
                      </a:lnTo>
                      <a:lnTo>
                        <a:pt x="74" y="38"/>
                      </a:lnTo>
                      <a:lnTo>
                        <a:pt x="82" y="36"/>
                      </a:lnTo>
                      <a:lnTo>
                        <a:pt x="88" y="36"/>
                      </a:lnTo>
                      <a:lnTo>
                        <a:pt x="97" y="34"/>
                      </a:lnTo>
                      <a:lnTo>
                        <a:pt x="105" y="34"/>
                      </a:lnTo>
                      <a:lnTo>
                        <a:pt x="116" y="34"/>
                      </a:lnTo>
                      <a:lnTo>
                        <a:pt x="120" y="34"/>
                      </a:lnTo>
                      <a:lnTo>
                        <a:pt x="128" y="34"/>
                      </a:lnTo>
                      <a:lnTo>
                        <a:pt x="133" y="32"/>
                      </a:lnTo>
                      <a:lnTo>
                        <a:pt x="139" y="32"/>
                      </a:lnTo>
                      <a:lnTo>
                        <a:pt x="145" y="32"/>
                      </a:lnTo>
                      <a:lnTo>
                        <a:pt x="152" y="32"/>
                      </a:lnTo>
                      <a:lnTo>
                        <a:pt x="158" y="32"/>
                      </a:lnTo>
                      <a:lnTo>
                        <a:pt x="167" y="32"/>
                      </a:lnTo>
                      <a:lnTo>
                        <a:pt x="173" y="32"/>
                      </a:lnTo>
                      <a:lnTo>
                        <a:pt x="183" y="32"/>
                      </a:lnTo>
                      <a:lnTo>
                        <a:pt x="190" y="32"/>
                      </a:lnTo>
                      <a:lnTo>
                        <a:pt x="200" y="32"/>
                      </a:lnTo>
                      <a:lnTo>
                        <a:pt x="209" y="32"/>
                      </a:lnTo>
                      <a:lnTo>
                        <a:pt x="219" y="32"/>
                      </a:lnTo>
                      <a:lnTo>
                        <a:pt x="228" y="32"/>
                      </a:lnTo>
                      <a:lnTo>
                        <a:pt x="240" y="34"/>
                      </a:lnTo>
                      <a:lnTo>
                        <a:pt x="2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10" name="Freeform 27">
                  <a:extLst>
                    <a:ext uri="{FF2B5EF4-FFF2-40B4-BE49-F238E27FC236}">
                      <a16:creationId xmlns:a16="http://schemas.microsoft.com/office/drawing/2014/main" id="{AFCB0E88-A400-DF5C-9F53-E21C4BD1D064}"/>
                    </a:ext>
                  </a:extLst>
                </p:cNvPr>
                <p:cNvSpPr>
                  <a:spLocks/>
                </p:cNvSpPr>
                <p:nvPr/>
              </p:nvSpPr>
              <p:spPr bwMode="auto">
                <a:xfrm>
                  <a:off x="4531" y="3284"/>
                  <a:ext cx="182" cy="136"/>
                </a:xfrm>
                <a:custGeom>
                  <a:avLst/>
                  <a:gdLst>
                    <a:gd name="T0" fmla="*/ 148 w 183"/>
                    <a:gd name="T1" fmla="*/ 0 h 131"/>
                    <a:gd name="T2" fmla="*/ 135 w 183"/>
                    <a:gd name="T3" fmla="*/ 0 h 131"/>
                    <a:gd name="T4" fmla="*/ 125 w 183"/>
                    <a:gd name="T5" fmla="*/ 2 h 131"/>
                    <a:gd name="T6" fmla="*/ 110 w 183"/>
                    <a:gd name="T7" fmla="*/ 4 h 131"/>
                    <a:gd name="T8" fmla="*/ 93 w 183"/>
                    <a:gd name="T9" fmla="*/ 5 h 131"/>
                    <a:gd name="T10" fmla="*/ 91 w 183"/>
                    <a:gd name="T11" fmla="*/ 7 h 131"/>
                    <a:gd name="T12" fmla="*/ 90 w 183"/>
                    <a:gd name="T13" fmla="*/ 13 h 131"/>
                    <a:gd name="T14" fmla="*/ 72 w 183"/>
                    <a:gd name="T15" fmla="*/ 56 h 131"/>
                    <a:gd name="T16" fmla="*/ 53 w 183"/>
                    <a:gd name="T17" fmla="*/ 69 h 131"/>
                    <a:gd name="T18" fmla="*/ 36 w 183"/>
                    <a:gd name="T19" fmla="*/ 84 h 131"/>
                    <a:gd name="T20" fmla="*/ 23 w 183"/>
                    <a:gd name="T21" fmla="*/ 113 h 131"/>
                    <a:gd name="T22" fmla="*/ 12 w 183"/>
                    <a:gd name="T23" fmla="*/ 138 h 131"/>
                    <a:gd name="T24" fmla="*/ 4 w 183"/>
                    <a:gd name="T25" fmla="*/ 166 h 131"/>
                    <a:gd name="T26" fmla="*/ 0 w 183"/>
                    <a:gd name="T27" fmla="*/ 205 h 131"/>
                    <a:gd name="T28" fmla="*/ 2 w 183"/>
                    <a:gd name="T29" fmla="*/ 247 h 131"/>
                    <a:gd name="T30" fmla="*/ 4 w 183"/>
                    <a:gd name="T31" fmla="*/ 271 h 131"/>
                    <a:gd name="T32" fmla="*/ 12 w 183"/>
                    <a:gd name="T33" fmla="*/ 309 h 131"/>
                    <a:gd name="T34" fmla="*/ 21 w 183"/>
                    <a:gd name="T35" fmla="*/ 343 h 131"/>
                    <a:gd name="T36" fmla="*/ 34 w 183"/>
                    <a:gd name="T37" fmla="*/ 370 h 131"/>
                    <a:gd name="T38" fmla="*/ 50 w 183"/>
                    <a:gd name="T39" fmla="*/ 393 h 131"/>
                    <a:gd name="T40" fmla="*/ 65 w 183"/>
                    <a:gd name="T41" fmla="*/ 407 h 131"/>
                    <a:gd name="T42" fmla="*/ 78 w 183"/>
                    <a:gd name="T43" fmla="*/ 412 h 131"/>
                    <a:gd name="T44" fmla="*/ 91 w 183"/>
                    <a:gd name="T45" fmla="*/ 365 h 131"/>
                    <a:gd name="T46" fmla="*/ 91 w 183"/>
                    <a:gd name="T47" fmla="*/ 356 h 131"/>
                    <a:gd name="T48" fmla="*/ 88 w 183"/>
                    <a:gd name="T49" fmla="*/ 352 h 131"/>
                    <a:gd name="T50" fmla="*/ 76 w 183"/>
                    <a:gd name="T51" fmla="*/ 339 h 131"/>
                    <a:gd name="T52" fmla="*/ 63 w 183"/>
                    <a:gd name="T53" fmla="*/ 327 h 131"/>
                    <a:gd name="T54" fmla="*/ 50 w 183"/>
                    <a:gd name="T55" fmla="*/ 304 h 131"/>
                    <a:gd name="T56" fmla="*/ 40 w 183"/>
                    <a:gd name="T57" fmla="*/ 276 h 131"/>
                    <a:gd name="T58" fmla="*/ 36 w 183"/>
                    <a:gd name="T59" fmla="*/ 247 h 131"/>
                    <a:gd name="T60" fmla="*/ 42 w 183"/>
                    <a:gd name="T61" fmla="*/ 213 h 131"/>
                    <a:gd name="T62" fmla="*/ 53 w 183"/>
                    <a:gd name="T63" fmla="*/ 166 h 131"/>
                    <a:gd name="T64" fmla="*/ 72 w 183"/>
                    <a:gd name="T65" fmla="*/ 138 h 131"/>
                    <a:gd name="T66" fmla="*/ 84 w 183"/>
                    <a:gd name="T67" fmla="*/ 131 h 131"/>
                    <a:gd name="T68" fmla="*/ 91 w 183"/>
                    <a:gd name="T69" fmla="*/ 113 h 131"/>
                    <a:gd name="T70" fmla="*/ 91 w 183"/>
                    <a:gd name="T71" fmla="*/ 105 h 131"/>
                    <a:gd name="T72" fmla="*/ 91 w 183"/>
                    <a:gd name="T73" fmla="*/ 97 h 131"/>
                    <a:gd name="T74" fmla="*/ 100 w 183"/>
                    <a:gd name="T75" fmla="*/ 84 h 131"/>
                    <a:gd name="T76" fmla="*/ 112 w 183"/>
                    <a:gd name="T77" fmla="*/ 84 h 131"/>
                    <a:gd name="T78" fmla="*/ 131 w 183"/>
                    <a:gd name="T79" fmla="*/ 78 h 131"/>
                    <a:gd name="T80" fmla="*/ 144 w 183"/>
                    <a:gd name="T81" fmla="*/ 78 h 131"/>
                    <a:gd name="T82" fmla="*/ 152 w 183"/>
                    <a:gd name="T83" fmla="*/ 78 h 131"/>
                    <a:gd name="T84" fmla="*/ 152 w 183"/>
                    <a:gd name="T85" fmla="*/ 0 h 13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83"/>
                    <a:gd name="T130" fmla="*/ 0 h 131"/>
                    <a:gd name="T131" fmla="*/ 183 w 183"/>
                    <a:gd name="T132" fmla="*/ 131 h 13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83" h="131">
                      <a:moveTo>
                        <a:pt x="183" y="0"/>
                      </a:moveTo>
                      <a:lnTo>
                        <a:pt x="179" y="0"/>
                      </a:lnTo>
                      <a:lnTo>
                        <a:pt x="173" y="0"/>
                      </a:lnTo>
                      <a:lnTo>
                        <a:pt x="166" y="0"/>
                      </a:lnTo>
                      <a:lnTo>
                        <a:pt x="162" y="0"/>
                      </a:lnTo>
                      <a:lnTo>
                        <a:pt x="156" y="2"/>
                      </a:lnTo>
                      <a:lnTo>
                        <a:pt x="149" y="4"/>
                      </a:lnTo>
                      <a:lnTo>
                        <a:pt x="141" y="4"/>
                      </a:lnTo>
                      <a:lnTo>
                        <a:pt x="133" y="4"/>
                      </a:lnTo>
                      <a:lnTo>
                        <a:pt x="124" y="5"/>
                      </a:lnTo>
                      <a:lnTo>
                        <a:pt x="116" y="7"/>
                      </a:lnTo>
                      <a:lnTo>
                        <a:pt x="107" y="7"/>
                      </a:lnTo>
                      <a:lnTo>
                        <a:pt x="99" y="9"/>
                      </a:lnTo>
                      <a:lnTo>
                        <a:pt x="90" y="13"/>
                      </a:lnTo>
                      <a:lnTo>
                        <a:pt x="80" y="15"/>
                      </a:lnTo>
                      <a:lnTo>
                        <a:pt x="72" y="17"/>
                      </a:lnTo>
                      <a:lnTo>
                        <a:pt x="63" y="19"/>
                      </a:lnTo>
                      <a:lnTo>
                        <a:pt x="53" y="23"/>
                      </a:lnTo>
                      <a:lnTo>
                        <a:pt x="46" y="26"/>
                      </a:lnTo>
                      <a:lnTo>
                        <a:pt x="36" y="28"/>
                      </a:lnTo>
                      <a:lnTo>
                        <a:pt x="31" y="32"/>
                      </a:lnTo>
                      <a:lnTo>
                        <a:pt x="23" y="36"/>
                      </a:lnTo>
                      <a:lnTo>
                        <a:pt x="17" y="42"/>
                      </a:lnTo>
                      <a:lnTo>
                        <a:pt x="12" y="43"/>
                      </a:lnTo>
                      <a:lnTo>
                        <a:pt x="8" y="49"/>
                      </a:lnTo>
                      <a:lnTo>
                        <a:pt x="4" y="53"/>
                      </a:lnTo>
                      <a:lnTo>
                        <a:pt x="2" y="59"/>
                      </a:lnTo>
                      <a:lnTo>
                        <a:pt x="0" y="64"/>
                      </a:lnTo>
                      <a:lnTo>
                        <a:pt x="0" y="70"/>
                      </a:lnTo>
                      <a:lnTo>
                        <a:pt x="2" y="78"/>
                      </a:lnTo>
                      <a:lnTo>
                        <a:pt x="4" y="83"/>
                      </a:lnTo>
                      <a:lnTo>
                        <a:pt x="4" y="85"/>
                      </a:lnTo>
                      <a:lnTo>
                        <a:pt x="6" y="89"/>
                      </a:lnTo>
                      <a:lnTo>
                        <a:pt x="12" y="97"/>
                      </a:lnTo>
                      <a:lnTo>
                        <a:pt x="17" y="104"/>
                      </a:lnTo>
                      <a:lnTo>
                        <a:pt x="21" y="108"/>
                      </a:lnTo>
                      <a:lnTo>
                        <a:pt x="27" y="112"/>
                      </a:lnTo>
                      <a:lnTo>
                        <a:pt x="34" y="116"/>
                      </a:lnTo>
                      <a:lnTo>
                        <a:pt x="42" y="120"/>
                      </a:lnTo>
                      <a:lnTo>
                        <a:pt x="50" y="123"/>
                      </a:lnTo>
                      <a:lnTo>
                        <a:pt x="61" y="125"/>
                      </a:lnTo>
                      <a:lnTo>
                        <a:pt x="65" y="127"/>
                      </a:lnTo>
                      <a:lnTo>
                        <a:pt x="72" y="127"/>
                      </a:lnTo>
                      <a:lnTo>
                        <a:pt x="78" y="129"/>
                      </a:lnTo>
                      <a:lnTo>
                        <a:pt x="86" y="131"/>
                      </a:lnTo>
                      <a:lnTo>
                        <a:pt x="101" y="114"/>
                      </a:lnTo>
                      <a:lnTo>
                        <a:pt x="99" y="112"/>
                      </a:lnTo>
                      <a:lnTo>
                        <a:pt x="97" y="112"/>
                      </a:lnTo>
                      <a:lnTo>
                        <a:pt x="93" y="112"/>
                      </a:lnTo>
                      <a:lnTo>
                        <a:pt x="88" y="110"/>
                      </a:lnTo>
                      <a:lnTo>
                        <a:pt x="82" y="108"/>
                      </a:lnTo>
                      <a:lnTo>
                        <a:pt x="76" y="106"/>
                      </a:lnTo>
                      <a:lnTo>
                        <a:pt x="69" y="104"/>
                      </a:lnTo>
                      <a:lnTo>
                        <a:pt x="63" y="102"/>
                      </a:lnTo>
                      <a:lnTo>
                        <a:pt x="55" y="99"/>
                      </a:lnTo>
                      <a:lnTo>
                        <a:pt x="50" y="95"/>
                      </a:lnTo>
                      <a:lnTo>
                        <a:pt x="44" y="91"/>
                      </a:lnTo>
                      <a:lnTo>
                        <a:pt x="40" y="87"/>
                      </a:lnTo>
                      <a:lnTo>
                        <a:pt x="38" y="82"/>
                      </a:lnTo>
                      <a:lnTo>
                        <a:pt x="36" y="78"/>
                      </a:lnTo>
                      <a:lnTo>
                        <a:pt x="38" y="70"/>
                      </a:lnTo>
                      <a:lnTo>
                        <a:pt x="42" y="66"/>
                      </a:lnTo>
                      <a:lnTo>
                        <a:pt x="46" y="59"/>
                      </a:lnTo>
                      <a:lnTo>
                        <a:pt x="53" y="53"/>
                      </a:lnTo>
                      <a:lnTo>
                        <a:pt x="61" y="47"/>
                      </a:lnTo>
                      <a:lnTo>
                        <a:pt x="72" y="43"/>
                      </a:lnTo>
                      <a:lnTo>
                        <a:pt x="78" y="42"/>
                      </a:lnTo>
                      <a:lnTo>
                        <a:pt x="84" y="40"/>
                      </a:lnTo>
                      <a:lnTo>
                        <a:pt x="90" y="38"/>
                      </a:lnTo>
                      <a:lnTo>
                        <a:pt x="95" y="36"/>
                      </a:lnTo>
                      <a:lnTo>
                        <a:pt x="101" y="34"/>
                      </a:lnTo>
                      <a:lnTo>
                        <a:pt x="109" y="34"/>
                      </a:lnTo>
                      <a:lnTo>
                        <a:pt x="114" y="32"/>
                      </a:lnTo>
                      <a:lnTo>
                        <a:pt x="120" y="32"/>
                      </a:lnTo>
                      <a:lnTo>
                        <a:pt x="126" y="30"/>
                      </a:lnTo>
                      <a:lnTo>
                        <a:pt x="131" y="28"/>
                      </a:lnTo>
                      <a:lnTo>
                        <a:pt x="137" y="28"/>
                      </a:lnTo>
                      <a:lnTo>
                        <a:pt x="143" y="28"/>
                      </a:lnTo>
                      <a:lnTo>
                        <a:pt x="152" y="26"/>
                      </a:lnTo>
                      <a:lnTo>
                        <a:pt x="162" y="26"/>
                      </a:lnTo>
                      <a:lnTo>
                        <a:pt x="169" y="26"/>
                      </a:lnTo>
                      <a:lnTo>
                        <a:pt x="175" y="26"/>
                      </a:lnTo>
                      <a:lnTo>
                        <a:pt x="181" y="26"/>
                      </a:lnTo>
                      <a:lnTo>
                        <a:pt x="183" y="26"/>
                      </a:lnTo>
                      <a:lnTo>
                        <a:pt x="18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11" name="Freeform 28">
                  <a:extLst>
                    <a:ext uri="{FF2B5EF4-FFF2-40B4-BE49-F238E27FC236}">
                      <a16:creationId xmlns:a16="http://schemas.microsoft.com/office/drawing/2014/main" id="{2871E8D0-FB19-339F-53AF-8E1D002598B6}"/>
                    </a:ext>
                  </a:extLst>
                </p:cNvPr>
                <p:cNvSpPr>
                  <a:spLocks/>
                </p:cNvSpPr>
                <p:nvPr/>
              </p:nvSpPr>
              <p:spPr bwMode="auto">
                <a:xfrm>
                  <a:off x="4545" y="3377"/>
                  <a:ext cx="202" cy="144"/>
                </a:xfrm>
                <a:custGeom>
                  <a:avLst/>
                  <a:gdLst>
                    <a:gd name="T0" fmla="*/ 194 w 202"/>
                    <a:gd name="T1" fmla="*/ 0 h 141"/>
                    <a:gd name="T2" fmla="*/ 183 w 202"/>
                    <a:gd name="T3" fmla="*/ 0 h 141"/>
                    <a:gd name="T4" fmla="*/ 172 w 202"/>
                    <a:gd name="T5" fmla="*/ 2 h 141"/>
                    <a:gd name="T6" fmla="*/ 156 w 202"/>
                    <a:gd name="T7" fmla="*/ 6 h 141"/>
                    <a:gd name="T8" fmla="*/ 141 w 202"/>
                    <a:gd name="T9" fmla="*/ 10 h 141"/>
                    <a:gd name="T10" fmla="*/ 122 w 202"/>
                    <a:gd name="T11" fmla="*/ 13 h 141"/>
                    <a:gd name="T12" fmla="*/ 105 w 202"/>
                    <a:gd name="T13" fmla="*/ 19 h 141"/>
                    <a:gd name="T14" fmla="*/ 86 w 202"/>
                    <a:gd name="T15" fmla="*/ 56 h 141"/>
                    <a:gd name="T16" fmla="*/ 69 w 202"/>
                    <a:gd name="T17" fmla="*/ 62 h 141"/>
                    <a:gd name="T18" fmla="*/ 50 w 202"/>
                    <a:gd name="T19" fmla="*/ 69 h 141"/>
                    <a:gd name="T20" fmla="*/ 35 w 202"/>
                    <a:gd name="T21" fmla="*/ 83 h 141"/>
                    <a:gd name="T22" fmla="*/ 21 w 202"/>
                    <a:gd name="T23" fmla="*/ 97 h 141"/>
                    <a:gd name="T24" fmla="*/ 10 w 202"/>
                    <a:gd name="T25" fmla="*/ 117 h 141"/>
                    <a:gd name="T26" fmla="*/ 2 w 202"/>
                    <a:gd name="T27" fmla="*/ 145 h 141"/>
                    <a:gd name="T28" fmla="*/ 0 w 202"/>
                    <a:gd name="T29" fmla="*/ 166 h 141"/>
                    <a:gd name="T30" fmla="*/ 0 w 202"/>
                    <a:gd name="T31" fmla="*/ 187 h 141"/>
                    <a:gd name="T32" fmla="*/ 4 w 202"/>
                    <a:gd name="T33" fmla="*/ 207 h 141"/>
                    <a:gd name="T34" fmla="*/ 12 w 202"/>
                    <a:gd name="T35" fmla="*/ 233 h 141"/>
                    <a:gd name="T36" fmla="*/ 29 w 202"/>
                    <a:gd name="T37" fmla="*/ 250 h 141"/>
                    <a:gd name="T38" fmla="*/ 48 w 202"/>
                    <a:gd name="T39" fmla="*/ 260 h 141"/>
                    <a:gd name="T40" fmla="*/ 69 w 202"/>
                    <a:gd name="T41" fmla="*/ 269 h 141"/>
                    <a:gd name="T42" fmla="*/ 86 w 202"/>
                    <a:gd name="T43" fmla="*/ 269 h 141"/>
                    <a:gd name="T44" fmla="*/ 101 w 202"/>
                    <a:gd name="T45" fmla="*/ 269 h 141"/>
                    <a:gd name="T46" fmla="*/ 111 w 202"/>
                    <a:gd name="T47" fmla="*/ 265 h 141"/>
                    <a:gd name="T48" fmla="*/ 113 w 202"/>
                    <a:gd name="T49" fmla="*/ 224 h 141"/>
                    <a:gd name="T50" fmla="*/ 99 w 202"/>
                    <a:gd name="T51" fmla="*/ 219 h 141"/>
                    <a:gd name="T52" fmla="*/ 86 w 202"/>
                    <a:gd name="T53" fmla="*/ 214 h 141"/>
                    <a:gd name="T54" fmla="*/ 73 w 202"/>
                    <a:gd name="T55" fmla="*/ 214 h 141"/>
                    <a:gd name="T56" fmla="*/ 57 w 202"/>
                    <a:gd name="T57" fmla="*/ 207 h 141"/>
                    <a:gd name="T58" fmla="*/ 46 w 202"/>
                    <a:gd name="T59" fmla="*/ 199 h 141"/>
                    <a:gd name="T60" fmla="*/ 42 w 202"/>
                    <a:gd name="T61" fmla="*/ 167 h 141"/>
                    <a:gd name="T62" fmla="*/ 48 w 202"/>
                    <a:gd name="T63" fmla="*/ 151 h 141"/>
                    <a:gd name="T64" fmla="*/ 63 w 202"/>
                    <a:gd name="T65" fmla="*/ 134 h 141"/>
                    <a:gd name="T66" fmla="*/ 82 w 202"/>
                    <a:gd name="T67" fmla="*/ 109 h 141"/>
                    <a:gd name="T68" fmla="*/ 94 w 202"/>
                    <a:gd name="T69" fmla="*/ 97 h 141"/>
                    <a:gd name="T70" fmla="*/ 105 w 202"/>
                    <a:gd name="T71" fmla="*/ 93 h 141"/>
                    <a:gd name="T72" fmla="*/ 116 w 202"/>
                    <a:gd name="T73" fmla="*/ 87 h 141"/>
                    <a:gd name="T74" fmla="*/ 130 w 202"/>
                    <a:gd name="T75" fmla="*/ 79 h 141"/>
                    <a:gd name="T76" fmla="*/ 141 w 202"/>
                    <a:gd name="T77" fmla="*/ 71 h 141"/>
                    <a:gd name="T78" fmla="*/ 154 w 202"/>
                    <a:gd name="T79" fmla="*/ 69 h 141"/>
                    <a:gd name="T80" fmla="*/ 166 w 202"/>
                    <a:gd name="T81" fmla="*/ 65 h 141"/>
                    <a:gd name="T82" fmla="*/ 179 w 202"/>
                    <a:gd name="T83" fmla="*/ 65 h 141"/>
                    <a:gd name="T84" fmla="*/ 191 w 202"/>
                    <a:gd name="T85" fmla="*/ 62 h 141"/>
                    <a:gd name="T86" fmla="*/ 202 w 202"/>
                    <a:gd name="T87" fmla="*/ 62 h 141"/>
                    <a:gd name="T88" fmla="*/ 196 w 202"/>
                    <a:gd name="T89" fmla="*/ 0 h 14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02"/>
                    <a:gd name="T136" fmla="*/ 0 h 141"/>
                    <a:gd name="T137" fmla="*/ 202 w 202"/>
                    <a:gd name="T138" fmla="*/ 141 h 14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02" h="141">
                      <a:moveTo>
                        <a:pt x="196" y="0"/>
                      </a:moveTo>
                      <a:lnTo>
                        <a:pt x="194" y="0"/>
                      </a:lnTo>
                      <a:lnTo>
                        <a:pt x="187" y="0"/>
                      </a:lnTo>
                      <a:lnTo>
                        <a:pt x="183" y="0"/>
                      </a:lnTo>
                      <a:lnTo>
                        <a:pt x="177" y="2"/>
                      </a:lnTo>
                      <a:lnTo>
                        <a:pt x="172" y="2"/>
                      </a:lnTo>
                      <a:lnTo>
                        <a:pt x="166" y="4"/>
                      </a:lnTo>
                      <a:lnTo>
                        <a:pt x="156" y="6"/>
                      </a:lnTo>
                      <a:lnTo>
                        <a:pt x="149" y="8"/>
                      </a:lnTo>
                      <a:lnTo>
                        <a:pt x="141" y="10"/>
                      </a:lnTo>
                      <a:lnTo>
                        <a:pt x="132" y="12"/>
                      </a:lnTo>
                      <a:lnTo>
                        <a:pt x="122" y="13"/>
                      </a:lnTo>
                      <a:lnTo>
                        <a:pt x="113" y="15"/>
                      </a:lnTo>
                      <a:lnTo>
                        <a:pt x="105" y="19"/>
                      </a:lnTo>
                      <a:lnTo>
                        <a:pt x="95" y="23"/>
                      </a:lnTo>
                      <a:lnTo>
                        <a:pt x="86" y="25"/>
                      </a:lnTo>
                      <a:lnTo>
                        <a:pt x="78" y="27"/>
                      </a:lnTo>
                      <a:lnTo>
                        <a:pt x="69" y="31"/>
                      </a:lnTo>
                      <a:lnTo>
                        <a:pt x="59" y="34"/>
                      </a:lnTo>
                      <a:lnTo>
                        <a:pt x="50" y="38"/>
                      </a:lnTo>
                      <a:lnTo>
                        <a:pt x="42" y="40"/>
                      </a:lnTo>
                      <a:lnTo>
                        <a:pt x="35" y="46"/>
                      </a:lnTo>
                      <a:lnTo>
                        <a:pt x="27" y="50"/>
                      </a:lnTo>
                      <a:lnTo>
                        <a:pt x="21" y="53"/>
                      </a:lnTo>
                      <a:lnTo>
                        <a:pt x="16" y="59"/>
                      </a:lnTo>
                      <a:lnTo>
                        <a:pt x="10" y="63"/>
                      </a:lnTo>
                      <a:lnTo>
                        <a:pt x="6" y="70"/>
                      </a:lnTo>
                      <a:lnTo>
                        <a:pt x="2" y="74"/>
                      </a:lnTo>
                      <a:lnTo>
                        <a:pt x="0" y="82"/>
                      </a:lnTo>
                      <a:lnTo>
                        <a:pt x="0" y="88"/>
                      </a:lnTo>
                      <a:lnTo>
                        <a:pt x="0" y="93"/>
                      </a:lnTo>
                      <a:lnTo>
                        <a:pt x="0" y="99"/>
                      </a:lnTo>
                      <a:lnTo>
                        <a:pt x="2" y="105"/>
                      </a:lnTo>
                      <a:lnTo>
                        <a:pt x="4" y="109"/>
                      </a:lnTo>
                      <a:lnTo>
                        <a:pt x="8" y="112"/>
                      </a:lnTo>
                      <a:lnTo>
                        <a:pt x="12" y="120"/>
                      </a:lnTo>
                      <a:lnTo>
                        <a:pt x="21" y="128"/>
                      </a:lnTo>
                      <a:lnTo>
                        <a:pt x="29" y="131"/>
                      </a:lnTo>
                      <a:lnTo>
                        <a:pt x="38" y="135"/>
                      </a:lnTo>
                      <a:lnTo>
                        <a:pt x="48" y="137"/>
                      </a:lnTo>
                      <a:lnTo>
                        <a:pt x="59" y="141"/>
                      </a:lnTo>
                      <a:lnTo>
                        <a:pt x="69" y="141"/>
                      </a:lnTo>
                      <a:lnTo>
                        <a:pt x="78" y="141"/>
                      </a:lnTo>
                      <a:lnTo>
                        <a:pt x="86" y="141"/>
                      </a:lnTo>
                      <a:lnTo>
                        <a:pt x="95" y="141"/>
                      </a:lnTo>
                      <a:lnTo>
                        <a:pt x="101" y="141"/>
                      </a:lnTo>
                      <a:lnTo>
                        <a:pt x="109" y="139"/>
                      </a:lnTo>
                      <a:lnTo>
                        <a:pt x="111" y="139"/>
                      </a:lnTo>
                      <a:lnTo>
                        <a:pt x="113" y="139"/>
                      </a:lnTo>
                      <a:lnTo>
                        <a:pt x="113" y="116"/>
                      </a:lnTo>
                      <a:lnTo>
                        <a:pt x="109" y="114"/>
                      </a:lnTo>
                      <a:lnTo>
                        <a:pt x="99" y="114"/>
                      </a:lnTo>
                      <a:lnTo>
                        <a:pt x="92" y="112"/>
                      </a:lnTo>
                      <a:lnTo>
                        <a:pt x="86" y="112"/>
                      </a:lnTo>
                      <a:lnTo>
                        <a:pt x="78" y="112"/>
                      </a:lnTo>
                      <a:lnTo>
                        <a:pt x="73" y="112"/>
                      </a:lnTo>
                      <a:lnTo>
                        <a:pt x="63" y="110"/>
                      </a:lnTo>
                      <a:lnTo>
                        <a:pt x="57" y="109"/>
                      </a:lnTo>
                      <a:lnTo>
                        <a:pt x="50" y="107"/>
                      </a:lnTo>
                      <a:lnTo>
                        <a:pt x="46" y="105"/>
                      </a:lnTo>
                      <a:lnTo>
                        <a:pt x="40" y="99"/>
                      </a:lnTo>
                      <a:lnTo>
                        <a:pt x="42" y="89"/>
                      </a:lnTo>
                      <a:lnTo>
                        <a:pt x="44" y="84"/>
                      </a:lnTo>
                      <a:lnTo>
                        <a:pt x="48" y="78"/>
                      </a:lnTo>
                      <a:lnTo>
                        <a:pt x="56" y="72"/>
                      </a:lnTo>
                      <a:lnTo>
                        <a:pt x="63" y="69"/>
                      </a:lnTo>
                      <a:lnTo>
                        <a:pt x="71" y="63"/>
                      </a:lnTo>
                      <a:lnTo>
                        <a:pt x="82" y="59"/>
                      </a:lnTo>
                      <a:lnTo>
                        <a:pt x="86" y="57"/>
                      </a:lnTo>
                      <a:lnTo>
                        <a:pt x="94" y="53"/>
                      </a:lnTo>
                      <a:lnTo>
                        <a:pt x="99" y="51"/>
                      </a:lnTo>
                      <a:lnTo>
                        <a:pt x="105" y="51"/>
                      </a:lnTo>
                      <a:lnTo>
                        <a:pt x="111" y="48"/>
                      </a:lnTo>
                      <a:lnTo>
                        <a:pt x="116" y="48"/>
                      </a:lnTo>
                      <a:lnTo>
                        <a:pt x="122" y="44"/>
                      </a:lnTo>
                      <a:lnTo>
                        <a:pt x="130" y="44"/>
                      </a:lnTo>
                      <a:lnTo>
                        <a:pt x="135" y="40"/>
                      </a:lnTo>
                      <a:lnTo>
                        <a:pt x="141" y="40"/>
                      </a:lnTo>
                      <a:lnTo>
                        <a:pt x="147" y="38"/>
                      </a:lnTo>
                      <a:lnTo>
                        <a:pt x="154" y="38"/>
                      </a:lnTo>
                      <a:lnTo>
                        <a:pt x="160" y="36"/>
                      </a:lnTo>
                      <a:lnTo>
                        <a:pt x="166" y="34"/>
                      </a:lnTo>
                      <a:lnTo>
                        <a:pt x="172" y="34"/>
                      </a:lnTo>
                      <a:lnTo>
                        <a:pt x="179" y="34"/>
                      </a:lnTo>
                      <a:lnTo>
                        <a:pt x="183" y="32"/>
                      </a:lnTo>
                      <a:lnTo>
                        <a:pt x="191" y="31"/>
                      </a:lnTo>
                      <a:lnTo>
                        <a:pt x="196" y="31"/>
                      </a:lnTo>
                      <a:lnTo>
                        <a:pt x="202" y="31"/>
                      </a:lnTo>
                      <a:lnTo>
                        <a:pt x="19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12" name="Freeform 29">
                  <a:extLst>
                    <a:ext uri="{FF2B5EF4-FFF2-40B4-BE49-F238E27FC236}">
                      <a16:creationId xmlns:a16="http://schemas.microsoft.com/office/drawing/2014/main" id="{B89C4624-3331-8907-6940-217118033A42}"/>
                    </a:ext>
                  </a:extLst>
                </p:cNvPr>
                <p:cNvSpPr>
                  <a:spLocks/>
                </p:cNvSpPr>
                <p:nvPr/>
              </p:nvSpPr>
              <p:spPr bwMode="auto">
                <a:xfrm>
                  <a:off x="4621" y="3393"/>
                  <a:ext cx="219" cy="130"/>
                </a:xfrm>
                <a:custGeom>
                  <a:avLst/>
                  <a:gdLst>
                    <a:gd name="T0" fmla="*/ 2 w 219"/>
                    <a:gd name="T1" fmla="*/ 161 h 128"/>
                    <a:gd name="T2" fmla="*/ 10 w 219"/>
                    <a:gd name="T3" fmla="*/ 156 h 128"/>
                    <a:gd name="T4" fmla="*/ 23 w 219"/>
                    <a:gd name="T5" fmla="*/ 150 h 128"/>
                    <a:gd name="T6" fmla="*/ 35 w 219"/>
                    <a:gd name="T7" fmla="*/ 142 h 128"/>
                    <a:gd name="T8" fmla="*/ 48 w 219"/>
                    <a:gd name="T9" fmla="*/ 134 h 128"/>
                    <a:gd name="T10" fmla="*/ 61 w 219"/>
                    <a:gd name="T11" fmla="*/ 122 h 128"/>
                    <a:gd name="T12" fmla="*/ 78 w 219"/>
                    <a:gd name="T13" fmla="*/ 112 h 128"/>
                    <a:gd name="T14" fmla="*/ 94 w 219"/>
                    <a:gd name="T15" fmla="*/ 96 h 128"/>
                    <a:gd name="T16" fmla="*/ 111 w 219"/>
                    <a:gd name="T17" fmla="*/ 88 h 128"/>
                    <a:gd name="T18" fmla="*/ 130 w 219"/>
                    <a:gd name="T19" fmla="*/ 81 h 128"/>
                    <a:gd name="T20" fmla="*/ 149 w 219"/>
                    <a:gd name="T21" fmla="*/ 71 h 128"/>
                    <a:gd name="T22" fmla="*/ 168 w 219"/>
                    <a:gd name="T23" fmla="*/ 31 h 128"/>
                    <a:gd name="T24" fmla="*/ 187 w 219"/>
                    <a:gd name="T25" fmla="*/ 19 h 128"/>
                    <a:gd name="T26" fmla="*/ 204 w 219"/>
                    <a:gd name="T27" fmla="*/ 8 h 128"/>
                    <a:gd name="T28" fmla="*/ 215 w 219"/>
                    <a:gd name="T29" fmla="*/ 0 h 128"/>
                    <a:gd name="T30" fmla="*/ 217 w 219"/>
                    <a:gd name="T31" fmla="*/ 12 h 128"/>
                    <a:gd name="T32" fmla="*/ 217 w 219"/>
                    <a:gd name="T33" fmla="*/ 29 h 128"/>
                    <a:gd name="T34" fmla="*/ 217 w 219"/>
                    <a:gd name="T35" fmla="*/ 71 h 128"/>
                    <a:gd name="T36" fmla="*/ 215 w 219"/>
                    <a:gd name="T37" fmla="*/ 75 h 128"/>
                    <a:gd name="T38" fmla="*/ 206 w 219"/>
                    <a:gd name="T39" fmla="*/ 79 h 128"/>
                    <a:gd name="T40" fmla="*/ 192 w 219"/>
                    <a:gd name="T41" fmla="*/ 86 h 128"/>
                    <a:gd name="T42" fmla="*/ 181 w 219"/>
                    <a:gd name="T43" fmla="*/ 92 h 128"/>
                    <a:gd name="T44" fmla="*/ 168 w 219"/>
                    <a:gd name="T45" fmla="*/ 104 h 128"/>
                    <a:gd name="T46" fmla="*/ 154 w 219"/>
                    <a:gd name="T47" fmla="*/ 118 h 128"/>
                    <a:gd name="T48" fmla="*/ 141 w 219"/>
                    <a:gd name="T49" fmla="*/ 134 h 128"/>
                    <a:gd name="T50" fmla="*/ 124 w 219"/>
                    <a:gd name="T51" fmla="*/ 146 h 128"/>
                    <a:gd name="T52" fmla="*/ 107 w 219"/>
                    <a:gd name="T53" fmla="*/ 159 h 128"/>
                    <a:gd name="T54" fmla="*/ 92 w 219"/>
                    <a:gd name="T55" fmla="*/ 170 h 128"/>
                    <a:gd name="T56" fmla="*/ 73 w 219"/>
                    <a:gd name="T57" fmla="*/ 179 h 128"/>
                    <a:gd name="T58" fmla="*/ 56 w 219"/>
                    <a:gd name="T59" fmla="*/ 187 h 128"/>
                    <a:gd name="T60" fmla="*/ 38 w 219"/>
                    <a:gd name="T61" fmla="*/ 193 h 128"/>
                    <a:gd name="T62" fmla="*/ 21 w 219"/>
                    <a:gd name="T63" fmla="*/ 202 h 128"/>
                    <a:gd name="T64" fmla="*/ 0 w 219"/>
                    <a:gd name="T65" fmla="*/ 164 h 1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9"/>
                    <a:gd name="T100" fmla="*/ 0 h 128"/>
                    <a:gd name="T101" fmla="*/ 219 w 219"/>
                    <a:gd name="T102" fmla="*/ 128 h 1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9" h="128">
                      <a:moveTo>
                        <a:pt x="0" y="101"/>
                      </a:moveTo>
                      <a:lnTo>
                        <a:pt x="2" y="99"/>
                      </a:lnTo>
                      <a:lnTo>
                        <a:pt x="6" y="97"/>
                      </a:lnTo>
                      <a:lnTo>
                        <a:pt x="10" y="95"/>
                      </a:lnTo>
                      <a:lnTo>
                        <a:pt x="19" y="94"/>
                      </a:lnTo>
                      <a:lnTo>
                        <a:pt x="23" y="92"/>
                      </a:lnTo>
                      <a:lnTo>
                        <a:pt x="29" y="90"/>
                      </a:lnTo>
                      <a:lnTo>
                        <a:pt x="35" y="88"/>
                      </a:lnTo>
                      <a:lnTo>
                        <a:pt x="42" y="86"/>
                      </a:lnTo>
                      <a:lnTo>
                        <a:pt x="48" y="84"/>
                      </a:lnTo>
                      <a:lnTo>
                        <a:pt x="56" y="82"/>
                      </a:lnTo>
                      <a:lnTo>
                        <a:pt x="61" y="78"/>
                      </a:lnTo>
                      <a:lnTo>
                        <a:pt x="71" y="76"/>
                      </a:lnTo>
                      <a:lnTo>
                        <a:pt x="78" y="73"/>
                      </a:lnTo>
                      <a:lnTo>
                        <a:pt x="86" y="69"/>
                      </a:lnTo>
                      <a:lnTo>
                        <a:pt x="94" y="65"/>
                      </a:lnTo>
                      <a:lnTo>
                        <a:pt x="103" y="61"/>
                      </a:lnTo>
                      <a:lnTo>
                        <a:pt x="111" y="57"/>
                      </a:lnTo>
                      <a:lnTo>
                        <a:pt x="120" y="54"/>
                      </a:lnTo>
                      <a:lnTo>
                        <a:pt x="130" y="50"/>
                      </a:lnTo>
                      <a:lnTo>
                        <a:pt x="139" y="46"/>
                      </a:lnTo>
                      <a:lnTo>
                        <a:pt x="149" y="40"/>
                      </a:lnTo>
                      <a:lnTo>
                        <a:pt x="158" y="35"/>
                      </a:lnTo>
                      <a:lnTo>
                        <a:pt x="168" y="31"/>
                      </a:lnTo>
                      <a:lnTo>
                        <a:pt x="177" y="25"/>
                      </a:lnTo>
                      <a:lnTo>
                        <a:pt x="187" y="19"/>
                      </a:lnTo>
                      <a:lnTo>
                        <a:pt x="194" y="14"/>
                      </a:lnTo>
                      <a:lnTo>
                        <a:pt x="204" y="8"/>
                      </a:lnTo>
                      <a:lnTo>
                        <a:pt x="215" y="2"/>
                      </a:lnTo>
                      <a:lnTo>
                        <a:pt x="215" y="0"/>
                      </a:lnTo>
                      <a:lnTo>
                        <a:pt x="217" y="6"/>
                      </a:lnTo>
                      <a:lnTo>
                        <a:pt x="217" y="12"/>
                      </a:lnTo>
                      <a:lnTo>
                        <a:pt x="219" y="21"/>
                      </a:lnTo>
                      <a:lnTo>
                        <a:pt x="217" y="29"/>
                      </a:lnTo>
                      <a:lnTo>
                        <a:pt x="217" y="35"/>
                      </a:lnTo>
                      <a:lnTo>
                        <a:pt x="217" y="40"/>
                      </a:lnTo>
                      <a:lnTo>
                        <a:pt x="217" y="44"/>
                      </a:lnTo>
                      <a:lnTo>
                        <a:pt x="215" y="44"/>
                      </a:lnTo>
                      <a:lnTo>
                        <a:pt x="213" y="46"/>
                      </a:lnTo>
                      <a:lnTo>
                        <a:pt x="206" y="48"/>
                      </a:lnTo>
                      <a:lnTo>
                        <a:pt x="198" y="54"/>
                      </a:lnTo>
                      <a:lnTo>
                        <a:pt x="192" y="55"/>
                      </a:lnTo>
                      <a:lnTo>
                        <a:pt x="187" y="59"/>
                      </a:lnTo>
                      <a:lnTo>
                        <a:pt x="181" y="61"/>
                      </a:lnTo>
                      <a:lnTo>
                        <a:pt x="175" y="65"/>
                      </a:lnTo>
                      <a:lnTo>
                        <a:pt x="168" y="69"/>
                      </a:lnTo>
                      <a:lnTo>
                        <a:pt x="162" y="73"/>
                      </a:lnTo>
                      <a:lnTo>
                        <a:pt x="154" y="76"/>
                      </a:lnTo>
                      <a:lnTo>
                        <a:pt x="149" y="80"/>
                      </a:lnTo>
                      <a:lnTo>
                        <a:pt x="141" y="84"/>
                      </a:lnTo>
                      <a:lnTo>
                        <a:pt x="132" y="86"/>
                      </a:lnTo>
                      <a:lnTo>
                        <a:pt x="124" y="90"/>
                      </a:lnTo>
                      <a:lnTo>
                        <a:pt x="116" y="94"/>
                      </a:lnTo>
                      <a:lnTo>
                        <a:pt x="107" y="97"/>
                      </a:lnTo>
                      <a:lnTo>
                        <a:pt x="99" y="101"/>
                      </a:lnTo>
                      <a:lnTo>
                        <a:pt x="92" y="105"/>
                      </a:lnTo>
                      <a:lnTo>
                        <a:pt x="82" y="109"/>
                      </a:lnTo>
                      <a:lnTo>
                        <a:pt x="73" y="111"/>
                      </a:lnTo>
                      <a:lnTo>
                        <a:pt x="65" y="114"/>
                      </a:lnTo>
                      <a:lnTo>
                        <a:pt x="56" y="116"/>
                      </a:lnTo>
                      <a:lnTo>
                        <a:pt x="48" y="118"/>
                      </a:lnTo>
                      <a:lnTo>
                        <a:pt x="38" y="120"/>
                      </a:lnTo>
                      <a:lnTo>
                        <a:pt x="31" y="122"/>
                      </a:lnTo>
                      <a:lnTo>
                        <a:pt x="21" y="126"/>
                      </a:lnTo>
                      <a:lnTo>
                        <a:pt x="16" y="128"/>
                      </a:lnTo>
                      <a:lnTo>
                        <a:pt x="0" y="1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13" name="Freeform 30">
                  <a:extLst>
                    <a:ext uri="{FF2B5EF4-FFF2-40B4-BE49-F238E27FC236}">
                      <a16:creationId xmlns:a16="http://schemas.microsoft.com/office/drawing/2014/main" id="{AF647580-2BE1-CFCB-11AA-5EB6C076055A}"/>
                    </a:ext>
                  </a:extLst>
                </p:cNvPr>
                <p:cNvSpPr>
                  <a:spLocks/>
                </p:cNvSpPr>
                <p:nvPr/>
              </p:nvSpPr>
              <p:spPr bwMode="auto">
                <a:xfrm>
                  <a:off x="4621" y="3515"/>
                  <a:ext cx="46" cy="68"/>
                </a:xfrm>
                <a:custGeom>
                  <a:avLst/>
                  <a:gdLst>
                    <a:gd name="T0" fmla="*/ 0 w 46"/>
                    <a:gd name="T1" fmla="*/ 0 h 67"/>
                    <a:gd name="T2" fmla="*/ 0 w 46"/>
                    <a:gd name="T3" fmla="*/ 6 h 67"/>
                    <a:gd name="T4" fmla="*/ 0 w 46"/>
                    <a:gd name="T5" fmla="*/ 14 h 67"/>
                    <a:gd name="T6" fmla="*/ 0 w 46"/>
                    <a:gd name="T7" fmla="*/ 19 h 67"/>
                    <a:gd name="T8" fmla="*/ 0 w 46"/>
                    <a:gd name="T9" fmla="*/ 25 h 67"/>
                    <a:gd name="T10" fmla="*/ 0 w 46"/>
                    <a:gd name="T11" fmla="*/ 31 h 67"/>
                    <a:gd name="T12" fmla="*/ 0 w 46"/>
                    <a:gd name="T13" fmla="*/ 67 h 67"/>
                    <a:gd name="T14" fmla="*/ 0 w 46"/>
                    <a:gd name="T15" fmla="*/ 79 h 67"/>
                    <a:gd name="T16" fmla="*/ 0 w 46"/>
                    <a:gd name="T17" fmla="*/ 88 h 67"/>
                    <a:gd name="T18" fmla="*/ 0 w 46"/>
                    <a:gd name="T19" fmla="*/ 94 h 67"/>
                    <a:gd name="T20" fmla="*/ 0 w 46"/>
                    <a:gd name="T21" fmla="*/ 98 h 67"/>
                    <a:gd name="T22" fmla="*/ 46 w 46"/>
                    <a:gd name="T23" fmla="*/ 94 h 67"/>
                    <a:gd name="T24" fmla="*/ 46 w 46"/>
                    <a:gd name="T25" fmla="*/ 0 h 67"/>
                    <a:gd name="T26" fmla="*/ 0 w 46"/>
                    <a:gd name="T27" fmla="*/ 0 h 67"/>
                    <a:gd name="T28" fmla="*/ 0 w 46"/>
                    <a:gd name="T29" fmla="*/ 0 h 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67"/>
                    <a:gd name="T47" fmla="*/ 46 w 46"/>
                    <a:gd name="T48" fmla="*/ 67 h 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67">
                      <a:moveTo>
                        <a:pt x="0" y="0"/>
                      </a:moveTo>
                      <a:lnTo>
                        <a:pt x="0" y="6"/>
                      </a:lnTo>
                      <a:lnTo>
                        <a:pt x="0" y="14"/>
                      </a:lnTo>
                      <a:lnTo>
                        <a:pt x="0" y="19"/>
                      </a:lnTo>
                      <a:lnTo>
                        <a:pt x="0" y="25"/>
                      </a:lnTo>
                      <a:lnTo>
                        <a:pt x="0" y="31"/>
                      </a:lnTo>
                      <a:lnTo>
                        <a:pt x="0" y="36"/>
                      </a:lnTo>
                      <a:lnTo>
                        <a:pt x="0" y="48"/>
                      </a:lnTo>
                      <a:lnTo>
                        <a:pt x="0" y="57"/>
                      </a:lnTo>
                      <a:lnTo>
                        <a:pt x="0" y="63"/>
                      </a:lnTo>
                      <a:lnTo>
                        <a:pt x="0" y="67"/>
                      </a:lnTo>
                      <a:lnTo>
                        <a:pt x="46" y="63"/>
                      </a:lnTo>
                      <a:lnTo>
                        <a:pt x="4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14" name="Freeform 31">
                  <a:extLst>
                    <a:ext uri="{FF2B5EF4-FFF2-40B4-BE49-F238E27FC236}">
                      <a16:creationId xmlns:a16="http://schemas.microsoft.com/office/drawing/2014/main" id="{F803A26C-60EA-3B71-6C36-DC01A20B21D3}"/>
                    </a:ext>
                  </a:extLst>
                </p:cNvPr>
                <p:cNvSpPr>
                  <a:spLocks/>
                </p:cNvSpPr>
                <p:nvPr/>
              </p:nvSpPr>
              <p:spPr bwMode="auto">
                <a:xfrm>
                  <a:off x="3963" y="1368"/>
                  <a:ext cx="166" cy="1476"/>
                </a:xfrm>
                <a:custGeom>
                  <a:avLst/>
                  <a:gdLst>
                    <a:gd name="T0" fmla="*/ 70 w 167"/>
                    <a:gd name="T1" fmla="*/ 3813 h 1430"/>
                    <a:gd name="T2" fmla="*/ 25 w 167"/>
                    <a:gd name="T3" fmla="*/ 1333 h 1430"/>
                    <a:gd name="T4" fmla="*/ 0 w 167"/>
                    <a:gd name="T5" fmla="*/ 0 h 1430"/>
                    <a:gd name="T6" fmla="*/ 83 w 167"/>
                    <a:gd name="T7" fmla="*/ 0 h 1430"/>
                    <a:gd name="T8" fmla="*/ 102 w 167"/>
                    <a:gd name="T9" fmla="*/ 2726 h 1430"/>
                    <a:gd name="T10" fmla="*/ 136 w 167"/>
                    <a:gd name="T11" fmla="*/ 3671 h 1430"/>
                    <a:gd name="T12" fmla="*/ 70 w 167"/>
                    <a:gd name="T13" fmla="*/ 3813 h 1430"/>
                    <a:gd name="T14" fmla="*/ 70 w 167"/>
                    <a:gd name="T15" fmla="*/ 3813 h 1430"/>
                    <a:gd name="T16" fmla="*/ 0 60000 65536"/>
                    <a:gd name="T17" fmla="*/ 0 60000 65536"/>
                    <a:gd name="T18" fmla="*/ 0 60000 65536"/>
                    <a:gd name="T19" fmla="*/ 0 60000 65536"/>
                    <a:gd name="T20" fmla="*/ 0 60000 65536"/>
                    <a:gd name="T21" fmla="*/ 0 60000 65536"/>
                    <a:gd name="T22" fmla="*/ 0 60000 65536"/>
                    <a:gd name="T23" fmla="*/ 0 60000 65536"/>
                    <a:gd name="T24" fmla="*/ 0 w 167"/>
                    <a:gd name="T25" fmla="*/ 0 h 1430"/>
                    <a:gd name="T26" fmla="*/ 167 w 167"/>
                    <a:gd name="T27" fmla="*/ 1430 h 14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7" h="1430">
                      <a:moveTo>
                        <a:pt x="70" y="1430"/>
                      </a:moveTo>
                      <a:lnTo>
                        <a:pt x="25" y="500"/>
                      </a:lnTo>
                      <a:lnTo>
                        <a:pt x="0" y="0"/>
                      </a:lnTo>
                      <a:lnTo>
                        <a:pt x="105" y="0"/>
                      </a:lnTo>
                      <a:lnTo>
                        <a:pt x="133" y="1021"/>
                      </a:lnTo>
                      <a:lnTo>
                        <a:pt x="167" y="1375"/>
                      </a:lnTo>
                      <a:lnTo>
                        <a:pt x="70" y="1430"/>
                      </a:lnTo>
                      <a:close/>
                    </a:path>
                  </a:pathLst>
                </a:custGeom>
                <a:solidFill>
                  <a:srgbClr val="96A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15" name="Freeform 32">
                  <a:extLst>
                    <a:ext uri="{FF2B5EF4-FFF2-40B4-BE49-F238E27FC236}">
                      <a16:creationId xmlns:a16="http://schemas.microsoft.com/office/drawing/2014/main" id="{0B351865-B488-1ACF-B5EA-102E89C9E7F3}"/>
                    </a:ext>
                  </a:extLst>
                </p:cNvPr>
                <p:cNvSpPr>
                  <a:spLocks/>
                </p:cNvSpPr>
                <p:nvPr/>
              </p:nvSpPr>
              <p:spPr bwMode="auto">
                <a:xfrm>
                  <a:off x="3353" y="3370"/>
                  <a:ext cx="135" cy="287"/>
                </a:xfrm>
                <a:custGeom>
                  <a:avLst/>
                  <a:gdLst>
                    <a:gd name="T0" fmla="*/ 0 w 137"/>
                    <a:gd name="T1" fmla="*/ 734 h 278"/>
                    <a:gd name="T2" fmla="*/ 0 w 137"/>
                    <a:gd name="T3" fmla="*/ 730 h 278"/>
                    <a:gd name="T4" fmla="*/ 2 w 137"/>
                    <a:gd name="T5" fmla="*/ 711 h 278"/>
                    <a:gd name="T6" fmla="*/ 2 w 137"/>
                    <a:gd name="T7" fmla="*/ 703 h 278"/>
                    <a:gd name="T8" fmla="*/ 4 w 137"/>
                    <a:gd name="T9" fmla="*/ 689 h 278"/>
                    <a:gd name="T10" fmla="*/ 4 w 137"/>
                    <a:gd name="T11" fmla="*/ 668 h 278"/>
                    <a:gd name="T12" fmla="*/ 8 w 137"/>
                    <a:gd name="T13" fmla="*/ 657 h 278"/>
                    <a:gd name="T14" fmla="*/ 10 w 137"/>
                    <a:gd name="T15" fmla="*/ 636 h 278"/>
                    <a:gd name="T16" fmla="*/ 12 w 137"/>
                    <a:gd name="T17" fmla="*/ 616 h 278"/>
                    <a:gd name="T18" fmla="*/ 15 w 137"/>
                    <a:gd name="T19" fmla="*/ 587 h 278"/>
                    <a:gd name="T20" fmla="*/ 17 w 137"/>
                    <a:gd name="T21" fmla="*/ 568 h 278"/>
                    <a:gd name="T22" fmla="*/ 21 w 137"/>
                    <a:gd name="T23" fmla="*/ 535 h 278"/>
                    <a:gd name="T24" fmla="*/ 25 w 137"/>
                    <a:gd name="T25" fmla="*/ 512 h 278"/>
                    <a:gd name="T26" fmla="*/ 29 w 137"/>
                    <a:gd name="T27" fmla="*/ 485 h 278"/>
                    <a:gd name="T28" fmla="*/ 32 w 137"/>
                    <a:gd name="T29" fmla="*/ 464 h 278"/>
                    <a:gd name="T30" fmla="*/ 34 w 137"/>
                    <a:gd name="T31" fmla="*/ 448 h 278"/>
                    <a:gd name="T32" fmla="*/ 34 w 137"/>
                    <a:gd name="T33" fmla="*/ 428 h 278"/>
                    <a:gd name="T34" fmla="*/ 34 w 137"/>
                    <a:gd name="T35" fmla="*/ 413 h 278"/>
                    <a:gd name="T36" fmla="*/ 34 w 137"/>
                    <a:gd name="T37" fmla="*/ 400 h 278"/>
                    <a:gd name="T38" fmla="*/ 34 w 137"/>
                    <a:gd name="T39" fmla="*/ 384 h 278"/>
                    <a:gd name="T40" fmla="*/ 34 w 137"/>
                    <a:gd name="T41" fmla="*/ 370 h 278"/>
                    <a:gd name="T42" fmla="*/ 34 w 137"/>
                    <a:gd name="T43" fmla="*/ 354 h 278"/>
                    <a:gd name="T44" fmla="*/ 34 w 137"/>
                    <a:gd name="T45" fmla="*/ 337 h 278"/>
                    <a:gd name="T46" fmla="*/ 34 w 137"/>
                    <a:gd name="T47" fmla="*/ 322 h 278"/>
                    <a:gd name="T48" fmla="*/ 34 w 137"/>
                    <a:gd name="T49" fmla="*/ 310 h 278"/>
                    <a:gd name="T50" fmla="*/ 34 w 137"/>
                    <a:gd name="T51" fmla="*/ 295 h 278"/>
                    <a:gd name="T52" fmla="*/ 34 w 137"/>
                    <a:gd name="T53" fmla="*/ 277 h 278"/>
                    <a:gd name="T54" fmla="*/ 34 w 137"/>
                    <a:gd name="T55" fmla="*/ 260 h 278"/>
                    <a:gd name="T56" fmla="*/ 34 w 137"/>
                    <a:gd name="T57" fmla="*/ 245 h 278"/>
                    <a:gd name="T58" fmla="*/ 34 w 137"/>
                    <a:gd name="T59" fmla="*/ 230 h 278"/>
                    <a:gd name="T60" fmla="*/ 36 w 137"/>
                    <a:gd name="T61" fmla="*/ 216 h 278"/>
                    <a:gd name="T62" fmla="*/ 38 w 137"/>
                    <a:gd name="T63" fmla="*/ 201 h 278"/>
                    <a:gd name="T64" fmla="*/ 39 w 137"/>
                    <a:gd name="T65" fmla="*/ 183 h 278"/>
                    <a:gd name="T66" fmla="*/ 41 w 137"/>
                    <a:gd name="T67" fmla="*/ 166 h 278"/>
                    <a:gd name="T68" fmla="*/ 45 w 137"/>
                    <a:gd name="T69" fmla="*/ 151 h 278"/>
                    <a:gd name="T70" fmla="*/ 49 w 137"/>
                    <a:gd name="T71" fmla="*/ 125 h 278"/>
                    <a:gd name="T72" fmla="*/ 55 w 137"/>
                    <a:gd name="T73" fmla="*/ 94 h 278"/>
                    <a:gd name="T74" fmla="*/ 58 w 137"/>
                    <a:gd name="T75" fmla="*/ 69 h 278"/>
                    <a:gd name="T76" fmla="*/ 62 w 137"/>
                    <a:gd name="T77" fmla="*/ 51 h 278"/>
                    <a:gd name="T78" fmla="*/ 68 w 137"/>
                    <a:gd name="T79" fmla="*/ 8 h 278"/>
                    <a:gd name="T80" fmla="*/ 72 w 137"/>
                    <a:gd name="T81" fmla="*/ 0 h 278"/>
                    <a:gd name="T82" fmla="*/ 88 w 137"/>
                    <a:gd name="T83" fmla="*/ 47 h 278"/>
                    <a:gd name="T84" fmla="*/ 34 w 137"/>
                    <a:gd name="T85" fmla="*/ 750 h 278"/>
                    <a:gd name="T86" fmla="*/ 0 w 137"/>
                    <a:gd name="T87" fmla="*/ 734 h 278"/>
                    <a:gd name="T88" fmla="*/ 0 w 137"/>
                    <a:gd name="T89" fmla="*/ 734 h 2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7"/>
                    <a:gd name="T136" fmla="*/ 0 h 278"/>
                    <a:gd name="T137" fmla="*/ 137 w 137"/>
                    <a:gd name="T138" fmla="*/ 278 h 2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7" h="278">
                      <a:moveTo>
                        <a:pt x="0" y="274"/>
                      </a:moveTo>
                      <a:lnTo>
                        <a:pt x="0" y="272"/>
                      </a:lnTo>
                      <a:lnTo>
                        <a:pt x="2" y="265"/>
                      </a:lnTo>
                      <a:lnTo>
                        <a:pt x="2" y="261"/>
                      </a:lnTo>
                      <a:lnTo>
                        <a:pt x="4" y="257"/>
                      </a:lnTo>
                      <a:lnTo>
                        <a:pt x="4" y="250"/>
                      </a:lnTo>
                      <a:lnTo>
                        <a:pt x="8" y="244"/>
                      </a:lnTo>
                      <a:lnTo>
                        <a:pt x="10" y="236"/>
                      </a:lnTo>
                      <a:lnTo>
                        <a:pt x="12" y="229"/>
                      </a:lnTo>
                      <a:lnTo>
                        <a:pt x="15" y="219"/>
                      </a:lnTo>
                      <a:lnTo>
                        <a:pt x="17" y="211"/>
                      </a:lnTo>
                      <a:lnTo>
                        <a:pt x="21" y="200"/>
                      </a:lnTo>
                      <a:lnTo>
                        <a:pt x="25" y="191"/>
                      </a:lnTo>
                      <a:lnTo>
                        <a:pt x="29" y="181"/>
                      </a:lnTo>
                      <a:lnTo>
                        <a:pt x="32" y="172"/>
                      </a:lnTo>
                      <a:lnTo>
                        <a:pt x="34" y="166"/>
                      </a:lnTo>
                      <a:lnTo>
                        <a:pt x="36" y="160"/>
                      </a:lnTo>
                      <a:lnTo>
                        <a:pt x="38" y="154"/>
                      </a:lnTo>
                      <a:lnTo>
                        <a:pt x="40" y="149"/>
                      </a:lnTo>
                      <a:lnTo>
                        <a:pt x="40" y="143"/>
                      </a:lnTo>
                      <a:lnTo>
                        <a:pt x="44" y="137"/>
                      </a:lnTo>
                      <a:lnTo>
                        <a:pt x="44" y="132"/>
                      </a:lnTo>
                      <a:lnTo>
                        <a:pt x="48" y="126"/>
                      </a:lnTo>
                      <a:lnTo>
                        <a:pt x="50" y="120"/>
                      </a:lnTo>
                      <a:lnTo>
                        <a:pt x="51" y="115"/>
                      </a:lnTo>
                      <a:lnTo>
                        <a:pt x="53" y="109"/>
                      </a:lnTo>
                      <a:lnTo>
                        <a:pt x="57" y="103"/>
                      </a:lnTo>
                      <a:lnTo>
                        <a:pt x="59" y="97"/>
                      </a:lnTo>
                      <a:lnTo>
                        <a:pt x="61" y="92"/>
                      </a:lnTo>
                      <a:lnTo>
                        <a:pt x="63" y="86"/>
                      </a:lnTo>
                      <a:lnTo>
                        <a:pt x="67" y="80"/>
                      </a:lnTo>
                      <a:lnTo>
                        <a:pt x="69" y="75"/>
                      </a:lnTo>
                      <a:lnTo>
                        <a:pt x="70" y="69"/>
                      </a:lnTo>
                      <a:lnTo>
                        <a:pt x="72" y="63"/>
                      </a:lnTo>
                      <a:lnTo>
                        <a:pt x="76" y="57"/>
                      </a:lnTo>
                      <a:lnTo>
                        <a:pt x="80" y="46"/>
                      </a:lnTo>
                      <a:lnTo>
                        <a:pt x="86" y="37"/>
                      </a:lnTo>
                      <a:lnTo>
                        <a:pt x="89" y="27"/>
                      </a:lnTo>
                      <a:lnTo>
                        <a:pt x="93" y="18"/>
                      </a:lnTo>
                      <a:lnTo>
                        <a:pt x="99" y="8"/>
                      </a:lnTo>
                      <a:lnTo>
                        <a:pt x="105" y="0"/>
                      </a:lnTo>
                      <a:lnTo>
                        <a:pt x="137" y="16"/>
                      </a:lnTo>
                      <a:lnTo>
                        <a:pt x="42" y="278"/>
                      </a:lnTo>
                      <a:lnTo>
                        <a:pt x="0" y="2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16" name="Freeform 33">
                  <a:extLst>
                    <a:ext uri="{FF2B5EF4-FFF2-40B4-BE49-F238E27FC236}">
                      <a16:creationId xmlns:a16="http://schemas.microsoft.com/office/drawing/2014/main" id="{546951C3-2A0F-1E72-083D-FAC8FBB08FED}"/>
                    </a:ext>
                  </a:extLst>
                </p:cNvPr>
                <p:cNvSpPr>
                  <a:spLocks/>
                </p:cNvSpPr>
                <p:nvPr/>
              </p:nvSpPr>
              <p:spPr bwMode="auto">
                <a:xfrm>
                  <a:off x="2761" y="3457"/>
                  <a:ext cx="119" cy="316"/>
                </a:xfrm>
                <a:custGeom>
                  <a:avLst/>
                  <a:gdLst>
                    <a:gd name="T0" fmla="*/ 0 w 120"/>
                    <a:gd name="T1" fmla="*/ 826 h 306"/>
                    <a:gd name="T2" fmla="*/ 0 w 120"/>
                    <a:gd name="T3" fmla="*/ 789 h 306"/>
                    <a:gd name="T4" fmla="*/ 0 w 120"/>
                    <a:gd name="T5" fmla="*/ 750 h 306"/>
                    <a:gd name="T6" fmla="*/ 0 w 120"/>
                    <a:gd name="T7" fmla="*/ 707 h 306"/>
                    <a:gd name="T8" fmla="*/ 2 w 120"/>
                    <a:gd name="T9" fmla="*/ 651 h 306"/>
                    <a:gd name="T10" fmla="*/ 2 w 120"/>
                    <a:gd name="T11" fmla="*/ 605 h 306"/>
                    <a:gd name="T12" fmla="*/ 4 w 120"/>
                    <a:gd name="T13" fmla="*/ 578 h 306"/>
                    <a:gd name="T14" fmla="*/ 4 w 120"/>
                    <a:gd name="T15" fmla="*/ 548 h 306"/>
                    <a:gd name="T16" fmla="*/ 6 w 120"/>
                    <a:gd name="T17" fmla="*/ 509 h 306"/>
                    <a:gd name="T18" fmla="*/ 10 w 120"/>
                    <a:gd name="T19" fmla="*/ 478 h 306"/>
                    <a:gd name="T20" fmla="*/ 12 w 120"/>
                    <a:gd name="T21" fmla="*/ 446 h 306"/>
                    <a:gd name="T22" fmla="*/ 13 w 120"/>
                    <a:gd name="T23" fmla="*/ 406 h 306"/>
                    <a:gd name="T24" fmla="*/ 15 w 120"/>
                    <a:gd name="T25" fmla="*/ 370 h 306"/>
                    <a:gd name="T26" fmla="*/ 21 w 120"/>
                    <a:gd name="T27" fmla="*/ 335 h 306"/>
                    <a:gd name="T28" fmla="*/ 23 w 120"/>
                    <a:gd name="T29" fmla="*/ 304 h 306"/>
                    <a:gd name="T30" fmla="*/ 29 w 120"/>
                    <a:gd name="T31" fmla="*/ 267 h 306"/>
                    <a:gd name="T32" fmla="*/ 34 w 120"/>
                    <a:gd name="T33" fmla="*/ 236 h 306"/>
                    <a:gd name="T34" fmla="*/ 38 w 120"/>
                    <a:gd name="T35" fmla="*/ 207 h 306"/>
                    <a:gd name="T36" fmla="*/ 46 w 120"/>
                    <a:gd name="T37" fmla="*/ 168 h 306"/>
                    <a:gd name="T38" fmla="*/ 53 w 120"/>
                    <a:gd name="T39" fmla="*/ 128 h 306"/>
                    <a:gd name="T40" fmla="*/ 60 w 120"/>
                    <a:gd name="T41" fmla="*/ 66 h 306"/>
                    <a:gd name="T42" fmla="*/ 60 w 120"/>
                    <a:gd name="T43" fmla="*/ 6 h 306"/>
                    <a:gd name="T44" fmla="*/ 89 w 120"/>
                    <a:gd name="T45" fmla="*/ 62 h 306"/>
                    <a:gd name="T46" fmla="*/ 83 w 120"/>
                    <a:gd name="T47" fmla="*/ 74 h 306"/>
                    <a:gd name="T48" fmla="*/ 74 w 120"/>
                    <a:gd name="T49" fmla="*/ 112 h 306"/>
                    <a:gd name="T50" fmla="*/ 66 w 120"/>
                    <a:gd name="T51" fmla="*/ 138 h 306"/>
                    <a:gd name="T52" fmla="*/ 60 w 120"/>
                    <a:gd name="T53" fmla="*/ 168 h 306"/>
                    <a:gd name="T54" fmla="*/ 60 w 120"/>
                    <a:gd name="T55" fmla="*/ 214 h 306"/>
                    <a:gd name="T56" fmla="*/ 60 w 120"/>
                    <a:gd name="T57" fmla="*/ 255 h 306"/>
                    <a:gd name="T58" fmla="*/ 60 w 120"/>
                    <a:gd name="T59" fmla="*/ 304 h 306"/>
                    <a:gd name="T60" fmla="*/ 60 w 120"/>
                    <a:gd name="T61" fmla="*/ 368 h 306"/>
                    <a:gd name="T62" fmla="*/ 55 w 120"/>
                    <a:gd name="T63" fmla="*/ 420 h 306"/>
                    <a:gd name="T64" fmla="*/ 53 w 120"/>
                    <a:gd name="T65" fmla="*/ 452 h 306"/>
                    <a:gd name="T66" fmla="*/ 51 w 120"/>
                    <a:gd name="T67" fmla="*/ 492 h 306"/>
                    <a:gd name="T68" fmla="*/ 48 w 120"/>
                    <a:gd name="T69" fmla="*/ 526 h 306"/>
                    <a:gd name="T70" fmla="*/ 48 w 120"/>
                    <a:gd name="T71" fmla="*/ 561 h 306"/>
                    <a:gd name="T72" fmla="*/ 46 w 120"/>
                    <a:gd name="T73" fmla="*/ 598 h 306"/>
                    <a:gd name="T74" fmla="*/ 46 w 120"/>
                    <a:gd name="T75" fmla="*/ 639 h 306"/>
                    <a:gd name="T76" fmla="*/ 46 w 120"/>
                    <a:gd name="T77" fmla="*/ 681 h 306"/>
                    <a:gd name="T78" fmla="*/ 46 w 120"/>
                    <a:gd name="T79" fmla="*/ 725 h 306"/>
                    <a:gd name="T80" fmla="*/ 46 w 120"/>
                    <a:gd name="T81" fmla="*/ 764 h 306"/>
                    <a:gd name="T82" fmla="*/ 48 w 120"/>
                    <a:gd name="T83" fmla="*/ 808 h 306"/>
                    <a:gd name="T84" fmla="*/ 2 w 120"/>
                    <a:gd name="T85" fmla="*/ 829 h 30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0"/>
                    <a:gd name="T130" fmla="*/ 0 h 306"/>
                    <a:gd name="T131" fmla="*/ 120 w 120"/>
                    <a:gd name="T132" fmla="*/ 306 h 30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0" h="306">
                      <a:moveTo>
                        <a:pt x="2" y="306"/>
                      </a:moveTo>
                      <a:lnTo>
                        <a:pt x="0" y="304"/>
                      </a:lnTo>
                      <a:lnTo>
                        <a:pt x="0" y="297"/>
                      </a:lnTo>
                      <a:lnTo>
                        <a:pt x="0" y="291"/>
                      </a:lnTo>
                      <a:lnTo>
                        <a:pt x="0" y="283"/>
                      </a:lnTo>
                      <a:lnTo>
                        <a:pt x="0" y="276"/>
                      </a:lnTo>
                      <a:lnTo>
                        <a:pt x="0" y="270"/>
                      </a:lnTo>
                      <a:lnTo>
                        <a:pt x="0" y="261"/>
                      </a:lnTo>
                      <a:lnTo>
                        <a:pt x="0" y="251"/>
                      </a:lnTo>
                      <a:lnTo>
                        <a:pt x="2" y="240"/>
                      </a:lnTo>
                      <a:lnTo>
                        <a:pt x="2" y="230"/>
                      </a:lnTo>
                      <a:lnTo>
                        <a:pt x="2" y="224"/>
                      </a:lnTo>
                      <a:lnTo>
                        <a:pt x="2" y="219"/>
                      </a:lnTo>
                      <a:lnTo>
                        <a:pt x="4" y="213"/>
                      </a:lnTo>
                      <a:lnTo>
                        <a:pt x="4" y="207"/>
                      </a:lnTo>
                      <a:lnTo>
                        <a:pt x="4" y="202"/>
                      </a:lnTo>
                      <a:lnTo>
                        <a:pt x="6" y="196"/>
                      </a:lnTo>
                      <a:lnTo>
                        <a:pt x="6" y="188"/>
                      </a:lnTo>
                      <a:lnTo>
                        <a:pt x="10" y="185"/>
                      </a:lnTo>
                      <a:lnTo>
                        <a:pt x="10" y="177"/>
                      </a:lnTo>
                      <a:lnTo>
                        <a:pt x="10" y="171"/>
                      </a:lnTo>
                      <a:lnTo>
                        <a:pt x="12" y="164"/>
                      </a:lnTo>
                      <a:lnTo>
                        <a:pt x="12" y="158"/>
                      </a:lnTo>
                      <a:lnTo>
                        <a:pt x="13" y="150"/>
                      </a:lnTo>
                      <a:lnTo>
                        <a:pt x="15" y="143"/>
                      </a:lnTo>
                      <a:lnTo>
                        <a:pt x="15" y="137"/>
                      </a:lnTo>
                      <a:lnTo>
                        <a:pt x="19" y="131"/>
                      </a:lnTo>
                      <a:lnTo>
                        <a:pt x="21" y="124"/>
                      </a:lnTo>
                      <a:lnTo>
                        <a:pt x="23" y="118"/>
                      </a:lnTo>
                      <a:lnTo>
                        <a:pt x="23" y="112"/>
                      </a:lnTo>
                      <a:lnTo>
                        <a:pt x="27" y="105"/>
                      </a:lnTo>
                      <a:lnTo>
                        <a:pt x="29" y="99"/>
                      </a:lnTo>
                      <a:lnTo>
                        <a:pt x="31" y="93"/>
                      </a:lnTo>
                      <a:lnTo>
                        <a:pt x="34" y="88"/>
                      </a:lnTo>
                      <a:lnTo>
                        <a:pt x="36" y="82"/>
                      </a:lnTo>
                      <a:lnTo>
                        <a:pt x="38" y="76"/>
                      </a:lnTo>
                      <a:lnTo>
                        <a:pt x="42" y="69"/>
                      </a:lnTo>
                      <a:lnTo>
                        <a:pt x="46" y="63"/>
                      </a:lnTo>
                      <a:lnTo>
                        <a:pt x="48" y="57"/>
                      </a:lnTo>
                      <a:lnTo>
                        <a:pt x="53" y="46"/>
                      </a:lnTo>
                      <a:lnTo>
                        <a:pt x="63" y="34"/>
                      </a:lnTo>
                      <a:lnTo>
                        <a:pt x="69" y="25"/>
                      </a:lnTo>
                      <a:lnTo>
                        <a:pt x="78" y="15"/>
                      </a:lnTo>
                      <a:lnTo>
                        <a:pt x="88" y="6"/>
                      </a:lnTo>
                      <a:lnTo>
                        <a:pt x="97" y="0"/>
                      </a:lnTo>
                      <a:lnTo>
                        <a:pt x="120" y="23"/>
                      </a:lnTo>
                      <a:lnTo>
                        <a:pt x="118" y="23"/>
                      </a:lnTo>
                      <a:lnTo>
                        <a:pt x="114" y="29"/>
                      </a:lnTo>
                      <a:lnTo>
                        <a:pt x="110" y="32"/>
                      </a:lnTo>
                      <a:lnTo>
                        <a:pt x="105" y="42"/>
                      </a:lnTo>
                      <a:lnTo>
                        <a:pt x="101" y="46"/>
                      </a:lnTo>
                      <a:lnTo>
                        <a:pt x="97" y="51"/>
                      </a:lnTo>
                      <a:lnTo>
                        <a:pt x="93" y="57"/>
                      </a:lnTo>
                      <a:lnTo>
                        <a:pt x="89" y="63"/>
                      </a:lnTo>
                      <a:lnTo>
                        <a:pt x="86" y="69"/>
                      </a:lnTo>
                      <a:lnTo>
                        <a:pt x="84" y="78"/>
                      </a:lnTo>
                      <a:lnTo>
                        <a:pt x="80" y="86"/>
                      </a:lnTo>
                      <a:lnTo>
                        <a:pt x="76" y="95"/>
                      </a:lnTo>
                      <a:lnTo>
                        <a:pt x="72" y="103"/>
                      </a:lnTo>
                      <a:lnTo>
                        <a:pt x="69" y="112"/>
                      </a:lnTo>
                      <a:lnTo>
                        <a:pt x="65" y="124"/>
                      </a:lnTo>
                      <a:lnTo>
                        <a:pt x="63" y="135"/>
                      </a:lnTo>
                      <a:lnTo>
                        <a:pt x="59" y="145"/>
                      </a:lnTo>
                      <a:lnTo>
                        <a:pt x="55" y="156"/>
                      </a:lnTo>
                      <a:lnTo>
                        <a:pt x="53" y="162"/>
                      </a:lnTo>
                      <a:lnTo>
                        <a:pt x="53" y="167"/>
                      </a:lnTo>
                      <a:lnTo>
                        <a:pt x="51" y="175"/>
                      </a:lnTo>
                      <a:lnTo>
                        <a:pt x="51" y="181"/>
                      </a:lnTo>
                      <a:lnTo>
                        <a:pt x="50" y="188"/>
                      </a:lnTo>
                      <a:lnTo>
                        <a:pt x="48" y="194"/>
                      </a:lnTo>
                      <a:lnTo>
                        <a:pt x="48" y="200"/>
                      </a:lnTo>
                      <a:lnTo>
                        <a:pt x="48" y="207"/>
                      </a:lnTo>
                      <a:lnTo>
                        <a:pt x="46" y="213"/>
                      </a:lnTo>
                      <a:lnTo>
                        <a:pt x="46" y="221"/>
                      </a:lnTo>
                      <a:lnTo>
                        <a:pt x="46" y="228"/>
                      </a:lnTo>
                      <a:lnTo>
                        <a:pt x="46" y="236"/>
                      </a:lnTo>
                      <a:lnTo>
                        <a:pt x="46" y="243"/>
                      </a:lnTo>
                      <a:lnTo>
                        <a:pt x="46" y="251"/>
                      </a:lnTo>
                      <a:lnTo>
                        <a:pt x="46" y="259"/>
                      </a:lnTo>
                      <a:lnTo>
                        <a:pt x="46" y="266"/>
                      </a:lnTo>
                      <a:lnTo>
                        <a:pt x="46" y="274"/>
                      </a:lnTo>
                      <a:lnTo>
                        <a:pt x="46" y="282"/>
                      </a:lnTo>
                      <a:lnTo>
                        <a:pt x="48" y="291"/>
                      </a:lnTo>
                      <a:lnTo>
                        <a:pt x="48" y="299"/>
                      </a:lnTo>
                      <a:lnTo>
                        <a:pt x="2" y="3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17" name="Freeform 34">
                  <a:extLst>
                    <a:ext uri="{FF2B5EF4-FFF2-40B4-BE49-F238E27FC236}">
                      <a16:creationId xmlns:a16="http://schemas.microsoft.com/office/drawing/2014/main" id="{D812A7E6-575B-79AB-E2CC-349854963AD7}"/>
                    </a:ext>
                  </a:extLst>
                </p:cNvPr>
                <p:cNvSpPr>
                  <a:spLocks/>
                </p:cNvSpPr>
                <p:nvPr/>
              </p:nvSpPr>
              <p:spPr bwMode="auto">
                <a:xfrm>
                  <a:off x="3000" y="3571"/>
                  <a:ext cx="36" cy="123"/>
                </a:xfrm>
                <a:custGeom>
                  <a:avLst/>
                  <a:gdLst>
                    <a:gd name="T0" fmla="*/ 32 w 36"/>
                    <a:gd name="T1" fmla="*/ 0 h 120"/>
                    <a:gd name="T2" fmla="*/ 36 w 36"/>
                    <a:gd name="T3" fmla="*/ 248 h 120"/>
                    <a:gd name="T4" fmla="*/ 3 w 36"/>
                    <a:gd name="T5" fmla="*/ 257 h 120"/>
                    <a:gd name="T6" fmla="*/ 0 w 36"/>
                    <a:gd name="T7" fmla="*/ 12 h 120"/>
                    <a:gd name="T8" fmla="*/ 32 w 36"/>
                    <a:gd name="T9" fmla="*/ 0 h 120"/>
                    <a:gd name="T10" fmla="*/ 32 w 36"/>
                    <a:gd name="T11" fmla="*/ 0 h 120"/>
                    <a:gd name="T12" fmla="*/ 0 60000 65536"/>
                    <a:gd name="T13" fmla="*/ 0 60000 65536"/>
                    <a:gd name="T14" fmla="*/ 0 60000 65536"/>
                    <a:gd name="T15" fmla="*/ 0 60000 65536"/>
                    <a:gd name="T16" fmla="*/ 0 60000 65536"/>
                    <a:gd name="T17" fmla="*/ 0 60000 65536"/>
                    <a:gd name="T18" fmla="*/ 0 w 36"/>
                    <a:gd name="T19" fmla="*/ 0 h 120"/>
                    <a:gd name="T20" fmla="*/ 36 w 36"/>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36" h="120">
                      <a:moveTo>
                        <a:pt x="32" y="0"/>
                      </a:moveTo>
                      <a:lnTo>
                        <a:pt x="36" y="116"/>
                      </a:lnTo>
                      <a:lnTo>
                        <a:pt x="3" y="120"/>
                      </a:lnTo>
                      <a:lnTo>
                        <a:pt x="0" y="12"/>
                      </a:lnTo>
                      <a:lnTo>
                        <a:pt x="3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18" name="Freeform 35">
                  <a:extLst>
                    <a:ext uri="{FF2B5EF4-FFF2-40B4-BE49-F238E27FC236}">
                      <a16:creationId xmlns:a16="http://schemas.microsoft.com/office/drawing/2014/main" id="{193329E8-8EA8-D8E1-7038-ED10B4D51F8F}"/>
                    </a:ext>
                  </a:extLst>
                </p:cNvPr>
                <p:cNvSpPr>
                  <a:spLocks/>
                </p:cNvSpPr>
                <p:nvPr/>
              </p:nvSpPr>
              <p:spPr bwMode="auto">
                <a:xfrm>
                  <a:off x="2860" y="3187"/>
                  <a:ext cx="252" cy="175"/>
                </a:xfrm>
                <a:custGeom>
                  <a:avLst/>
                  <a:gdLst>
                    <a:gd name="T0" fmla="*/ 261 w 251"/>
                    <a:gd name="T1" fmla="*/ 19 h 171"/>
                    <a:gd name="T2" fmla="*/ 249 w 251"/>
                    <a:gd name="T3" fmla="*/ 15 h 171"/>
                    <a:gd name="T4" fmla="*/ 238 w 251"/>
                    <a:gd name="T5" fmla="*/ 13 h 171"/>
                    <a:gd name="T6" fmla="*/ 225 w 251"/>
                    <a:gd name="T7" fmla="*/ 7 h 171"/>
                    <a:gd name="T8" fmla="*/ 208 w 251"/>
                    <a:gd name="T9" fmla="*/ 5 h 171"/>
                    <a:gd name="T10" fmla="*/ 191 w 251"/>
                    <a:gd name="T11" fmla="*/ 2 h 171"/>
                    <a:gd name="T12" fmla="*/ 172 w 251"/>
                    <a:gd name="T13" fmla="*/ 0 h 171"/>
                    <a:gd name="T14" fmla="*/ 120 w 251"/>
                    <a:gd name="T15" fmla="*/ 0 h 171"/>
                    <a:gd name="T16" fmla="*/ 101 w 251"/>
                    <a:gd name="T17" fmla="*/ 0 h 171"/>
                    <a:gd name="T18" fmla="*/ 82 w 251"/>
                    <a:gd name="T19" fmla="*/ 3 h 171"/>
                    <a:gd name="T20" fmla="*/ 63 w 251"/>
                    <a:gd name="T21" fmla="*/ 7 h 171"/>
                    <a:gd name="T22" fmla="*/ 45 w 251"/>
                    <a:gd name="T23" fmla="*/ 17 h 171"/>
                    <a:gd name="T24" fmla="*/ 28 w 251"/>
                    <a:gd name="T25" fmla="*/ 61 h 171"/>
                    <a:gd name="T26" fmla="*/ 15 w 251"/>
                    <a:gd name="T27" fmla="*/ 87 h 171"/>
                    <a:gd name="T28" fmla="*/ 7 w 251"/>
                    <a:gd name="T29" fmla="*/ 128 h 171"/>
                    <a:gd name="T30" fmla="*/ 4 w 251"/>
                    <a:gd name="T31" fmla="*/ 150 h 171"/>
                    <a:gd name="T32" fmla="*/ 0 w 251"/>
                    <a:gd name="T33" fmla="*/ 164 h 171"/>
                    <a:gd name="T34" fmla="*/ 0 w 251"/>
                    <a:gd name="T35" fmla="*/ 196 h 171"/>
                    <a:gd name="T36" fmla="*/ 0 w 251"/>
                    <a:gd name="T37" fmla="*/ 226 h 171"/>
                    <a:gd name="T38" fmla="*/ 4 w 251"/>
                    <a:gd name="T39" fmla="*/ 254 h 171"/>
                    <a:gd name="T40" fmla="*/ 9 w 251"/>
                    <a:gd name="T41" fmla="*/ 281 h 171"/>
                    <a:gd name="T42" fmla="*/ 21 w 251"/>
                    <a:gd name="T43" fmla="*/ 316 h 171"/>
                    <a:gd name="T44" fmla="*/ 36 w 251"/>
                    <a:gd name="T45" fmla="*/ 338 h 171"/>
                    <a:gd name="T46" fmla="*/ 74 w 251"/>
                    <a:gd name="T47" fmla="*/ 330 h 171"/>
                    <a:gd name="T48" fmla="*/ 64 w 251"/>
                    <a:gd name="T49" fmla="*/ 322 h 171"/>
                    <a:gd name="T50" fmla="*/ 49 w 251"/>
                    <a:gd name="T51" fmla="*/ 289 h 171"/>
                    <a:gd name="T52" fmla="*/ 42 w 251"/>
                    <a:gd name="T53" fmla="*/ 263 h 171"/>
                    <a:gd name="T54" fmla="*/ 36 w 251"/>
                    <a:gd name="T55" fmla="*/ 240 h 171"/>
                    <a:gd name="T56" fmla="*/ 34 w 251"/>
                    <a:gd name="T57" fmla="*/ 209 h 171"/>
                    <a:gd name="T58" fmla="*/ 40 w 251"/>
                    <a:gd name="T59" fmla="*/ 172 h 171"/>
                    <a:gd name="T60" fmla="*/ 49 w 251"/>
                    <a:gd name="T61" fmla="*/ 134 h 171"/>
                    <a:gd name="T62" fmla="*/ 66 w 251"/>
                    <a:gd name="T63" fmla="*/ 99 h 171"/>
                    <a:gd name="T64" fmla="*/ 87 w 251"/>
                    <a:gd name="T65" fmla="*/ 73 h 171"/>
                    <a:gd name="T66" fmla="*/ 99 w 251"/>
                    <a:gd name="T67" fmla="*/ 65 h 171"/>
                    <a:gd name="T68" fmla="*/ 114 w 251"/>
                    <a:gd name="T69" fmla="*/ 63 h 171"/>
                    <a:gd name="T70" fmla="*/ 158 w 251"/>
                    <a:gd name="T71" fmla="*/ 61 h 171"/>
                    <a:gd name="T72" fmla="*/ 175 w 251"/>
                    <a:gd name="T73" fmla="*/ 61 h 171"/>
                    <a:gd name="T74" fmla="*/ 191 w 251"/>
                    <a:gd name="T75" fmla="*/ 61 h 171"/>
                    <a:gd name="T76" fmla="*/ 208 w 251"/>
                    <a:gd name="T77" fmla="*/ 65 h 171"/>
                    <a:gd name="T78" fmla="*/ 225 w 251"/>
                    <a:gd name="T79" fmla="*/ 73 h 171"/>
                    <a:gd name="T80" fmla="*/ 244 w 251"/>
                    <a:gd name="T81" fmla="*/ 83 h 171"/>
                    <a:gd name="T82" fmla="*/ 263 w 251"/>
                    <a:gd name="T83" fmla="*/ 99 h 171"/>
                    <a:gd name="T84" fmla="*/ 282 w 251"/>
                    <a:gd name="T85" fmla="*/ 125 h 171"/>
                    <a:gd name="T86" fmla="*/ 263 w 251"/>
                    <a:gd name="T87" fmla="*/ 21 h 17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1"/>
                    <a:gd name="T133" fmla="*/ 0 h 171"/>
                    <a:gd name="T134" fmla="*/ 251 w 251"/>
                    <a:gd name="T135" fmla="*/ 171 h 17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1" h="171">
                      <a:moveTo>
                        <a:pt x="232" y="21"/>
                      </a:moveTo>
                      <a:lnTo>
                        <a:pt x="230" y="19"/>
                      </a:lnTo>
                      <a:lnTo>
                        <a:pt x="224" y="17"/>
                      </a:lnTo>
                      <a:lnTo>
                        <a:pt x="218" y="15"/>
                      </a:lnTo>
                      <a:lnTo>
                        <a:pt x="215" y="15"/>
                      </a:lnTo>
                      <a:lnTo>
                        <a:pt x="207" y="13"/>
                      </a:lnTo>
                      <a:lnTo>
                        <a:pt x="201" y="11"/>
                      </a:lnTo>
                      <a:lnTo>
                        <a:pt x="194" y="7"/>
                      </a:lnTo>
                      <a:lnTo>
                        <a:pt x="186" y="7"/>
                      </a:lnTo>
                      <a:lnTo>
                        <a:pt x="177" y="5"/>
                      </a:lnTo>
                      <a:lnTo>
                        <a:pt x="169" y="3"/>
                      </a:lnTo>
                      <a:lnTo>
                        <a:pt x="160" y="2"/>
                      </a:lnTo>
                      <a:lnTo>
                        <a:pt x="150" y="2"/>
                      </a:lnTo>
                      <a:lnTo>
                        <a:pt x="141" y="0"/>
                      </a:lnTo>
                      <a:lnTo>
                        <a:pt x="131" y="0"/>
                      </a:lnTo>
                      <a:lnTo>
                        <a:pt x="120" y="0"/>
                      </a:lnTo>
                      <a:lnTo>
                        <a:pt x="110" y="0"/>
                      </a:lnTo>
                      <a:lnTo>
                        <a:pt x="101" y="0"/>
                      </a:lnTo>
                      <a:lnTo>
                        <a:pt x="91" y="2"/>
                      </a:lnTo>
                      <a:lnTo>
                        <a:pt x="82" y="3"/>
                      </a:lnTo>
                      <a:lnTo>
                        <a:pt x="72" y="5"/>
                      </a:lnTo>
                      <a:lnTo>
                        <a:pt x="63" y="7"/>
                      </a:lnTo>
                      <a:lnTo>
                        <a:pt x="55" y="13"/>
                      </a:lnTo>
                      <a:lnTo>
                        <a:pt x="45" y="17"/>
                      </a:lnTo>
                      <a:lnTo>
                        <a:pt x="36" y="24"/>
                      </a:lnTo>
                      <a:lnTo>
                        <a:pt x="28" y="30"/>
                      </a:lnTo>
                      <a:lnTo>
                        <a:pt x="23" y="38"/>
                      </a:lnTo>
                      <a:lnTo>
                        <a:pt x="15" y="45"/>
                      </a:lnTo>
                      <a:lnTo>
                        <a:pt x="9" y="57"/>
                      </a:lnTo>
                      <a:lnTo>
                        <a:pt x="7" y="62"/>
                      </a:lnTo>
                      <a:lnTo>
                        <a:pt x="6" y="66"/>
                      </a:lnTo>
                      <a:lnTo>
                        <a:pt x="4" y="74"/>
                      </a:lnTo>
                      <a:lnTo>
                        <a:pt x="2" y="80"/>
                      </a:lnTo>
                      <a:lnTo>
                        <a:pt x="0" y="81"/>
                      </a:lnTo>
                      <a:lnTo>
                        <a:pt x="0" y="91"/>
                      </a:lnTo>
                      <a:lnTo>
                        <a:pt x="0" y="97"/>
                      </a:lnTo>
                      <a:lnTo>
                        <a:pt x="0" y="102"/>
                      </a:lnTo>
                      <a:lnTo>
                        <a:pt x="0" y="110"/>
                      </a:lnTo>
                      <a:lnTo>
                        <a:pt x="4" y="118"/>
                      </a:lnTo>
                      <a:lnTo>
                        <a:pt x="4" y="125"/>
                      </a:lnTo>
                      <a:lnTo>
                        <a:pt x="7" y="133"/>
                      </a:lnTo>
                      <a:lnTo>
                        <a:pt x="9" y="138"/>
                      </a:lnTo>
                      <a:lnTo>
                        <a:pt x="15" y="148"/>
                      </a:lnTo>
                      <a:lnTo>
                        <a:pt x="21" y="154"/>
                      </a:lnTo>
                      <a:lnTo>
                        <a:pt x="26" y="159"/>
                      </a:lnTo>
                      <a:lnTo>
                        <a:pt x="36" y="165"/>
                      </a:lnTo>
                      <a:lnTo>
                        <a:pt x="47" y="171"/>
                      </a:lnTo>
                      <a:lnTo>
                        <a:pt x="74" y="161"/>
                      </a:lnTo>
                      <a:lnTo>
                        <a:pt x="70" y="159"/>
                      </a:lnTo>
                      <a:lnTo>
                        <a:pt x="64" y="157"/>
                      </a:lnTo>
                      <a:lnTo>
                        <a:pt x="57" y="150"/>
                      </a:lnTo>
                      <a:lnTo>
                        <a:pt x="49" y="142"/>
                      </a:lnTo>
                      <a:lnTo>
                        <a:pt x="44" y="137"/>
                      </a:lnTo>
                      <a:lnTo>
                        <a:pt x="42" y="129"/>
                      </a:lnTo>
                      <a:lnTo>
                        <a:pt x="36" y="123"/>
                      </a:lnTo>
                      <a:lnTo>
                        <a:pt x="36" y="118"/>
                      </a:lnTo>
                      <a:lnTo>
                        <a:pt x="34" y="110"/>
                      </a:lnTo>
                      <a:lnTo>
                        <a:pt x="34" y="102"/>
                      </a:lnTo>
                      <a:lnTo>
                        <a:pt x="36" y="93"/>
                      </a:lnTo>
                      <a:lnTo>
                        <a:pt x="40" y="85"/>
                      </a:lnTo>
                      <a:lnTo>
                        <a:pt x="44" y="74"/>
                      </a:lnTo>
                      <a:lnTo>
                        <a:pt x="49" y="64"/>
                      </a:lnTo>
                      <a:lnTo>
                        <a:pt x="57" y="57"/>
                      </a:lnTo>
                      <a:lnTo>
                        <a:pt x="66" y="51"/>
                      </a:lnTo>
                      <a:lnTo>
                        <a:pt x="76" y="43"/>
                      </a:lnTo>
                      <a:lnTo>
                        <a:pt x="87" y="38"/>
                      </a:lnTo>
                      <a:lnTo>
                        <a:pt x="93" y="36"/>
                      </a:lnTo>
                      <a:lnTo>
                        <a:pt x="99" y="34"/>
                      </a:lnTo>
                      <a:lnTo>
                        <a:pt x="106" y="32"/>
                      </a:lnTo>
                      <a:lnTo>
                        <a:pt x="114" y="32"/>
                      </a:lnTo>
                      <a:lnTo>
                        <a:pt x="120" y="30"/>
                      </a:lnTo>
                      <a:lnTo>
                        <a:pt x="127" y="30"/>
                      </a:lnTo>
                      <a:lnTo>
                        <a:pt x="135" y="30"/>
                      </a:lnTo>
                      <a:lnTo>
                        <a:pt x="144" y="30"/>
                      </a:lnTo>
                      <a:lnTo>
                        <a:pt x="152" y="30"/>
                      </a:lnTo>
                      <a:lnTo>
                        <a:pt x="160" y="30"/>
                      </a:lnTo>
                      <a:lnTo>
                        <a:pt x="167" y="32"/>
                      </a:lnTo>
                      <a:lnTo>
                        <a:pt x="177" y="34"/>
                      </a:lnTo>
                      <a:lnTo>
                        <a:pt x="184" y="36"/>
                      </a:lnTo>
                      <a:lnTo>
                        <a:pt x="194" y="38"/>
                      </a:lnTo>
                      <a:lnTo>
                        <a:pt x="203" y="40"/>
                      </a:lnTo>
                      <a:lnTo>
                        <a:pt x="213" y="43"/>
                      </a:lnTo>
                      <a:lnTo>
                        <a:pt x="222" y="45"/>
                      </a:lnTo>
                      <a:lnTo>
                        <a:pt x="232" y="51"/>
                      </a:lnTo>
                      <a:lnTo>
                        <a:pt x="241" y="55"/>
                      </a:lnTo>
                      <a:lnTo>
                        <a:pt x="251" y="61"/>
                      </a:lnTo>
                      <a:lnTo>
                        <a:pt x="2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19" name="Freeform 36">
                  <a:extLst>
                    <a:ext uri="{FF2B5EF4-FFF2-40B4-BE49-F238E27FC236}">
                      <a16:creationId xmlns:a16="http://schemas.microsoft.com/office/drawing/2014/main" id="{5EE99514-836A-29CB-F557-EEC2A0A9700F}"/>
                    </a:ext>
                  </a:extLst>
                </p:cNvPr>
                <p:cNvSpPr>
                  <a:spLocks/>
                </p:cNvSpPr>
                <p:nvPr/>
              </p:nvSpPr>
              <p:spPr bwMode="auto">
                <a:xfrm>
                  <a:off x="2874" y="3436"/>
                  <a:ext cx="216" cy="170"/>
                </a:xfrm>
                <a:custGeom>
                  <a:avLst/>
                  <a:gdLst>
                    <a:gd name="T0" fmla="*/ 48 w 217"/>
                    <a:gd name="T1" fmla="*/ 99 h 166"/>
                    <a:gd name="T2" fmla="*/ 44 w 217"/>
                    <a:gd name="T3" fmla="*/ 117 h 166"/>
                    <a:gd name="T4" fmla="*/ 40 w 217"/>
                    <a:gd name="T5" fmla="*/ 147 h 166"/>
                    <a:gd name="T6" fmla="*/ 34 w 217"/>
                    <a:gd name="T7" fmla="*/ 178 h 166"/>
                    <a:gd name="T8" fmla="*/ 34 w 217"/>
                    <a:gd name="T9" fmla="*/ 217 h 166"/>
                    <a:gd name="T10" fmla="*/ 40 w 217"/>
                    <a:gd name="T11" fmla="*/ 242 h 166"/>
                    <a:gd name="T12" fmla="*/ 50 w 217"/>
                    <a:gd name="T13" fmla="*/ 262 h 166"/>
                    <a:gd name="T14" fmla="*/ 59 w 217"/>
                    <a:gd name="T15" fmla="*/ 266 h 166"/>
                    <a:gd name="T16" fmla="*/ 70 w 217"/>
                    <a:gd name="T17" fmla="*/ 272 h 166"/>
                    <a:gd name="T18" fmla="*/ 86 w 217"/>
                    <a:gd name="T19" fmla="*/ 272 h 166"/>
                    <a:gd name="T20" fmla="*/ 103 w 217"/>
                    <a:gd name="T21" fmla="*/ 268 h 166"/>
                    <a:gd name="T22" fmla="*/ 108 w 217"/>
                    <a:gd name="T23" fmla="*/ 262 h 166"/>
                    <a:gd name="T24" fmla="*/ 108 w 217"/>
                    <a:gd name="T25" fmla="*/ 250 h 166"/>
                    <a:gd name="T26" fmla="*/ 114 w 217"/>
                    <a:gd name="T27" fmla="*/ 238 h 166"/>
                    <a:gd name="T28" fmla="*/ 129 w 217"/>
                    <a:gd name="T29" fmla="*/ 217 h 166"/>
                    <a:gd name="T30" fmla="*/ 142 w 217"/>
                    <a:gd name="T31" fmla="*/ 178 h 166"/>
                    <a:gd name="T32" fmla="*/ 150 w 217"/>
                    <a:gd name="T33" fmla="*/ 141 h 166"/>
                    <a:gd name="T34" fmla="*/ 150 w 217"/>
                    <a:gd name="T35" fmla="*/ 99 h 166"/>
                    <a:gd name="T36" fmla="*/ 144 w 217"/>
                    <a:gd name="T37" fmla="*/ 63 h 166"/>
                    <a:gd name="T38" fmla="*/ 135 w 217"/>
                    <a:gd name="T39" fmla="*/ 19 h 166"/>
                    <a:gd name="T40" fmla="*/ 165 w 217"/>
                    <a:gd name="T41" fmla="*/ 0 h 166"/>
                    <a:gd name="T42" fmla="*/ 169 w 217"/>
                    <a:gd name="T43" fmla="*/ 4 h 166"/>
                    <a:gd name="T44" fmla="*/ 174 w 217"/>
                    <a:gd name="T45" fmla="*/ 19 h 166"/>
                    <a:gd name="T46" fmla="*/ 178 w 217"/>
                    <a:gd name="T47" fmla="*/ 60 h 166"/>
                    <a:gd name="T48" fmla="*/ 182 w 217"/>
                    <a:gd name="T49" fmla="*/ 79 h 166"/>
                    <a:gd name="T50" fmla="*/ 184 w 217"/>
                    <a:gd name="T51" fmla="*/ 105 h 166"/>
                    <a:gd name="T52" fmla="*/ 186 w 217"/>
                    <a:gd name="T53" fmla="*/ 141 h 166"/>
                    <a:gd name="T54" fmla="*/ 182 w 217"/>
                    <a:gd name="T55" fmla="*/ 166 h 166"/>
                    <a:gd name="T56" fmla="*/ 180 w 217"/>
                    <a:gd name="T57" fmla="*/ 197 h 166"/>
                    <a:gd name="T58" fmla="*/ 173 w 217"/>
                    <a:gd name="T59" fmla="*/ 228 h 166"/>
                    <a:gd name="T60" fmla="*/ 161 w 217"/>
                    <a:gd name="T61" fmla="*/ 254 h 166"/>
                    <a:gd name="T62" fmla="*/ 146 w 217"/>
                    <a:gd name="T63" fmla="*/ 275 h 166"/>
                    <a:gd name="T64" fmla="*/ 127 w 217"/>
                    <a:gd name="T65" fmla="*/ 309 h 166"/>
                    <a:gd name="T66" fmla="*/ 116 w 217"/>
                    <a:gd name="T67" fmla="*/ 314 h 166"/>
                    <a:gd name="T68" fmla="*/ 108 w 217"/>
                    <a:gd name="T69" fmla="*/ 322 h 166"/>
                    <a:gd name="T70" fmla="*/ 108 w 217"/>
                    <a:gd name="T71" fmla="*/ 330 h 166"/>
                    <a:gd name="T72" fmla="*/ 105 w 217"/>
                    <a:gd name="T73" fmla="*/ 341 h 166"/>
                    <a:gd name="T74" fmla="*/ 97 w 217"/>
                    <a:gd name="T75" fmla="*/ 341 h 166"/>
                    <a:gd name="T76" fmla="*/ 82 w 217"/>
                    <a:gd name="T77" fmla="*/ 346 h 166"/>
                    <a:gd name="T78" fmla="*/ 61 w 217"/>
                    <a:gd name="T79" fmla="*/ 346 h 166"/>
                    <a:gd name="T80" fmla="*/ 40 w 217"/>
                    <a:gd name="T81" fmla="*/ 338 h 166"/>
                    <a:gd name="T82" fmla="*/ 19 w 217"/>
                    <a:gd name="T83" fmla="*/ 314 h 166"/>
                    <a:gd name="T84" fmla="*/ 10 w 217"/>
                    <a:gd name="T85" fmla="*/ 295 h 166"/>
                    <a:gd name="T86" fmla="*/ 6 w 217"/>
                    <a:gd name="T87" fmla="*/ 266 h 166"/>
                    <a:gd name="T88" fmla="*/ 0 w 217"/>
                    <a:gd name="T89" fmla="*/ 233 h 166"/>
                    <a:gd name="T90" fmla="*/ 0 w 217"/>
                    <a:gd name="T91" fmla="*/ 192 h 166"/>
                    <a:gd name="T92" fmla="*/ 0 w 217"/>
                    <a:gd name="T93" fmla="*/ 170 h 166"/>
                    <a:gd name="T94" fmla="*/ 4 w 217"/>
                    <a:gd name="T95" fmla="*/ 147 h 166"/>
                    <a:gd name="T96" fmla="*/ 6 w 217"/>
                    <a:gd name="T97" fmla="*/ 117 h 166"/>
                    <a:gd name="T98" fmla="*/ 12 w 217"/>
                    <a:gd name="T99" fmla="*/ 87 h 166"/>
                    <a:gd name="T100" fmla="*/ 50 w 217"/>
                    <a:gd name="T101" fmla="*/ 99 h 16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17"/>
                    <a:gd name="T154" fmla="*/ 0 h 166"/>
                    <a:gd name="T155" fmla="*/ 217 w 217"/>
                    <a:gd name="T156" fmla="*/ 166 h 16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17" h="166">
                      <a:moveTo>
                        <a:pt x="50" y="50"/>
                      </a:moveTo>
                      <a:lnTo>
                        <a:pt x="48" y="50"/>
                      </a:lnTo>
                      <a:lnTo>
                        <a:pt x="46" y="53"/>
                      </a:lnTo>
                      <a:lnTo>
                        <a:pt x="44" y="57"/>
                      </a:lnTo>
                      <a:lnTo>
                        <a:pt x="42" y="65"/>
                      </a:lnTo>
                      <a:lnTo>
                        <a:pt x="40" y="71"/>
                      </a:lnTo>
                      <a:lnTo>
                        <a:pt x="36" y="78"/>
                      </a:lnTo>
                      <a:lnTo>
                        <a:pt x="34" y="86"/>
                      </a:lnTo>
                      <a:lnTo>
                        <a:pt x="34" y="95"/>
                      </a:lnTo>
                      <a:lnTo>
                        <a:pt x="34" y="103"/>
                      </a:lnTo>
                      <a:lnTo>
                        <a:pt x="36" y="110"/>
                      </a:lnTo>
                      <a:lnTo>
                        <a:pt x="40" y="116"/>
                      </a:lnTo>
                      <a:lnTo>
                        <a:pt x="46" y="124"/>
                      </a:lnTo>
                      <a:lnTo>
                        <a:pt x="50" y="126"/>
                      </a:lnTo>
                      <a:lnTo>
                        <a:pt x="53" y="128"/>
                      </a:lnTo>
                      <a:lnTo>
                        <a:pt x="59" y="128"/>
                      </a:lnTo>
                      <a:lnTo>
                        <a:pt x="65" y="131"/>
                      </a:lnTo>
                      <a:lnTo>
                        <a:pt x="70" y="131"/>
                      </a:lnTo>
                      <a:lnTo>
                        <a:pt x="78" y="131"/>
                      </a:lnTo>
                      <a:lnTo>
                        <a:pt x="86" y="131"/>
                      </a:lnTo>
                      <a:lnTo>
                        <a:pt x="95" y="131"/>
                      </a:lnTo>
                      <a:lnTo>
                        <a:pt x="103" y="129"/>
                      </a:lnTo>
                      <a:lnTo>
                        <a:pt x="112" y="128"/>
                      </a:lnTo>
                      <a:lnTo>
                        <a:pt x="118" y="126"/>
                      </a:lnTo>
                      <a:lnTo>
                        <a:pt x="128" y="124"/>
                      </a:lnTo>
                      <a:lnTo>
                        <a:pt x="133" y="120"/>
                      </a:lnTo>
                      <a:lnTo>
                        <a:pt x="139" y="116"/>
                      </a:lnTo>
                      <a:lnTo>
                        <a:pt x="145" y="114"/>
                      </a:lnTo>
                      <a:lnTo>
                        <a:pt x="152" y="110"/>
                      </a:lnTo>
                      <a:lnTo>
                        <a:pt x="160" y="103"/>
                      </a:lnTo>
                      <a:lnTo>
                        <a:pt x="167" y="95"/>
                      </a:lnTo>
                      <a:lnTo>
                        <a:pt x="173" y="86"/>
                      </a:lnTo>
                      <a:lnTo>
                        <a:pt x="179" y="78"/>
                      </a:lnTo>
                      <a:lnTo>
                        <a:pt x="181" y="67"/>
                      </a:lnTo>
                      <a:lnTo>
                        <a:pt x="181" y="59"/>
                      </a:lnTo>
                      <a:lnTo>
                        <a:pt x="181" y="50"/>
                      </a:lnTo>
                      <a:lnTo>
                        <a:pt x="179" y="42"/>
                      </a:lnTo>
                      <a:lnTo>
                        <a:pt x="175" y="32"/>
                      </a:lnTo>
                      <a:lnTo>
                        <a:pt x="171" y="27"/>
                      </a:lnTo>
                      <a:lnTo>
                        <a:pt x="166" y="19"/>
                      </a:lnTo>
                      <a:lnTo>
                        <a:pt x="162" y="15"/>
                      </a:lnTo>
                      <a:lnTo>
                        <a:pt x="196" y="0"/>
                      </a:lnTo>
                      <a:lnTo>
                        <a:pt x="200" y="4"/>
                      </a:lnTo>
                      <a:lnTo>
                        <a:pt x="202" y="10"/>
                      </a:lnTo>
                      <a:lnTo>
                        <a:pt x="205" y="19"/>
                      </a:lnTo>
                      <a:lnTo>
                        <a:pt x="207" y="23"/>
                      </a:lnTo>
                      <a:lnTo>
                        <a:pt x="209" y="29"/>
                      </a:lnTo>
                      <a:lnTo>
                        <a:pt x="211" y="34"/>
                      </a:lnTo>
                      <a:lnTo>
                        <a:pt x="213" y="40"/>
                      </a:lnTo>
                      <a:lnTo>
                        <a:pt x="213" y="48"/>
                      </a:lnTo>
                      <a:lnTo>
                        <a:pt x="215" y="53"/>
                      </a:lnTo>
                      <a:lnTo>
                        <a:pt x="215" y="61"/>
                      </a:lnTo>
                      <a:lnTo>
                        <a:pt x="217" y="67"/>
                      </a:lnTo>
                      <a:lnTo>
                        <a:pt x="215" y="74"/>
                      </a:lnTo>
                      <a:lnTo>
                        <a:pt x="213" y="80"/>
                      </a:lnTo>
                      <a:lnTo>
                        <a:pt x="211" y="88"/>
                      </a:lnTo>
                      <a:lnTo>
                        <a:pt x="211" y="95"/>
                      </a:lnTo>
                      <a:lnTo>
                        <a:pt x="205" y="101"/>
                      </a:lnTo>
                      <a:lnTo>
                        <a:pt x="204" y="109"/>
                      </a:lnTo>
                      <a:lnTo>
                        <a:pt x="198" y="114"/>
                      </a:lnTo>
                      <a:lnTo>
                        <a:pt x="192" y="122"/>
                      </a:lnTo>
                      <a:lnTo>
                        <a:pt x="186" y="128"/>
                      </a:lnTo>
                      <a:lnTo>
                        <a:pt x="177" y="133"/>
                      </a:lnTo>
                      <a:lnTo>
                        <a:pt x="167" y="139"/>
                      </a:lnTo>
                      <a:lnTo>
                        <a:pt x="158" y="147"/>
                      </a:lnTo>
                      <a:lnTo>
                        <a:pt x="152" y="148"/>
                      </a:lnTo>
                      <a:lnTo>
                        <a:pt x="147" y="150"/>
                      </a:lnTo>
                      <a:lnTo>
                        <a:pt x="141" y="152"/>
                      </a:lnTo>
                      <a:lnTo>
                        <a:pt x="133" y="154"/>
                      </a:lnTo>
                      <a:lnTo>
                        <a:pt x="126" y="156"/>
                      </a:lnTo>
                      <a:lnTo>
                        <a:pt x="118" y="158"/>
                      </a:lnTo>
                      <a:lnTo>
                        <a:pt x="112" y="160"/>
                      </a:lnTo>
                      <a:lnTo>
                        <a:pt x="105" y="164"/>
                      </a:lnTo>
                      <a:lnTo>
                        <a:pt x="103" y="164"/>
                      </a:lnTo>
                      <a:lnTo>
                        <a:pt x="97" y="164"/>
                      </a:lnTo>
                      <a:lnTo>
                        <a:pt x="91" y="164"/>
                      </a:lnTo>
                      <a:lnTo>
                        <a:pt x="82" y="166"/>
                      </a:lnTo>
                      <a:lnTo>
                        <a:pt x="72" y="166"/>
                      </a:lnTo>
                      <a:lnTo>
                        <a:pt x="61" y="166"/>
                      </a:lnTo>
                      <a:lnTo>
                        <a:pt x="50" y="164"/>
                      </a:lnTo>
                      <a:lnTo>
                        <a:pt x="40" y="162"/>
                      </a:lnTo>
                      <a:lnTo>
                        <a:pt x="29" y="156"/>
                      </a:lnTo>
                      <a:lnTo>
                        <a:pt x="19" y="150"/>
                      </a:lnTo>
                      <a:lnTo>
                        <a:pt x="13" y="145"/>
                      </a:lnTo>
                      <a:lnTo>
                        <a:pt x="10" y="141"/>
                      </a:lnTo>
                      <a:lnTo>
                        <a:pt x="8" y="135"/>
                      </a:lnTo>
                      <a:lnTo>
                        <a:pt x="6" y="128"/>
                      </a:lnTo>
                      <a:lnTo>
                        <a:pt x="2" y="120"/>
                      </a:lnTo>
                      <a:lnTo>
                        <a:pt x="0" y="112"/>
                      </a:lnTo>
                      <a:lnTo>
                        <a:pt x="0" y="103"/>
                      </a:lnTo>
                      <a:lnTo>
                        <a:pt x="0" y="93"/>
                      </a:lnTo>
                      <a:lnTo>
                        <a:pt x="0" y="88"/>
                      </a:lnTo>
                      <a:lnTo>
                        <a:pt x="0" y="82"/>
                      </a:lnTo>
                      <a:lnTo>
                        <a:pt x="2" y="76"/>
                      </a:lnTo>
                      <a:lnTo>
                        <a:pt x="4" y="71"/>
                      </a:lnTo>
                      <a:lnTo>
                        <a:pt x="4" y="63"/>
                      </a:lnTo>
                      <a:lnTo>
                        <a:pt x="6" y="57"/>
                      </a:lnTo>
                      <a:lnTo>
                        <a:pt x="8" y="50"/>
                      </a:lnTo>
                      <a:lnTo>
                        <a:pt x="12" y="44"/>
                      </a:lnTo>
                      <a:lnTo>
                        <a:pt x="5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20" name="Freeform 37">
                  <a:extLst>
                    <a:ext uri="{FF2B5EF4-FFF2-40B4-BE49-F238E27FC236}">
                      <a16:creationId xmlns:a16="http://schemas.microsoft.com/office/drawing/2014/main" id="{9E39E009-65C1-6743-749E-EA2A0E920AFF}"/>
                    </a:ext>
                  </a:extLst>
                </p:cNvPr>
                <p:cNvSpPr>
                  <a:spLocks/>
                </p:cNvSpPr>
                <p:nvPr/>
              </p:nvSpPr>
              <p:spPr bwMode="auto">
                <a:xfrm>
                  <a:off x="2842" y="3317"/>
                  <a:ext cx="284" cy="187"/>
                </a:xfrm>
                <a:custGeom>
                  <a:avLst/>
                  <a:gdLst>
                    <a:gd name="T0" fmla="*/ 303 w 283"/>
                    <a:gd name="T1" fmla="*/ 2 h 183"/>
                    <a:gd name="T2" fmla="*/ 284 w 283"/>
                    <a:gd name="T3" fmla="*/ 0 h 183"/>
                    <a:gd name="T4" fmla="*/ 255 w 283"/>
                    <a:gd name="T5" fmla="*/ 0 h 183"/>
                    <a:gd name="T6" fmla="*/ 236 w 283"/>
                    <a:gd name="T7" fmla="*/ 0 h 183"/>
                    <a:gd name="T8" fmla="*/ 217 w 283"/>
                    <a:gd name="T9" fmla="*/ 0 h 183"/>
                    <a:gd name="T10" fmla="*/ 196 w 283"/>
                    <a:gd name="T11" fmla="*/ 2 h 183"/>
                    <a:gd name="T12" fmla="*/ 175 w 283"/>
                    <a:gd name="T13" fmla="*/ 4 h 183"/>
                    <a:gd name="T14" fmla="*/ 123 w 283"/>
                    <a:gd name="T15" fmla="*/ 10 h 183"/>
                    <a:gd name="T16" fmla="*/ 101 w 283"/>
                    <a:gd name="T17" fmla="*/ 13 h 183"/>
                    <a:gd name="T18" fmla="*/ 80 w 283"/>
                    <a:gd name="T19" fmla="*/ 17 h 183"/>
                    <a:gd name="T20" fmla="*/ 63 w 283"/>
                    <a:gd name="T21" fmla="*/ 58 h 183"/>
                    <a:gd name="T22" fmla="*/ 44 w 283"/>
                    <a:gd name="T23" fmla="*/ 65 h 183"/>
                    <a:gd name="T24" fmla="*/ 21 w 283"/>
                    <a:gd name="T25" fmla="*/ 99 h 183"/>
                    <a:gd name="T26" fmla="*/ 4 w 283"/>
                    <a:gd name="T27" fmla="*/ 149 h 183"/>
                    <a:gd name="T28" fmla="*/ 0 w 283"/>
                    <a:gd name="T29" fmla="*/ 183 h 183"/>
                    <a:gd name="T30" fmla="*/ 0 w 283"/>
                    <a:gd name="T31" fmla="*/ 224 h 183"/>
                    <a:gd name="T32" fmla="*/ 4 w 283"/>
                    <a:gd name="T33" fmla="*/ 266 h 183"/>
                    <a:gd name="T34" fmla="*/ 9 w 283"/>
                    <a:gd name="T35" fmla="*/ 300 h 183"/>
                    <a:gd name="T36" fmla="*/ 28 w 283"/>
                    <a:gd name="T37" fmla="*/ 329 h 183"/>
                    <a:gd name="T38" fmla="*/ 45 w 283"/>
                    <a:gd name="T39" fmla="*/ 337 h 183"/>
                    <a:gd name="T40" fmla="*/ 68 w 283"/>
                    <a:gd name="T41" fmla="*/ 349 h 183"/>
                    <a:gd name="T42" fmla="*/ 97 w 283"/>
                    <a:gd name="T43" fmla="*/ 357 h 183"/>
                    <a:gd name="T44" fmla="*/ 127 w 283"/>
                    <a:gd name="T45" fmla="*/ 352 h 183"/>
                    <a:gd name="T46" fmla="*/ 185 w 283"/>
                    <a:gd name="T47" fmla="*/ 335 h 183"/>
                    <a:gd name="T48" fmla="*/ 204 w 283"/>
                    <a:gd name="T49" fmla="*/ 329 h 183"/>
                    <a:gd name="T50" fmla="*/ 223 w 283"/>
                    <a:gd name="T51" fmla="*/ 305 h 183"/>
                    <a:gd name="T52" fmla="*/ 242 w 283"/>
                    <a:gd name="T53" fmla="*/ 282 h 183"/>
                    <a:gd name="T54" fmla="*/ 263 w 283"/>
                    <a:gd name="T55" fmla="*/ 254 h 183"/>
                    <a:gd name="T56" fmla="*/ 284 w 283"/>
                    <a:gd name="T57" fmla="*/ 224 h 183"/>
                    <a:gd name="T58" fmla="*/ 305 w 283"/>
                    <a:gd name="T59" fmla="*/ 179 h 183"/>
                    <a:gd name="T60" fmla="*/ 305 w 283"/>
                    <a:gd name="T61" fmla="*/ 103 h 183"/>
                    <a:gd name="T62" fmla="*/ 291 w 283"/>
                    <a:gd name="T63" fmla="*/ 133 h 183"/>
                    <a:gd name="T64" fmla="*/ 274 w 283"/>
                    <a:gd name="T65" fmla="*/ 158 h 183"/>
                    <a:gd name="T66" fmla="*/ 253 w 283"/>
                    <a:gd name="T67" fmla="*/ 187 h 183"/>
                    <a:gd name="T68" fmla="*/ 227 w 283"/>
                    <a:gd name="T69" fmla="*/ 229 h 183"/>
                    <a:gd name="T70" fmla="*/ 198 w 283"/>
                    <a:gd name="T71" fmla="*/ 254 h 183"/>
                    <a:gd name="T72" fmla="*/ 139 w 283"/>
                    <a:gd name="T73" fmla="*/ 278 h 183"/>
                    <a:gd name="T74" fmla="*/ 110 w 283"/>
                    <a:gd name="T75" fmla="*/ 296 h 183"/>
                    <a:gd name="T76" fmla="*/ 82 w 283"/>
                    <a:gd name="T77" fmla="*/ 292 h 183"/>
                    <a:gd name="T78" fmla="*/ 57 w 283"/>
                    <a:gd name="T79" fmla="*/ 274 h 183"/>
                    <a:gd name="T80" fmla="*/ 42 w 283"/>
                    <a:gd name="T81" fmla="*/ 249 h 183"/>
                    <a:gd name="T82" fmla="*/ 40 w 283"/>
                    <a:gd name="T83" fmla="*/ 214 h 183"/>
                    <a:gd name="T84" fmla="*/ 47 w 283"/>
                    <a:gd name="T85" fmla="*/ 161 h 183"/>
                    <a:gd name="T86" fmla="*/ 64 w 283"/>
                    <a:gd name="T87" fmla="*/ 121 h 183"/>
                    <a:gd name="T88" fmla="*/ 87 w 283"/>
                    <a:gd name="T89" fmla="*/ 93 h 183"/>
                    <a:gd name="T90" fmla="*/ 110 w 283"/>
                    <a:gd name="T91" fmla="*/ 81 h 183"/>
                    <a:gd name="T92" fmla="*/ 129 w 283"/>
                    <a:gd name="T93" fmla="*/ 69 h 183"/>
                    <a:gd name="T94" fmla="*/ 183 w 283"/>
                    <a:gd name="T95" fmla="*/ 67 h 183"/>
                    <a:gd name="T96" fmla="*/ 208 w 283"/>
                    <a:gd name="T97" fmla="*/ 65 h 183"/>
                    <a:gd name="T98" fmla="*/ 236 w 283"/>
                    <a:gd name="T99" fmla="*/ 65 h 183"/>
                    <a:gd name="T100" fmla="*/ 268 w 283"/>
                    <a:gd name="T101" fmla="*/ 65 h 183"/>
                    <a:gd name="T102" fmla="*/ 306 w 283"/>
                    <a:gd name="T103" fmla="*/ 69 h 18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83"/>
                    <a:gd name="T157" fmla="*/ 0 h 183"/>
                    <a:gd name="T158" fmla="*/ 283 w 283"/>
                    <a:gd name="T159" fmla="*/ 183 h 18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83" h="183">
                      <a:moveTo>
                        <a:pt x="275" y="2"/>
                      </a:moveTo>
                      <a:lnTo>
                        <a:pt x="274" y="2"/>
                      </a:lnTo>
                      <a:lnTo>
                        <a:pt x="272" y="2"/>
                      </a:lnTo>
                      <a:lnTo>
                        <a:pt x="266" y="2"/>
                      </a:lnTo>
                      <a:lnTo>
                        <a:pt x="260" y="2"/>
                      </a:lnTo>
                      <a:lnTo>
                        <a:pt x="253" y="0"/>
                      </a:lnTo>
                      <a:lnTo>
                        <a:pt x="245" y="0"/>
                      </a:lnTo>
                      <a:lnTo>
                        <a:pt x="234" y="0"/>
                      </a:lnTo>
                      <a:lnTo>
                        <a:pt x="224" y="0"/>
                      </a:lnTo>
                      <a:lnTo>
                        <a:pt x="218" y="0"/>
                      </a:lnTo>
                      <a:lnTo>
                        <a:pt x="211" y="0"/>
                      </a:lnTo>
                      <a:lnTo>
                        <a:pt x="205" y="0"/>
                      </a:lnTo>
                      <a:lnTo>
                        <a:pt x="199" y="0"/>
                      </a:lnTo>
                      <a:lnTo>
                        <a:pt x="192" y="0"/>
                      </a:lnTo>
                      <a:lnTo>
                        <a:pt x="186" y="0"/>
                      </a:lnTo>
                      <a:lnTo>
                        <a:pt x="179" y="2"/>
                      </a:lnTo>
                      <a:lnTo>
                        <a:pt x="173" y="2"/>
                      </a:lnTo>
                      <a:lnTo>
                        <a:pt x="165" y="2"/>
                      </a:lnTo>
                      <a:lnTo>
                        <a:pt x="158" y="2"/>
                      </a:lnTo>
                      <a:lnTo>
                        <a:pt x="150" y="4"/>
                      </a:lnTo>
                      <a:lnTo>
                        <a:pt x="144" y="4"/>
                      </a:lnTo>
                      <a:lnTo>
                        <a:pt x="137" y="6"/>
                      </a:lnTo>
                      <a:lnTo>
                        <a:pt x="129" y="8"/>
                      </a:lnTo>
                      <a:lnTo>
                        <a:pt x="123" y="10"/>
                      </a:lnTo>
                      <a:lnTo>
                        <a:pt x="116" y="12"/>
                      </a:lnTo>
                      <a:lnTo>
                        <a:pt x="108" y="12"/>
                      </a:lnTo>
                      <a:lnTo>
                        <a:pt x="101" y="13"/>
                      </a:lnTo>
                      <a:lnTo>
                        <a:pt x="93" y="13"/>
                      </a:lnTo>
                      <a:lnTo>
                        <a:pt x="87" y="17"/>
                      </a:lnTo>
                      <a:lnTo>
                        <a:pt x="80" y="17"/>
                      </a:lnTo>
                      <a:lnTo>
                        <a:pt x="74" y="21"/>
                      </a:lnTo>
                      <a:lnTo>
                        <a:pt x="68" y="23"/>
                      </a:lnTo>
                      <a:lnTo>
                        <a:pt x="63" y="27"/>
                      </a:lnTo>
                      <a:lnTo>
                        <a:pt x="55" y="29"/>
                      </a:lnTo>
                      <a:lnTo>
                        <a:pt x="49" y="32"/>
                      </a:lnTo>
                      <a:lnTo>
                        <a:pt x="44" y="34"/>
                      </a:lnTo>
                      <a:lnTo>
                        <a:pt x="40" y="38"/>
                      </a:lnTo>
                      <a:lnTo>
                        <a:pt x="28" y="46"/>
                      </a:lnTo>
                      <a:lnTo>
                        <a:pt x="21" y="53"/>
                      </a:lnTo>
                      <a:lnTo>
                        <a:pt x="13" y="63"/>
                      </a:lnTo>
                      <a:lnTo>
                        <a:pt x="6" y="72"/>
                      </a:lnTo>
                      <a:lnTo>
                        <a:pt x="4" y="76"/>
                      </a:lnTo>
                      <a:lnTo>
                        <a:pt x="2" y="84"/>
                      </a:lnTo>
                      <a:lnTo>
                        <a:pt x="0" y="90"/>
                      </a:lnTo>
                      <a:lnTo>
                        <a:pt x="0" y="95"/>
                      </a:lnTo>
                      <a:lnTo>
                        <a:pt x="0" y="103"/>
                      </a:lnTo>
                      <a:lnTo>
                        <a:pt x="0" y="109"/>
                      </a:lnTo>
                      <a:lnTo>
                        <a:pt x="0" y="114"/>
                      </a:lnTo>
                      <a:lnTo>
                        <a:pt x="0" y="122"/>
                      </a:lnTo>
                      <a:lnTo>
                        <a:pt x="0" y="129"/>
                      </a:lnTo>
                      <a:lnTo>
                        <a:pt x="4" y="137"/>
                      </a:lnTo>
                      <a:lnTo>
                        <a:pt x="6" y="145"/>
                      </a:lnTo>
                      <a:lnTo>
                        <a:pt x="9" y="154"/>
                      </a:lnTo>
                      <a:lnTo>
                        <a:pt x="15" y="158"/>
                      </a:lnTo>
                      <a:lnTo>
                        <a:pt x="19" y="160"/>
                      </a:lnTo>
                      <a:lnTo>
                        <a:pt x="28" y="168"/>
                      </a:lnTo>
                      <a:lnTo>
                        <a:pt x="32" y="169"/>
                      </a:lnTo>
                      <a:lnTo>
                        <a:pt x="40" y="171"/>
                      </a:lnTo>
                      <a:lnTo>
                        <a:pt x="45" y="173"/>
                      </a:lnTo>
                      <a:lnTo>
                        <a:pt x="53" y="177"/>
                      </a:lnTo>
                      <a:lnTo>
                        <a:pt x="61" y="177"/>
                      </a:lnTo>
                      <a:lnTo>
                        <a:pt x="68" y="179"/>
                      </a:lnTo>
                      <a:lnTo>
                        <a:pt x="78" y="181"/>
                      </a:lnTo>
                      <a:lnTo>
                        <a:pt x="87" y="183"/>
                      </a:lnTo>
                      <a:lnTo>
                        <a:pt x="97" y="183"/>
                      </a:lnTo>
                      <a:lnTo>
                        <a:pt x="104" y="183"/>
                      </a:lnTo>
                      <a:lnTo>
                        <a:pt x="116" y="181"/>
                      </a:lnTo>
                      <a:lnTo>
                        <a:pt x="127" y="181"/>
                      </a:lnTo>
                      <a:lnTo>
                        <a:pt x="137" y="177"/>
                      </a:lnTo>
                      <a:lnTo>
                        <a:pt x="148" y="175"/>
                      </a:lnTo>
                      <a:lnTo>
                        <a:pt x="154" y="171"/>
                      </a:lnTo>
                      <a:lnTo>
                        <a:pt x="161" y="169"/>
                      </a:lnTo>
                      <a:lnTo>
                        <a:pt x="167" y="168"/>
                      </a:lnTo>
                      <a:lnTo>
                        <a:pt x="173" y="168"/>
                      </a:lnTo>
                      <a:lnTo>
                        <a:pt x="179" y="164"/>
                      </a:lnTo>
                      <a:lnTo>
                        <a:pt x="186" y="160"/>
                      </a:lnTo>
                      <a:lnTo>
                        <a:pt x="192" y="156"/>
                      </a:lnTo>
                      <a:lnTo>
                        <a:pt x="198" y="154"/>
                      </a:lnTo>
                      <a:lnTo>
                        <a:pt x="203" y="148"/>
                      </a:lnTo>
                      <a:lnTo>
                        <a:pt x="211" y="145"/>
                      </a:lnTo>
                      <a:lnTo>
                        <a:pt x="218" y="141"/>
                      </a:lnTo>
                      <a:lnTo>
                        <a:pt x="224" y="135"/>
                      </a:lnTo>
                      <a:lnTo>
                        <a:pt x="232" y="131"/>
                      </a:lnTo>
                      <a:lnTo>
                        <a:pt x="237" y="126"/>
                      </a:lnTo>
                      <a:lnTo>
                        <a:pt x="245" y="120"/>
                      </a:lnTo>
                      <a:lnTo>
                        <a:pt x="253" y="114"/>
                      </a:lnTo>
                      <a:lnTo>
                        <a:pt x="260" y="107"/>
                      </a:lnTo>
                      <a:lnTo>
                        <a:pt x="268" y="101"/>
                      </a:lnTo>
                      <a:lnTo>
                        <a:pt x="274" y="93"/>
                      </a:lnTo>
                      <a:lnTo>
                        <a:pt x="283" y="86"/>
                      </a:lnTo>
                      <a:lnTo>
                        <a:pt x="275" y="53"/>
                      </a:lnTo>
                      <a:lnTo>
                        <a:pt x="274" y="55"/>
                      </a:lnTo>
                      <a:lnTo>
                        <a:pt x="270" y="61"/>
                      </a:lnTo>
                      <a:lnTo>
                        <a:pt x="264" y="63"/>
                      </a:lnTo>
                      <a:lnTo>
                        <a:pt x="260" y="67"/>
                      </a:lnTo>
                      <a:lnTo>
                        <a:pt x="255" y="71"/>
                      </a:lnTo>
                      <a:lnTo>
                        <a:pt x="249" y="76"/>
                      </a:lnTo>
                      <a:lnTo>
                        <a:pt x="243" y="82"/>
                      </a:lnTo>
                      <a:lnTo>
                        <a:pt x="236" y="86"/>
                      </a:lnTo>
                      <a:lnTo>
                        <a:pt x="230" y="91"/>
                      </a:lnTo>
                      <a:lnTo>
                        <a:pt x="222" y="97"/>
                      </a:lnTo>
                      <a:lnTo>
                        <a:pt x="213" y="103"/>
                      </a:lnTo>
                      <a:lnTo>
                        <a:pt x="203" y="109"/>
                      </a:lnTo>
                      <a:lnTo>
                        <a:pt x="196" y="116"/>
                      </a:lnTo>
                      <a:lnTo>
                        <a:pt x="188" y="122"/>
                      </a:lnTo>
                      <a:lnTo>
                        <a:pt x="177" y="126"/>
                      </a:lnTo>
                      <a:lnTo>
                        <a:pt x="167" y="131"/>
                      </a:lnTo>
                      <a:lnTo>
                        <a:pt x="158" y="135"/>
                      </a:lnTo>
                      <a:lnTo>
                        <a:pt x="148" y="141"/>
                      </a:lnTo>
                      <a:lnTo>
                        <a:pt x="139" y="143"/>
                      </a:lnTo>
                      <a:lnTo>
                        <a:pt x="129" y="147"/>
                      </a:lnTo>
                      <a:lnTo>
                        <a:pt x="120" y="148"/>
                      </a:lnTo>
                      <a:lnTo>
                        <a:pt x="110" y="152"/>
                      </a:lnTo>
                      <a:lnTo>
                        <a:pt x="101" y="152"/>
                      </a:lnTo>
                      <a:lnTo>
                        <a:pt x="91" y="152"/>
                      </a:lnTo>
                      <a:lnTo>
                        <a:pt x="82" y="150"/>
                      </a:lnTo>
                      <a:lnTo>
                        <a:pt x="74" y="148"/>
                      </a:lnTo>
                      <a:lnTo>
                        <a:pt x="64" y="145"/>
                      </a:lnTo>
                      <a:lnTo>
                        <a:pt x="57" y="141"/>
                      </a:lnTo>
                      <a:lnTo>
                        <a:pt x="49" y="135"/>
                      </a:lnTo>
                      <a:lnTo>
                        <a:pt x="44" y="129"/>
                      </a:lnTo>
                      <a:lnTo>
                        <a:pt x="42" y="128"/>
                      </a:lnTo>
                      <a:lnTo>
                        <a:pt x="42" y="124"/>
                      </a:lnTo>
                      <a:lnTo>
                        <a:pt x="40" y="118"/>
                      </a:lnTo>
                      <a:lnTo>
                        <a:pt x="40" y="110"/>
                      </a:lnTo>
                      <a:lnTo>
                        <a:pt x="40" y="103"/>
                      </a:lnTo>
                      <a:lnTo>
                        <a:pt x="44" y="93"/>
                      </a:lnTo>
                      <a:lnTo>
                        <a:pt x="47" y="84"/>
                      </a:lnTo>
                      <a:lnTo>
                        <a:pt x="55" y="74"/>
                      </a:lnTo>
                      <a:lnTo>
                        <a:pt x="59" y="69"/>
                      </a:lnTo>
                      <a:lnTo>
                        <a:pt x="64" y="63"/>
                      </a:lnTo>
                      <a:lnTo>
                        <a:pt x="72" y="59"/>
                      </a:lnTo>
                      <a:lnTo>
                        <a:pt x="80" y="53"/>
                      </a:lnTo>
                      <a:lnTo>
                        <a:pt x="87" y="50"/>
                      </a:lnTo>
                      <a:lnTo>
                        <a:pt x="99" y="46"/>
                      </a:lnTo>
                      <a:lnTo>
                        <a:pt x="102" y="44"/>
                      </a:lnTo>
                      <a:lnTo>
                        <a:pt x="110" y="44"/>
                      </a:lnTo>
                      <a:lnTo>
                        <a:pt x="116" y="40"/>
                      </a:lnTo>
                      <a:lnTo>
                        <a:pt x="123" y="40"/>
                      </a:lnTo>
                      <a:lnTo>
                        <a:pt x="129" y="38"/>
                      </a:lnTo>
                      <a:lnTo>
                        <a:pt x="135" y="38"/>
                      </a:lnTo>
                      <a:lnTo>
                        <a:pt x="142" y="36"/>
                      </a:lnTo>
                      <a:lnTo>
                        <a:pt x="152" y="36"/>
                      </a:lnTo>
                      <a:lnTo>
                        <a:pt x="160" y="34"/>
                      </a:lnTo>
                      <a:lnTo>
                        <a:pt x="167" y="34"/>
                      </a:lnTo>
                      <a:lnTo>
                        <a:pt x="177" y="34"/>
                      </a:lnTo>
                      <a:lnTo>
                        <a:pt x="186" y="34"/>
                      </a:lnTo>
                      <a:lnTo>
                        <a:pt x="196" y="34"/>
                      </a:lnTo>
                      <a:lnTo>
                        <a:pt x="205" y="34"/>
                      </a:lnTo>
                      <a:lnTo>
                        <a:pt x="215" y="34"/>
                      </a:lnTo>
                      <a:lnTo>
                        <a:pt x="226" y="34"/>
                      </a:lnTo>
                      <a:lnTo>
                        <a:pt x="237" y="34"/>
                      </a:lnTo>
                      <a:lnTo>
                        <a:pt x="251" y="36"/>
                      </a:lnTo>
                      <a:lnTo>
                        <a:pt x="262" y="36"/>
                      </a:lnTo>
                      <a:lnTo>
                        <a:pt x="275" y="38"/>
                      </a:lnTo>
                      <a:lnTo>
                        <a:pt x="27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21" name="Freeform 38">
                  <a:extLst>
                    <a:ext uri="{FF2B5EF4-FFF2-40B4-BE49-F238E27FC236}">
                      <a16:creationId xmlns:a16="http://schemas.microsoft.com/office/drawing/2014/main" id="{16483349-7DCD-2B8D-C2B8-2BF0B4C8AB8F}"/>
                    </a:ext>
                  </a:extLst>
                </p:cNvPr>
                <p:cNvSpPr>
                  <a:spLocks/>
                </p:cNvSpPr>
                <p:nvPr/>
              </p:nvSpPr>
              <p:spPr bwMode="auto">
                <a:xfrm>
                  <a:off x="3018" y="2964"/>
                  <a:ext cx="554" cy="262"/>
                </a:xfrm>
                <a:custGeom>
                  <a:avLst/>
                  <a:gdLst>
                    <a:gd name="T0" fmla="*/ 0 w 555"/>
                    <a:gd name="T1" fmla="*/ 669 h 253"/>
                    <a:gd name="T2" fmla="*/ 9 w 555"/>
                    <a:gd name="T3" fmla="*/ 645 h 253"/>
                    <a:gd name="T4" fmla="*/ 21 w 555"/>
                    <a:gd name="T5" fmla="*/ 605 h 253"/>
                    <a:gd name="T6" fmla="*/ 36 w 555"/>
                    <a:gd name="T7" fmla="*/ 567 h 253"/>
                    <a:gd name="T8" fmla="*/ 49 w 555"/>
                    <a:gd name="T9" fmla="*/ 530 h 253"/>
                    <a:gd name="T10" fmla="*/ 60 w 555"/>
                    <a:gd name="T11" fmla="*/ 507 h 253"/>
                    <a:gd name="T12" fmla="*/ 72 w 555"/>
                    <a:gd name="T13" fmla="*/ 479 h 253"/>
                    <a:gd name="T14" fmla="*/ 85 w 555"/>
                    <a:gd name="T15" fmla="*/ 457 h 253"/>
                    <a:gd name="T16" fmla="*/ 97 w 555"/>
                    <a:gd name="T17" fmla="*/ 426 h 253"/>
                    <a:gd name="T18" fmla="*/ 112 w 555"/>
                    <a:gd name="T19" fmla="*/ 403 h 253"/>
                    <a:gd name="T20" fmla="*/ 129 w 555"/>
                    <a:gd name="T21" fmla="*/ 370 h 253"/>
                    <a:gd name="T22" fmla="*/ 144 w 555"/>
                    <a:gd name="T23" fmla="*/ 341 h 253"/>
                    <a:gd name="T24" fmla="*/ 161 w 555"/>
                    <a:gd name="T25" fmla="*/ 313 h 253"/>
                    <a:gd name="T26" fmla="*/ 180 w 555"/>
                    <a:gd name="T27" fmla="*/ 286 h 253"/>
                    <a:gd name="T28" fmla="*/ 199 w 555"/>
                    <a:gd name="T29" fmla="*/ 257 h 253"/>
                    <a:gd name="T30" fmla="*/ 218 w 555"/>
                    <a:gd name="T31" fmla="*/ 224 h 253"/>
                    <a:gd name="T32" fmla="*/ 241 w 555"/>
                    <a:gd name="T33" fmla="*/ 194 h 253"/>
                    <a:gd name="T34" fmla="*/ 264 w 555"/>
                    <a:gd name="T35" fmla="*/ 171 h 253"/>
                    <a:gd name="T36" fmla="*/ 277 w 555"/>
                    <a:gd name="T37" fmla="*/ 144 h 253"/>
                    <a:gd name="T38" fmla="*/ 280 w 555"/>
                    <a:gd name="T39" fmla="*/ 117 h 253"/>
                    <a:gd name="T40" fmla="*/ 305 w 555"/>
                    <a:gd name="T41" fmla="*/ 89 h 253"/>
                    <a:gd name="T42" fmla="*/ 332 w 555"/>
                    <a:gd name="T43" fmla="*/ 69 h 253"/>
                    <a:gd name="T44" fmla="*/ 358 w 555"/>
                    <a:gd name="T45" fmla="*/ 53 h 253"/>
                    <a:gd name="T46" fmla="*/ 387 w 555"/>
                    <a:gd name="T47" fmla="*/ 11 h 253"/>
                    <a:gd name="T48" fmla="*/ 415 w 555"/>
                    <a:gd name="T49" fmla="*/ 5 h 253"/>
                    <a:gd name="T50" fmla="*/ 446 w 555"/>
                    <a:gd name="T51" fmla="*/ 2 h 253"/>
                    <a:gd name="T52" fmla="*/ 524 w 555"/>
                    <a:gd name="T53" fmla="*/ 69 h 253"/>
                    <a:gd name="T54" fmla="*/ 518 w 555"/>
                    <a:gd name="T55" fmla="*/ 69 h 253"/>
                    <a:gd name="T56" fmla="*/ 508 w 555"/>
                    <a:gd name="T57" fmla="*/ 71 h 253"/>
                    <a:gd name="T58" fmla="*/ 487 w 555"/>
                    <a:gd name="T59" fmla="*/ 83 h 253"/>
                    <a:gd name="T60" fmla="*/ 476 w 555"/>
                    <a:gd name="T61" fmla="*/ 89 h 253"/>
                    <a:gd name="T62" fmla="*/ 463 w 555"/>
                    <a:gd name="T63" fmla="*/ 101 h 253"/>
                    <a:gd name="T64" fmla="*/ 448 w 555"/>
                    <a:gd name="T65" fmla="*/ 109 h 253"/>
                    <a:gd name="T66" fmla="*/ 432 w 555"/>
                    <a:gd name="T67" fmla="*/ 117 h 253"/>
                    <a:gd name="T68" fmla="*/ 415 w 555"/>
                    <a:gd name="T69" fmla="*/ 132 h 253"/>
                    <a:gd name="T70" fmla="*/ 398 w 555"/>
                    <a:gd name="T71" fmla="*/ 144 h 253"/>
                    <a:gd name="T72" fmla="*/ 379 w 555"/>
                    <a:gd name="T73" fmla="*/ 154 h 253"/>
                    <a:gd name="T74" fmla="*/ 360 w 555"/>
                    <a:gd name="T75" fmla="*/ 171 h 253"/>
                    <a:gd name="T76" fmla="*/ 341 w 555"/>
                    <a:gd name="T77" fmla="*/ 187 h 253"/>
                    <a:gd name="T78" fmla="*/ 320 w 555"/>
                    <a:gd name="T79" fmla="*/ 215 h 253"/>
                    <a:gd name="T80" fmla="*/ 299 w 555"/>
                    <a:gd name="T81" fmla="*/ 231 h 253"/>
                    <a:gd name="T82" fmla="*/ 278 w 555"/>
                    <a:gd name="T83" fmla="*/ 249 h 253"/>
                    <a:gd name="T84" fmla="*/ 277 w 555"/>
                    <a:gd name="T85" fmla="*/ 267 h 253"/>
                    <a:gd name="T86" fmla="*/ 268 w 555"/>
                    <a:gd name="T87" fmla="*/ 300 h 253"/>
                    <a:gd name="T88" fmla="*/ 247 w 555"/>
                    <a:gd name="T89" fmla="*/ 324 h 253"/>
                    <a:gd name="T90" fmla="*/ 224 w 555"/>
                    <a:gd name="T91" fmla="*/ 353 h 253"/>
                    <a:gd name="T92" fmla="*/ 203 w 555"/>
                    <a:gd name="T93" fmla="*/ 383 h 253"/>
                    <a:gd name="T94" fmla="*/ 182 w 555"/>
                    <a:gd name="T95" fmla="*/ 415 h 253"/>
                    <a:gd name="T96" fmla="*/ 163 w 555"/>
                    <a:gd name="T97" fmla="*/ 447 h 253"/>
                    <a:gd name="T98" fmla="*/ 142 w 555"/>
                    <a:gd name="T99" fmla="*/ 479 h 253"/>
                    <a:gd name="T100" fmla="*/ 125 w 555"/>
                    <a:gd name="T101" fmla="*/ 525 h 253"/>
                    <a:gd name="T102" fmla="*/ 106 w 555"/>
                    <a:gd name="T103" fmla="*/ 567 h 253"/>
                    <a:gd name="T104" fmla="*/ 89 w 555"/>
                    <a:gd name="T105" fmla="*/ 605 h 253"/>
                    <a:gd name="T106" fmla="*/ 72 w 555"/>
                    <a:gd name="T107" fmla="*/ 649 h 253"/>
                    <a:gd name="T108" fmla="*/ 57 w 555"/>
                    <a:gd name="T109" fmla="*/ 696 h 253"/>
                    <a:gd name="T110" fmla="*/ 45 w 555"/>
                    <a:gd name="T111" fmla="*/ 747 h 253"/>
                    <a:gd name="T112" fmla="*/ 0 w 555"/>
                    <a:gd name="T113" fmla="*/ 677 h 2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55"/>
                    <a:gd name="T172" fmla="*/ 0 h 253"/>
                    <a:gd name="T173" fmla="*/ 555 w 555"/>
                    <a:gd name="T174" fmla="*/ 253 h 2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55" h="253">
                      <a:moveTo>
                        <a:pt x="0" y="230"/>
                      </a:moveTo>
                      <a:lnTo>
                        <a:pt x="0" y="226"/>
                      </a:lnTo>
                      <a:lnTo>
                        <a:pt x="7" y="220"/>
                      </a:lnTo>
                      <a:lnTo>
                        <a:pt x="9" y="217"/>
                      </a:lnTo>
                      <a:lnTo>
                        <a:pt x="15" y="211"/>
                      </a:lnTo>
                      <a:lnTo>
                        <a:pt x="21" y="205"/>
                      </a:lnTo>
                      <a:lnTo>
                        <a:pt x="30" y="199"/>
                      </a:lnTo>
                      <a:lnTo>
                        <a:pt x="36" y="192"/>
                      </a:lnTo>
                      <a:lnTo>
                        <a:pt x="45" y="184"/>
                      </a:lnTo>
                      <a:lnTo>
                        <a:pt x="49" y="180"/>
                      </a:lnTo>
                      <a:lnTo>
                        <a:pt x="55" y="175"/>
                      </a:lnTo>
                      <a:lnTo>
                        <a:pt x="60" y="171"/>
                      </a:lnTo>
                      <a:lnTo>
                        <a:pt x="68" y="169"/>
                      </a:lnTo>
                      <a:lnTo>
                        <a:pt x="72" y="163"/>
                      </a:lnTo>
                      <a:lnTo>
                        <a:pt x="79" y="160"/>
                      </a:lnTo>
                      <a:lnTo>
                        <a:pt x="85" y="154"/>
                      </a:lnTo>
                      <a:lnTo>
                        <a:pt x="91" y="150"/>
                      </a:lnTo>
                      <a:lnTo>
                        <a:pt x="97" y="144"/>
                      </a:lnTo>
                      <a:lnTo>
                        <a:pt x="106" y="141"/>
                      </a:lnTo>
                      <a:lnTo>
                        <a:pt x="112" y="137"/>
                      </a:lnTo>
                      <a:lnTo>
                        <a:pt x="121" y="133"/>
                      </a:lnTo>
                      <a:lnTo>
                        <a:pt x="129" y="125"/>
                      </a:lnTo>
                      <a:lnTo>
                        <a:pt x="136" y="121"/>
                      </a:lnTo>
                      <a:lnTo>
                        <a:pt x="144" y="116"/>
                      </a:lnTo>
                      <a:lnTo>
                        <a:pt x="154" y="112"/>
                      </a:lnTo>
                      <a:lnTo>
                        <a:pt x="161" y="106"/>
                      </a:lnTo>
                      <a:lnTo>
                        <a:pt x="171" y="101"/>
                      </a:lnTo>
                      <a:lnTo>
                        <a:pt x="180" y="97"/>
                      </a:lnTo>
                      <a:lnTo>
                        <a:pt x="190" y="91"/>
                      </a:lnTo>
                      <a:lnTo>
                        <a:pt x="199" y="87"/>
                      </a:lnTo>
                      <a:lnTo>
                        <a:pt x="209" y="82"/>
                      </a:lnTo>
                      <a:lnTo>
                        <a:pt x="218" y="76"/>
                      </a:lnTo>
                      <a:lnTo>
                        <a:pt x="230" y="72"/>
                      </a:lnTo>
                      <a:lnTo>
                        <a:pt x="241" y="66"/>
                      </a:lnTo>
                      <a:lnTo>
                        <a:pt x="252" y="63"/>
                      </a:lnTo>
                      <a:lnTo>
                        <a:pt x="264" y="59"/>
                      </a:lnTo>
                      <a:lnTo>
                        <a:pt x="275" y="55"/>
                      </a:lnTo>
                      <a:lnTo>
                        <a:pt x="287" y="49"/>
                      </a:lnTo>
                      <a:lnTo>
                        <a:pt x="298" y="45"/>
                      </a:lnTo>
                      <a:lnTo>
                        <a:pt x="311" y="40"/>
                      </a:lnTo>
                      <a:lnTo>
                        <a:pt x="323" y="38"/>
                      </a:lnTo>
                      <a:lnTo>
                        <a:pt x="336" y="32"/>
                      </a:lnTo>
                      <a:lnTo>
                        <a:pt x="349" y="28"/>
                      </a:lnTo>
                      <a:lnTo>
                        <a:pt x="363" y="25"/>
                      </a:lnTo>
                      <a:lnTo>
                        <a:pt x="376" y="23"/>
                      </a:lnTo>
                      <a:lnTo>
                        <a:pt x="389" y="17"/>
                      </a:lnTo>
                      <a:lnTo>
                        <a:pt x="403" y="15"/>
                      </a:lnTo>
                      <a:lnTo>
                        <a:pt x="418" y="11"/>
                      </a:lnTo>
                      <a:lnTo>
                        <a:pt x="433" y="7"/>
                      </a:lnTo>
                      <a:lnTo>
                        <a:pt x="446" y="5"/>
                      </a:lnTo>
                      <a:lnTo>
                        <a:pt x="461" y="4"/>
                      </a:lnTo>
                      <a:lnTo>
                        <a:pt x="477" y="2"/>
                      </a:lnTo>
                      <a:lnTo>
                        <a:pt x="494" y="0"/>
                      </a:lnTo>
                      <a:lnTo>
                        <a:pt x="555" y="25"/>
                      </a:lnTo>
                      <a:lnTo>
                        <a:pt x="553" y="25"/>
                      </a:lnTo>
                      <a:lnTo>
                        <a:pt x="549" y="25"/>
                      </a:lnTo>
                      <a:lnTo>
                        <a:pt x="545" y="25"/>
                      </a:lnTo>
                      <a:lnTo>
                        <a:pt x="539" y="26"/>
                      </a:lnTo>
                      <a:lnTo>
                        <a:pt x="528" y="28"/>
                      </a:lnTo>
                      <a:lnTo>
                        <a:pt x="518" y="30"/>
                      </a:lnTo>
                      <a:lnTo>
                        <a:pt x="513" y="30"/>
                      </a:lnTo>
                      <a:lnTo>
                        <a:pt x="507" y="32"/>
                      </a:lnTo>
                      <a:lnTo>
                        <a:pt x="499" y="32"/>
                      </a:lnTo>
                      <a:lnTo>
                        <a:pt x="494" y="36"/>
                      </a:lnTo>
                      <a:lnTo>
                        <a:pt x="486" y="36"/>
                      </a:lnTo>
                      <a:lnTo>
                        <a:pt x="479" y="38"/>
                      </a:lnTo>
                      <a:lnTo>
                        <a:pt x="471" y="38"/>
                      </a:lnTo>
                      <a:lnTo>
                        <a:pt x="463" y="40"/>
                      </a:lnTo>
                      <a:lnTo>
                        <a:pt x="454" y="42"/>
                      </a:lnTo>
                      <a:lnTo>
                        <a:pt x="446" y="44"/>
                      </a:lnTo>
                      <a:lnTo>
                        <a:pt x="437" y="45"/>
                      </a:lnTo>
                      <a:lnTo>
                        <a:pt x="429" y="49"/>
                      </a:lnTo>
                      <a:lnTo>
                        <a:pt x="420" y="51"/>
                      </a:lnTo>
                      <a:lnTo>
                        <a:pt x="410" y="53"/>
                      </a:lnTo>
                      <a:lnTo>
                        <a:pt x="401" y="55"/>
                      </a:lnTo>
                      <a:lnTo>
                        <a:pt x="391" y="59"/>
                      </a:lnTo>
                      <a:lnTo>
                        <a:pt x="382" y="61"/>
                      </a:lnTo>
                      <a:lnTo>
                        <a:pt x="372" y="64"/>
                      </a:lnTo>
                      <a:lnTo>
                        <a:pt x="361" y="66"/>
                      </a:lnTo>
                      <a:lnTo>
                        <a:pt x="351" y="72"/>
                      </a:lnTo>
                      <a:lnTo>
                        <a:pt x="340" y="74"/>
                      </a:lnTo>
                      <a:lnTo>
                        <a:pt x="330" y="78"/>
                      </a:lnTo>
                      <a:lnTo>
                        <a:pt x="319" y="80"/>
                      </a:lnTo>
                      <a:lnTo>
                        <a:pt x="309" y="85"/>
                      </a:lnTo>
                      <a:lnTo>
                        <a:pt x="298" y="87"/>
                      </a:lnTo>
                      <a:lnTo>
                        <a:pt x="288" y="91"/>
                      </a:lnTo>
                      <a:lnTo>
                        <a:pt x="277" y="97"/>
                      </a:lnTo>
                      <a:lnTo>
                        <a:pt x="268" y="101"/>
                      </a:lnTo>
                      <a:lnTo>
                        <a:pt x="256" y="104"/>
                      </a:lnTo>
                      <a:lnTo>
                        <a:pt x="247" y="110"/>
                      </a:lnTo>
                      <a:lnTo>
                        <a:pt x="233" y="114"/>
                      </a:lnTo>
                      <a:lnTo>
                        <a:pt x="224" y="120"/>
                      </a:lnTo>
                      <a:lnTo>
                        <a:pt x="212" y="123"/>
                      </a:lnTo>
                      <a:lnTo>
                        <a:pt x="203" y="129"/>
                      </a:lnTo>
                      <a:lnTo>
                        <a:pt x="192" y="135"/>
                      </a:lnTo>
                      <a:lnTo>
                        <a:pt x="182" y="141"/>
                      </a:lnTo>
                      <a:lnTo>
                        <a:pt x="173" y="146"/>
                      </a:lnTo>
                      <a:lnTo>
                        <a:pt x="163" y="152"/>
                      </a:lnTo>
                      <a:lnTo>
                        <a:pt x="152" y="158"/>
                      </a:lnTo>
                      <a:lnTo>
                        <a:pt x="142" y="163"/>
                      </a:lnTo>
                      <a:lnTo>
                        <a:pt x="133" y="171"/>
                      </a:lnTo>
                      <a:lnTo>
                        <a:pt x="125" y="177"/>
                      </a:lnTo>
                      <a:lnTo>
                        <a:pt x="116" y="184"/>
                      </a:lnTo>
                      <a:lnTo>
                        <a:pt x="106" y="192"/>
                      </a:lnTo>
                      <a:lnTo>
                        <a:pt x="97" y="198"/>
                      </a:lnTo>
                      <a:lnTo>
                        <a:pt x="89" y="205"/>
                      </a:lnTo>
                      <a:lnTo>
                        <a:pt x="79" y="211"/>
                      </a:lnTo>
                      <a:lnTo>
                        <a:pt x="72" y="220"/>
                      </a:lnTo>
                      <a:lnTo>
                        <a:pt x="64" y="228"/>
                      </a:lnTo>
                      <a:lnTo>
                        <a:pt x="57" y="236"/>
                      </a:lnTo>
                      <a:lnTo>
                        <a:pt x="51" y="243"/>
                      </a:lnTo>
                      <a:lnTo>
                        <a:pt x="45" y="253"/>
                      </a:lnTo>
                      <a:lnTo>
                        <a:pt x="0" y="2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22" name="Freeform 39">
                  <a:extLst>
                    <a:ext uri="{FF2B5EF4-FFF2-40B4-BE49-F238E27FC236}">
                      <a16:creationId xmlns:a16="http://schemas.microsoft.com/office/drawing/2014/main" id="{CC0762EA-2AFE-05A1-6FE7-7867C1E6A2C7}"/>
                    </a:ext>
                  </a:extLst>
                </p:cNvPr>
                <p:cNvSpPr>
                  <a:spLocks/>
                </p:cNvSpPr>
                <p:nvPr/>
              </p:nvSpPr>
              <p:spPr bwMode="auto">
                <a:xfrm>
                  <a:off x="3692" y="2611"/>
                  <a:ext cx="708" cy="443"/>
                </a:xfrm>
                <a:custGeom>
                  <a:avLst/>
                  <a:gdLst>
                    <a:gd name="T0" fmla="*/ 0 w 711"/>
                    <a:gd name="T1" fmla="*/ 1037 h 429"/>
                    <a:gd name="T2" fmla="*/ 590 w 711"/>
                    <a:gd name="T3" fmla="*/ 0 h 429"/>
                    <a:gd name="T4" fmla="*/ 618 w 711"/>
                    <a:gd name="T5" fmla="*/ 56 h 429"/>
                    <a:gd name="T6" fmla="*/ 4 w 711"/>
                    <a:gd name="T7" fmla="*/ 1157 h 429"/>
                    <a:gd name="T8" fmla="*/ 0 w 711"/>
                    <a:gd name="T9" fmla="*/ 1037 h 429"/>
                    <a:gd name="T10" fmla="*/ 0 w 711"/>
                    <a:gd name="T11" fmla="*/ 1037 h 429"/>
                    <a:gd name="T12" fmla="*/ 0 60000 65536"/>
                    <a:gd name="T13" fmla="*/ 0 60000 65536"/>
                    <a:gd name="T14" fmla="*/ 0 60000 65536"/>
                    <a:gd name="T15" fmla="*/ 0 60000 65536"/>
                    <a:gd name="T16" fmla="*/ 0 60000 65536"/>
                    <a:gd name="T17" fmla="*/ 0 60000 65536"/>
                    <a:gd name="T18" fmla="*/ 0 w 711"/>
                    <a:gd name="T19" fmla="*/ 0 h 429"/>
                    <a:gd name="T20" fmla="*/ 711 w 711"/>
                    <a:gd name="T21" fmla="*/ 429 h 429"/>
                  </a:gdLst>
                  <a:ahLst/>
                  <a:cxnLst>
                    <a:cxn ang="T12">
                      <a:pos x="T0" y="T1"/>
                    </a:cxn>
                    <a:cxn ang="T13">
                      <a:pos x="T2" y="T3"/>
                    </a:cxn>
                    <a:cxn ang="T14">
                      <a:pos x="T4" y="T5"/>
                    </a:cxn>
                    <a:cxn ang="T15">
                      <a:pos x="T6" y="T7"/>
                    </a:cxn>
                    <a:cxn ang="T16">
                      <a:pos x="T8" y="T9"/>
                    </a:cxn>
                    <a:cxn ang="T17">
                      <a:pos x="T10" y="T11"/>
                    </a:cxn>
                  </a:cxnLst>
                  <a:rect l="T18" t="T19" r="T20" b="T21"/>
                  <a:pathLst>
                    <a:path w="711" h="429">
                      <a:moveTo>
                        <a:pt x="0" y="382"/>
                      </a:moveTo>
                      <a:lnTo>
                        <a:pt x="683" y="0"/>
                      </a:lnTo>
                      <a:lnTo>
                        <a:pt x="711" y="20"/>
                      </a:lnTo>
                      <a:lnTo>
                        <a:pt x="4" y="429"/>
                      </a:lnTo>
                      <a:lnTo>
                        <a:pt x="0" y="3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23" name="Freeform 40">
                  <a:extLst>
                    <a:ext uri="{FF2B5EF4-FFF2-40B4-BE49-F238E27FC236}">
                      <a16:creationId xmlns:a16="http://schemas.microsoft.com/office/drawing/2014/main" id="{C7659B57-4B51-2A0D-36BE-34EBC4FD5577}"/>
                    </a:ext>
                  </a:extLst>
                </p:cNvPr>
                <p:cNvSpPr>
                  <a:spLocks/>
                </p:cNvSpPr>
                <p:nvPr/>
              </p:nvSpPr>
              <p:spPr bwMode="auto">
                <a:xfrm>
                  <a:off x="3698" y="2681"/>
                  <a:ext cx="805" cy="468"/>
                </a:xfrm>
                <a:custGeom>
                  <a:avLst/>
                  <a:gdLst>
                    <a:gd name="T0" fmla="*/ 2 w 808"/>
                    <a:gd name="T1" fmla="*/ 1133 h 453"/>
                    <a:gd name="T2" fmla="*/ 11 w 808"/>
                    <a:gd name="T3" fmla="*/ 1103 h 453"/>
                    <a:gd name="T4" fmla="*/ 28 w 808"/>
                    <a:gd name="T5" fmla="*/ 1092 h 453"/>
                    <a:gd name="T6" fmla="*/ 40 w 808"/>
                    <a:gd name="T7" fmla="*/ 1073 h 453"/>
                    <a:gd name="T8" fmla="*/ 55 w 808"/>
                    <a:gd name="T9" fmla="*/ 1057 h 453"/>
                    <a:gd name="T10" fmla="*/ 72 w 808"/>
                    <a:gd name="T11" fmla="*/ 1031 h 453"/>
                    <a:gd name="T12" fmla="*/ 93 w 808"/>
                    <a:gd name="T13" fmla="*/ 1010 h 453"/>
                    <a:gd name="T14" fmla="*/ 114 w 808"/>
                    <a:gd name="T15" fmla="*/ 987 h 453"/>
                    <a:gd name="T16" fmla="*/ 134 w 808"/>
                    <a:gd name="T17" fmla="*/ 958 h 453"/>
                    <a:gd name="T18" fmla="*/ 134 w 808"/>
                    <a:gd name="T19" fmla="*/ 932 h 453"/>
                    <a:gd name="T20" fmla="*/ 155 w 808"/>
                    <a:gd name="T21" fmla="*/ 893 h 453"/>
                    <a:gd name="T22" fmla="*/ 182 w 808"/>
                    <a:gd name="T23" fmla="*/ 860 h 453"/>
                    <a:gd name="T24" fmla="*/ 210 w 808"/>
                    <a:gd name="T25" fmla="*/ 823 h 453"/>
                    <a:gd name="T26" fmla="*/ 241 w 808"/>
                    <a:gd name="T27" fmla="*/ 779 h 453"/>
                    <a:gd name="T28" fmla="*/ 271 w 808"/>
                    <a:gd name="T29" fmla="*/ 744 h 453"/>
                    <a:gd name="T30" fmla="*/ 302 w 808"/>
                    <a:gd name="T31" fmla="*/ 699 h 453"/>
                    <a:gd name="T32" fmla="*/ 332 w 808"/>
                    <a:gd name="T33" fmla="*/ 658 h 453"/>
                    <a:gd name="T34" fmla="*/ 364 w 808"/>
                    <a:gd name="T35" fmla="*/ 614 h 453"/>
                    <a:gd name="T36" fmla="*/ 385 w 808"/>
                    <a:gd name="T37" fmla="*/ 571 h 453"/>
                    <a:gd name="T38" fmla="*/ 401 w 808"/>
                    <a:gd name="T39" fmla="*/ 521 h 453"/>
                    <a:gd name="T40" fmla="*/ 430 w 808"/>
                    <a:gd name="T41" fmla="*/ 471 h 453"/>
                    <a:gd name="T42" fmla="*/ 464 w 808"/>
                    <a:gd name="T43" fmla="*/ 427 h 453"/>
                    <a:gd name="T44" fmla="*/ 495 w 808"/>
                    <a:gd name="T45" fmla="*/ 378 h 453"/>
                    <a:gd name="T46" fmla="*/ 527 w 808"/>
                    <a:gd name="T47" fmla="*/ 329 h 453"/>
                    <a:gd name="T48" fmla="*/ 557 w 808"/>
                    <a:gd name="T49" fmla="*/ 277 h 453"/>
                    <a:gd name="T50" fmla="*/ 588 w 808"/>
                    <a:gd name="T51" fmla="*/ 226 h 453"/>
                    <a:gd name="T52" fmla="*/ 615 w 808"/>
                    <a:gd name="T53" fmla="*/ 175 h 453"/>
                    <a:gd name="T54" fmla="*/ 635 w 808"/>
                    <a:gd name="T55" fmla="*/ 130 h 453"/>
                    <a:gd name="T56" fmla="*/ 653 w 808"/>
                    <a:gd name="T57" fmla="*/ 70 h 453"/>
                    <a:gd name="T58" fmla="*/ 671 w 808"/>
                    <a:gd name="T59" fmla="*/ 9 h 453"/>
                    <a:gd name="T60" fmla="*/ 715 w 808"/>
                    <a:gd name="T61" fmla="*/ 72 h 453"/>
                    <a:gd name="T62" fmla="*/ 709 w 808"/>
                    <a:gd name="T63" fmla="*/ 76 h 453"/>
                    <a:gd name="T64" fmla="*/ 699 w 808"/>
                    <a:gd name="T65" fmla="*/ 94 h 453"/>
                    <a:gd name="T66" fmla="*/ 684 w 808"/>
                    <a:gd name="T67" fmla="*/ 134 h 453"/>
                    <a:gd name="T68" fmla="*/ 675 w 808"/>
                    <a:gd name="T69" fmla="*/ 144 h 453"/>
                    <a:gd name="T70" fmla="*/ 666 w 808"/>
                    <a:gd name="T71" fmla="*/ 169 h 453"/>
                    <a:gd name="T72" fmla="*/ 657 w 808"/>
                    <a:gd name="T73" fmla="*/ 192 h 453"/>
                    <a:gd name="T74" fmla="*/ 647 w 808"/>
                    <a:gd name="T75" fmla="*/ 226 h 453"/>
                    <a:gd name="T76" fmla="*/ 637 w 808"/>
                    <a:gd name="T77" fmla="*/ 243 h 453"/>
                    <a:gd name="T78" fmla="*/ 625 w 808"/>
                    <a:gd name="T79" fmla="*/ 284 h 453"/>
                    <a:gd name="T80" fmla="*/ 612 w 808"/>
                    <a:gd name="T81" fmla="*/ 313 h 453"/>
                    <a:gd name="T82" fmla="*/ 592 w 808"/>
                    <a:gd name="T83" fmla="*/ 347 h 453"/>
                    <a:gd name="T84" fmla="*/ 569 w 808"/>
                    <a:gd name="T85" fmla="*/ 387 h 453"/>
                    <a:gd name="T86" fmla="*/ 546 w 808"/>
                    <a:gd name="T87" fmla="*/ 427 h 453"/>
                    <a:gd name="T88" fmla="*/ 519 w 808"/>
                    <a:gd name="T89" fmla="*/ 471 h 453"/>
                    <a:gd name="T90" fmla="*/ 493 w 808"/>
                    <a:gd name="T91" fmla="*/ 509 h 453"/>
                    <a:gd name="T92" fmla="*/ 462 w 808"/>
                    <a:gd name="T93" fmla="*/ 556 h 453"/>
                    <a:gd name="T94" fmla="*/ 432 w 808"/>
                    <a:gd name="T95" fmla="*/ 599 h 453"/>
                    <a:gd name="T96" fmla="*/ 402 w 808"/>
                    <a:gd name="T97" fmla="*/ 651 h 453"/>
                    <a:gd name="T98" fmla="*/ 385 w 808"/>
                    <a:gd name="T99" fmla="*/ 697 h 453"/>
                    <a:gd name="T100" fmla="*/ 362 w 808"/>
                    <a:gd name="T101" fmla="*/ 746 h 453"/>
                    <a:gd name="T102" fmla="*/ 326 w 808"/>
                    <a:gd name="T103" fmla="*/ 801 h 453"/>
                    <a:gd name="T104" fmla="*/ 286 w 808"/>
                    <a:gd name="T105" fmla="*/ 850 h 453"/>
                    <a:gd name="T106" fmla="*/ 246 w 808"/>
                    <a:gd name="T107" fmla="*/ 904 h 453"/>
                    <a:gd name="T108" fmla="*/ 205 w 808"/>
                    <a:gd name="T109" fmla="*/ 964 h 453"/>
                    <a:gd name="T110" fmla="*/ 163 w 808"/>
                    <a:gd name="T111" fmla="*/ 1020 h 453"/>
                    <a:gd name="T112" fmla="*/ 134 w 808"/>
                    <a:gd name="T113" fmla="*/ 1068 h 453"/>
                    <a:gd name="T114" fmla="*/ 103 w 808"/>
                    <a:gd name="T115" fmla="*/ 1133 h 453"/>
                    <a:gd name="T116" fmla="*/ 53 w 808"/>
                    <a:gd name="T117" fmla="*/ 1184 h 453"/>
                    <a:gd name="T118" fmla="*/ 6 w 808"/>
                    <a:gd name="T119" fmla="*/ 1244 h 453"/>
                    <a:gd name="T120" fmla="*/ 0 w 808"/>
                    <a:gd name="T121" fmla="*/ 1133 h 45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8"/>
                    <a:gd name="T184" fmla="*/ 0 h 453"/>
                    <a:gd name="T185" fmla="*/ 808 w 808"/>
                    <a:gd name="T186" fmla="*/ 453 h 45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8" h="453">
                      <a:moveTo>
                        <a:pt x="0" y="411"/>
                      </a:moveTo>
                      <a:lnTo>
                        <a:pt x="2" y="411"/>
                      </a:lnTo>
                      <a:lnTo>
                        <a:pt x="6" y="409"/>
                      </a:lnTo>
                      <a:lnTo>
                        <a:pt x="11" y="403"/>
                      </a:lnTo>
                      <a:lnTo>
                        <a:pt x="23" y="401"/>
                      </a:lnTo>
                      <a:lnTo>
                        <a:pt x="28" y="397"/>
                      </a:lnTo>
                      <a:lnTo>
                        <a:pt x="34" y="395"/>
                      </a:lnTo>
                      <a:lnTo>
                        <a:pt x="40" y="392"/>
                      </a:lnTo>
                      <a:lnTo>
                        <a:pt x="47" y="388"/>
                      </a:lnTo>
                      <a:lnTo>
                        <a:pt x="55" y="384"/>
                      </a:lnTo>
                      <a:lnTo>
                        <a:pt x="65" y="382"/>
                      </a:lnTo>
                      <a:lnTo>
                        <a:pt x="72" y="376"/>
                      </a:lnTo>
                      <a:lnTo>
                        <a:pt x="84" y="375"/>
                      </a:lnTo>
                      <a:lnTo>
                        <a:pt x="93" y="369"/>
                      </a:lnTo>
                      <a:lnTo>
                        <a:pt x="103" y="363"/>
                      </a:lnTo>
                      <a:lnTo>
                        <a:pt x="114" y="359"/>
                      </a:lnTo>
                      <a:lnTo>
                        <a:pt x="125" y="354"/>
                      </a:lnTo>
                      <a:lnTo>
                        <a:pt x="135" y="348"/>
                      </a:lnTo>
                      <a:lnTo>
                        <a:pt x="148" y="342"/>
                      </a:lnTo>
                      <a:lnTo>
                        <a:pt x="160" y="338"/>
                      </a:lnTo>
                      <a:lnTo>
                        <a:pt x="175" y="333"/>
                      </a:lnTo>
                      <a:lnTo>
                        <a:pt x="186" y="325"/>
                      </a:lnTo>
                      <a:lnTo>
                        <a:pt x="199" y="319"/>
                      </a:lnTo>
                      <a:lnTo>
                        <a:pt x="213" y="314"/>
                      </a:lnTo>
                      <a:lnTo>
                        <a:pt x="228" y="306"/>
                      </a:lnTo>
                      <a:lnTo>
                        <a:pt x="241" y="300"/>
                      </a:lnTo>
                      <a:lnTo>
                        <a:pt x="256" y="293"/>
                      </a:lnTo>
                      <a:lnTo>
                        <a:pt x="272" y="285"/>
                      </a:lnTo>
                      <a:lnTo>
                        <a:pt x="287" y="279"/>
                      </a:lnTo>
                      <a:lnTo>
                        <a:pt x="302" y="270"/>
                      </a:lnTo>
                      <a:lnTo>
                        <a:pt x="317" y="264"/>
                      </a:lnTo>
                      <a:lnTo>
                        <a:pt x="333" y="255"/>
                      </a:lnTo>
                      <a:lnTo>
                        <a:pt x="348" y="247"/>
                      </a:lnTo>
                      <a:lnTo>
                        <a:pt x="363" y="240"/>
                      </a:lnTo>
                      <a:lnTo>
                        <a:pt x="380" y="232"/>
                      </a:lnTo>
                      <a:lnTo>
                        <a:pt x="395" y="224"/>
                      </a:lnTo>
                      <a:lnTo>
                        <a:pt x="412" y="217"/>
                      </a:lnTo>
                      <a:lnTo>
                        <a:pt x="428" y="207"/>
                      </a:lnTo>
                      <a:lnTo>
                        <a:pt x="445" y="198"/>
                      </a:lnTo>
                      <a:lnTo>
                        <a:pt x="460" y="190"/>
                      </a:lnTo>
                      <a:lnTo>
                        <a:pt x="477" y="181"/>
                      </a:lnTo>
                      <a:lnTo>
                        <a:pt x="492" y="171"/>
                      </a:lnTo>
                      <a:lnTo>
                        <a:pt x="509" y="163"/>
                      </a:lnTo>
                      <a:lnTo>
                        <a:pt x="526" y="156"/>
                      </a:lnTo>
                      <a:lnTo>
                        <a:pt x="542" y="146"/>
                      </a:lnTo>
                      <a:lnTo>
                        <a:pt x="557" y="137"/>
                      </a:lnTo>
                      <a:lnTo>
                        <a:pt x="572" y="129"/>
                      </a:lnTo>
                      <a:lnTo>
                        <a:pt x="589" y="120"/>
                      </a:lnTo>
                      <a:lnTo>
                        <a:pt x="604" y="110"/>
                      </a:lnTo>
                      <a:lnTo>
                        <a:pt x="619" y="101"/>
                      </a:lnTo>
                      <a:lnTo>
                        <a:pt x="635" y="91"/>
                      </a:lnTo>
                      <a:lnTo>
                        <a:pt x="650" y="82"/>
                      </a:lnTo>
                      <a:lnTo>
                        <a:pt x="665" y="74"/>
                      </a:lnTo>
                      <a:lnTo>
                        <a:pt x="680" y="65"/>
                      </a:lnTo>
                      <a:lnTo>
                        <a:pt x="694" y="55"/>
                      </a:lnTo>
                      <a:lnTo>
                        <a:pt x="709" y="46"/>
                      </a:lnTo>
                      <a:lnTo>
                        <a:pt x="724" y="36"/>
                      </a:lnTo>
                      <a:lnTo>
                        <a:pt x="737" y="27"/>
                      </a:lnTo>
                      <a:lnTo>
                        <a:pt x="751" y="17"/>
                      </a:lnTo>
                      <a:lnTo>
                        <a:pt x="764" y="9"/>
                      </a:lnTo>
                      <a:lnTo>
                        <a:pt x="777" y="0"/>
                      </a:lnTo>
                      <a:lnTo>
                        <a:pt x="808" y="28"/>
                      </a:lnTo>
                      <a:lnTo>
                        <a:pt x="806" y="28"/>
                      </a:lnTo>
                      <a:lnTo>
                        <a:pt x="802" y="30"/>
                      </a:lnTo>
                      <a:lnTo>
                        <a:pt x="798" y="32"/>
                      </a:lnTo>
                      <a:lnTo>
                        <a:pt x="792" y="36"/>
                      </a:lnTo>
                      <a:lnTo>
                        <a:pt x="787" y="40"/>
                      </a:lnTo>
                      <a:lnTo>
                        <a:pt x="777" y="48"/>
                      </a:lnTo>
                      <a:lnTo>
                        <a:pt x="773" y="49"/>
                      </a:lnTo>
                      <a:lnTo>
                        <a:pt x="768" y="53"/>
                      </a:lnTo>
                      <a:lnTo>
                        <a:pt x="762" y="57"/>
                      </a:lnTo>
                      <a:lnTo>
                        <a:pt x="756" y="63"/>
                      </a:lnTo>
                      <a:lnTo>
                        <a:pt x="749" y="65"/>
                      </a:lnTo>
                      <a:lnTo>
                        <a:pt x="743" y="70"/>
                      </a:lnTo>
                      <a:lnTo>
                        <a:pt x="735" y="74"/>
                      </a:lnTo>
                      <a:lnTo>
                        <a:pt x="728" y="82"/>
                      </a:lnTo>
                      <a:lnTo>
                        <a:pt x="720" y="86"/>
                      </a:lnTo>
                      <a:lnTo>
                        <a:pt x="713" y="89"/>
                      </a:lnTo>
                      <a:lnTo>
                        <a:pt x="703" y="97"/>
                      </a:lnTo>
                      <a:lnTo>
                        <a:pt x="694" y="103"/>
                      </a:lnTo>
                      <a:lnTo>
                        <a:pt x="684" y="108"/>
                      </a:lnTo>
                      <a:lnTo>
                        <a:pt x="675" y="114"/>
                      </a:lnTo>
                      <a:lnTo>
                        <a:pt x="665" y="120"/>
                      </a:lnTo>
                      <a:lnTo>
                        <a:pt x="654" y="127"/>
                      </a:lnTo>
                      <a:lnTo>
                        <a:pt x="642" y="133"/>
                      </a:lnTo>
                      <a:lnTo>
                        <a:pt x="631" y="141"/>
                      </a:lnTo>
                      <a:lnTo>
                        <a:pt x="619" y="148"/>
                      </a:lnTo>
                      <a:lnTo>
                        <a:pt x="608" y="156"/>
                      </a:lnTo>
                      <a:lnTo>
                        <a:pt x="595" y="162"/>
                      </a:lnTo>
                      <a:lnTo>
                        <a:pt x="581" y="171"/>
                      </a:lnTo>
                      <a:lnTo>
                        <a:pt x="568" y="179"/>
                      </a:lnTo>
                      <a:lnTo>
                        <a:pt x="555" y="186"/>
                      </a:lnTo>
                      <a:lnTo>
                        <a:pt x="540" y="194"/>
                      </a:lnTo>
                      <a:lnTo>
                        <a:pt x="524" y="202"/>
                      </a:lnTo>
                      <a:lnTo>
                        <a:pt x="509" y="209"/>
                      </a:lnTo>
                      <a:lnTo>
                        <a:pt x="494" y="219"/>
                      </a:lnTo>
                      <a:lnTo>
                        <a:pt x="477" y="228"/>
                      </a:lnTo>
                      <a:lnTo>
                        <a:pt x="462" y="236"/>
                      </a:lnTo>
                      <a:lnTo>
                        <a:pt x="445" y="243"/>
                      </a:lnTo>
                      <a:lnTo>
                        <a:pt x="428" y="253"/>
                      </a:lnTo>
                      <a:lnTo>
                        <a:pt x="410" y="262"/>
                      </a:lnTo>
                      <a:lnTo>
                        <a:pt x="393" y="272"/>
                      </a:lnTo>
                      <a:lnTo>
                        <a:pt x="374" y="281"/>
                      </a:lnTo>
                      <a:lnTo>
                        <a:pt x="357" y="291"/>
                      </a:lnTo>
                      <a:lnTo>
                        <a:pt x="338" y="300"/>
                      </a:lnTo>
                      <a:lnTo>
                        <a:pt x="317" y="310"/>
                      </a:lnTo>
                      <a:lnTo>
                        <a:pt x="298" y="319"/>
                      </a:lnTo>
                      <a:lnTo>
                        <a:pt x="277" y="329"/>
                      </a:lnTo>
                      <a:lnTo>
                        <a:pt x="256" y="338"/>
                      </a:lnTo>
                      <a:lnTo>
                        <a:pt x="236" y="350"/>
                      </a:lnTo>
                      <a:lnTo>
                        <a:pt x="215" y="359"/>
                      </a:lnTo>
                      <a:lnTo>
                        <a:pt x="194" y="371"/>
                      </a:lnTo>
                      <a:lnTo>
                        <a:pt x="171" y="378"/>
                      </a:lnTo>
                      <a:lnTo>
                        <a:pt x="148" y="390"/>
                      </a:lnTo>
                      <a:lnTo>
                        <a:pt x="125" y="399"/>
                      </a:lnTo>
                      <a:lnTo>
                        <a:pt x="103" y="411"/>
                      </a:lnTo>
                      <a:lnTo>
                        <a:pt x="78" y="420"/>
                      </a:lnTo>
                      <a:lnTo>
                        <a:pt x="53" y="432"/>
                      </a:lnTo>
                      <a:lnTo>
                        <a:pt x="28" y="441"/>
                      </a:lnTo>
                      <a:lnTo>
                        <a:pt x="6" y="453"/>
                      </a:lnTo>
                      <a:lnTo>
                        <a:pt x="0" y="4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24" name="Freeform 41">
                  <a:extLst>
                    <a:ext uri="{FF2B5EF4-FFF2-40B4-BE49-F238E27FC236}">
                      <a16:creationId xmlns:a16="http://schemas.microsoft.com/office/drawing/2014/main" id="{42D09503-4B4E-65D4-998F-28577F8B819F}"/>
                    </a:ext>
                  </a:extLst>
                </p:cNvPr>
                <p:cNvSpPr>
                  <a:spLocks/>
                </p:cNvSpPr>
                <p:nvPr/>
              </p:nvSpPr>
              <p:spPr bwMode="auto">
                <a:xfrm>
                  <a:off x="3387" y="2999"/>
                  <a:ext cx="305" cy="155"/>
                </a:xfrm>
                <a:custGeom>
                  <a:avLst/>
                  <a:gdLst>
                    <a:gd name="T0" fmla="*/ 59 w 306"/>
                    <a:gd name="T1" fmla="*/ 0 h 150"/>
                    <a:gd name="T2" fmla="*/ 272 w 306"/>
                    <a:gd name="T3" fmla="*/ 293 h 150"/>
                    <a:gd name="T4" fmla="*/ 275 w 306"/>
                    <a:gd name="T5" fmla="*/ 415 h 150"/>
                    <a:gd name="T6" fmla="*/ 0 w 306"/>
                    <a:gd name="T7" fmla="*/ 46 h 150"/>
                    <a:gd name="T8" fmla="*/ 59 w 306"/>
                    <a:gd name="T9" fmla="*/ 0 h 150"/>
                    <a:gd name="T10" fmla="*/ 59 w 306"/>
                    <a:gd name="T11" fmla="*/ 0 h 150"/>
                    <a:gd name="T12" fmla="*/ 0 60000 65536"/>
                    <a:gd name="T13" fmla="*/ 0 60000 65536"/>
                    <a:gd name="T14" fmla="*/ 0 60000 65536"/>
                    <a:gd name="T15" fmla="*/ 0 60000 65536"/>
                    <a:gd name="T16" fmla="*/ 0 60000 65536"/>
                    <a:gd name="T17" fmla="*/ 0 60000 65536"/>
                    <a:gd name="T18" fmla="*/ 0 w 306"/>
                    <a:gd name="T19" fmla="*/ 0 h 150"/>
                    <a:gd name="T20" fmla="*/ 306 w 306"/>
                    <a:gd name="T21" fmla="*/ 150 h 150"/>
                  </a:gdLst>
                  <a:ahLst/>
                  <a:cxnLst>
                    <a:cxn ang="T12">
                      <a:pos x="T0" y="T1"/>
                    </a:cxn>
                    <a:cxn ang="T13">
                      <a:pos x="T2" y="T3"/>
                    </a:cxn>
                    <a:cxn ang="T14">
                      <a:pos x="T4" y="T5"/>
                    </a:cxn>
                    <a:cxn ang="T15">
                      <a:pos x="T6" y="T7"/>
                    </a:cxn>
                    <a:cxn ang="T16">
                      <a:pos x="T8" y="T9"/>
                    </a:cxn>
                    <a:cxn ang="T17">
                      <a:pos x="T10" y="T11"/>
                    </a:cxn>
                  </a:cxnLst>
                  <a:rect l="T18" t="T19" r="T20" b="T21"/>
                  <a:pathLst>
                    <a:path w="306" h="150">
                      <a:moveTo>
                        <a:pt x="59" y="0"/>
                      </a:moveTo>
                      <a:lnTo>
                        <a:pt x="303" y="105"/>
                      </a:lnTo>
                      <a:lnTo>
                        <a:pt x="306" y="150"/>
                      </a:lnTo>
                      <a:lnTo>
                        <a:pt x="0" y="15"/>
                      </a:lnTo>
                      <a:lnTo>
                        <a:pt x="5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25" name="Freeform 42">
                  <a:extLst>
                    <a:ext uri="{FF2B5EF4-FFF2-40B4-BE49-F238E27FC236}">
                      <a16:creationId xmlns:a16="http://schemas.microsoft.com/office/drawing/2014/main" id="{631F0816-09E4-AA59-C16F-76944D333E73}"/>
                    </a:ext>
                  </a:extLst>
                </p:cNvPr>
                <p:cNvSpPr>
                  <a:spLocks/>
                </p:cNvSpPr>
                <p:nvPr/>
              </p:nvSpPr>
              <p:spPr bwMode="auto">
                <a:xfrm>
                  <a:off x="3686" y="1723"/>
                  <a:ext cx="249" cy="184"/>
                </a:xfrm>
                <a:custGeom>
                  <a:avLst/>
                  <a:gdLst>
                    <a:gd name="T0" fmla="*/ 0 w 250"/>
                    <a:gd name="T1" fmla="*/ 363 h 179"/>
                    <a:gd name="T2" fmla="*/ 199 w 250"/>
                    <a:gd name="T3" fmla="*/ 0 h 179"/>
                    <a:gd name="T4" fmla="*/ 219 w 250"/>
                    <a:gd name="T5" fmla="*/ 72 h 179"/>
                    <a:gd name="T6" fmla="*/ 32 w 250"/>
                    <a:gd name="T7" fmla="*/ 420 h 179"/>
                    <a:gd name="T8" fmla="*/ 0 w 250"/>
                    <a:gd name="T9" fmla="*/ 363 h 179"/>
                    <a:gd name="T10" fmla="*/ 0 w 250"/>
                    <a:gd name="T11" fmla="*/ 363 h 179"/>
                    <a:gd name="T12" fmla="*/ 0 60000 65536"/>
                    <a:gd name="T13" fmla="*/ 0 60000 65536"/>
                    <a:gd name="T14" fmla="*/ 0 60000 65536"/>
                    <a:gd name="T15" fmla="*/ 0 60000 65536"/>
                    <a:gd name="T16" fmla="*/ 0 60000 65536"/>
                    <a:gd name="T17" fmla="*/ 0 60000 65536"/>
                    <a:gd name="T18" fmla="*/ 0 w 250"/>
                    <a:gd name="T19" fmla="*/ 0 h 179"/>
                    <a:gd name="T20" fmla="*/ 250 w 250"/>
                    <a:gd name="T21" fmla="*/ 179 h 179"/>
                  </a:gdLst>
                  <a:ahLst/>
                  <a:cxnLst>
                    <a:cxn ang="T12">
                      <a:pos x="T0" y="T1"/>
                    </a:cxn>
                    <a:cxn ang="T13">
                      <a:pos x="T2" y="T3"/>
                    </a:cxn>
                    <a:cxn ang="T14">
                      <a:pos x="T4" y="T5"/>
                    </a:cxn>
                    <a:cxn ang="T15">
                      <a:pos x="T6" y="T7"/>
                    </a:cxn>
                    <a:cxn ang="T16">
                      <a:pos x="T8" y="T9"/>
                    </a:cxn>
                    <a:cxn ang="T17">
                      <a:pos x="T10" y="T11"/>
                    </a:cxn>
                  </a:cxnLst>
                  <a:rect l="T18" t="T19" r="T20" b="T21"/>
                  <a:pathLst>
                    <a:path w="250" h="179">
                      <a:moveTo>
                        <a:pt x="0" y="154"/>
                      </a:moveTo>
                      <a:lnTo>
                        <a:pt x="230" y="0"/>
                      </a:lnTo>
                      <a:lnTo>
                        <a:pt x="250" y="32"/>
                      </a:lnTo>
                      <a:lnTo>
                        <a:pt x="32" y="179"/>
                      </a:lnTo>
                      <a:lnTo>
                        <a:pt x="0" y="1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26" name="Freeform 43">
                  <a:extLst>
                    <a:ext uri="{FF2B5EF4-FFF2-40B4-BE49-F238E27FC236}">
                      <a16:creationId xmlns:a16="http://schemas.microsoft.com/office/drawing/2014/main" id="{2BF04884-47F8-717D-5488-06B29974AAFE}"/>
                    </a:ext>
                  </a:extLst>
                </p:cNvPr>
                <p:cNvSpPr>
                  <a:spLocks/>
                </p:cNvSpPr>
                <p:nvPr/>
              </p:nvSpPr>
              <p:spPr bwMode="auto">
                <a:xfrm>
                  <a:off x="3241" y="1579"/>
                  <a:ext cx="1115" cy="1015"/>
                </a:xfrm>
                <a:custGeom>
                  <a:avLst/>
                  <a:gdLst>
                    <a:gd name="T0" fmla="*/ 36 w 1117"/>
                    <a:gd name="T1" fmla="*/ 1859 h 983"/>
                    <a:gd name="T2" fmla="*/ 45 w 1117"/>
                    <a:gd name="T3" fmla="*/ 1738 h 983"/>
                    <a:gd name="T4" fmla="*/ 53 w 1117"/>
                    <a:gd name="T5" fmla="*/ 1637 h 983"/>
                    <a:gd name="T6" fmla="*/ 57 w 1117"/>
                    <a:gd name="T7" fmla="*/ 1524 h 983"/>
                    <a:gd name="T8" fmla="*/ 59 w 1117"/>
                    <a:gd name="T9" fmla="*/ 1372 h 983"/>
                    <a:gd name="T10" fmla="*/ 55 w 1117"/>
                    <a:gd name="T11" fmla="*/ 1198 h 983"/>
                    <a:gd name="T12" fmla="*/ 45 w 1117"/>
                    <a:gd name="T13" fmla="*/ 1010 h 983"/>
                    <a:gd name="T14" fmla="*/ 30 w 1117"/>
                    <a:gd name="T15" fmla="*/ 798 h 983"/>
                    <a:gd name="T16" fmla="*/ 7 w 1117"/>
                    <a:gd name="T17" fmla="*/ 563 h 983"/>
                    <a:gd name="T18" fmla="*/ 0 w 1117"/>
                    <a:gd name="T19" fmla="*/ 463 h 983"/>
                    <a:gd name="T20" fmla="*/ 9 w 1117"/>
                    <a:gd name="T21" fmla="*/ 346 h 983"/>
                    <a:gd name="T22" fmla="*/ 42 w 1117"/>
                    <a:gd name="T23" fmla="*/ 216 h 983"/>
                    <a:gd name="T24" fmla="*/ 76 w 1117"/>
                    <a:gd name="T25" fmla="*/ 147 h 983"/>
                    <a:gd name="T26" fmla="*/ 123 w 1117"/>
                    <a:gd name="T27" fmla="*/ 89 h 983"/>
                    <a:gd name="T28" fmla="*/ 186 w 1117"/>
                    <a:gd name="T29" fmla="*/ 15 h 983"/>
                    <a:gd name="T30" fmla="*/ 266 w 1117"/>
                    <a:gd name="T31" fmla="*/ 4 h 983"/>
                    <a:gd name="T32" fmla="*/ 334 w 1117"/>
                    <a:gd name="T33" fmla="*/ 0 h 983"/>
                    <a:gd name="T34" fmla="*/ 433 w 1117"/>
                    <a:gd name="T35" fmla="*/ 4 h 983"/>
                    <a:gd name="T36" fmla="*/ 531 w 1117"/>
                    <a:gd name="T37" fmla="*/ 57 h 983"/>
                    <a:gd name="T38" fmla="*/ 628 w 1117"/>
                    <a:gd name="T39" fmla="*/ 145 h 983"/>
                    <a:gd name="T40" fmla="*/ 718 w 1117"/>
                    <a:gd name="T41" fmla="*/ 269 h 983"/>
                    <a:gd name="T42" fmla="*/ 803 w 1117"/>
                    <a:gd name="T43" fmla="*/ 463 h 983"/>
                    <a:gd name="T44" fmla="*/ 850 w 1117"/>
                    <a:gd name="T45" fmla="*/ 717 h 983"/>
                    <a:gd name="T46" fmla="*/ 919 w 1117"/>
                    <a:gd name="T47" fmla="*/ 1042 h 983"/>
                    <a:gd name="T48" fmla="*/ 976 w 1117"/>
                    <a:gd name="T49" fmla="*/ 1448 h 983"/>
                    <a:gd name="T50" fmla="*/ 1019 w 1117"/>
                    <a:gd name="T51" fmla="*/ 1942 h 983"/>
                    <a:gd name="T52" fmla="*/ 1050 w 1117"/>
                    <a:gd name="T53" fmla="*/ 2545 h 983"/>
                    <a:gd name="T54" fmla="*/ 1010 w 1117"/>
                    <a:gd name="T55" fmla="*/ 2591 h 983"/>
                    <a:gd name="T56" fmla="*/ 1004 w 1117"/>
                    <a:gd name="T57" fmla="*/ 2435 h 983"/>
                    <a:gd name="T58" fmla="*/ 996 w 1117"/>
                    <a:gd name="T59" fmla="*/ 2194 h 983"/>
                    <a:gd name="T60" fmla="*/ 976 w 1117"/>
                    <a:gd name="T61" fmla="*/ 1871 h 983"/>
                    <a:gd name="T62" fmla="*/ 941 w 1117"/>
                    <a:gd name="T63" fmla="*/ 1524 h 983"/>
                    <a:gd name="T64" fmla="*/ 890 w 1117"/>
                    <a:gd name="T65" fmla="*/ 1146 h 983"/>
                    <a:gd name="T66" fmla="*/ 828 w 1117"/>
                    <a:gd name="T67" fmla="*/ 795 h 983"/>
                    <a:gd name="T68" fmla="*/ 754 w 1117"/>
                    <a:gd name="T69" fmla="*/ 483 h 983"/>
                    <a:gd name="T70" fmla="*/ 632 w 1117"/>
                    <a:gd name="T71" fmla="*/ 251 h 983"/>
                    <a:gd name="T72" fmla="*/ 476 w 1117"/>
                    <a:gd name="T73" fmla="*/ 110 h 983"/>
                    <a:gd name="T74" fmla="*/ 290 w 1117"/>
                    <a:gd name="T75" fmla="*/ 118 h 983"/>
                    <a:gd name="T76" fmla="*/ 279 w 1117"/>
                    <a:gd name="T77" fmla="*/ 118 h 983"/>
                    <a:gd name="T78" fmla="*/ 249 w 1117"/>
                    <a:gd name="T79" fmla="*/ 136 h 983"/>
                    <a:gd name="T80" fmla="*/ 211 w 1117"/>
                    <a:gd name="T81" fmla="*/ 147 h 983"/>
                    <a:gd name="T82" fmla="*/ 173 w 1117"/>
                    <a:gd name="T83" fmla="*/ 172 h 983"/>
                    <a:gd name="T84" fmla="*/ 131 w 1117"/>
                    <a:gd name="T85" fmla="*/ 207 h 983"/>
                    <a:gd name="T86" fmla="*/ 95 w 1117"/>
                    <a:gd name="T87" fmla="*/ 251 h 983"/>
                    <a:gd name="T88" fmla="*/ 49 w 1117"/>
                    <a:gd name="T89" fmla="*/ 386 h 983"/>
                    <a:gd name="T90" fmla="*/ 45 w 1117"/>
                    <a:gd name="T91" fmla="*/ 473 h 983"/>
                    <a:gd name="T92" fmla="*/ 57 w 1117"/>
                    <a:gd name="T93" fmla="*/ 580 h 983"/>
                    <a:gd name="T94" fmla="*/ 68 w 1117"/>
                    <a:gd name="T95" fmla="*/ 694 h 983"/>
                    <a:gd name="T96" fmla="*/ 80 w 1117"/>
                    <a:gd name="T97" fmla="*/ 806 h 983"/>
                    <a:gd name="T98" fmla="*/ 91 w 1117"/>
                    <a:gd name="T99" fmla="*/ 945 h 983"/>
                    <a:gd name="T100" fmla="*/ 101 w 1117"/>
                    <a:gd name="T101" fmla="*/ 1083 h 983"/>
                    <a:gd name="T102" fmla="*/ 104 w 1117"/>
                    <a:gd name="T103" fmla="*/ 1237 h 983"/>
                    <a:gd name="T104" fmla="*/ 108 w 1117"/>
                    <a:gd name="T105" fmla="*/ 1397 h 983"/>
                    <a:gd name="T106" fmla="*/ 104 w 1117"/>
                    <a:gd name="T107" fmla="*/ 1560 h 983"/>
                    <a:gd name="T108" fmla="*/ 91 w 1117"/>
                    <a:gd name="T109" fmla="*/ 1709 h 98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17"/>
                    <a:gd name="T166" fmla="*/ 0 h 983"/>
                    <a:gd name="T167" fmla="*/ 1117 w 1117"/>
                    <a:gd name="T168" fmla="*/ 983 h 98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17" h="983">
                      <a:moveTo>
                        <a:pt x="258" y="609"/>
                      </a:moveTo>
                      <a:lnTo>
                        <a:pt x="68" y="715"/>
                      </a:lnTo>
                      <a:lnTo>
                        <a:pt x="32" y="702"/>
                      </a:lnTo>
                      <a:lnTo>
                        <a:pt x="32" y="700"/>
                      </a:lnTo>
                      <a:lnTo>
                        <a:pt x="36" y="694"/>
                      </a:lnTo>
                      <a:lnTo>
                        <a:pt x="36" y="689"/>
                      </a:lnTo>
                      <a:lnTo>
                        <a:pt x="38" y="683"/>
                      </a:lnTo>
                      <a:lnTo>
                        <a:pt x="40" y="675"/>
                      </a:lnTo>
                      <a:lnTo>
                        <a:pt x="44" y="668"/>
                      </a:lnTo>
                      <a:lnTo>
                        <a:pt x="44" y="658"/>
                      </a:lnTo>
                      <a:lnTo>
                        <a:pt x="45" y="649"/>
                      </a:lnTo>
                      <a:lnTo>
                        <a:pt x="45" y="643"/>
                      </a:lnTo>
                      <a:lnTo>
                        <a:pt x="49" y="639"/>
                      </a:lnTo>
                      <a:lnTo>
                        <a:pt x="49" y="632"/>
                      </a:lnTo>
                      <a:lnTo>
                        <a:pt x="51" y="628"/>
                      </a:lnTo>
                      <a:lnTo>
                        <a:pt x="51" y="620"/>
                      </a:lnTo>
                      <a:lnTo>
                        <a:pt x="51" y="614"/>
                      </a:lnTo>
                      <a:lnTo>
                        <a:pt x="53" y="607"/>
                      </a:lnTo>
                      <a:lnTo>
                        <a:pt x="53" y="601"/>
                      </a:lnTo>
                      <a:lnTo>
                        <a:pt x="55" y="594"/>
                      </a:lnTo>
                      <a:lnTo>
                        <a:pt x="55" y="586"/>
                      </a:lnTo>
                      <a:lnTo>
                        <a:pt x="57" y="578"/>
                      </a:lnTo>
                      <a:lnTo>
                        <a:pt x="57" y="571"/>
                      </a:lnTo>
                      <a:lnTo>
                        <a:pt x="57" y="563"/>
                      </a:lnTo>
                      <a:lnTo>
                        <a:pt x="57" y="554"/>
                      </a:lnTo>
                      <a:lnTo>
                        <a:pt x="57" y="544"/>
                      </a:lnTo>
                      <a:lnTo>
                        <a:pt x="59" y="537"/>
                      </a:lnTo>
                      <a:lnTo>
                        <a:pt x="59" y="527"/>
                      </a:lnTo>
                      <a:lnTo>
                        <a:pt x="59" y="518"/>
                      </a:lnTo>
                      <a:lnTo>
                        <a:pt x="59" y="508"/>
                      </a:lnTo>
                      <a:lnTo>
                        <a:pt x="59" y="498"/>
                      </a:lnTo>
                      <a:lnTo>
                        <a:pt x="57" y="487"/>
                      </a:lnTo>
                      <a:lnTo>
                        <a:pt x="57" y="478"/>
                      </a:lnTo>
                      <a:lnTo>
                        <a:pt x="55" y="468"/>
                      </a:lnTo>
                      <a:lnTo>
                        <a:pt x="55" y="457"/>
                      </a:lnTo>
                      <a:lnTo>
                        <a:pt x="55" y="445"/>
                      </a:lnTo>
                      <a:lnTo>
                        <a:pt x="53" y="434"/>
                      </a:lnTo>
                      <a:lnTo>
                        <a:pt x="53" y="422"/>
                      </a:lnTo>
                      <a:lnTo>
                        <a:pt x="53" y="413"/>
                      </a:lnTo>
                      <a:lnTo>
                        <a:pt x="51" y="400"/>
                      </a:lnTo>
                      <a:lnTo>
                        <a:pt x="49" y="388"/>
                      </a:lnTo>
                      <a:lnTo>
                        <a:pt x="45" y="375"/>
                      </a:lnTo>
                      <a:lnTo>
                        <a:pt x="44" y="363"/>
                      </a:lnTo>
                      <a:lnTo>
                        <a:pt x="42" y="350"/>
                      </a:lnTo>
                      <a:lnTo>
                        <a:pt x="40" y="337"/>
                      </a:lnTo>
                      <a:lnTo>
                        <a:pt x="36" y="324"/>
                      </a:lnTo>
                      <a:lnTo>
                        <a:pt x="34" y="310"/>
                      </a:lnTo>
                      <a:lnTo>
                        <a:pt x="30" y="295"/>
                      </a:lnTo>
                      <a:lnTo>
                        <a:pt x="26" y="282"/>
                      </a:lnTo>
                      <a:lnTo>
                        <a:pt x="25" y="266"/>
                      </a:lnTo>
                      <a:lnTo>
                        <a:pt x="21" y="253"/>
                      </a:lnTo>
                      <a:lnTo>
                        <a:pt x="15" y="238"/>
                      </a:lnTo>
                      <a:lnTo>
                        <a:pt x="11" y="223"/>
                      </a:lnTo>
                      <a:lnTo>
                        <a:pt x="7" y="209"/>
                      </a:lnTo>
                      <a:lnTo>
                        <a:pt x="4" y="194"/>
                      </a:lnTo>
                      <a:lnTo>
                        <a:pt x="2" y="192"/>
                      </a:lnTo>
                      <a:lnTo>
                        <a:pt x="2" y="187"/>
                      </a:lnTo>
                      <a:lnTo>
                        <a:pt x="0" y="181"/>
                      </a:lnTo>
                      <a:lnTo>
                        <a:pt x="0" y="177"/>
                      </a:lnTo>
                      <a:lnTo>
                        <a:pt x="0" y="171"/>
                      </a:lnTo>
                      <a:lnTo>
                        <a:pt x="2" y="166"/>
                      </a:lnTo>
                      <a:lnTo>
                        <a:pt x="2" y="158"/>
                      </a:lnTo>
                      <a:lnTo>
                        <a:pt x="2" y="151"/>
                      </a:lnTo>
                      <a:lnTo>
                        <a:pt x="4" y="143"/>
                      </a:lnTo>
                      <a:lnTo>
                        <a:pt x="6" y="135"/>
                      </a:lnTo>
                      <a:lnTo>
                        <a:pt x="9" y="128"/>
                      </a:lnTo>
                      <a:lnTo>
                        <a:pt x="13" y="120"/>
                      </a:lnTo>
                      <a:lnTo>
                        <a:pt x="17" y="111"/>
                      </a:lnTo>
                      <a:lnTo>
                        <a:pt x="25" y="103"/>
                      </a:lnTo>
                      <a:lnTo>
                        <a:pt x="30" y="93"/>
                      </a:lnTo>
                      <a:lnTo>
                        <a:pt x="38" y="86"/>
                      </a:lnTo>
                      <a:lnTo>
                        <a:pt x="42" y="80"/>
                      </a:lnTo>
                      <a:lnTo>
                        <a:pt x="47" y="76"/>
                      </a:lnTo>
                      <a:lnTo>
                        <a:pt x="53" y="73"/>
                      </a:lnTo>
                      <a:lnTo>
                        <a:pt x="59" y="69"/>
                      </a:lnTo>
                      <a:lnTo>
                        <a:pt x="64" y="63"/>
                      </a:lnTo>
                      <a:lnTo>
                        <a:pt x="70" y="59"/>
                      </a:lnTo>
                      <a:lnTo>
                        <a:pt x="76" y="55"/>
                      </a:lnTo>
                      <a:lnTo>
                        <a:pt x="84" y="52"/>
                      </a:lnTo>
                      <a:lnTo>
                        <a:pt x="89" y="48"/>
                      </a:lnTo>
                      <a:lnTo>
                        <a:pt x="99" y="44"/>
                      </a:lnTo>
                      <a:lnTo>
                        <a:pt x="104" y="40"/>
                      </a:lnTo>
                      <a:lnTo>
                        <a:pt x="114" y="38"/>
                      </a:lnTo>
                      <a:lnTo>
                        <a:pt x="123" y="35"/>
                      </a:lnTo>
                      <a:lnTo>
                        <a:pt x="131" y="31"/>
                      </a:lnTo>
                      <a:lnTo>
                        <a:pt x="141" y="27"/>
                      </a:lnTo>
                      <a:lnTo>
                        <a:pt x="152" y="25"/>
                      </a:lnTo>
                      <a:lnTo>
                        <a:pt x="161" y="21"/>
                      </a:lnTo>
                      <a:lnTo>
                        <a:pt x="173" y="17"/>
                      </a:lnTo>
                      <a:lnTo>
                        <a:pt x="186" y="15"/>
                      </a:lnTo>
                      <a:lnTo>
                        <a:pt x="198" y="14"/>
                      </a:lnTo>
                      <a:lnTo>
                        <a:pt x="211" y="12"/>
                      </a:lnTo>
                      <a:lnTo>
                        <a:pt x="224" y="8"/>
                      </a:lnTo>
                      <a:lnTo>
                        <a:pt x="237" y="6"/>
                      </a:lnTo>
                      <a:lnTo>
                        <a:pt x="251" y="6"/>
                      </a:lnTo>
                      <a:lnTo>
                        <a:pt x="266" y="4"/>
                      </a:lnTo>
                      <a:lnTo>
                        <a:pt x="281" y="2"/>
                      </a:lnTo>
                      <a:lnTo>
                        <a:pt x="298" y="2"/>
                      </a:lnTo>
                      <a:lnTo>
                        <a:pt x="315" y="2"/>
                      </a:lnTo>
                      <a:lnTo>
                        <a:pt x="331" y="2"/>
                      </a:lnTo>
                      <a:lnTo>
                        <a:pt x="348" y="0"/>
                      </a:lnTo>
                      <a:lnTo>
                        <a:pt x="365" y="0"/>
                      </a:lnTo>
                      <a:lnTo>
                        <a:pt x="382" y="0"/>
                      </a:lnTo>
                      <a:lnTo>
                        <a:pt x="397" y="0"/>
                      </a:lnTo>
                      <a:lnTo>
                        <a:pt x="414" y="2"/>
                      </a:lnTo>
                      <a:lnTo>
                        <a:pt x="431" y="2"/>
                      </a:lnTo>
                      <a:lnTo>
                        <a:pt x="448" y="4"/>
                      </a:lnTo>
                      <a:lnTo>
                        <a:pt x="464" y="4"/>
                      </a:lnTo>
                      <a:lnTo>
                        <a:pt x="481" y="6"/>
                      </a:lnTo>
                      <a:lnTo>
                        <a:pt x="496" y="8"/>
                      </a:lnTo>
                      <a:lnTo>
                        <a:pt x="515" y="12"/>
                      </a:lnTo>
                      <a:lnTo>
                        <a:pt x="530" y="15"/>
                      </a:lnTo>
                      <a:lnTo>
                        <a:pt x="547" y="17"/>
                      </a:lnTo>
                      <a:lnTo>
                        <a:pt x="562" y="21"/>
                      </a:lnTo>
                      <a:lnTo>
                        <a:pt x="580" y="27"/>
                      </a:lnTo>
                      <a:lnTo>
                        <a:pt x="597" y="29"/>
                      </a:lnTo>
                      <a:lnTo>
                        <a:pt x="612" y="35"/>
                      </a:lnTo>
                      <a:lnTo>
                        <a:pt x="627" y="40"/>
                      </a:lnTo>
                      <a:lnTo>
                        <a:pt x="644" y="48"/>
                      </a:lnTo>
                      <a:lnTo>
                        <a:pt x="659" y="54"/>
                      </a:lnTo>
                      <a:lnTo>
                        <a:pt x="675" y="59"/>
                      </a:lnTo>
                      <a:lnTo>
                        <a:pt x="690" y="67"/>
                      </a:lnTo>
                      <a:lnTo>
                        <a:pt x="707" y="76"/>
                      </a:lnTo>
                      <a:lnTo>
                        <a:pt x="720" y="84"/>
                      </a:lnTo>
                      <a:lnTo>
                        <a:pt x="735" y="93"/>
                      </a:lnTo>
                      <a:lnTo>
                        <a:pt x="749" y="101"/>
                      </a:lnTo>
                      <a:lnTo>
                        <a:pt x="764" y="112"/>
                      </a:lnTo>
                      <a:lnTo>
                        <a:pt x="779" y="122"/>
                      </a:lnTo>
                      <a:lnTo>
                        <a:pt x="794" y="133"/>
                      </a:lnTo>
                      <a:lnTo>
                        <a:pt x="808" y="147"/>
                      </a:lnTo>
                      <a:lnTo>
                        <a:pt x="823" y="160"/>
                      </a:lnTo>
                      <a:lnTo>
                        <a:pt x="834" y="171"/>
                      </a:lnTo>
                      <a:lnTo>
                        <a:pt x="848" y="185"/>
                      </a:lnTo>
                      <a:lnTo>
                        <a:pt x="863" y="200"/>
                      </a:lnTo>
                      <a:lnTo>
                        <a:pt x="876" y="215"/>
                      </a:lnTo>
                      <a:lnTo>
                        <a:pt x="887" y="230"/>
                      </a:lnTo>
                      <a:lnTo>
                        <a:pt x="901" y="247"/>
                      </a:lnTo>
                      <a:lnTo>
                        <a:pt x="912" y="265"/>
                      </a:lnTo>
                      <a:lnTo>
                        <a:pt x="925" y="284"/>
                      </a:lnTo>
                      <a:lnTo>
                        <a:pt x="935" y="303"/>
                      </a:lnTo>
                      <a:lnTo>
                        <a:pt x="948" y="322"/>
                      </a:lnTo>
                      <a:lnTo>
                        <a:pt x="958" y="343"/>
                      </a:lnTo>
                      <a:lnTo>
                        <a:pt x="969" y="363"/>
                      </a:lnTo>
                      <a:lnTo>
                        <a:pt x="981" y="386"/>
                      </a:lnTo>
                      <a:lnTo>
                        <a:pt x="990" y="409"/>
                      </a:lnTo>
                      <a:lnTo>
                        <a:pt x="1001" y="432"/>
                      </a:lnTo>
                      <a:lnTo>
                        <a:pt x="1011" y="459"/>
                      </a:lnTo>
                      <a:lnTo>
                        <a:pt x="1019" y="483"/>
                      </a:lnTo>
                      <a:lnTo>
                        <a:pt x="1028" y="510"/>
                      </a:lnTo>
                      <a:lnTo>
                        <a:pt x="1038" y="537"/>
                      </a:lnTo>
                      <a:lnTo>
                        <a:pt x="1045" y="565"/>
                      </a:lnTo>
                      <a:lnTo>
                        <a:pt x="1053" y="594"/>
                      </a:lnTo>
                      <a:lnTo>
                        <a:pt x="1060" y="624"/>
                      </a:lnTo>
                      <a:lnTo>
                        <a:pt x="1068" y="654"/>
                      </a:lnTo>
                      <a:lnTo>
                        <a:pt x="1076" y="689"/>
                      </a:lnTo>
                      <a:lnTo>
                        <a:pt x="1081" y="721"/>
                      </a:lnTo>
                      <a:lnTo>
                        <a:pt x="1087" y="755"/>
                      </a:lnTo>
                      <a:lnTo>
                        <a:pt x="1093" y="789"/>
                      </a:lnTo>
                      <a:lnTo>
                        <a:pt x="1100" y="827"/>
                      </a:lnTo>
                      <a:lnTo>
                        <a:pt x="1104" y="864"/>
                      </a:lnTo>
                      <a:lnTo>
                        <a:pt x="1108" y="902"/>
                      </a:lnTo>
                      <a:lnTo>
                        <a:pt x="1112" y="942"/>
                      </a:lnTo>
                      <a:lnTo>
                        <a:pt x="1117" y="983"/>
                      </a:lnTo>
                      <a:lnTo>
                        <a:pt x="1072" y="974"/>
                      </a:lnTo>
                      <a:lnTo>
                        <a:pt x="1072" y="972"/>
                      </a:lnTo>
                      <a:lnTo>
                        <a:pt x="1072" y="970"/>
                      </a:lnTo>
                      <a:lnTo>
                        <a:pt x="1072" y="966"/>
                      </a:lnTo>
                      <a:lnTo>
                        <a:pt x="1072" y="961"/>
                      </a:lnTo>
                      <a:lnTo>
                        <a:pt x="1070" y="953"/>
                      </a:lnTo>
                      <a:lnTo>
                        <a:pt x="1070" y="947"/>
                      </a:lnTo>
                      <a:lnTo>
                        <a:pt x="1070" y="938"/>
                      </a:lnTo>
                      <a:lnTo>
                        <a:pt x="1070" y="928"/>
                      </a:lnTo>
                      <a:lnTo>
                        <a:pt x="1068" y="917"/>
                      </a:lnTo>
                      <a:lnTo>
                        <a:pt x="1066" y="904"/>
                      </a:lnTo>
                      <a:lnTo>
                        <a:pt x="1066" y="890"/>
                      </a:lnTo>
                      <a:lnTo>
                        <a:pt x="1064" y="877"/>
                      </a:lnTo>
                      <a:lnTo>
                        <a:pt x="1062" y="862"/>
                      </a:lnTo>
                      <a:lnTo>
                        <a:pt x="1060" y="846"/>
                      </a:lnTo>
                      <a:lnTo>
                        <a:pt x="1058" y="829"/>
                      </a:lnTo>
                      <a:lnTo>
                        <a:pt x="1058" y="814"/>
                      </a:lnTo>
                      <a:lnTo>
                        <a:pt x="1055" y="795"/>
                      </a:lnTo>
                      <a:lnTo>
                        <a:pt x="1051" y="776"/>
                      </a:lnTo>
                      <a:lnTo>
                        <a:pt x="1049" y="757"/>
                      </a:lnTo>
                      <a:lnTo>
                        <a:pt x="1045" y="736"/>
                      </a:lnTo>
                      <a:lnTo>
                        <a:pt x="1041" y="715"/>
                      </a:lnTo>
                      <a:lnTo>
                        <a:pt x="1038" y="694"/>
                      </a:lnTo>
                      <a:lnTo>
                        <a:pt x="1032" y="673"/>
                      </a:lnTo>
                      <a:lnTo>
                        <a:pt x="1028" y="653"/>
                      </a:lnTo>
                      <a:lnTo>
                        <a:pt x="1022" y="630"/>
                      </a:lnTo>
                      <a:lnTo>
                        <a:pt x="1017" y="609"/>
                      </a:lnTo>
                      <a:lnTo>
                        <a:pt x="1011" y="586"/>
                      </a:lnTo>
                      <a:lnTo>
                        <a:pt x="1003" y="563"/>
                      </a:lnTo>
                      <a:lnTo>
                        <a:pt x="996" y="538"/>
                      </a:lnTo>
                      <a:lnTo>
                        <a:pt x="988" y="518"/>
                      </a:lnTo>
                      <a:lnTo>
                        <a:pt x="981" y="493"/>
                      </a:lnTo>
                      <a:lnTo>
                        <a:pt x="973" y="472"/>
                      </a:lnTo>
                      <a:lnTo>
                        <a:pt x="963" y="447"/>
                      </a:lnTo>
                      <a:lnTo>
                        <a:pt x="952" y="424"/>
                      </a:lnTo>
                      <a:lnTo>
                        <a:pt x="943" y="402"/>
                      </a:lnTo>
                      <a:lnTo>
                        <a:pt x="931" y="379"/>
                      </a:lnTo>
                      <a:lnTo>
                        <a:pt x="920" y="358"/>
                      </a:lnTo>
                      <a:lnTo>
                        <a:pt x="906" y="337"/>
                      </a:lnTo>
                      <a:lnTo>
                        <a:pt x="893" y="314"/>
                      </a:lnTo>
                      <a:lnTo>
                        <a:pt x="882" y="293"/>
                      </a:lnTo>
                      <a:lnTo>
                        <a:pt x="867" y="272"/>
                      </a:lnTo>
                      <a:lnTo>
                        <a:pt x="851" y="253"/>
                      </a:lnTo>
                      <a:lnTo>
                        <a:pt x="836" y="232"/>
                      </a:lnTo>
                      <a:lnTo>
                        <a:pt x="821" y="215"/>
                      </a:lnTo>
                      <a:lnTo>
                        <a:pt x="804" y="196"/>
                      </a:lnTo>
                      <a:lnTo>
                        <a:pt x="785" y="179"/>
                      </a:lnTo>
                      <a:lnTo>
                        <a:pt x="768" y="162"/>
                      </a:lnTo>
                      <a:lnTo>
                        <a:pt x="749" y="147"/>
                      </a:lnTo>
                      <a:lnTo>
                        <a:pt x="728" y="131"/>
                      </a:lnTo>
                      <a:lnTo>
                        <a:pt x="707" y="118"/>
                      </a:lnTo>
                      <a:lnTo>
                        <a:pt x="684" y="103"/>
                      </a:lnTo>
                      <a:lnTo>
                        <a:pt x="663" y="93"/>
                      </a:lnTo>
                      <a:lnTo>
                        <a:pt x="638" y="80"/>
                      </a:lnTo>
                      <a:lnTo>
                        <a:pt x="614" y="71"/>
                      </a:lnTo>
                      <a:lnTo>
                        <a:pt x="589" y="61"/>
                      </a:lnTo>
                      <a:lnTo>
                        <a:pt x="564" y="55"/>
                      </a:lnTo>
                      <a:lnTo>
                        <a:pt x="536" y="48"/>
                      </a:lnTo>
                      <a:lnTo>
                        <a:pt x="507" y="42"/>
                      </a:lnTo>
                      <a:lnTo>
                        <a:pt x="479" y="40"/>
                      </a:lnTo>
                      <a:lnTo>
                        <a:pt x="450" y="38"/>
                      </a:lnTo>
                      <a:lnTo>
                        <a:pt x="418" y="36"/>
                      </a:lnTo>
                      <a:lnTo>
                        <a:pt x="386" y="38"/>
                      </a:lnTo>
                      <a:lnTo>
                        <a:pt x="353" y="40"/>
                      </a:lnTo>
                      <a:lnTo>
                        <a:pt x="321" y="44"/>
                      </a:lnTo>
                      <a:lnTo>
                        <a:pt x="319" y="44"/>
                      </a:lnTo>
                      <a:lnTo>
                        <a:pt x="317" y="44"/>
                      </a:lnTo>
                      <a:lnTo>
                        <a:pt x="312" y="44"/>
                      </a:lnTo>
                      <a:lnTo>
                        <a:pt x="308" y="44"/>
                      </a:lnTo>
                      <a:lnTo>
                        <a:pt x="300" y="44"/>
                      </a:lnTo>
                      <a:lnTo>
                        <a:pt x="293" y="44"/>
                      </a:lnTo>
                      <a:lnTo>
                        <a:pt x="283" y="46"/>
                      </a:lnTo>
                      <a:lnTo>
                        <a:pt x="274" y="48"/>
                      </a:lnTo>
                      <a:lnTo>
                        <a:pt x="268" y="48"/>
                      </a:lnTo>
                      <a:lnTo>
                        <a:pt x="260" y="48"/>
                      </a:lnTo>
                      <a:lnTo>
                        <a:pt x="255" y="48"/>
                      </a:lnTo>
                      <a:lnTo>
                        <a:pt x="249" y="50"/>
                      </a:lnTo>
                      <a:lnTo>
                        <a:pt x="243" y="50"/>
                      </a:lnTo>
                      <a:lnTo>
                        <a:pt x="237" y="50"/>
                      </a:lnTo>
                      <a:lnTo>
                        <a:pt x="232" y="52"/>
                      </a:lnTo>
                      <a:lnTo>
                        <a:pt x="226" y="54"/>
                      </a:lnTo>
                      <a:lnTo>
                        <a:pt x="218" y="54"/>
                      </a:lnTo>
                      <a:lnTo>
                        <a:pt x="211" y="55"/>
                      </a:lnTo>
                      <a:lnTo>
                        <a:pt x="205" y="55"/>
                      </a:lnTo>
                      <a:lnTo>
                        <a:pt x="199" y="57"/>
                      </a:lnTo>
                      <a:lnTo>
                        <a:pt x="192" y="59"/>
                      </a:lnTo>
                      <a:lnTo>
                        <a:pt x="184" y="61"/>
                      </a:lnTo>
                      <a:lnTo>
                        <a:pt x="179" y="61"/>
                      </a:lnTo>
                      <a:lnTo>
                        <a:pt x="173" y="65"/>
                      </a:lnTo>
                      <a:lnTo>
                        <a:pt x="165" y="65"/>
                      </a:lnTo>
                      <a:lnTo>
                        <a:pt x="158" y="67"/>
                      </a:lnTo>
                      <a:lnTo>
                        <a:pt x="150" y="69"/>
                      </a:lnTo>
                      <a:lnTo>
                        <a:pt x="144" y="73"/>
                      </a:lnTo>
                      <a:lnTo>
                        <a:pt x="139" y="74"/>
                      </a:lnTo>
                      <a:lnTo>
                        <a:pt x="131" y="76"/>
                      </a:lnTo>
                      <a:lnTo>
                        <a:pt x="125" y="78"/>
                      </a:lnTo>
                      <a:lnTo>
                        <a:pt x="120" y="80"/>
                      </a:lnTo>
                      <a:lnTo>
                        <a:pt x="114" y="84"/>
                      </a:lnTo>
                      <a:lnTo>
                        <a:pt x="108" y="86"/>
                      </a:lnTo>
                      <a:lnTo>
                        <a:pt x="101" y="90"/>
                      </a:lnTo>
                      <a:lnTo>
                        <a:pt x="95" y="93"/>
                      </a:lnTo>
                      <a:lnTo>
                        <a:pt x="85" y="99"/>
                      </a:lnTo>
                      <a:lnTo>
                        <a:pt x="76" y="107"/>
                      </a:lnTo>
                      <a:lnTo>
                        <a:pt x="66" y="114"/>
                      </a:lnTo>
                      <a:lnTo>
                        <a:pt x="61" y="122"/>
                      </a:lnTo>
                      <a:lnTo>
                        <a:pt x="53" y="131"/>
                      </a:lnTo>
                      <a:lnTo>
                        <a:pt x="49" y="143"/>
                      </a:lnTo>
                      <a:lnTo>
                        <a:pt x="47" y="147"/>
                      </a:lnTo>
                      <a:lnTo>
                        <a:pt x="45" y="152"/>
                      </a:lnTo>
                      <a:lnTo>
                        <a:pt x="45" y="158"/>
                      </a:lnTo>
                      <a:lnTo>
                        <a:pt x="45" y="166"/>
                      </a:lnTo>
                      <a:lnTo>
                        <a:pt x="45" y="170"/>
                      </a:lnTo>
                      <a:lnTo>
                        <a:pt x="45" y="175"/>
                      </a:lnTo>
                      <a:lnTo>
                        <a:pt x="45" y="183"/>
                      </a:lnTo>
                      <a:lnTo>
                        <a:pt x="49" y="190"/>
                      </a:lnTo>
                      <a:lnTo>
                        <a:pt x="49" y="192"/>
                      </a:lnTo>
                      <a:lnTo>
                        <a:pt x="53" y="202"/>
                      </a:lnTo>
                      <a:lnTo>
                        <a:pt x="53" y="208"/>
                      </a:lnTo>
                      <a:lnTo>
                        <a:pt x="57" y="215"/>
                      </a:lnTo>
                      <a:lnTo>
                        <a:pt x="61" y="223"/>
                      </a:lnTo>
                      <a:lnTo>
                        <a:pt x="63" y="234"/>
                      </a:lnTo>
                      <a:lnTo>
                        <a:pt x="64" y="240"/>
                      </a:lnTo>
                      <a:lnTo>
                        <a:pt x="66" y="246"/>
                      </a:lnTo>
                      <a:lnTo>
                        <a:pt x="66" y="251"/>
                      </a:lnTo>
                      <a:lnTo>
                        <a:pt x="68" y="257"/>
                      </a:lnTo>
                      <a:lnTo>
                        <a:pt x="70" y="265"/>
                      </a:lnTo>
                      <a:lnTo>
                        <a:pt x="74" y="270"/>
                      </a:lnTo>
                      <a:lnTo>
                        <a:pt x="74" y="278"/>
                      </a:lnTo>
                      <a:lnTo>
                        <a:pt x="78" y="286"/>
                      </a:lnTo>
                      <a:lnTo>
                        <a:pt x="78" y="291"/>
                      </a:lnTo>
                      <a:lnTo>
                        <a:pt x="80" y="299"/>
                      </a:lnTo>
                      <a:lnTo>
                        <a:pt x="82" y="306"/>
                      </a:lnTo>
                      <a:lnTo>
                        <a:pt x="84" y="316"/>
                      </a:lnTo>
                      <a:lnTo>
                        <a:pt x="85" y="324"/>
                      </a:lnTo>
                      <a:lnTo>
                        <a:pt x="87" y="331"/>
                      </a:lnTo>
                      <a:lnTo>
                        <a:pt x="89" y="341"/>
                      </a:lnTo>
                      <a:lnTo>
                        <a:pt x="91" y="350"/>
                      </a:lnTo>
                      <a:lnTo>
                        <a:pt x="93" y="358"/>
                      </a:lnTo>
                      <a:lnTo>
                        <a:pt x="93" y="365"/>
                      </a:lnTo>
                      <a:lnTo>
                        <a:pt x="95" y="375"/>
                      </a:lnTo>
                      <a:lnTo>
                        <a:pt x="97" y="384"/>
                      </a:lnTo>
                      <a:lnTo>
                        <a:pt x="99" y="394"/>
                      </a:lnTo>
                      <a:lnTo>
                        <a:pt x="101" y="402"/>
                      </a:lnTo>
                      <a:lnTo>
                        <a:pt x="101" y="411"/>
                      </a:lnTo>
                      <a:lnTo>
                        <a:pt x="103" y="421"/>
                      </a:lnTo>
                      <a:lnTo>
                        <a:pt x="103" y="430"/>
                      </a:lnTo>
                      <a:lnTo>
                        <a:pt x="104" y="440"/>
                      </a:lnTo>
                      <a:lnTo>
                        <a:pt x="104" y="449"/>
                      </a:lnTo>
                      <a:lnTo>
                        <a:pt x="104" y="459"/>
                      </a:lnTo>
                      <a:lnTo>
                        <a:pt x="104" y="468"/>
                      </a:lnTo>
                      <a:lnTo>
                        <a:pt x="106" y="479"/>
                      </a:lnTo>
                      <a:lnTo>
                        <a:pt x="108" y="489"/>
                      </a:lnTo>
                      <a:lnTo>
                        <a:pt x="108" y="498"/>
                      </a:lnTo>
                      <a:lnTo>
                        <a:pt x="108" y="508"/>
                      </a:lnTo>
                      <a:lnTo>
                        <a:pt x="108" y="518"/>
                      </a:lnTo>
                      <a:lnTo>
                        <a:pt x="108" y="529"/>
                      </a:lnTo>
                      <a:lnTo>
                        <a:pt x="108" y="538"/>
                      </a:lnTo>
                      <a:lnTo>
                        <a:pt x="106" y="548"/>
                      </a:lnTo>
                      <a:lnTo>
                        <a:pt x="104" y="557"/>
                      </a:lnTo>
                      <a:lnTo>
                        <a:pt x="104" y="567"/>
                      </a:lnTo>
                      <a:lnTo>
                        <a:pt x="104" y="578"/>
                      </a:lnTo>
                      <a:lnTo>
                        <a:pt x="103" y="588"/>
                      </a:lnTo>
                      <a:lnTo>
                        <a:pt x="101" y="595"/>
                      </a:lnTo>
                      <a:lnTo>
                        <a:pt x="99" y="605"/>
                      </a:lnTo>
                      <a:lnTo>
                        <a:pt x="97" y="614"/>
                      </a:lnTo>
                      <a:lnTo>
                        <a:pt x="93" y="624"/>
                      </a:lnTo>
                      <a:lnTo>
                        <a:pt x="91" y="634"/>
                      </a:lnTo>
                      <a:lnTo>
                        <a:pt x="89" y="643"/>
                      </a:lnTo>
                      <a:lnTo>
                        <a:pt x="87" y="653"/>
                      </a:lnTo>
                      <a:lnTo>
                        <a:pt x="239" y="576"/>
                      </a:lnTo>
                      <a:lnTo>
                        <a:pt x="258" y="6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27" name="Freeform 44">
                  <a:extLst>
                    <a:ext uri="{FF2B5EF4-FFF2-40B4-BE49-F238E27FC236}">
                      <a16:creationId xmlns:a16="http://schemas.microsoft.com/office/drawing/2014/main" id="{B2836CD5-D47C-7D31-C8F9-C45711368A9C}"/>
                    </a:ext>
                  </a:extLst>
                </p:cNvPr>
                <p:cNvSpPr>
                  <a:spLocks/>
                </p:cNvSpPr>
                <p:nvPr/>
              </p:nvSpPr>
              <p:spPr bwMode="auto">
                <a:xfrm>
                  <a:off x="3309" y="1659"/>
                  <a:ext cx="219" cy="145"/>
                </a:xfrm>
                <a:custGeom>
                  <a:avLst/>
                  <a:gdLst>
                    <a:gd name="T0" fmla="*/ 12 w 221"/>
                    <a:gd name="T1" fmla="*/ 0 h 141"/>
                    <a:gd name="T2" fmla="*/ 162 w 221"/>
                    <a:gd name="T3" fmla="*/ 282 h 141"/>
                    <a:gd name="T4" fmla="*/ 148 w 221"/>
                    <a:gd name="T5" fmla="*/ 334 h 141"/>
                    <a:gd name="T6" fmla="*/ 0 w 221"/>
                    <a:gd name="T7" fmla="*/ 77 h 141"/>
                    <a:gd name="T8" fmla="*/ 12 w 221"/>
                    <a:gd name="T9" fmla="*/ 0 h 141"/>
                    <a:gd name="T10" fmla="*/ 12 w 221"/>
                    <a:gd name="T11" fmla="*/ 0 h 141"/>
                    <a:gd name="T12" fmla="*/ 0 60000 65536"/>
                    <a:gd name="T13" fmla="*/ 0 60000 65536"/>
                    <a:gd name="T14" fmla="*/ 0 60000 65536"/>
                    <a:gd name="T15" fmla="*/ 0 60000 65536"/>
                    <a:gd name="T16" fmla="*/ 0 60000 65536"/>
                    <a:gd name="T17" fmla="*/ 0 60000 65536"/>
                    <a:gd name="T18" fmla="*/ 0 w 221"/>
                    <a:gd name="T19" fmla="*/ 0 h 141"/>
                    <a:gd name="T20" fmla="*/ 221 w 221"/>
                    <a:gd name="T21" fmla="*/ 141 h 141"/>
                  </a:gdLst>
                  <a:ahLst/>
                  <a:cxnLst>
                    <a:cxn ang="T12">
                      <a:pos x="T0" y="T1"/>
                    </a:cxn>
                    <a:cxn ang="T13">
                      <a:pos x="T2" y="T3"/>
                    </a:cxn>
                    <a:cxn ang="T14">
                      <a:pos x="T4" y="T5"/>
                    </a:cxn>
                    <a:cxn ang="T15">
                      <a:pos x="T6" y="T7"/>
                    </a:cxn>
                    <a:cxn ang="T16">
                      <a:pos x="T8" y="T9"/>
                    </a:cxn>
                    <a:cxn ang="T17">
                      <a:pos x="T10" y="T11"/>
                    </a:cxn>
                  </a:cxnLst>
                  <a:rect l="T18" t="T19" r="T20" b="T21"/>
                  <a:pathLst>
                    <a:path w="221" h="141">
                      <a:moveTo>
                        <a:pt x="12" y="0"/>
                      </a:moveTo>
                      <a:lnTo>
                        <a:pt x="221" y="118"/>
                      </a:lnTo>
                      <a:lnTo>
                        <a:pt x="194" y="141"/>
                      </a:lnTo>
                      <a:lnTo>
                        <a:pt x="0" y="34"/>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28" name="Freeform 45">
                  <a:extLst>
                    <a:ext uri="{FF2B5EF4-FFF2-40B4-BE49-F238E27FC236}">
                      <a16:creationId xmlns:a16="http://schemas.microsoft.com/office/drawing/2014/main" id="{48EFF717-ADD4-549D-D257-9FAE9E14759A}"/>
                    </a:ext>
                  </a:extLst>
                </p:cNvPr>
                <p:cNvSpPr>
                  <a:spLocks/>
                </p:cNvSpPr>
                <p:nvPr/>
              </p:nvSpPr>
              <p:spPr bwMode="auto">
                <a:xfrm>
                  <a:off x="3383" y="1863"/>
                  <a:ext cx="155" cy="174"/>
                </a:xfrm>
                <a:custGeom>
                  <a:avLst/>
                  <a:gdLst>
                    <a:gd name="T0" fmla="*/ 85 w 155"/>
                    <a:gd name="T1" fmla="*/ 133 h 167"/>
                    <a:gd name="T2" fmla="*/ 70 w 155"/>
                    <a:gd name="T3" fmla="*/ 172 h 167"/>
                    <a:gd name="T4" fmla="*/ 58 w 155"/>
                    <a:gd name="T5" fmla="*/ 227 h 167"/>
                    <a:gd name="T6" fmla="*/ 47 w 155"/>
                    <a:gd name="T7" fmla="*/ 271 h 167"/>
                    <a:gd name="T8" fmla="*/ 38 w 155"/>
                    <a:gd name="T9" fmla="*/ 322 h 167"/>
                    <a:gd name="T10" fmla="*/ 34 w 155"/>
                    <a:gd name="T11" fmla="*/ 378 h 167"/>
                    <a:gd name="T12" fmla="*/ 36 w 155"/>
                    <a:gd name="T13" fmla="*/ 428 h 167"/>
                    <a:gd name="T14" fmla="*/ 49 w 155"/>
                    <a:gd name="T15" fmla="*/ 455 h 167"/>
                    <a:gd name="T16" fmla="*/ 62 w 155"/>
                    <a:gd name="T17" fmla="*/ 455 h 167"/>
                    <a:gd name="T18" fmla="*/ 79 w 155"/>
                    <a:gd name="T19" fmla="*/ 437 h 167"/>
                    <a:gd name="T20" fmla="*/ 95 w 155"/>
                    <a:gd name="T21" fmla="*/ 394 h 167"/>
                    <a:gd name="T22" fmla="*/ 110 w 155"/>
                    <a:gd name="T23" fmla="*/ 335 h 167"/>
                    <a:gd name="T24" fmla="*/ 121 w 155"/>
                    <a:gd name="T25" fmla="*/ 294 h 167"/>
                    <a:gd name="T26" fmla="*/ 136 w 155"/>
                    <a:gd name="T27" fmla="*/ 240 h 167"/>
                    <a:gd name="T28" fmla="*/ 155 w 155"/>
                    <a:gd name="T29" fmla="*/ 322 h 167"/>
                    <a:gd name="T30" fmla="*/ 152 w 155"/>
                    <a:gd name="T31" fmla="*/ 346 h 167"/>
                    <a:gd name="T32" fmla="*/ 142 w 155"/>
                    <a:gd name="T33" fmla="*/ 388 h 167"/>
                    <a:gd name="T34" fmla="*/ 127 w 155"/>
                    <a:gd name="T35" fmla="*/ 447 h 167"/>
                    <a:gd name="T36" fmla="*/ 108 w 155"/>
                    <a:gd name="T37" fmla="*/ 511 h 167"/>
                    <a:gd name="T38" fmla="*/ 87 w 155"/>
                    <a:gd name="T39" fmla="*/ 567 h 167"/>
                    <a:gd name="T40" fmla="*/ 66 w 155"/>
                    <a:gd name="T41" fmla="*/ 596 h 167"/>
                    <a:gd name="T42" fmla="*/ 43 w 155"/>
                    <a:gd name="T43" fmla="*/ 596 h 167"/>
                    <a:gd name="T44" fmla="*/ 22 w 155"/>
                    <a:gd name="T45" fmla="*/ 560 h 167"/>
                    <a:gd name="T46" fmla="*/ 13 w 155"/>
                    <a:gd name="T47" fmla="*/ 517 h 167"/>
                    <a:gd name="T48" fmla="*/ 7 w 155"/>
                    <a:gd name="T49" fmla="*/ 476 h 167"/>
                    <a:gd name="T50" fmla="*/ 3 w 155"/>
                    <a:gd name="T51" fmla="*/ 437 h 167"/>
                    <a:gd name="T52" fmla="*/ 1 w 155"/>
                    <a:gd name="T53" fmla="*/ 394 h 167"/>
                    <a:gd name="T54" fmla="*/ 0 w 155"/>
                    <a:gd name="T55" fmla="*/ 346 h 167"/>
                    <a:gd name="T56" fmla="*/ 3 w 155"/>
                    <a:gd name="T57" fmla="*/ 308 h 167"/>
                    <a:gd name="T58" fmla="*/ 11 w 155"/>
                    <a:gd name="T59" fmla="*/ 231 h 167"/>
                    <a:gd name="T60" fmla="*/ 22 w 155"/>
                    <a:gd name="T61" fmla="*/ 151 h 167"/>
                    <a:gd name="T62" fmla="*/ 36 w 155"/>
                    <a:gd name="T63" fmla="*/ 84 h 167"/>
                    <a:gd name="T64" fmla="*/ 49 w 155"/>
                    <a:gd name="T65" fmla="*/ 10 h 167"/>
                    <a:gd name="T66" fmla="*/ 62 w 155"/>
                    <a:gd name="T67" fmla="*/ 0 h 167"/>
                    <a:gd name="T68" fmla="*/ 89 w 155"/>
                    <a:gd name="T69" fmla="*/ 123 h 16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5"/>
                    <a:gd name="T106" fmla="*/ 0 h 167"/>
                    <a:gd name="T107" fmla="*/ 155 w 155"/>
                    <a:gd name="T108" fmla="*/ 167 h 16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5" h="167">
                      <a:moveTo>
                        <a:pt x="89" y="34"/>
                      </a:moveTo>
                      <a:lnTo>
                        <a:pt x="85" y="36"/>
                      </a:lnTo>
                      <a:lnTo>
                        <a:pt x="77" y="46"/>
                      </a:lnTo>
                      <a:lnTo>
                        <a:pt x="70" y="49"/>
                      </a:lnTo>
                      <a:lnTo>
                        <a:pt x="64" y="55"/>
                      </a:lnTo>
                      <a:lnTo>
                        <a:pt x="58" y="63"/>
                      </a:lnTo>
                      <a:lnTo>
                        <a:pt x="53" y="70"/>
                      </a:lnTo>
                      <a:lnTo>
                        <a:pt x="47" y="76"/>
                      </a:lnTo>
                      <a:lnTo>
                        <a:pt x="41" y="86"/>
                      </a:lnTo>
                      <a:lnTo>
                        <a:pt x="38" y="91"/>
                      </a:lnTo>
                      <a:lnTo>
                        <a:pt x="36" y="101"/>
                      </a:lnTo>
                      <a:lnTo>
                        <a:pt x="34" y="106"/>
                      </a:lnTo>
                      <a:lnTo>
                        <a:pt x="34" y="114"/>
                      </a:lnTo>
                      <a:lnTo>
                        <a:pt x="36" y="120"/>
                      </a:lnTo>
                      <a:lnTo>
                        <a:pt x="43" y="126"/>
                      </a:lnTo>
                      <a:lnTo>
                        <a:pt x="49" y="127"/>
                      </a:lnTo>
                      <a:lnTo>
                        <a:pt x="57" y="129"/>
                      </a:lnTo>
                      <a:lnTo>
                        <a:pt x="62" y="127"/>
                      </a:lnTo>
                      <a:lnTo>
                        <a:pt x="72" y="126"/>
                      </a:lnTo>
                      <a:lnTo>
                        <a:pt x="79" y="122"/>
                      </a:lnTo>
                      <a:lnTo>
                        <a:pt x="87" y="116"/>
                      </a:lnTo>
                      <a:lnTo>
                        <a:pt x="95" y="110"/>
                      </a:lnTo>
                      <a:lnTo>
                        <a:pt x="104" y="103"/>
                      </a:lnTo>
                      <a:lnTo>
                        <a:pt x="110" y="95"/>
                      </a:lnTo>
                      <a:lnTo>
                        <a:pt x="117" y="89"/>
                      </a:lnTo>
                      <a:lnTo>
                        <a:pt x="121" y="82"/>
                      </a:lnTo>
                      <a:lnTo>
                        <a:pt x="129" y="76"/>
                      </a:lnTo>
                      <a:lnTo>
                        <a:pt x="136" y="67"/>
                      </a:lnTo>
                      <a:lnTo>
                        <a:pt x="140" y="63"/>
                      </a:lnTo>
                      <a:lnTo>
                        <a:pt x="155" y="91"/>
                      </a:lnTo>
                      <a:lnTo>
                        <a:pt x="153" y="91"/>
                      </a:lnTo>
                      <a:lnTo>
                        <a:pt x="152" y="97"/>
                      </a:lnTo>
                      <a:lnTo>
                        <a:pt x="146" y="101"/>
                      </a:lnTo>
                      <a:lnTo>
                        <a:pt x="142" y="108"/>
                      </a:lnTo>
                      <a:lnTo>
                        <a:pt x="134" y="116"/>
                      </a:lnTo>
                      <a:lnTo>
                        <a:pt x="127" y="126"/>
                      </a:lnTo>
                      <a:lnTo>
                        <a:pt x="117" y="133"/>
                      </a:lnTo>
                      <a:lnTo>
                        <a:pt x="108" y="143"/>
                      </a:lnTo>
                      <a:lnTo>
                        <a:pt x="96" y="150"/>
                      </a:lnTo>
                      <a:lnTo>
                        <a:pt x="87" y="158"/>
                      </a:lnTo>
                      <a:lnTo>
                        <a:pt x="76" y="162"/>
                      </a:lnTo>
                      <a:lnTo>
                        <a:pt x="66" y="167"/>
                      </a:lnTo>
                      <a:lnTo>
                        <a:pt x="55" y="167"/>
                      </a:lnTo>
                      <a:lnTo>
                        <a:pt x="43" y="167"/>
                      </a:lnTo>
                      <a:lnTo>
                        <a:pt x="32" y="162"/>
                      </a:lnTo>
                      <a:lnTo>
                        <a:pt x="22" y="156"/>
                      </a:lnTo>
                      <a:lnTo>
                        <a:pt x="17" y="148"/>
                      </a:lnTo>
                      <a:lnTo>
                        <a:pt x="13" y="145"/>
                      </a:lnTo>
                      <a:lnTo>
                        <a:pt x="9" y="137"/>
                      </a:lnTo>
                      <a:lnTo>
                        <a:pt x="7" y="133"/>
                      </a:lnTo>
                      <a:lnTo>
                        <a:pt x="3" y="126"/>
                      </a:lnTo>
                      <a:lnTo>
                        <a:pt x="3" y="122"/>
                      </a:lnTo>
                      <a:lnTo>
                        <a:pt x="1" y="114"/>
                      </a:lnTo>
                      <a:lnTo>
                        <a:pt x="1" y="110"/>
                      </a:lnTo>
                      <a:lnTo>
                        <a:pt x="0" y="103"/>
                      </a:lnTo>
                      <a:lnTo>
                        <a:pt x="0" y="97"/>
                      </a:lnTo>
                      <a:lnTo>
                        <a:pt x="1" y="91"/>
                      </a:lnTo>
                      <a:lnTo>
                        <a:pt x="3" y="86"/>
                      </a:lnTo>
                      <a:lnTo>
                        <a:pt x="5" y="74"/>
                      </a:lnTo>
                      <a:lnTo>
                        <a:pt x="11" y="65"/>
                      </a:lnTo>
                      <a:lnTo>
                        <a:pt x="17" y="53"/>
                      </a:lnTo>
                      <a:lnTo>
                        <a:pt x="22" y="42"/>
                      </a:lnTo>
                      <a:lnTo>
                        <a:pt x="30" y="32"/>
                      </a:lnTo>
                      <a:lnTo>
                        <a:pt x="36" y="25"/>
                      </a:lnTo>
                      <a:lnTo>
                        <a:pt x="43" y="15"/>
                      </a:lnTo>
                      <a:lnTo>
                        <a:pt x="49" y="10"/>
                      </a:lnTo>
                      <a:lnTo>
                        <a:pt x="57" y="4"/>
                      </a:lnTo>
                      <a:lnTo>
                        <a:pt x="62" y="0"/>
                      </a:lnTo>
                      <a:lnTo>
                        <a:pt x="89"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29" name="Freeform 46">
                  <a:extLst>
                    <a:ext uri="{FF2B5EF4-FFF2-40B4-BE49-F238E27FC236}">
                      <a16:creationId xmlns:a16="http://schemas.microsoft.com/office/drawing/2014/main" id="{2A66C06B-CFF7-1180-39E6-E0547600C293}"/>
                    </a:ext>
                  </a:extLst>
                </p:cNvPr>
                <p:cNvSpPr>
                  <a:spLocks/>
                </p:cNvSpPr>
                <p:nvPr/>
              </p:nvSpPr>
              <p:spPr bwMode="auto">
                <a:xfrm>
                  <a:off x="3696" y="1923"/>
                  <a:ext cx="199" cy="141"/>
                </a:xfrm>
                <a:custGeom>
                  <a:avLst/>
                  <a:gdLst>
                    <a:gd name="T0" fmla="*/ 38 w 202"/>
                    <a:gd name="T1" fmla="*/ 83 h 135"/>
                    <a:gd name="T2" fmla="*/ 33 w 202"/>
                    <a:gd name="T3" fmla="*/ 140 h 135"/>
                    <a:gd name="T4" fmla="*/ 33 w 202"/>
                    <a:gd name="T5" fmla="*/ 186 h 135"/>
                    <a:gd name="T6" fmla="*/ 33 w 202"/>
                    <a:gd name="T7" fmla="*/ 241 h 135"/>
                    <a:gd name="T8" fmla="*/ 33 w 202"/>
                    <a:gd name="T9" fmla="*/ 291 h 135"/>
                    <a:gd name="T10" fmla="*/ 33 w 202"/>
                    <a:gd name="T11" fmla="*/ 332 h 135"/>
                    <a:gd name="T12" fmla="*/ 33 w 202"/>
                    <a:gd name="T13" fmla="*/ 373 h 135"/>
                    <a:gd name="T14" fmla="*/ 39 w 202"/>
                    <a:gd name="T15" fmla="*/ 378 h 135"/>
                    <a:gd name="T16" fmla="*/ 58 w 202"/>
                    <a:gd name="T17" fmla="*/ 362 h 135"/>
                    <a:gd name="T18" fmla="*/ 73 w 202"/>
                    <a:gd name="T19" fmla="*/ 326 h 135"/>
                    <a:gd name="T20" fmla="*/ 82 w 202"/>
                    <a:gd name="T21" fmla="*/ 262 h 135"/>
                    <a:gd name="T22" fmla="*/ 89 w 202"/>
                    <a:gd name="T23" fmla="*/ 194 h 135"/>
                    <a:gd name="T24" fmla="*/ 94 w 202"/>
                    <a:gd name="T25" fmla="*/ 123 h 135"/>
                    <a:gd name="T26" fmla="*/ 99 w 202"/>
                    <a:gd name="T27" fmla="*/ 58 h 135"/>
                    <a:gd name="T28" fmla="*/ 103 w 202"/>
                    <a:gd name="T29" fmla="*/ 4 h 135"/>
                    <a:gd name="T30" fmla="*/ 128 w 202"/>
                    <a:gd name="T31" fmla="*/ 11 h 135"/>
                    <a:gd name="T32" fmla="*/ 126 w 202"/>
                    <a:gd name="T33" fmla="*/ 58 h 135"/>
                    <a:gd name="T34" fmla="*/ 122 w 202"/>
                    <a:gd name="T35" fmla="*/ 123 h 135"/>
                    <a:gd name="T36" fmla="*/ 118 w 202"/>
                    <a:gd name="T37" fmla="*/ 159 h 135"/>
                    <a:gd name="T38" fmla="*/ 114 w 202"/>
                    <a:gd name="T39" fmla="*/ 203 h 135"/>
                    <a:gd name="T40" fmla="*/ 109 w 202"/>
                    <a:gd name="T41" fmla="*/ 256 h 135"/>
                    <a:gd name="T42" fmla="*/ 103 w 202"/>
                    <a:gd name="T43" fmla="*/ 312 h 135"/>
                    <a:gd name="T44" fmla="*/ 97 w 202"/>
                    <a:gd name="T45" fmla="*/ 347 h 135"/>
                    <a:gd name="T46" fmla="*/ 92 w 202"/>
                    <a:gd name="T47" fmla="*/ 395 h 135"/>
                    <a:gd name="T48" fmla="*/ 85 w 202"/>
                    <a:gd name="T49" fmla="*/ 428 h 135"/>
                    <a:gd name="T50" fmla="*/ 79 w 202"/>
                    <a:gd name="T51" fmla="*/ 467 h 135"/>
                    <a:gd name="T52" fmla="*/ 71 w 202"/>
                    <a:gd name="T53" fmla="*/ 488 h 135"/>
                    <a:gd name="T54" fmla="*/ 57 w 202"/>
                    <a:gd name="T55" fmla="*/ 510 h 135"/>
                    <a:gd name="T56" fmla="*/ 39 w 202"/>
                    <a:gd name="T57" fmla="*/ 520 h 135"/>
                    <a:gd name="T58" fmla="*/ 33 w 202"/>
                    <a:gd name="T59" fmla="*/ 510 h 135"/>
                    <a:gd name="T60" fmla="*/ 33 w 202"/>
                    <a:gd name="T61" fmla="*/ 488 h 135"/>
                    <a:gd name="T62" fmla="*/ 21 w 202"/>
                    <a:gd name="T63" fmla="*/ 467 h 135"/>
                    <a:gd name="T64" fmla="*/ 4 w 202"/>
                    <a:gd name="T65" fmla="*/ 395 h 135"/>
                    <a:gd name="T66" fmla="*/ 0 w 202"/>
                    <a:gd name="T67" fmla="*/ 316 h 135"/>
                    <a:gd name="T68" fmla="*/ 8 w 202"/>
                    <a:gd name="T69" fmla="*/ 235 h 135"/>
                    <a:gd name="T70" fmla="*/ 10 w 202"/>
                    <a:gd name="T71" fmla="*/ 178 h 135"/>
                    <a:gd name="T72" fmla="*/ 15 w 202"/>
                    <a:gd name="T73" fmla="*/ 146 h 135"/>
                    <a:gd name="T74" fmla="*/ 29 w 202"/>
                    <a:gd name="T75" fmla="*/ 70 h 135"/>
                    <a:gd name="T76" fmla="*/ 33 w 202"/>
                    <a:gd name="T77" fmla="*/ 6 h 135"/>
                    <a:gd name="T78" fmla="*/ 33 w 202"/>
                    <a:gd name="T79" fmla="*/ 0 h 135"/>
                    <a:gd name="T80" fmla="*/ 41 w 202"/>
                    <a:gd name="T81" fmla="*/ 70 h 13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2"/>
                    <a:gd name="T124" fmla="*/ 0 h 135"/>
                    <a:gd name="T125" fmla="*/ 202 w 202"/>
                    <a:gd name="T126" fmla="*/ 135 h 13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2" h="135">
                      <a:moveTo>
                        <a:pt x="72" y="19"/>
                      </a:moveTo>
                      <a:lnTo>
                        <a:pt x="69" y="23"/>
                      </a:lnTo>
                      <a:lnTo>
                        <a:pt x="61" y="30"/>
                      </a:lnTo>
                      <a:lnTo>
                        <a:pt x="57" y="36"/>
                      </a:lnTo>
                      <a:lnTo>
                        <a:pt x="51" y="42"/>
                      </a:lnTo>
                      <a:lnTo>
                        <a:pt x="48" y="49"/>
                      </a:lnTo>
                      <a:lnTo>
                        <a:pt x="44" y="55"/>
                      </a:lnTo>
                      <a:lnTo>
                        <a:pt x="40" y="63"/>
                      </a:lnTo>
                      <a:lnTo>
                        <a:pt x="38" y="68"/>
                      </a:lnTo>
                      <a:lnTo>
                        <a:pt x="36" y="76"/>
                      </a:lnTo>
                      <a:lnTo>
                        <a:pt x="36" y="84"/>
                      </a:lnTo>
                      <a:lnTo>
                        <a:pt x="38" y="87"/>
                      </a:lnTo>
                      <a:lnTo>
                        <a:pt x="44" y="93"/>
                      </a:lnTo>
                      <a:lnTo>
                        <a:pt x="50" y="97"/>
                      </a:lnTo>
                      <a:lnTo>
                        <a:pt x="61" y="99"/>
                      </a:lnTo>
                      <a:lnTo>
                        <a:pt x="70" y="99"/>
                      </a:lnTo>
                      <a:lnTo>
                        <a:pt x="82" y="97"/>
                      </a:lnTo>
                      <a:lnTo>
                        <a:pt x="89" y="95"/>
                      </a:lnTo>
                      <a:lnTo>
                        <a:pt x="101" y="89"/>
                      </a:lnTo>
                      <a:lnTo>
                        <a:pt x="108" y="84"/>
                      </a:lnTo>
                      <a:lnTo>
                        <a:pt x="118" y="76"/>
                      </a:lnTo>
                      <a:lnTo>
                        <a:pt x="126" y="68"/>
                      </a:lnTo>
                      <a:lnTo>
                        <a:pt x="133" y="61"/>
                      </a:lnTo>
                      <a:lnTo>
                        <a:pt x="139" y="51"/>
                      </a:lnTo>
                      <a:lnTo>
                        <a:pt x="146" y="42"/>
                      </a:lnTo>
                      <a:lnTo>
                        <a:pt x="150" y="32"/>
                      </a:lnTo>
                      <a:lnTo>
                        <a:pt x="158" y="25"/>
                      </a:lnTo>
                      <a:lnTo>
                        <a:pt x="160" y="15"/>
                      </a:lnTo>
                      <a:lnTo>
                        <a:pt x="164" y="9"/>
                      </a:lnTo>
                      <a:lnTo>
                        <a:pt x="165" y="4"/>
                      </a:lnTo>
                      <a:lnTo>
                        <a:pt x="169" y="0"/>
                      </a:lnTo>
                      <a:lnTo>
                        <a:pt x="202" y="11"/>
                      </a:lnTo>
                      <a:lnTo>
                        <a:pt x="200" y="11"/>
                      </a:lnTo>
                      <a:lnTo>
                        <a:pt x="198" y="15"/>
                      </a:lnTo>
                      <a:lnTo>
                        <a:pt x="196" y="23"/>
                      </a:lnTo>
                      <a:lnTo>
                        <a:pt x="192" y="32"/>
                      </a:lnTo>
                      <a:lnTo>
                        <a:pt x="190" y="36"/>
                      </a:lnTo>
                      <a:lnTo>
                        <a:pt x="186" y="42"/>
                      </a:lnTo>
                      <a:lnTo>
                        <a:pt x="183" y="47"/>
                      </a:lnTo>
                      <a:lnTo>
                        <a:pt x="181" y="53"/>
                      </a:lnTo>
                      <a:lnTo>
                        <a:pt x="177" y="61"/>
                      </a:lnTo>
                      <a:lnTo>
                        <a:pt x="173" y="67"/>
                      </a:lnTo>
                      <a:lnTo>
                        <a:pt x="169" y="72"/>
                      </a:lnTo>
                      <a:lnTo>
                        <a:pt x="165" y="80"/>
                      </a:lnTo>
                      <a:lnTo>
                        <a:pt x="160" y="86"/>
                      </a:lnTo>
                      <a:lnTo>
                        <a:pt x="156" y="91"/>
                      </a:lnTo>
                      <a:lnTo>
                        <a:pt x="148" y="97"/>
                      </a:lnTo>
                      <a:lnTo>
                        <a:pt x="145" y="103"/>
                      </a:lnTo>
                      <a:lnTo>
                        <a:pt x="137" y="108"/>
                      </a:lnTo>
                      <a:lnTo>
                        <a:pt x="131" y="112"/>
                      </a:lnTo>
                      <a:lnTo>
                        <a:pt x="126" y="116"/>
                      </a:lnTo>
                      <a:lnTo>
                        <a:pt x="120" y="122"/>
                      </a:lnTo>
                      <a:lnTo>
                        <a:pt x="110" y="125"/>
                      </a:lnTo>
                      <a:lnTo>
                        <a:pt x="103" y="127"/>
                      </a:lnTo>
                      <a:lnTo>
                        <a:pt x="95" y="129"/>
                      </a:lnTo>
                      <a:lnTo>
                        <a:pt x="88" y="133"/>
                      </a:lnTo>
                      <a:lnTo>
                        <a:pt x="78" y="133"/>
                      </a:lnTo>
                      <a:lnTo>
                        <a:pt x="70" y="135"/>
                      </a:lnTo>
                      <a:lnTo>
                        <a:pt x="61" y="133"/>
                      </a:lnTo>
                      <a:lnTo>
                        <a:pt x="51" y="133"/>
                      </a:lnTo>
                      <a:lnTo>
                        <a:pt x="42" y="129"/>
                      </a:lnTo>
                      <a:lnTo>
                        <a:pt x="34" y="127"/>
                      </a:lnTo>
                      <a:lnTo>
                        <a:pt x="27" y="124"/>
                      </a:lnTo>
                      <a:lnTo>
                        <a:pt x="21" y="122"/>
                      </a:lnTo>
                      <a:lnTo>
                        <a:pt x="12" y="112"/>
                      </a:lnTo>
                      <a:lnTo>
                        <a:pt x="4" y="103"/>
                      </a:lnTo>
                      <a:lnTo>
                        <a:pt x="0" y="91"/>
                      </a:lnTo>
                      <a:lnTo>
                        <a:pt x="0" y="82"/>
                      </a:lnTo>
                      <a:lnTo>
                        <a:pt x="2" y="70"/>
                      </a:lnTo>
                      <a:lnTo>
                        <a:pt x="8" y="61"/>
                      </a:lnTo>
                      <a:lnTo>
                        <a:pt x="8" y="53"/>
                      </a:lnTo>
                      <a:lnTo>
                        <a:pt x="10" y="47"/>
                      </a:lnTo>
                      <a:lnTo>
                        <a:pt x="13" y="42"/>
                      </a:lnTo>
                      <a:lnTo>
                        <a:pt x="15" y="38"/>
                      </a:lnTo>
                      <a:lnTo>
                        <a:pt x="23" y="27"/>
                      </a:lnTo>
                      <a:lnTo>
                        <a:pt x="29" y="19"/>
                      </a:lnTo>
                      <a:lnTo>
                        <a:pt x="34" y="11"/>
                      </a:lnTo>
                      <a:lnTo>
                        <a:pt x="40" y="6"/>
                      </a:lnTo>
                      <a:lnTo>
                        <a:pt x="44" y="0"/>
                      </a:lnTo>
                      <a:lnTo>
                        <a:pt x="48" y="0"/>
                      </a:lnTo>
                      <a:lnTo>
                        <a:pt x="72"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30" name="Freeform 47">
                  <a:extLst>
                    <a:ext uri="{FF2B5EF4-FFF2-40B4-BE49-F238E27FC236}">
                      <a16:creationId xmlns:a16="http://schemas.microsoft.com/office/drawing/2014/main" id="{6020010B-7838-1EF0-DE5A-6CFBFA66ED17}"/>
                    </a:ext>
                  </a:extLst>
                </p:cNvPr>
                <p:cNvSpPr>
                  <a:spLocks/>
                </p:cNvSpPr>
                <p:nvPr/>
              </p:nvSpPr>
              <p:spPr bwMode="auto">
                <a:xfrm>
                  <a:off x="4222" y="2031"/>
                  <a:ext cx="92" cy="132"/>
                </a:xfrm>
                <a:custGeom>
                  <a:avLst/>
                  <a:gdLst>
                    <a:gd name="T0" fmla="*/ 18 w 94"/>
                    <a:gd name="T1" fmla="*/ 147 h 129"/>
                    <a:gd name="T2" fmla="*/ 18 w 94"/>
                    <a:gd name="T3" fmla="*/ 141 h 129"/>
                    <a:gd name="T4" fmla="*/ 21 w 94"/>
                    <a:gd name="T5" fmla="*/ 127 h 129"/>
                    <a:gd name="T6" fmla="*/ 23 w 94"/>
                    <a:gd name="T7" fmla="*/ 107 h 129"/>
                    <a:gd name="T8" fmla="*/ 23 w 94"/>
                    <a:gd name="T9" fmla="*/ 87 h 129"/>
                    <a:gd name="T10" fmla="*/ 23 w 94"/>
                    <a:gd name="T11" fmla="*/ 77 h 129"/>
                    <a:gd name="T12" fmla="*/ 23 w 94"/>
                    <a:gd name="T13" fmla="*/ 69 h 129"/>
                    <a:gd name="T14" fmla="*/ 23 w 94"/>
                    <a:gd name="T15" fmla="*/ 69 h 129"/>
                    <a:gd name="T16" fmla="*/ 23 w 94"/>
                    <a:gd name="T17" fmla="*/ 77 h 129"/>
                    <a:gd name="T18" fmla="*/ 25 w 94"/>
                    <a:gd name="T19" fmla="*/ 83 h 129"/>
                    <a:gd name="T20" fmla="*/ 26 w 94"/>
                    <a:gd name="T21" fmla="*/ 99 h 129"/>
                    <a:gd name="T22" fmla="*/ 28 w 94"/>
                    <a:gd name="T23" fmla="*/ 112 h 129"/>
                    <a:gd name="T24" fmla="*/ 28 w 94"/>
                    <a:gd name="T25" fmla="*/ 127 h 129"/>
                    <a:gd name="T26" fmla="*/ 26 w 94"/>
                    <a:gd name="T27" fmla="*/ 141 h 129"/>
                    <a:gd name="T28" fmla="*/ 26 w 94"/>
                    <a:gd name="T29" fmla="*/ 147 h 129"/>
                    <a:gd name="T30" fmla="*/ 23 w 94"/>
                    <a:gd name="T31" fmla="*/ 161 h 129"/>
                    <a:gd name="T32" fmla="*/ 23 w 94"/>
                    <a:gd name="T33" fmla="*/ 171 h 129"/>
                    <a:gd name="T34" fmla="*/ 23 w 94"/>
                    <a:gd name="T35" fmla="*/ 179 h 129"/>
                    <a:gd name="T36" fmla="*/ 23 w 94"/>
                    <a:gd name="T37" fmla="*/ 187 h 129"/>
                    <a:gd name="T38" fmla="*/ 23 w 94"/>
                    <a:gd name="T39" fmla="*/ 187 h 129"/>
                    <a:gd name="T40" fmla="*/ 23 w 94"/>
                    <a:gd name="T41" fmla="*/ 191 h 129"/>
                    <a:gd name="T42" fmla="*/ 23 w 94"/>
                    <a:gd name="T43" fmla="*/ 261 h 129"/>
                    <a:gd name="T44" fmla="*/ 23 w 94"/>
                    <a:gd name="T45" fmla="*/ 258 h 129"/>
                    <a:gd name="T46" fmla="*/ 23 w 94"/>
                    <a:gd name="T47" fmla="*/ 246 h 129"/>
                    <a:gd name="T48" fmla="*/ 25 w 94"/>
                    <a:gd name="T49" fmla="*/ 240 h 129"/>
                    <a:gd name="T50" fmla="*/ 32 w 94"/>
                    <a:gd name="T51" fmla="*/ 232 h 129"/>
                    <a:gd name="T52" fmla="*/ 38 w 94"/>
                    <a:gd name="T53" fmla="*/ 222 h 129"/>
                    <a:gd name="T54" fmla="*/ 42 w 94"/>
                    <a:gd name="T55" fmla="*/ 207 h 129"/>
                    <a:gd name="T56" fmla="*/ 45 w 94"/>
                    <a:gd name="T57" fmla="*/ 191 h 129"/>
                    <a:gd name="T58" fmla="*/ 48 w 94"/>
                    <a:gd name="T59" fmla="*/ 175 h 129"/>
                    <a:gd name="T60" fmla="*/ 50 w 94"/>
                    <a:gd name="T61" fmla="*/ 157 h 129"/>
                    <a:gd name="T62" fmla="*/ 51 w 94"/>
                    <a:gd name="T63" fmla="*/ 141 h 129"/>
                    <a:gd name="T64" fmla="*/ 51 w 94"/>
                    <a:gd name="T65" fmla="*/ 127 h 129"/>
                    <a:gd name="T66" fmla="*/ 51 w 94"/>
                    <a:gd name="T67" fmla="*/ 118 h 129"/>
                    <a:gd name="T68" fmla="*/ 51 w 94"/>
                    <a:gd name="T69" fmla="*/ 103 h 129"/>
                    <a:gd name="T70" fmla="*/ 51 w 94"/>
                    <a:gd name="T71" fmla="*/ 91 h 129"/>
                    <a:gd name="T72" fmla="*/ 50 w 94"/>
                    <a:gd name="T73" fmla="*/ 79 h 129"/>
                    <a:gd name="T74" fmla="*/ 50 w 94"/>
                    <a:gd name="T75" fmla="*/ 65 h 129"/>
                    <a:gd name="T76" fmla="*/ 48 w 94"/>
                    <a:gd name="T77" fmla="*/ 59 h 129"/>
                    <a:gd name="T78" fmla="*/ 46 w 94"/>
                    <a:gd name="T79" fmla="*/ 53 h 129"/>
                    <a:gd name="T80" fmla="*/ 45 w 94"/>
                    <a:gd name="T81" fmla="*/ 21 h 129"/>
                    <a:gd name="T82" fmla="*/ 43 w 94"/>
                    <a:gd name="T83" fmla="*/ 15 h 129"/>
                    <a:gd name="T84" fmla="*/ 39 w 94"/>
                    <a:gd name="T85" fmla="*/ 7 h 129"/>
                    <a:gd name="T86" fmla="*/ 30 w 94"/>
                    <a:gd name="T87" fmla="*/ 3 h 129"/>
                    <a:gd name="T88" fmla="*/ 25 w 94"/>
                    <a:gd name="T89" fmla="*/ 0 h 129"/>
                    <a:gd name="T90" fmla="*/ 23 w 94"/>
                    <a:gd name="T91" fmla="*/ 2 h 129"/>
                    <a:gd name="T92" fmla="*/ 23 w 94"/>
                    <a:gd name="T93" fmla="*/ 2 h 129"/>
                    <a:gd name="T94" fmla="*/ 23 w 94"/>
                    <a:gd name="T95" fmla="*/ 5 h 129"/>
                    <a:gd name="T96" fmla="*/ 23 w 94"/>
                    <a:gd name="T97" fmla="*/ 11 h 129"/>
                    <a:gd name="T98" fmla="*/ 18 w 94"/>
                    <a:gd name="T99" fmla="*/ 19 h 129"/>
                    <a:gd name="T100" fmla="*/ 12 w 94"/>
                    <a:gd name="T101" fmla="*/ 53 h 129"/>
                    <a:gd name="T102" fmla="*/ 8 w 94"/>
                    <a:gd name="T103" fmla="*/ 61 h 129"/>
                    <a:gd name="T104" fmla="*/ 4 w 94"/>
                    <a:gd name="T105" fmla="*/ 65 h 129"/>
                    <a:gd name="T106" fmla="*/ 0 w 94"/>
                    <a:gd name="T107" fmla="*/ 83 h 129"/>
                    <a:gd name="T108" fmla="*/ 18 w 94"/>
                    <a:gd name="T109" fmla="*/ 147 h 129"/>
                    <a:gd name="T110" fmla="*/ 18 w 94"/>
                    <a:gd name="T111" fmla="*/ 147 h 1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4"/>
                    <a:gd name="T169" fmla="*/ 0 h 129"/>
                    <a:gd name="T170" fmla="*/ 94 w 94"/>
                    <a:gd name="T171" fmla="*/ 129 h 12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4" h="129">
                      <a:moveTo>
                        <a:pt x="18" y="72"/>
                      </a:moveTo>
                      <a:lnTo>
                        <a:pt x="18" y="68"/>
                      </a:lnTo>
                      <a:lnTo>
                        <a:pt x="21" y="62"/>
                      </a:lnTo>
                      <a:lnTo>
                        <a:pt x="27" y="55"/>
                      </a:lnTo>
                      <a:lnTo>
                        <a:pt x="33" y="45"/>
                      </a:lnTo>
                      <a:lnTo>
                        <a:pt x="40" y="40"/>
                      </a:lnTo>
                      <a:lnTo>
                        <a:pt x="46" y="36"/>
                      </a:lnTo>
                      <a:lnTo>
                        <a:pt x="48" y="36"/>
                      </a:lnTo>
                      <a:lnTo>
                        <a:pt x="52" y="40"/>
                      </a:lnTo>
                      <a:lnTo>
                        <a:pt x="56" y="43"/>
                      </a:lnTo>
                      <a:lnTo>
                        <a:pt x="57" y="51"/>
                      </a:lnTo>
                      <a:lnTo>
                        <a:pt x="59" y="57"/>
                      </a:lnTo>
                      <a:lnTo>
                        <a:pt x="59" y="62"/>
                      </a:lnTo>
                      <a:lnTo>
                        <a:pt x="57" y="68"/>
                      </a:lnTo>
                      <a:lnTo>
                        <a:pt x="57" y="72"/>
                      </a:lnTo>
                      <a:lnTo>
                        <a:pt x="52" y="80"/>
                      </a:lnTo>
                      <a:lnTo>
                        <a:pt x="46" y="85"/>
                      </a:lnTo>
                      <a:lnTo>
                        <a:pt x="38" y="89"/>
                      </a:lnTo>
                      <a:lnTo>
                        <a:pt x="33" y="93"/>
                      </a:lnTo>
                      <a:lnTo>
                        <a:pt x="27" y="93"/>
                      </a:lnTo>
                      <a:lnTo>
                        <a:pt x="25" y="95"/>
                      </a:lnTo>
                      <a:lnTo>
                        <a:pt x="38" y="129"/>
                      </a:lnTo>
                      <a:lnTo>
                        <a:pt x="42" y="127"/>
                      </a:lnTo>
                      <a:lnTo>
                        <a:pt x="52" y="121"/>
                      </a:lnTo>
                      <a:lnTo>
                        <a:pt x="56" y="118"/>
                      </a:lnTo>
                      <a:lnTo>
                        <a:pt x="63" y="114"/>
                      </a:lnTo>
                      <a:lnTo>
                        <a:pt x="69" y="108"/>
                      </a:lnTo>
                      <a:lnTo>
                        <a:pt x="76" y="102"/>
                      </a:lnTo>
                      <a:lnTo>
                        <a:pt x="82" y="95"/>
                      </a:lnTo>
                      <a:lnTo>
                        <a:pt x="88" y="87"/>
                      </a:lnTo>
                      <a:lnTo>
                        <a:pt x="92" y="78"/>
                      </a:lnTo>
                      <a:lnTo>
                        <a:pt x="94" y="68"/>
                      </a:lnTo>
                      <a:lnTo>
                        <a:pt x="94" y="62"/>
                      </a:lnTo>
                      <a:lnTo>
                        <a:pt x="94" y="59"/>
                      </a:lnTo>
                      <a:lnTo>
                        <a:pt x="94" y="53"/>
                      </a:lnTo>
                      <a:lnTo>
                        <a:pt x="94" y="47"/>
                      </a:lnTo>
                      <a:lnTo>
                        <a:pt x="92" y="41"/>
                      </a:lnTo>
                      <a:lnTo>
                        <a:pt x="92" y="34"/>
                      </a:lnTo>
                      <a:lnTo>
                        <a:pt x="88" y="28"/>
                      </a:lnTo>
                      <a:lnTo>
                        <a:pt x="84" y="22"/>
                      </a:lnTo>
                      <a:lnTo>
                        <a:pt x="82" y="21"/>
                      </a:lnTo>
                      <a:lnTo>
                        <a:pt x="78" y="15"/>
                      </a:lnTo>
                      <a:lnTo>
                        <a:pt x="71" y="7"/>
                      </a:lnTo>
                      <a:lnTo>
                        <a:pt x="61" y="3"/>
                      </a:lnTo>
                      <a:lnTo>
                        <a:pt x="56" y="0"/>
                      </a:lnTo>
                      <a:lnTo>
                        <a:pt x="50" y="2"/>
                      </a:lnTo>
                      <a:lnTo>
                        <a:pt x="42" y="2"/>
                      </a:lnTo>
                      <a:lnTo>
                        <a:pt x="35" y="5"/>
                      </a:lnTo>
                      <a:lnTo>
                        <a:pt x="25" y="11"/>
                      </a:lnTo>
                      <a:lnTo>
                        <a:pt x="18" y="19"/>
                      </a:lnTo>
                      <a:lnTo>
                        <a:pt x="12" y="22"/>
                      </a:lnTo>
                      <a:lnTo>
                        <a:pt x="8" y="30"/>
                      </a:lnTo>
                      <a:lnTo>
                        <a:pt x="4" y="34"/>
                      </a:lnTo>
                      <a:lnTo>
                        <a:pt x="0" y="43"/>
                      </a:lnTo>
                      <a:lnTo>
                        <a:pt x="18"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31" name="Freeform 48">
                  <a:extLst>
                    <a:ext uri="{FF2B5EF4-FFF2-40B4-BE49-F238E27FC236}">
                      <a16:creationId xmlns:a16="http://schemas.microsoft.com/office/drawing/2014/main" id="{4E93584C-412D-9955-271B-7A655D14FA42}"/>
                    </a:ext>
                  </a:extLst>
                </p:cNvPr>
                <p:cNvSpPr>
                  <a:spLocks/>
                </p:cNvSpPr>
                <p:nvPr/>
              </p:nvSpPr>
              <p:spPr bwMode="auto">
                <a:xfrm>
                  <a:off x="4210" y="1973"/>
                  <a:ext cx="176" cy="276"/>
                </a:xfrm>
                <a:custGeom>
                  <a:avLst/>
                  <a:gdLst>
                    <a:gd name="T0" fmla="*/ 15 w 177"/>
                    <a:gd name="T1" fmla="*/ 203 h 269"/>
                    <a:gd name="T2" fmla="*/ 19 w 177"/>
                    <a:gd name="T3" fmla="*/ 178 h 269"/>
                    <a:gd name="T4" fmla="*/ 25 w 177"/>
                    <a:gd name="T5" fmla="*/ 152 h 269"/>
                    <a:gd name="T6" fmla="*/ 34 w 177"/>
                    <a:gd name="T7" fmla="*/ 125 h 269"/>
                    <a:gd name="T8" fmla="*/ 48 w 177"/>
                    <a:gd name="T9" fmla="*/ 88 h 269"/>
                    <a:gd name="T10" fmla="*/ 67 w 177"/>
                    <a:gd name="T11" fmla="*/ 70 h 269"/>
                    <a:gd name="T12" fmla="*/ 82 w 177"/>
                    <a:gd name="T13" fmla="*/ 70 h 269"/>
                    <a:gd name="T14" fmla="*/ 88 w 177"/>
                    <a:gd name="T15" fmla="*/ 78 h 269"/>
                    <a:gd name="T16" fmla="*/ 88 w 177"/>
                    <a:gd name="T17" fmla="*/ 88 h 269"/>
                    <a:gd name="T18" fmla="*/ 88 w 177"/>
                    <a:gd name="T19" fmla="*/ 119 h 269"/>
                    <a:gd name="T20" fmla="*/ 96 w 177"/>
                    <a:gd name="T21" fmla="*/ 144 h 269"/>
                    <a:gd name="T22" fmla="*/ 100 w 177"/>
                    <a:gd name="T23" fmla="*/ 169 h 269"/>
                    <a:gd name="T24" fmla="*/ 106 w 177"/>
                    <a:gd name="T25" fmla="*/ 221 h 269"/>
                    <a:gd name="T26" fmla="*/ 108 w 177"/>
                    <a:gd name="T27" fmla="*/ 245 h 269"/>
                    <a:gd name="T28" fmla="*/ 110 w 177"/>
                    <a:gd name="T29" fmla="*/ 279 h 269"/>
                    <a:gd name="T30" fmla="*/ 108 w 177"/>
                    <a:gd name="T31" fmla="*/ 306 h 269"/>
                    <a:gd name="T32" fmla="*/ 106 w 177"/>
                    <a:gd name="T33" fmla="*/ 339 h 269"/>
                    <a:gd name="T34" fmla="*/ 100 w 177"/>
                    <a:gd name="T35" fmla="*/ 368 h 269"/>
                    <a:gd name="T36" fmla="*/ 94 w 177"/>
                    <a:gd name="T37" fmla="*/ 400 h 269"/>
                    <a:gd name="T38" fmla="*/ 88 w 177"/>
                    <a:gd name="T39" fmla="*/ 428 h 269"/>
                    <a:gd name="T40" fmla="*/ 88 w 177"/>
                    <a:gd name="T41" fmla="*/ 455 h 269"/>
                    <a:gd name="T42" fmla="*/ 84 w 177"/>
                    <a:gd name="T43" fmla="*/ 481 h 269"/>
                    <a:gd name="T44" fmla="*/ 65 w 177"/>
                    <a:gd name="T45" fmla="*/ 507 h 269"/>
                    <a:gd name="T46" fmla="*/ 74 w 177"/>
                    <a:gd name="T47" fmla="*/ 592 h 269"/>
                    <a:gd name="T48" fmla="*/ 87 w 177"/>
                    <a:gd name="T49" fmla="*/ 573 h 269"/>
                    <a:gd name="T50" fmla="*/ 88 w 177"/>
                    <a:gd name="T51" fmla="*/ 551 h 269"/>
                    <a:gd name="T52" fmla="*/ 88 w 177"/>
                    <a:gd name="T53" fmla="*/ 530 h 269"/>
                    <a:gd name="T54" fmla="*/ 94 w 177"/>
                    <a:gd name="T55" fmla="*/ 507 h 269"/>
                    <a:gd name="T56" fmla="*/ 108 w 177"/>
                    <a:gd name="T57" fmla="*/ 481 h 269"/>
                    <a:gd name="T58" fmla="*/ 119 w 177"/>
                    <a:gd name="T59" fmla="*/ 448 h 269"/>
                    <a:gd name="T60" fmla="*/ 127 w 177"/>
                    <a:gd name="T61" fmla="*/ 409 h 269"/>
                    <a:gd name="T62" fmla="*/ 136 w 177"/>
                    <a:gd name="T63" fmla="*/ 370 h 269"/>
                    <a:gd name="T64" fmla="*/ 142 w 177"/>
                    <a:gd name="T65" fmla="*/ 325 h 269"/>
                    <a:gd name="T66" fmla="*/ 146 w 177"/>
                    <a:gd name="T67" fmla="*/ 293 h 269"/>
                    <a:gd name="T68" fmla="*/ 146 w 177"/>
                    <a:gd name="T69" fmla="*/ 259 h 269"/>
                    <a:gd name="T70" fmla="*/ 144 w 177"/>
                    <a:gd name="T71" fmla="*/ 237 h 269"/>
                    <a:gd name="T72" fmla="*/ 144 w 177"/>
                    <a:gd name="T73" fmla="*/ 213 h 269"/>
                    <a:gd name="T74" fmla="*/ 142 w 177"/>
                    <a:gd name="T75" fmla="*/ 178 h 269"/>
                    <a:gd name="T76" fmla="*/ 136 w 177"/>
                    <a:gd name="T77" fmla="*/ 152 h 269"/>
                    <a:gd name="T78" fmla="*/ 133 w 177"/>
                    <a:gd name="T79" fmla="*/ 125 h 269"/>
                    <a:gd name="T80" fmla="*/ 127 w 177"/>
                    <a:gd name="T81" fmla="*/ 88 h 269"/>
                    <a:gd name="T82" fmla="*/ 123 w 177"/>
                    <a:gd name="T83" fmla="*/ 70 h 269"/>
                    <a:gd name="T84" fmla="*/ 114 w 177"/>
                    <a:gd name="T85" fmla="*/ 58 h 269"/>
                    <a:gd name="T86" fmla="*/ 98 w 177"/>
                    <a:gd name="T87" fmla="*/ 16 h 269"/>
                    <a:gd name="T88" fmla="*/ 88 w 177"/>
                    <a:gd name="T89" fmla="*/ 6 h 269"/>
                    <a:gd name="T90" fmla="*/ 88 w 177"/>
                    <a:gd name="T91" fmla="*/ 2 h 269"/>
                    <a:gd name="T92" fmla="*/ 80 w 177"/>
                    <a:gd name="T93" fmla="*/ 0 h 269"/>
                    <a:gd name="T94" fmla="*/ 67 w 177"/>
                    <a:gd name="T95" fmla="*/ 0 h 269"/>
                    <a:gd name="T96" fmla="*/ 55 w 177"/>
                    <a:gd name="T97" fmla="*/ 4 h 269"/>
                    <a:gd name="T98" fmla="*/ 42 w 177"/>
                    <a:gd name="T99" fmla="*/ 10 h 269"/>
                    <a:gd name="T100" fmla="*/ 30 w 177"/>
                    <a:gd name="T101" fmla="*/ 51 h 269"/>
                    <a:gd name="T102" fmla="*/ 17 w 177"/>
                    <a:gd name="T103" fmla="*/ 70 h 269"/>
                    <a:gd name="T104" fmla="*/ 8 w 177"/>
                    <a:gd name="T105" fmla="*/ 96 h 269"/>
                    <a:gd name="T106" fmla="*/ 4 w 177"/>
                    <a:gd name="T107" fmla="*/ 131 h 269"/>
                    <a:gd name="T108" fmla="*/ 15 w 177"/>
                    <a:gd name="T109" fmla="*/ 208 h 26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7"/>
                    <a:gd name="T166" fmla="*/ 0 h 269"/>
                    <a:gd name="T167" fmla="*/ 177 w 177"/>
                    <a:gd name="T168" fmla="*/ 269 h 26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7" h="269">
                      <a:moveTo>
                        <a:pt x="15" y="94"/>
                      </a:moveTo>
                      <a:lnTo>
                        <a:pt x="15" y="92"/>
                      </a:lnTo>
                      <a:lnTo>
                        <a:pt x="17" y="88"/>
                      </a:lnTo>
                      <a:lnTo>
                        <a:pt x="19" y="82"/>
                      </a:lnTo>
                      <a:lnTo>
                        <a:pt x="21" y="77"/>
                      </a:lnTo>
                      <a:lnTo>
                        <a:pt x="25" y="69"/>
                      </a:lnTo>
                      <a:lnTo>
                        <a:pt x="30" y="63"/>
                      </a:lnTo>
                      <a:lnTo>
                        <a:pt x="34" y="56"/>
                      </a:lnTo>
                      <a:lnTo>
                        <a:pt x="42" y="50"/>
                      </a:lnTo>
                      <a:lnTo>
                        <a:pt x="48" y="42"/>
                      </a:lnTo>
                      <a:lnTo>
                        <a:pt x="57" y="39"/>
                      </a:lnTo>
                      <a:lnTo>
                        <a:pt x="67" y="33"/>
                      </a:lnTo>
                      <a:lnTo>
                        <a:pt x="76" y="33"/>
                      </a:lnTo>
                      <a:lnTo>
                        <a:pt x="82" y="33"/>
                      </a:lnTo>
                      <a:lnTo>
                        <a:pt x="87" y="35"/>
                      </a:lnTo>
                      <a:lnTo>
                        <a:pt x="93" y="37"/>
                      </a:lnTo>
                      <a:lnTo>
                        <a:pt x="99" y="40"/>
                      </a:lnTo>
                      <a:lnTo>
                        <a:pt x="105" y="42"/>
                      </a:lnTo>
                      <a:lnTo>
                        <a:pt x="110" y="48"/>
                      </a:lnTo>
                      <a:lnTo>
                        <a:pt x="118" y="54"/>
                      </a:lnTo>
                      <a:lnTo>
                        <a:pt x="125" y="61"/>
                      </a:lnTo>
                      <a:lnTo>
                        <a:pt x="127" y="65"/>
                      </a:lnTo>
                      <a:lnTo>
                        <a:pt x="129" y="71"/>
                      </a:lnTo>
                      <a:lnTo>
                        <a:pt x="131" y="78"/>
                      </a:lnTo>
                      <a:lnTo>
                        <a:pt x="135" y="88"/>
                      </a:lnTo>
                      <a:lnTo>
                        <a:pt x="137" y="99"/>
                      </a:lnTo>
                      <a:lnTo>
                        <a:pt x="139" y="105"/>
                      </a:lnTo>
                      <a:lnTo>
                        <a:pt x="139" y="111"/>
                      </a:lnTo>
                      <a:lnTo>
                        <a:pt x="139" y="118"/>
                      </a:lnTo>
                      <a:lnTo>
                        <a:pt x="141" y="126"/>
                      </a:lnTo>
                      <a:lnTo>
                        <a:pt x="139" y="132"/>
                      </a:lnTo>
                      <a:lnTo>
                        <a:pt x="139" y="137"/>
                      </a:lnTo>
                      <a:lnTo>
                        <a:pt x="137" y="145"/>
                      </a:lnTo>
                      <a:lnTo>
                        <a:pt x="137" y="153"/>
                      </a:lnTo>
                      <a:lnTo>
                        <a:pt x="133" y="158"/>
                      </a:lnTo>
                      <a:lnTo>
                        <a:pt x="131" y="166"/>
                      </a:lnTo>
                      <a:lnTo>
                        <a:pt x="127" y="174"/>
                      </a:lnTo>
                      <a:lnTo>
                        <a:pt x="125" y="181"/>
                      </a:lnTo>
                      <a:lnTo>
                        <a:pt x="120" y="187"/>
                      </a:lnTo>
                      <a:lnTo>
                        <a:pt x="114" y="193"/>
                      </a:lnTo>
                      <a:lnTo>
                        <a:pt x="106" y="198"/>
                      </a:lnTo>
                      <a:lnTo>
                        <a:pt x="101" y="206"/>
                      </a:lnTo>
                      <a:lnTo>
                        <a:pt x="93" y="212"/>
                      </a:lnTo>
                      <a:lnTo>
                        <a:pt x="84" y="217"/>
                      </a:lnTo>
                      <a:lnTo>
                        <a:pt x="74" y="223"/>
                      </a:lnTo>
                      <a:lnTo>
                        <a:pt x="65" y="229"/>
                      </a:lnTo>
                      <a:lnTo>
                        <a:pt x="72" y="269"/>
                      </a:lnTo>
                      <a:lnTo>
                        <a:pt x="74" y="267"/>
                      </a:lnTo>
                      <a:lnTo>
                        <a:pt x="80" y="265"/>
                      </a:lnTo>
                      <a:lnTo>
                        <a:pt x="87" y="259"/>
                      </a:lnTo>
                      <a:lnTo>
                        <a:pt x="97" y="253"/>
                      </a:lnTo>
                      <a:lnTo>
                        <a:pt x="101" y="248"/>
                      </a:lnTo>
                      <a:lnTo>
                        <a:pt x="106" y="244"/>
                      </a:lnTo>
                      <a:lnTo>
                        <a:pt x="114" y="240"/>
                      </a:lnTo>
                      <a:lnTo>
                        <a:pt x="120" y="234"/>
                      </a:lnTo>
                      <a:lnTo>
                        <a:pt x="125" y="229"/>
                      </a:lnTo>
                      <a:lnTo>
                        <a:pt x="131" y="223"/>
                      </a:lnTo>
                      <a:lnTo>
                        <a:pt x="139" y="217"/>
                      </a:lnTo>
                      <a:lnTo>
                        <a:pt x="145" y="210"/>
                      </a:lnTo>
                      <a:lnTo>
                        <a:pt x="150" y="202"/>
                      </a:lnTo>
                      <a:lnTo>
                        <a:pt x="154" y="194"/>
                      </a:lnTo>
                      <a:lnTo>
                        <a:pt x="158" y="185"/>
                      </a:lnTo>
                      <a:lnTo>
                        <a:pt x="164" y="175"/>
                      </a:lnTo>
                      <a:lnTo>
                        <a:pt x="167" y="168"/>
                      </a:lnTo>
                      <a:lnTo>
                        <a:pt x="171" y="158"/>
                      </a:lnTo>
                      <a:lnTo>
                        <a:pt x="173" y="147"/>
                      </a:lnTo>
                      <a:lnTo>
                        <a:pt x="177" y="137"/>
                      </a:lnTo>
                      <a:lnTo>
                        <a:pt x="177" y="132"/>
                      </a:lnTo>
                      <a:lnTo>
                        <a:pt x="177" y="124"/>
                      </a:lnTo>
                      <a:lnTo>
                        <a:pt x="177" y="118"/>
                      </a:lnTo>
                      <a:lnTo>
                        <a:pt x="177" y="113"/>
                      </a:lnTo>
                      <a:lnTo>
                        <a:pt x="175" y="107"/>
                      </a:lnTo>
                      <a:lnTo>
                        <a:pt x="175" y="101"/>
                      </a:lnTo>
                      <a:lnTo>
                        <a:pt x="175" y="96"/>
                      </a:lnTo>
                      <a:lnTo>
                        <a:pt x="175" y="90"/>
                      </a:lnTo>
                      <a:lnTo>
                        <a:pt x="173" y="82"/>
                      </a:lnTo>
                      <a:lnTo>
                        <a:pt x="169" y="77"/>
                      </a:lnTo>
                      <a:lnTo>
                        <a:pt x="167" y="69"/>
                      </a:lnTo>
                      <a:lnTo>
                        <a:pt x="167" y="63"/>
                      </a:lnTo>
                      <a:lnTo>
                        <a:pt x="164" y="56"/>
                      </a:lnTo>
                      <a:lnTo>
                        <a:pt x="162" y="50"/>
                      </a:lnTo>
                      <a:lnTo>
                        <a:pt x="158" y="42"/>
                      </a:lnTo>
                      <a:lnTo>
                        <a:pt x="156" y="37"/>
                      </a:lnTo>
                      <a:lnTo>
                        <a:pt x="154" y="33"/>
                      </a:lnTo>
                      <a:lnTo>
                        <a:pt x="150" y="31"/>
                      </a:lnTo>
                      <a:lnTo>
                        <a:pt x="145" y="27"/>
                      </a:lnTo>
                      <a:lnTo>
                        <a:pt x="139" y="21"/>
                      </a:lnTo>
                      <a:lnTo>
                        <a:pt x="129" y="16"/>
                      </a:lnTo>
                      <a:lnTo>
                        <a:pt x="120" y="12"/>
                      </a:lnTo>
                      <a:lnTo>
                        <a:pt x="110" y="6"/>
                      </a:lnTo>
                      <a:lnTo>
                        <a:pt x="101" y="4"/>
                      </a:lnTo>
                      <a:lnTo>
                        <a:pt x="93" y="2"/>
                      </a:lnTo>
                      <a:lnTo>
                        <a:pt x="87" y="0"/>
                      </a:lnTo>
                      <a:lnTo>
                        <a:pt x="80" y="0"/>
                      </a:lnTo>
                      <a:lnTo>
                        <a:pt x="74" y="0"/>
                      </a:lnTo>
                      <a:lnTo>
                        <a:pt x="67" y="0"/>
                      </a:lnTo>
                      <a:lnTo>
                        <a:pt x="61" y="2"/>
                      </a:lnTo>
                      <a:lnTo>
                        <a:pt x="55" y="4"/>
                      </a:lnTo>
                      <a:lnTo>
                        <a:pt x="48" y="6"/>
                      </a:lnTo>
                      <a:lnTo>
                        <a:pt x="42" y="10"/>
                      </a:lnTo>
                      <a:lnTo>
                        <a:pt x="36" y="14"/>
                      </a:lnTo>
                      <a:lnTo>
                        <a:pt x="30" y="20"/>
                      </a:lnTo>
                      <a:lnTo>
                        <a:pt x="23" y="27"/>
                      </a:lnTo>
                      <a:lnTo>
                        <a:pt x="17" y="33"/>
                      </a:lnTo>
                      <a:lnTo>
                        <a:pt x="11" y="42"/>
                      </a:lnTo>
                      <a:lnTo>
                        <a:pt x="8" y="46"/>
                      </a:lnTo>
                      <a:lnTo>
                        <a:pt x="6" y="52"/>
                      </a:lnTo>
                      <a:lnTo>
                        <a:pt x="4" y="58"/>
                      </a:lnTo>
                      <a:lnTo>
                        <a:pt x="0" y="63"/>
                      </a:lnTo>
                      <a:lnTo>
                        <a:pt x="15" y="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32" name="Freeform 49">
                  <a:extLst>
                    <a:ext uri="{FF2B5EF4-FFF2-40B4-BE49-F238E27FC236}">
                      <a16:creationId xmlns:a16="http://schemas.microsoft.com/office/drawing/2014/main" id="{FBB09B68-E74D-B383-63B4-015183818DB3}"/>
                    </a:ext>
                  </a:extLst>
                </p:cNvPr>
                <p:cNvSpPr>
                  <a:spLocks/>
                </p:cNvSpPr>
                <p:nvPr/>
              </p:nvSpPr>
              <p:spPr bwMode="auto">
                <a:xfrm>
                  <a:off x="3361" y="2745"/>
                  <a:ext cx="42" cy="37"/>
                </a:xfrm>
                <a:custGeom>
                  <a:avLst/>
                  <a:gdLst>
                    <a:gd name="T0" fmla="*/ 19 w 41"/>
                    <a:gd name="T1" fmla="*/ 75 h 36"/>
                    <a:gd name="T2" fmla="*/ 17 w 41"/>
                    <a:gd name="T3" fmla="*/ 75 h 36"/>
                    <a:gd name="T4" fmla="*/ 11 w 41"/>
                    <a:gd name="T5" fmla="*/ 71 h 36"/>
                    <a:gd name="T6" fmla="*/ 7 w 41"/>
                    <a:gd name="T7" fmla="*/ 63 h 36"/>
                    <a:gd name="T8" fmla="*/ 3 w 41"/>
                    <a:gd name="T9" fmla="*/ 59 h 36"/>
                    <a:gd name="T10" fmla="*/ 0 w 41"/>
                    <a:gd name="T11" fmla="*/ 52 h 36"/>
                    <a:gd name="T12" fmla="*/ 0 w 41"/>
                    <a:gd name="T13" fmla="*/ 17 h 36"/>
                    <a:gd name="T14" fmla="*/ 3 w 41"/>
                    <a:gd name="T15" fmla="*/ 11 h 36"/>
                    <a:gd name="T16" fmla="*/ 11 w 41"/>
                    <a:gd name="T17" fmla="*/ 6 h 36"/>
                    <a:gd name="T18" fmla="*/ 52 w 41"/>
                    <a:gd name="T19" fmla="*/ 2 h 36"/>
                    <a:gd name="T20" fmla="*/ 59 w 41"/>
                    <a:gd name="T21" fmla="*/ 0 h 36"/>
                    <a:gd name="T22" fmla="*/ 64 w 41"/>
                    <a:gd name="T23" fmla="*/ 2 h 36"/>
                    <a:gd name="T24" fmla="*/ 76 w 41"/>
                    <a:gd name="T25" fmla="*/ 7 h 36"/>
                    <a:gd name="T26" fmla="*/ 80 w 41"/>
                    <a:gd name="T27" fmla="*/ 13 h 36"/>
                    <a:gd name="T28" fmla="*/ 80 w 41"/>
                    <a:gd name="T29" fmla="*/ 17 h 36"/>
                    <a:gd name="T30" fmla="*/ 80 w 41"/>
                    <a:gd name="T31" fmla="*/ 52 h 36"/>
                    <a:gd name="T32" fmla="*/ 82 w 41"/>
                    <a:gd name="T33" fmla="*/ 54 h 36"/>
                    <a:gd name="T34" fmla="*/ 80 w 41"/>
                    <a:gd name="T35" fmla="*/ 57 h 36"/>
                    <a:gd name="T36" fmla="*/ 76 w 41"/>
                    <a:gd name="T37" fmla="*/ 71 h 36"/>
                    <a:gd name="T38" fmla="*/ 68 w 41"/>
                    <a:gd name="T39" fmla="*/ 75 h 36"/>
                    <a:gd name="T40" fmla="*/ 61 w 41"/>
                    <a:gd name="T41" fmla="*/ 79 h 36"/>
                    <a:gd name="T42" fmla="*/ 55 w 41"/>
                    <a:gd name="T43" fmla="*/ 79 h 36"/>
                    <a:gd name="T44" fmla="*/ 19 w 41"/>
                    <a:gd name="T45" fmla="*/ 75 h 36"/>
                    <a:gd name="T46" fmla="*/ 19 w 41"/>
                    <a:gd name="T47" fmla="*/ 75 h 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1"/>
                    <a:gd name="T73" fmla="*/ 0 h 36"/>
                    <a:gd name="T74" fmla="*/ 41 w 41"/>
                    <a:gd name="T75" fmla="*/ 36 h 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1" h="36">
                      <a:moveTo>
                        <a:pt x="19" y="34"/>
                      </a:moveTo>
                      <a:lnTo>
                        <a:pt x="17" y="34"/>
                      </a:lnTo>
                      <a:lnTo>
                        <a:pt x="11" y="32"/>
                      </a:lnTo>
                      <a:lnTo>
                        <a:pt x="7" y="28"/>
                      </a:lnTo>
                      <a:lnTo>
                        <a:pt x="3" y="26"/>
                      </a:lnTo>
                      <a:lnTo>
                        <a:pt x="0" y="21"/>
                      </a:lnTo>
                      <a:lnTo>
                        <a:pt x="0" y="17"/>
                      </a:lnTo>
                      <a:lnTo>
                        <a:pt x="3" y="11"/>
                      </a:lnTo>
                      <a:lnTo>
                        <a:pt x="11" y="6"/>
                      </a:lnTo>
                      <a:lnTo>
                        <a:pt x="21" y="2"/>
                      </a:lnTo>
                      <a:lnTo>
                        <a:pt x="28" y="0"/>
                      </a:lnTo>
                      <a:lnTo>
                        <a:pt x="32" y="2"/>
                      </a:lnTo>
                      <a:lnTo>
                        <a:pt x="38" y="7"/>
                      </a:lnTo>
                      <a:lnTo>
                        <a:pt x="40" y="13"/>
                      </a:lnTo>
                      <a:lnTo>
                        <a:pt x="40" y="17"/>
                      </a:lnTo>
                      <a:lnTo>
                        <a:pt x="40" y="21"/>
                      </a:lnTo>
                      <a:lnTo>
                        <a:pt x="41" y="23"/>
                      </a:lnTo>
                      <a:lnTo>
                        <a:pt x="40" y="25"/>
                      </a:lnTo>
                      <a:lnTo>
                        <a:pt x="38" y="32"/>
                      </a:lnTo>
                      <a:lnTo>
                        <a:pt x="34" y="34"/>
                      </a:lnTo>
                      <a:lnTo>
                        <a:pt x="30" y="36"/>
                      </a:lnTo>
                      <a:lnTo>
                        <a:pt x="24" y="36"/>
                      </a:lnTo>
                      <a:lnTo>
                        <a:pt x="19"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33" name="Freeform 50">
                  <a:extLst>
                    <a:ext uri="{FF2B5EF4-FFF2-40B4-BE49-F238E27FC236}">
                      <a16:creationId xmlns:a16="http://schemas.microsoft.com/office/drawing/2014/main" id="{DEF3E70E-D1D3-E3CB-9819-99E1DBA3AC6B}"/>
                    </a:ext>
                  </a:extLst>
                </p:cNvPr>
                <p:cNvSpPr>
                  <a:spLocks/>
                </p:cNvSpPr>
                <p:nvPr/>
              </p:nvSpPr>
              <p:spPr bwMode="auto">
                <a:xfrm>
                  <a:off x="3443" y="2761"/>
                  <a:ext cx="38" cy="42"/>
                </a:xfrm>
                <a:custGeom>
                  <a:avLst/>
                  <a:gdLst>
                    <a:gd name="T0" fmla="*/ 10 w 38"/>
                    <a:gd name="T1" fmla="*/ 164 h 40"/>
                    <a:gd name="T2" fmla="*/ 8 w 38"/>
                    <a:gd name="T3" fmla="*/ 156 h 40"/>
                    <a:gd name="T4" fmla="*/ 6 w 38"/>
                    <a:gd name="T5" fmla="*/ 149 h 40"/>
                    <a:gd name="T6" fmla="*/ 2 w 38"/>
                    <a:gd name="T7" fmla="*/ 123 h 40"/>
                    <a:gd name="T8" fmla="*/ 0 w 38"/>
                    <a:gd name="T9" fmla="*/ 91 h 40"/>
                    <a:gd name="T10" fmla="*/ 0 w 38"/>
                    <a:gd name="T11" fmla="*/ 68 h 40"/>
                    <a:gd name="T12" fmla="*/ 2 w 38"/>
                    <a:gd name="T13" fmla="*/ 9 h 40"/>
                    <a:gd name="T14" fmla="*/ 2 w 38"/>
                    <a:gd name="T15" fmla="*/ 6 h 40"/>
                    <a:gd name="T16" fmla="*/ 6 w 38"/>
                    <a:gd name="T17" fmla="*/ 4 h 40"/>
                    <a:gd name="T18" fmla="*/ 10 w 38"/>
                    <a:gd name="T19" fmla="*/ 2 h 40"/>
                    <a:gd name="T20" fmla="*/ 17 w 38"/>
                    <a:gd name="T21" fmla="*/ 2 h 40"/>
                    <a:gd name="T22" fmla="*/ 25 w 38"/>
                    <a:gd name="T23" fmla="*/ 0 h 40"/>
                    <a:gd name="T24" fmla="*/ 33 w 38"/>
                    <a:gd name="T25" fmla="*/ 4 h 40"/>
                    <a:gd name="T26" fmla="*/ 36 w 38"/>
                    <a:gd name="T27" fmla="*/ 6 h 40"/>
                    <a:gd name="T28" fmla="*/ 38 w 38"/>
                    <a:gd name="T29" fmla="*/ 55 h 40"/>
                    <a:gd name="T30" fmla="*/ 38 w 38"/>
                    <a:gd name="T31" fmla="*/ 75 h 40"/>
                    <a:gd name="T32" fmla="*/ 38 w 38"/>
                    <a:gd name="T33" fmla="*/ 101 h 40"/>
                    <a:gd name="T34" fmla="*/ 38 w 38"/>
                    <a:gd name="T35" fmla="*/ 111 h 40"/>
                    <a:gd name="T36" fmla="*/ 38 w 38"/>
                    <a:gd name="T37" fmla="*/ 129 h 40"/>
                    <a:gd name="T38" fmla="*/ 35 w 38"/>
                    <a:gd name="T39" fmla="*/ 142 h 40"/>
                    <a:gd name="T40" fmla="*/ 27 w 38"/>
                    <a:gd name="T41" fmla="*/ 156 h 40"/>
                    <a:gd name="T42" fmla="*/ 17 w 38"/>
                    <a:gd name="T43" fmla="*/ 181 h 40"/>
                    <a:gd name="T44" fmla="*/ 10 w 38"/>
                    <a:gd name="T45" fmla="*/ 164 h 40"/>
                    <a:gd name="T46" fmla="*/ 10 w 38"/>
                    <a:gd name="T47" fmla="*/ 164 h 4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8"/>
                    <a:gd name="T73" fmla="*/ 0 h 40"/>
                    <a:gd name="T74" fmla="*/ 38 w 38"/>
                    <a:gd name="T75" fmla="*/ 40 h 4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8" h="40">
                      <a:moveTo>
                        <a:pt x="10" y="36"/>
                      </a:moveTo>
                      <a:lnTo>
                        <a:pt x="8" y="34"/>
                      </a:lnTo>
                      <a:lnTo>
                        <a:pt x="6" y="32"/>
                      </a:lnTo>
                      <a:lnTo>
                        <a:pt x="2" y="27"/>
                      </a:lnTo>
                      <a:lnTo>
                        <a:pt x="0" y="21"/>
                      </a:lnTo>
                      <a:lnTo>
                        <a:pt x="0" y="15"/>
                      </a:lnTo>
                      <a:lnTo>
                        <a:pt x="2" y="9"/>
                      </a:lnTo>
                      <a:lnTo>
                        <a:pt x="2" y="6"/>
                      </a:lnTo>
                      <a:lnTo>
                        <a:pt x="6" y="4"/>
                      </a:lnTo>
                      <a:lnTo>
                        <a:pt x="10" y="2"/>
                      </a:lnTo>
                      <a:lnTo>
                        <a:pt x="17" y="2"/>
                      </a:lnTo>
                      <a:lnTo>
                        <a:pt x="25" y="0"/>
                      </a:lnTo>
                      <a:lnTo>
                        <a:pt x="33" y="4"/>
                      </a:lnTo>
                      <a:lnTo>
                        <a:pt x="36" y="6"/>
                      </a:lnTo>
                      <a:lnTo>
                        <a:pt x="38" y="11"/>
                      </a:lnTo>
                      <a:lnTo>
                        <a:pt x="38" y="17"/>
                      </a:lnTo>
                      <a:lnTo>
                        <a:pt x="38" y="23"/>
                      </a:lnTo>
                      <a:lnTo>
                        <a:pt x="38" y="25"/>
                      </a:lnTo>
                      <a:lnTo>
                        <a:pt x="38" y="28"/>
                      </a:lnTo>
                      <a:lnTo>
                        <a:pt x="35" y="30"/>
                      </a:lnTo>
                      <a:lnTo>
                        <a:pt x="27" y="34"/>
                      </a:lnTo>
                      <a:lnTo>
                        <a:pt x="17" y="40"/>
                      </a:lnTo>
                      <a:lnTo>
                        <a:pt x="10"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34" name="Freeform 51">
                  <a:extLst>
                    <a:ext uri="{FF2B5EF4-FFF2-40B4-BE49-F238E27FC236}">
                      <a16:creationId xmlns:a16="http://schemas.microsoft.com/office/drawing/2014/main" id="{CAE2ABA4-2C5A-D943-A16A-2CCF65690C9E}"/>
                    </a:ext>
                  </a:extLst>
                </p:cNvPr>
                <p:cNvSpPr>
                  <a:spLocks/>
                </p:cNvSpPr>
                <p:nvPr/>
              </p:nvSpPr>
              <p:spPr bwMode="auto">
                <a:xfrm>
                  <a:off x="3417" y="2840"/>
                  <a:ext cx="44" cy="41"/>
                </a:xfrm>
                <a:custGeom>
                  <a:avLst/>
                  <a:gdLst>
                    <a:gd name="T0" fmla="*/ 13 w 43"/>
                    <a:gd name="T1" fmla="*/ 384 h 38"/>
                    <a:gd name="T2" fmla="*/ 9 w 43"/>
                    <a:gd name="T3" fmla="*/ 316 h 38"/>
                    <a:gd name="T4" fmla="*/ 2 w 43"/>
                    <a:gd name="T5" fmla="*/ 225 h 38"/>
                    <a:gd name="T6" fmla="*/ 0 w 43"/>
                    <a:gd name="T7" fmla="*/ 155 h 38"/>
                    <a:gd name="T8" fmla="*/ 2 w 43"/>
                    <a:gd name="T9" fmla="*/ 114 h 38"/>
                    <a:gd name="T10" fmla="*/ 4 w 43"/>
                    <a:gd name="T11" fmla="*/ 6 h 38"/>
                    <a:gd name="T12" fmla="*/ 13 w 43"/>
                    <a:gd name="T13" fmla="*/ 4 h 38"/>
                    <a:gd name="T14" fmla="*/ 54 w 43"/>
                    <a:gd name="T15" fmla="*/ 0 h 38"/>
                    <a:gd name="T16" fmla="*/ 59 w 43"/>
                    <a:gd name="T17" fmla="*/ 2 h 38"/>
                    <a:gd name="T18" fmla="*/ 65 w 43"/>
                    <a:gd name="T19" fmla="*/ 4 h 38"/>
                    <a:gd name="T20" fmla="*/ 73 w 43"/>
                    <a:gd name="T21" fmla="*/ 91 h 38"/>
                    <a:gd name="T22" fmla="*/ 81 w 43"/>
                    <a:gd name="T23" fmla="*/ 155 h 38"/>
                    <a:gd name="T24" fmla="*/ 83 w 43"/>
                    <a:gd name="T25" fmla="*/ 209 h 38"/>
                    <a:gd name="T26" fmla="*/ 77 w 43"/>
                    <a:gd name="T27" fmla="*/ 243 h 38"/>
                    <a:gd name="T28" fmla="*/ 63 w 43"/>
                    <a:gd name="T29" fmla="*/ 316 h 38"/>
                    <a:gd name="T30" fmla="*/ 54 w 43"/>
                    <a:gd name="T31" fmla="*/ 397 h 38"/>
                    <a:gd name="T32" fmla="*/ 13 w 43"/>
                    <a:gd name="T33" fmla="*/ 384 h 38"/>
                    <a:gd name="T34" fmla="*/ 13 w 43"/>
                    <a:gd name="T35" fmla="*/ 384 h 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
                    <a:gd name="T55" fmla="*/ 0 h 38"/>
                    <a:gd name="T56" fmla="*/ 43 w 43"/>
                    <a:gd name="T57" fmla="*/ 38 h 3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 h="38">
                      <a:moveTo>
                        <a:pt x="13" y="36"/>
                      </a:moveTo>
                      <a:lnTo>
                        <a:pt x="9" y="30"/>
                      </a:lnTo>
                      <a:lnTo>
                        <a:pt x="2" y="21"/>
                      </a:lnTo>
                      <a:lnTo>
                        <a:pt x="0" y="15"/>
                      </a:lnTo>
                      <a:lnTo>
                        <a:pt x="2" y="11"/>
                      </a:lnTo>
                      <a:lnTo>
                        <a:pt x="4" y="6"/>
                      </a:lnTo>
                      <a:lnTo>
                        <a:pt x="13" y="4"/>
                      </a:lnTo>
                      <a:lnTo>
                        <a:pt x="23" y="0"/>
                      </a:lnTo>
                      <a:lnTo>
                        <a:pt x="28" y="2"/>
                      </a:lnTo>
                      <a:lnTo>
                        <a:pt x="34" y="4"/>
                      </a:lnTo>
                      <a:lnTo>
                        <a:pt x="38" y="8"/>
                      </a:lnTo>
                      <a:lnTo>
                        <a:pt x="42" y="15"/>
                      </a:lnTo>
                      <a:lnTo>
                        <a:pt x="43" y="19"/>
                      </a:lnTo>
                      <a:lnTo>
                        <a:pt x="40" y="23"/>
                      </a:lnTo>
                      <a:lnTo>
                        <a:pt x="32" y="30"/>
                      </a:lnTo>
                      <a:lnTo>
                        <a:pt x="23" y="38"/>
                      </a:lnTo>
                      <a:lnTo>
                        <a:pt x="13"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35" name="Freeform 52">
                  <a:extLst>
                    <a:ext uri="{FF2B5EF4-FFF2-40B4-BE49-F238E27FC236}">
                      <a16:creationId xmlns:a16="http://schemas.microsoft.com/office/drawing/2014/main" id="{40BB0C05-43B6-F978-616C-5C3604B36387}"/>
                    </a:ext>
                  </a:extLst>
                </p:cNvPr>
                <p:cNvSpPr>
                  <a:spLocks/>
                </p:cNvSpPr>
                <p:nvPr/>
              </p:nvSpPr>
              <p:spPr bwMode="auto">
                <a:xfrm>
                  <a:off x="3500" y="2860"/>
                  <a:ext cx="40" cy="46"/>
                </a:xfrm>
                <a:custGeom>
                  <a:avLst/>
                  <a:gdLst>
                    <a:gd name="T0" fmla="*/ 12 w 40"/>
                    <a:gd name="T1" fmla="*/ 159 h 44"/>
                    <a:gd name="T2" fmla="*/ 8 w 40"/>
                    <a:gd name="T3" fmla="*/ 138 h 44"/>
                    <a:gd name="T4" fmla="*/ 2 w 40"/>
                    <a:gd name="T5" fmla="*/ 95 h 44"/>
                    <a:gd name="T6" fmla="*/ 0 w 40"/>
                    <a:gd name="T7" fmla="*/ 73 h 44"/>
                    <a:gd name="T8" fmla="*/ 0 w 40"/>
                    <a:gd name="T9" fmla="*/ 51 h 44"/>
                    <a:gd name="T10" fmla="*/ 4 w 40"/>
                    <a:gd name="T11" fmla="*/ 8 h 44"/>
                    <a:gd name="T12" fmla="*/ 12 w 40"/>
                    <a:gd name="T13" fmla="*/ 2 h 44"/>
                    <a:gd name="T14" fmla="*/ 19 w 40"/>
                    <a:gd name="T15" fmla="*/ 0 h 44"/>
                    <a:gd name="T16" fmla="*/ 27 w 40"/>
                    <a:gd name="T17" fmla="*/ 0 h 44"/>
                    <a:gd name="T18" fmla="*/ 31 w 40"/>
                    <a:gd name="T19" fmla="*/ 2 h 44"/>
                    <a:gd name="T20" fmla="*/ 36 w 40"/>
                    <a:gd name="T21" fmla="*/ 10 h 44"/>
                    <a:gd name="T22" fmla="*/ 38 w 40"/>
                    <a:gd name="T23" fmla="*/ 55 h 44"/>
                    <a:gd name="T24" fmla="*/ 40 w 40"/>
                    <a:gd name="T25" fmla="*/ 73 h 44"/>
                    <a:gd name="T26" fmla="*/ 40 w 40"/>
                    <a:gd name="T27" fmla="*/ 87 h 44"/>
                    <a:gd name="T28" fmla="*/ 40 w 40"/>
                    <a:gd name="T29" fmla="*/ 95 h 44"/>
                    <a:gd name="T30" fmla="*/ 38 w 40"/>
                    <a:gd name="T31" fmla="*/ 113 h 44"/>
                    <a:gd name="T32" fmla="*/ 31 w 40"/>
                    <a:gd name="T33" fmla="*/ 145 h 44"/>
                    <a:gd name="T34" fmla="*/ 21 w 40"/>
                    <a:gd name="T35" fmla="*/ 174 h 44"/>
                    <a:gd name="T36" fmla="*/ 12 w 40"/>
                    <a:gd name="T37" fmla="*/ 159 h 44"/>
                    <a:gd name="T38" fmla="*/ 12 w 40"/>
                    <a:gd name="T39" fmla="*/ 159 h 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
                    <a:gd name="T61" fmla="*/ 0 h 44"/>
                    <a:gd name="T62" fmla="*/ 40 w 40"/>
                    <a:gd name="T63" fmla="*/ 44 h 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 h="44">
                      <a:moveTo>
                        <a:pt x="12" y="40"/>
                      </a:moveTo>
                      <a:lnTo>
                        <a:pt x="8" y="34"/>
                      </a:lnTo>
                      <a:lnTo>
                        <a:pt x="2" y="25"/>
                      </a:lnTo>
                      <a:lnTo>
                        <a:pt x="0" y="19"/>
                      </a:lnTo>
                      <a:lnTo>
                        <a:pt x="0" y="11"/>
                      </a:lnTo>
                      <a:lnTo>
                        <a:pt x="4" y="8"/>
                      </a:lnTo>
                      <a:lnTo>
                        <a:pt x="12" y="2"/>
                      </a:lnTo>
                      <a:lnTo>
                        <a:pt x="19" y="0"/>
                      </a:lnTo>
                      <a:lnTo>
                        <a:pt x="27" y="0"/>
                      </a:lnTo>
                      <a:lnTo>
                        <a:pt x="31" y="2"/>
                      </a:lnTo>
                      <a:lnTo>
                        <a:pt x="36" y="10"/>
                      </a:lnTo>
                      <a:lnTo>
                        <a:pt x="38" y="13"/>
                      </a:lnTo>
                      <a:lnTo>
                        <a:pt x="40" y="19"/>
                      </a:lnTo>
                      <a:lnTo>
                        <a:pt x="40" y="23"/>
                      </a:lnTo>
                      <a:lnTo>
                        <a:pt x="40" y="25"/>
                      </a:lnTo>
                      <a:lnTo>
                        <a:pt x="38" y="29"/>
                      </a:lnTo>
                      <a:lnTo>
                        <a:pt x="31" y="36"/>
                      </a:lnTo>
                      <a:lnTo>
                        <a:pt x="21" y="44"/>
                      </a:lnTo>
                      <a:lnTo>
                        <a:pt x="12"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36" name="Freeform 53">
                  <a:extLst>
                    <a:ext uri="{FF2B5EF4-FFF2-40B4-BE49-F238E27FC236}">
                      <a16:creationId xmlns:a16="http://schemas.microsoft.com/office/drawing/2014/main" id="{924BDA0F-8C74-F4B9-B2C6-C6829701CB17}"/>
                    </a:ext>
                  </a:extLst>
                </p:cNvPr>
                <p:cNvSpPr>
                  <a:spLocks/>
                </p:cNvSpPr>
                <p:nvPr/>
              </p:nvSpPr>
              <p:spPr bwMode="auto">
                <a:xfrm>
                  <a:off x="3758" y="2708"/>
                  <a:ext cx="40" cy="39"/>
                </a:xfrm>
                <a:custGeom>
                  <a:avLst/>
                  <a:gdLst>
                    <a:gd name="T0" fmla="*/ 15 w 40"/>
                    <a:gd name="T1" fmla="*/ 77 h 38"/>
                    <a:gd name="T2" fmla="*/ 13 w 40"/>
                    <a:gd name="T3" fmla="*/ 73 h 38"/>
                    <a:gd name="T4" fmla="*/ 9 w 40"/>
                    <a:gd name="T5" fmla="*/ 65 h 38"/>
                    <a:gd name="T6" fmla="*/ 6 w 40"/>
                    <a:gd name="T7" fmla="*/ 57 h 38"/>
                    <a:gd name="T8" fmla="*/ 2 w 40"/>
                    <a:gd name="T9" fmla="*/ 54 h 38"/>
                    <a:gd name="T10" fmla="*/ 0 w 40"/>
                    <a:gd name="T11" fmla="*/ 17 h 38"/>
                    <a:gd name="T12" fmla="*/ 0 w 40"/>
                    <a:gd name="T13" fmla="*/ 11 h 38"/>
                    <a:gd name="T14" fmla="*/ 4 w 40"/>
                    <a:gd name="T15" fmla="*/ 7 h 38"/>
                    <a:gd name="T16" fmla="*/ 11 w 40"/>
                    <a:gd name="T17" fmla="*/ 3 h 38"/>
                    <a:gd name="T18" fmla="*/ 21 w 40"/>
                    <a:gd name="T19" fmla="*/ 0 h 38"/>
                    <a:gd name="T20" fmla="*/ 26 w 40"/>
                    <a:gd name="T21" fmla="*/ 0 h 38"/>
                    <a:gd name="T22" fmla="*/ 32 w 40"/>
                    <a:gd name="T23" fmla="*/ 2 h 38"/>
                    <a:gd name="T24" fmla="*/ 36 w 40"/>
                    <a:gd name="T25" fmla="*/ 7 h 38"/>
                    <a:gd name="T26" fmla="*/ 40 w 40"/>
                    <a:gd name="T27" fmla="*/ 15 h 38"/>
                    <a:gd name="T28" fmla="*/ 40 w 40"/>
                    <a:gd name="T29" fmla="*/ 52 h 38"/>
                    <a:gd name="T30" fmla="*/ 38 w 40"/>
                    <a:gd name="T31" fmla="*/ 55 h 38"/>
                    <a:gd name="T32" fmla="*/ 34 w 40"/>
                    <a:gd name="T33" fmla="*/ 73 h 38"/>
                    <a:gd name="T34" fmla="*/ 30 w 40"/>
                    <a:gd name="T35" fmla="*/ 77 h 38"/>
                    <a:gd name="T36" fmla="*/ 25 w 40"/>
                    <a:gd name="T37" fmla="*/ 81 h 38"/>
                    <a:gd name="T38" fmla="*/ 21 w 40"/>
                    <a:gd name="T39" fmla="*/ 81 h 38"/>
                    <a:gd name="T40" fmla="*/ 15 w 40"/>
                    <a:gd name="T41" fmla="*/ 77 h 38"/>
                    <a:gd name="T42" fmla="*/ 15 w 40"/>
                    <a:gd name="T43" fmla="*/ 77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0"/>
                    <a:gd name="T67" fmla="*/ 0 h 38"/>
                    <a:gd name="T68" fmla="*/ 40 w 40"/>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0" h="38">
                      <a:moveTo>
                        <a:pt x="15" y="36"/>
                      </a:moveTo>
                      <a:lnTo>
                        <a:pt x="13" y="34"/>
                      </a:lnTo>
                      <a:lnTo>
                        <a:pt x="9" y="30"/>
                      </a:lnTo>
                      <a:lnTo>
                        <a:pt x="6" y="26"/>
                      </a:lnTo>
                      <a:lnTo>
                        <a:pt x="2" y="23"/>
                      </a:lnTo>
                      <a:lnTo>
                        <a:pt x="0" y="17"/>
                      </a:lnTo>
                      <a:lnTo>
                        <a:pt x="0" y="11"/>
                      </a:lnTo>
                      <a:lnTo>
                        <a:pt x="4" y="7"/>
                      </a:lnTo>
                      <a:lnTo>
                        <a:pt x="11" y="3"/>
                      </a:lnTo>
                      <a:lnTo>
                        <a:pt x="21" y="0"/>
                      </a:lnTo>
                      <a:lnTo>
                        <a:pt x="26" y="0"/>
                      </a:lnTo>
                      <a:lnTo>
                        <a:pt x="32" y="2"/>
                      </a:lnTo>
                      <a:lnTo>
                        <a:pt x="36" y="7"/>
                      </a:lnTo>
                      <a:lnTo>
                        <a:pt x="40" y="15"/>
                      </a:lnTo>
                      <a:lnTo>
                        <a:pt x="40" y="21"/>
                      </a:lnTo>
                      <a:lnTo>
                        <a:pt x="38" y="24"/>
                      </a:lnTo>
                      <a:lnTo>
                        <a:pt x="34" y="34"/>
                      </a:lnTo>
                      <a:lnTo>
                        <a:pt x="30" y="36"/>
                      </a:lnTo>
                      <a:lnTo>
                        <a:pt x="25" y="38"/>
                      </a:lnTo>
                      <a:lnTo>
                        <a:pt x="21" y="38"/>
                      </a:lnTo>
                      <a:lnTo>
                        <a:pt x="15"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37" name="Freeform 54">
                  <a:extLst>
                    <a:ext uri="{FF2B5EF4-FFF2-40B4-BE49-F238E27FC236}">
                      <a16:creationId xmlns:a16="http://schemas.microsoft.com/office/drawing/2014/main" id="{BF9105ED-C804-FBFB-B8E9-AA83E9F4CDC9}"/>
                    </a:ext>
                  </a:extLst>
                </p:cNvPr>
                <p:cNvSpPr>
                  <a:spLocks/>
                </p:cNvSpPr>
                <p:nvPr/>
              </p:nvSpPr>
              <p:spPr bwMode="auto">
                <a:xfrm>
                  <a:off x="3831" y="2712"/>
                  <a:ext cx="44" cy="49"/>
                </a:xfrm>
                <a:custGeom>
                  <a:avLst/>
                  <a:gdLst>
                    <a:gd name="T0" fmla="*/ 11 w 44"/>
                    <a:gd name="T1" fmla="*/ 78 h 48"/>
                    <a:gd name="T2" fmla="*/ 9 w 44"/>
                    <a:gd name="T3" fmla="*/ 74 h 48"/>
                    <a:gd name="T4" fmla="*/ 8 w 44"/>
                    <a:gd name="T5" fmla="*/ 70 h 48"/>
                    <a:gd name="T6" fmla="*/ 6 w 44"/>
                    <a:gd name="T7" fmla="*/ 64 h 48"/>
                    <a:gd name="T8" fmla="*/ 2 w 44"/>
                    <a:gd name="T9" fmla="*/ 58 h 48"/>
                    <a:gd name="T10" fmla="*/ 0 w 44"/>
                    <a:gd name="T11" fmla="*/ 21 h 48"/>
                    <a:gd name="T12" fmla="*/ 2 w 44"/>
                    <a:gd name="T13" fmla="*/ 14 h 48"/>
                    <a:gd name="T14" fmla="*/ 6 w 44"/>
                    <a:gd name="T15" fmla="*/ 8 h 48"/>
                    <a:gd name="T16" fmla="*/ 15 w 44"/>
                    <a:gd name="T17" fmla="*/ 4 h 48"/>
                    <a:gd name="T18" fmla="*/ 23 w 44"/>
                    <a:gd name="T19" fmla="*/ 0 h 48"/>
                    <a:gd name="T20" fmla="*/ 30 w 44"/>
                    <a:gd name="T21" fmla="*/ 0 h 48"/>
                    <a:gd name="T22" fmla="*/ 34 w 44"/>
                    <a:gd name="T23" fmla="*/ 2 h 48"/>
                    <a:gd name="T24" fmla="*/ 38 w 44"/>
                    <a:gd name="T25" fmla="*/ 8 h 48"/>
                    <a:gd name="T26" fmla="*/ 44 w 44"/>
                    <a:gd name="T27" fmla="*/ 16 h 48"/>
                    <a:gd name="T28" fmla="*/ 44 w 44"/>
                    <a:gd name="T29" fmla="*/ 21 h 48"/>
                    <a:gd name="T30" fmla="*/ 44 w 44"/>
                    <a:gd name="T31" fmla="*/ 21 h 48"/>
                    <a:gd name="T32" fmla="*/ 42 w 44"/>
                    <a:gd name="T33" fmla="*/ 58 h 48"/>
                    <a:gd name="T34" fmla="*/ 36 w 44"/>
                    <a:gd name="T35" fmla="*/ 64 h 48"/>
                    <a:gd name="T36" fmla="*/ 34 w 44"/>
                    <a:gd name="T37" fmla="*/ 71 h 48"/>
                    <a:gd name="T38" fmla="*/ 28 w 44"/>
                    <a:gd name="T39" fmla="*/ 82 h 48"/>
                    <a:gd name="T40" fmla="*/ 23 w 44"/>
                    <a:gd name="T41" fmla="*/ 86 h 48"/>
                    <a:gd name="T42" fmla="*/ 17 w 44"/>
                    <a:gd name="T43" fmla="*/ 86 h 48"/>
                    <a:gd name="T44" fmla="*/ 11 w 44"/>
                    <a:gd name="T45" fmla="*/ 78 h 48"/>
                    <a:gd name="T46" fmla="*/ 11 w 44"/>
                    <a:gd name="T47" fmla="*/ 78 h 4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4"/>
                    <a:gd name="T73" fmla="*/ 0 h 48"/>
                    <a:gd name="T74" fmla="*/ 44 w 44"/>
                    <a:gd name="T75" fmla="*/ 48 h 4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4" h="48">
                      <a:moveTo>
                        <a:pt x="11" y="44"/>
                      </a:moveTo>
                      <a:lnTo>
                        <a:pt x="9" y="42"/>
                      </a:lnTo>
                      <a:lnTo>
                        <a:pt x="8" y="39"/>
                      </a:lnTo>
                      <a:lnTo>
                        <a:pt x="6" y="33"/>
                      </a:lnTo>
                      <a:lnTo>
                        <a:pt x="2" y="27"/>
                      </a:lnTo>
                      <a:lnTo>
                        <a:pt x="0" y="21"/>
                      </a:lnTo>
                      <a:lnTo>
                        <a:pt x="2" y="14"/>
                      </a:lnTo>
                      <a:lnTo>
                        <a:pt x="6" y="8"/>
                      </a:lnTo>
                      <a:lnTo>
                        <a:pt x="15" y="4"/>
                      </a:lnTo>
                      <a:lnTo>
                        <a:pt x="23" y="0"/>
                      </a:lnTo>
                      <a:lnTo>
                        <a:pt x="30" y="0"/>
                      </a:lnTo>
                      <a:lnTo>
                        <a:pt x="34" y="2"/>
                      </a:lnTo>
                      <a:lnTo>
                        <a:pt x="38" y="8"/>
                      </a:lnTo>
                      <a:lnTo>
                        <a:pt x="44" y="16"/>
                      </a:lnTo>
                      <a:lnTo>
                        <a:pt x="44" y="21"/>
                      </a:lnTo>
                      <a:lnTo>
                        <a:pt x="42" y="27"/>
                      </a:lnTo>
                      <a:lnTo>
                        <a:pt x="36" y="33"/>
                      </a:lnTo>
                      <a:lnTo>
                        <a:pt x="34" y="40"/>
                      </a:lnTo>
                      <a:lnTo>
                        <a:pt x="28" y="46"/>
                      </a:lnTo>
                      <a:lnTo>
                        <a:pt x="23" y="48"/>
                      </a:lnTo>
                      <a:lnTo>
                        <a:pt x="17" y="48"/>
                      </a:lnTo>
                      <a:lnTo>
                        <a:pt x="11"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38" name="Freeform 55">
                  <a:extLst>
                    <a:ext uri="{FF2B5EF4-FFF2-40B4-BE49-F238E27FC236}">
                      <a16:creationId xmlns:a16="http://schemas.microsoft.com/office/drawing/2014/main" id="{B38689F7-53F0-7637-C184-965D7E748236}"/>
                    </a:ext>
                  </a:extLst>
                </p:cNvPr>
                <p:cNvSpPr>
                  <a:spLocks/>
                </p:cNvSpPr>
                <p:nvPr/>
              </p:nvSpPr>
              <p:spPr bwMode="auto">
                <a:xfrm>
                  <a:off x="3843" y="2580"/>
                  <a:ext cx="42" cy="35"/>
                </a:xfrm>
                <a:custGeom>
                  <a:avLst/>
                  <a:gdLst>
                    <a:gd name="T0" fmla="*/ 12 w 42"/>
                    <a:gd name="T1" fmla="*/ 72 h 34"/>
                    <a:gd name="T2" fmla="*/ 8 w 42"/>
                    <a:gd name="T3" fmla="*/ 64 h 34"/>
                    <a:gd name="T4" fmla="*/ 2 w 42"/>
                    <a:gd name="T5" fmla="*/ 48 h 34"/>
                    <a:gd name="T6" fmla="*/ 0 w 42"/>
                    <a:gd name="T7" fmla="*/ 13 h 34"/>
                    <a:gd name="T8" fmla="*/ 2 w 42"/>
                    <a:gd name="T9" fmla="*/ 8 h 34"/>
                    <a:gd name="T10" fmla="*/ 6 w 42"/>
                    <a:gd name="T11" fmla="*/ 4 h 34"/>
                    <a:gd name="T12" fmla="*/ 12 w 42"/>
                    <a:gd name="T13" fmla="*/ 2 h 34"/>
                    <a:gd name="T14" fmla="*/ 19 w 42"/>
                    <a:gd name="T15" fmla="*/ 0 h 34"/>
                    <a:gd name="T16" fmla="*/ 27 w 42"/>
                    <a:gd name="T17" fmla="*/ 0 h 34"/>
                    <a:gd name="T18" fmla="*/ 33 w 42"/>
                    <a:gd name="T19" fmla="*/ 0 h 34"/>
                    <a:gd name="T20" fmla="*/ 36 w 42"/>
                    <a:gd name="T21" fmla="*/ 4 h 34"/>
                    <a:gd name="T22" fmla="*/ 42 w 42"/>
                    <a:gd name="T23" fmla="*/ 10 h 34"/>
                    <a:gd name="T24" fmla="*/ 42 w 42"/>
                    <a:gd name="T25" fmla="*/ 48 h 34"/>
                    <a:gd name="T26" fmla="*/ 36 w 42"/>
                    <a:gd name="T27" fmla="*/ 60 h 34"/>
                    <a:gd name="T28" fmla="*/ 31 w 42"/>
                    <a:gd name="T29" fmla="*/ 74 h 34"/>
                    <a:gd name="T30" fmla="*/ 21 w 42"/>
                    <a:gd name="T31" fmla="*/ 78 h 34"/>
                    <a:gd name="T32" fmla="*/ 12 w 42"/>
                    <a:gd name="T33" fmla="*/ 72 h 34"/>
                    <a:gd name="T34" fmla="*/ 12 w 42"/>
                    <a:gd name="T35" fmla="*/ 72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
                    <a:gd name="T55" fmla="*/ 0 h 34"/>
                    <a:gd name="T56" fmla="*/ 42 w 42"/>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 h="34">
                      <a:moveTo>
                        <a:pt x="12" y="31"/>
                      </a:moveTo>
                      <a:lnTo>
                        <a:pt x="8" y="27"/>
                      </a:lnTo>
                      <a:lnTo>
                        <a:pt x="2" y="17"/>
                      </a:lnTo>
                      <a:lnTo>
                        <a:pt x="0" y="13"/>
                      </a:lnTo>
                      <a:lnTo>
                        <a:pt x="2" y="8"/>
                      </a:lnTo>
                      <a:lnTo>
                        <a:pt x="6" y="4"/>
                      </a:lnTo>
                      <a:lnTo>
                        <a:pt x="12" y="2"/>
                      </a:lnTo>
                      <a:lnTo>
                        <a:pt x="19" y="0"/>
                      </a:lnTo>
                      <a:lnTo>
                        <a:pt x="27" y="0"/>
                      </a:lnTo>
                      <a:lnTo>
                        <a:pt x="33" y="0"/>
                      </a:lnTo>
                      <a:lnTo>
                        <a:pt x="36" y="4"/>
                      </a:lnTo>
                      <a:lnTo>
                        <a:pt x="42" y="10"/>
                      </a:lnTo>
                      <a:lnTo>
                        <a:pt x="42" y="17"/>
                      </a:lnTo>
                      <a:lnTo>
                        <a:pt x="36" y="25"/>
                      </a:lnTo>
                      <a:lnTo>
                        <a:pt x="31" y="32"/>
                      </a:lnTo>
                      <a:lnTo>
                        <a:pt x="21" y="34"/>
                      </a:lnTo>
                      <a:lnTo>
                        <a:pt x="12" y="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39" name="Freeform 56">
                  <a:extLst>
                    <a:ext uri="{FF2B5EF4-FFF2-40B4-BE49-F238E27FC236}">
                      <a16:creationId xmlns:a16="http://schemas.microsoft.com/office/drawing/2014/main" id="{A0A820BA-4B61-3CA1-E466-9996D9999AC8}"/>
                    </a:ext>
                  </a:extLst>
                </p:cNvPr>
                <p:cNvSpPr>
                  <a:spLocks/>
                </p:cNvSpPr>
                <p:nvPr/>
              </p:nvSpPr>
              <p:spPr bwMode="auto">
                <a:xfrm>
                  <a:off x="3915" y="2584"/>
                  <a:ext cx="48" cy="53"/>
                </a:xfrm>
                <a:custGeom>
                  <a:avLst/>
                  <a:gdLst>
                    <a:gd name="T0" fmla="*/ 17 w 49"/>
                    <a:gd name="T1" fmla="*/ 151 h 51"/>
                    <a:gd name="T2" fmla="*/ 15 w 49"/>
                    <a:gd name="T3" fmla="*/ 140 h 51"/>
                    <a:gd name="T4" fmla="*/ 11 w 49"/>
                    <a:gd name="T5" fmla="*/ 135 h 51"/>
                    <a:gd name="T6" fmla="*/ 7 w 49"/>
                    <a:gd name="T7" fmla="*/ 108 h 51"/>
                    <a:gd name="T8" fmla="*/ 3 w 49"/>
                    <a:gd name="T9" fmla="*/ 86 h 51"/>
                    <a:gd name="T10" fmla="*/ 0 w 49"/>
                    <a:gd name="T11" fmla="*/ 71 h 51"/>
                    <a:gd name="T12" fmla="*/ 1 w 49"/>
                    <a:gd name="T13" fmla="*/ 53 h 51"/>
                    <a:gd name="T14" fmla="*/ 1 w 49"/>
                    <a:gd name="T15" fmla="*/ 11 h 51"/>
                    <a:gd name="T16" fmla="*/ 7 w 49"/>
                    <a:gd name="T17" fmla="*/ 9 h 51"/>
                    <a:gd name="T18" fmla="*/ 11 w 49"/>
                    <a:gd name="T19" fmla="*/ 6 h 51"/>
                    <a:gd name="T20" fmla="*/ 19 w 49"/>
                    <a:gd name="T21" fmla="*/ 4 h 51"/>
                    <a:gd name="T22" fmla="*/ 22 w 49"/>
                    <a:gd name="T23" fmla="*/ 2 h 51"/>
                    <a:gd name="T24" fmla="*/ 24 w 49"/>
                    <a:gd name="T25" fmla="*/ 0 h 51"/>
                    <a:gd name="T26" fmla="*/ 24 w 49"/>
                    <a:gd name="T27" fmla="*/ 0 h 51"/>
                    <a:gd name="T28" fmla="*/ 24 w 49"/>
                    <a:gd name="T29" fmla="*/ 2 h 51"/>
                    <a:gd name="T30" fmla="*/ 24 w 49"/>
                    <a:gd name="T31" fmla="*/ 6 h 51"/>
                    <a:gd name="T32" fmla="*/ 24 w 49"/>
                    <a:gd name="T33" fmla="*/ 49 h 51"/>
                    <a:gd name="T34" fmla="*/ 24 w 49"/>
                    <a:gd name="T35" fmla="*/ 61 h 51"/>
                    <a:gd name="T36" fmla="*/ 24 w 49"/>
                    <a:gd name="T37" fmla="*/ 77 h 51"/>
                    <a:gd name="T38" fmla="*/ 24 w 49"/>
                    <a:gd name="T39" fmla="*/ 86 h 51"/>
                    <a:gd name="T40" fmla="*/ 24 w 49"/>
                    <a:gd name="T41" fmla="*/ 100 h 51"/>
                    <a:gd name="T42" fmla="*/ 24 w 49"/>
                    <a:gd name="T43" fmla="*/ 100 h 51"/>
                    <a:gd name="T44" fmla="*/ 24 w 49"/>
                    <a:gd name="T45" fmla="*/ 116 h 51"/>
                    <a:gd name="T46" fmla="*/ 24 w 49"/>
                    <a:gd name="T47" fmla="*/ 135 h 51"/>
                    <a:gd name="T48" fmla="*/ 24 w 49"/>
                    <a:gd name="T49" fmla="*/ 151 h 51"/>
                    <a:gd name="T50" fmla="*/ 24 w 49"/>
                    <a:gd name="T51" fmla="*/ 153 h 51"/>
                    <a:gd name="T52" fmla="*/ 24 w 49"/>
                    <a:gd name="T53" fmla="*/ 165 h 51"/>
                    <a:gd name="T54" fmla="*/ 24 w 49"/>
                    <a:gd name="T55" fmla="*/ 159 h 51"/>
                    <a:gd name="T56" fmla="*/ 17 w 49"/>
                    <a:gd name="T57" fmla="*/ 151 h 51"/>
                    <a:gd name="T58" fmla="*/ 17 w 49"/>
                    <a:gd name="T59" fmla="*/ 151 h 5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9"/>
                    <a:gd name="T91" fmla="*/ 0 h 51"/>
                    <a:gd name="T92" fmla="*/ 49 w 49"/>
                    <a:gd name="T93" fmla="*/ 51 h 5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9" h="51">
                      <a:moveTo>
                        <a:pt x="17" y="46"/>
                      </a:moveTo>
                      <a:lnTo>
                        <a:pt x="15" y="42"/>
                      </a:lnTo>
                      <a:lnTo>
                        <a:pt x="11" y="40"/>
                      </a:lnTo>
                      <a:lnTo>
                        <a:pt x="7" y="34"/>
                      </a:lnTo>
                      <a:lnTo>
                        <a:pt x="3" y="28"/>
                      </a:lnTo>
                      <a:lnTo>
                        <a:pt x="0" y="23"/>
                      </a:lnTo>
                      <a:lnTo>
                        <a:pt x="1" y="15"/>
                      </a:lnTo>
                      <a:lnTo>
                        <a:pt x="1" y="11"/>
                      </a:lnTo>
                      <a:lnTo>
                        <a:pt x="7" y="9"/>
                      </a:lnTo>
                      <a:lnTo>
                        <a:pt x="11" y="6"/>
                      </a:lnTo>
                      <a:lnTo>
                        <a:pt x="19" y="4"/>
                      </a:lnTo>
                      <a:lnTo>
                        <a:pt x="22" y="2"/>
                      </a:lnTo>
                      <a:lnTo>
                        <a:pt x="30" y="0"/>
                      </a:lnTo>
                      <a:lnTo>
                        <a:pt x="34" y="0"/>
                      </a:lnTo>
                      <a:lnTo>
                        <a:pt x="38" y="2"/>
                      </a:lnTo>
                      <a:lnTo>
                        <a:pt x="43" y="6"/>
                      </a:lnTo>
                      <a:lnTo>
                        <a:pt x="47" y="13"/>
                      </a:lnTo>
                      <a:lnTo>
                        <a:pt x="47" y="19"/>
                      </a:lnTo>
                      <a:lnTo>
                        <a:pt x="49" y="25"/>
                      </a:lnTo>
                      <a:lnTo>
                        <a:pt x="49" y="28"/>
                      </a:lnTo>
                      <a:lnTo>
                        <a:pt x="49" y="32"/>
                      </a:lnTo>
                      <a:lnTo>
                        <a:pt x="47" y="32"/>
                      </a:lnTo>
                      <a:lnTo>
                        <a:pt x="47" y="36"/>
                      </a:lnTo>
                      <a:lnTo>
                        <a:pt x="45" y="40"/>
                      </a:lnTo>
                      <a:lnTo>
                        <a:pt x="43" y="46"/>
                      </a:lnTo>
                      <a:lnTo>
                        <a:pt x="38" y="47"/>
                      </a:lnTo>
                      <a:lnTo>
                        <a:pt x="34" y="51"/>
                      </a:lnTo>
                      <a:lnTo>
                        <a:pt x="26" y="49"/>
                      </a:lnTo>
                      <a:lnTo>
                        <a:pt x="17"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40" name="Freeform 57">
                  <a:extLst>
                    <a:ext uri="{FF2B5EF4-FFF2-40B4-BE49-F238E27FC236}">
                      <a16:creationId xmlns:a16="http://schemas.microsoft.com/office/drawing/2014/main" id="{5FED2E0F-F11B-4A2D-6E0F-8B66D61C3567}"/>
                    </a:ext>
                  </a:extLst>
                </p:cNvPr>
                <p:cNvSpPr>
                  <a:spLocks/>
                </p:cNvSpPr>
                <p:nvPr/>
              </p:nvSpPr>
              <p:spPr bwMode="auto">
                <a:xfrm>
                  <a:off x="3925" y="2479"/>
                  <a:ext cx="44" cy="43"/>
                </a:xfrm>
                <a:custGeom>
                  <a:avLst/>
                  <a:gdLst>
                    <a:gd name="T0" fmla="*/ 13 w 44"/>
                    <a:gd name="T1" fmla="*/ 75 h 42"/>
                    <a:gd name="T2" fmla="*/ 11 w 44"/>
                    <a:gd name="T3" fmla="*/ 71 h 42"/>
                    <a:gd name="T4" fmla="*/ 8 w 44"/>
                    <a:gd name="T5" fmla="*/ 64 h 42"/>
                    <a:gd name="T6" fmla="*/ 4 w 44"/>
                    <a:gd name="T7" fmla="*/ 60 h 42"/>
                    <a:gd name="T8" fmla="*/ 2 w 44"/>
                    <a:gd name="T9" fmla="*/ 54 h 42"/>
                    <a:gd name="T10" fmla="*/ 0 w 44"/>
                    <a:gd name="T11" fmla="*/ 15 h 42"/>
                    <a:gd name="T12" fmla="*/ 2 w 44"/>
                    <a:gd name="T13" fmla="*/ 10 h 42"/>
                    <a:gd name="T14" fmla="*/ 2 w 44"/>
                    <a:gd name="T15" fmla="*/ 8 h 42"/>
                    <a:gd name="T16" fmla="*/ 8 w 44"/>
                    <a:gd name="T17" fmla="*/ 4 h 42"/>
                    <a:gd name="T18" fmla="*/ 11 w 44"/>
                    <a:gd name="T19" fmla="*/ 2 h 42"/>
                    <a:gd name="T20" fmla="*/ 19 w 44"/>
                    <a:gd name="T21" fmla="*/ 2 h 42"/>
                    <a:gd name="T22" fmla="*/ 23 w 44"/>
                    <a:gd name="T23" fmla="*/ 0 h 42"/>
                    <a:gd name="T24" fmla="*/ 28 w 44"/>
                    <a:gd name="T25" fmla="*/ 2 h 42"/>
                    <a:gd name="T26" fmla="*/ 32 w 44"/>
                    <a:gd name="T27" fmla="*/ 2 h 42"/>
                    <a:gd name="T28" fmla="*/ 36 w 44"/>
                    <a:gd name="T29" fmla="*/ 4 h 42"/>
                    <a:gd name="T30" fmla="*/ 40 w 44"/>
                    <a:gd name="T31" fmla="*/ 6 h 42"/>
                    <a:gd name="T32" fmla="*/ 44 w 44"/>
                    <a:gd name="T33" fmla="*/ 12 h 42"/>
                    <a:gd name="T34" fmla="*/ 42 w 44"/>
                    <a:gd name="T35" fmla="*/ 17 h 42"/>
                    <a:gd name="T36" fmla="*/ 42 w 44"/>
                    <a:gd name="T37" fmla="*/ 54 h 42"/>
                    <a:gd name="T38" fmla="*/ 42 w 44"/>
                    <a:gd name="T39" fmla="*/ 56 h 42"/>
                    <a:gd name="T40" fmla="*/ 42 w 44"/>
                    <a:gd name="T41" fmla="*/ 60 h 42"/>
                    <a:gd name="T42" fmla="*/ 38 w 44"/>
                    <a:gd name="T43" fmla="*/ 62 h 42"/>
                    <a:gd name="T44" fmla="*/ 34 w 44"/>
                    <a:gd name="T45" fmla="*/ 75 h 42"/>
                    <a:gd name="T46" fmla="*/ 28 w 44"/>
                    <a:gd name="T47" fmla="*/ 79 h 42"/>
                    <a:gd name="T48" fmla="*/ 25 w 44"/>
                    <a:gd name="T49" fmla="*/ 83 h 42"/>
                    <a:gd name="T50" fmla="*/ 19 w 44"/>
                    <a:gd name="T51" fmla="*/ 83 h 42"/>
                    <a:gd name="T52" fmla="*/ 13 w 44"/>
                    <a:gd name="T53" fmla="*/ 75 h 42"/>
                    <a:gd name="T54" fmla="*/ 13 w 44"/>
                    <a:gd name="T55" fmla="*/ 75 h 4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4"/>
                    <a:gd name="T85" fmla="*/ 0 h 42"/>
                    <a:gd name="T86" fmla="*/ 44 w 44"/>
                    <a:gd name="T87" fmla="*/ 42 h 4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4" h="42">
                      <a:moveTo>
                        <a:pt x="13" y="38"/>
                      </a:moveTo>
                      <a:lnTo>
                        <a:pt x="11" y="36"/>
                      </a:lnTo>
                      <a:lnTo>
                        <a:pt x="8" y="33"/>
                      </a:lnTo>
                      <a:lnTo>
                        <a:pt x="4" y="29"/>
                      </a:lnTo>
                      <a:lnTo>
                        <a:pt x="2" y="23"/>
                      </a:lnTo>
                      <a:lnTo>
                        <a:pt x="0" y="15"/>
                      </a:lnTo>
                      <a:lnTo>
                        <a:pt x="2" y="10"/>
                      </a:lnTo>
                      <a:lnTo>
                        <a:pt x="2" y="8"/>
                      </a:lnTo>
                      <a:lnTo>
                        <a:pt x="8" y="4"/>
                      </a:lnTo>
                      <a:lnTo>
                        <a:pt x="11" y="2"/>
                      </a:lnTo>
                      <a:lnTo>
                        <a:pt x="19" y="2"/>
                      </a:lnTo>
                      <a:lnTo>
                        <a:pt x="23" y="0"/>
                      </a:lnTo>
                      <a:lnTo>
                        <a:pt x="28" y="2"/>
                      </a:lnTo>
                      <a:lnTo>
                        <a:pt x="32" y="2"/>
                      </a:lnTo>
                      <a:lnTo>
                        <a:pt x="36" y="4"/>
                      </a:lnTo>
                      <a:lnTo>
                        <a:pt x="40" y="6"/>
                      </a:lnTo>
                      <a:lnTo>
                        <a:pt x="44" y="12"/>
                      </a:lnTo>
                      <a:lnTo>
                        <a:pt x="42" y="17"/>
                      </a:lnTo>
                      <a:lnTo>
                        <a:pt x="42" y="23"/>
                      </a:lnTo>
                      <a:lnTo>
                        <a:pt x="42" y="25"/>
                      </a:lnTo>
                      <a:lnTo>
                        <a:pt x="42" y="29"/>
                      </a:lnTo>
                      <a:lnTo>
                        <a:pt x="38" y="31"/>
                      </a:lnTo>
                      <a:lnTo>
                        <a:pt x="34" y="38"/>
                      </a:lnTo>
                      <a:lnTo>
                        <a:pt x="28" y="40"/>
                      </a:lnTo>
                      <a:lnTo>
                        <a:pt x="25" y="42"/>
                      </a:lnTo>
                      <a:lnTo>
                        <a:pt x="19" y="42"/>
                      </a:lnTo>
                      <a:lnTo>
                        <a:pt x="13"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41" name="Freeform 58">
                  <a:extLst>
                    <a:ext uri="{FF2B5EF4-FFF2-40B4-BE49-F238E27FC236}">
                      <a16:creationId xmlns:a16="http://schemas.microsoft.com/office/drawing/2014/main" id="{4ED61243-1787-043A-8462-361B732B27DD}"/>
                    </a:ext>
                  </a:extLst>
                </p:cNvPr>
                <p:cNvSpPr>
                  <a:spLocks/>
                </p:cNvSpPr>
                <p:nvPr/>
              </p:nvSpPr>
              <p:spPr bwMode="auto">
                <a:xfrm>
                  <a:off x="4071" y="1347"/>
                  <a:ext cx="165" cy="2244"/>
                </a:xfrm>
                <a:custGeom>
                  <a:avLst/>
                  <a:gdLst>
                    <a:gd name="T0" fmla="*/ 0 w 168"/>
                    <a:gd name="T1" fmla="*/ 54 h 2173"/>
                    <a:gd name="T2" fmla="*/ 0 w 168"/>
                    <a:gd name="T3" fmla="*/ 93 h 2173"/>
                    <a:gd name="T4" fmla="*/ 0 w 168"/>
                    <a:gd name="T5" fmla="*/ 173 h 2173"/>
                    <a:gd name="T6" fmla="*/ 2 w 168"/>
                    <a:gd name="T7" fmla="*/ 267 h 2173"/>
                    <a:gd name="T8" fmla="*/ 4 w 168"/>
                    <a:gd name="T9" fmla="*/ 392 h 2173"/>
                    <a:gd name="T10" fmla="*/ 4 w 168"/>
                    <a:gd name="T11" fmla="*/ 519 h 2173"/>
                    <a:gd name="T12" fmla="*/ 6 w 168"/>
                    <a:gd name="T13" fmla="*/ 666 h 2173"/>
                    <a:gd name="T14" fmla="*/ 10 w 168"/>
                    <a:gd name="T15" fmla="*/ 831 h 2173"/>
                    <a:gd name="T16" fmla="*/ 12 w 168"/>
                    <a:gd name="T17" fmla="*/ 1008 h 2173"/>
                    <a:gd name="T18" fmla="*/ 14 w 168"/>
                    <a:gd name="T19" fmla="*/ 1187 h 2173"/>
                    <a:gd name="T20" fmla="*/ 16 w 168"/>
                    <a:gd name="T21" fmla="*/ 1385 h 2173"/>
                    <a:gd name="T22" fmla="*/ 18 w 168"/>
                    <a:gd name="T23" fmla="*/ 1570 h 2173"/>
                    <a:gd name="T24" fmla="*/ 21 w 168"/>
                    <a:gd name="T25" fmla="*/ 1757 h 2173"/>
                    <a:gd name="T26" fmla="*/ 23 w 168"/>
                    <a:gd name="T27" fmla="*/ 1961 h 2173"/>
                    <a:gd name="T28" fmla="*/ 25 w 168"/>
                    <a:gd name="T29" fmla="*/ 2151 h 2173"/>
                    <a:gd name="T30" fmla="*/ 27 w 168"/>
                    <a:gd name="T31" fmla="*/ 2333 h 2173"/>
                    <a:gd name="T32" fmla="*/ 27 w 168"/>
                    <a:gd name="T33" fmla="*/ 2503 h 2173"/>
                    <a:gd name="T34" fmla="*/ 27 w 168"/>
                    <a:gd name="T35" fmla="*/ 2669 h 2173"/>
                    <a:gd name="T36" fmla="*/ 27 w 168"/>
                    <a:gd name="T37" fmla="*/ 2833 h 2173"/>
                    <a:gd name="T38" fmla="*/ 27 w 168"/>
                    <a:gd name="T39" fmla="*/ 2978 h 2173"/>
                    <a:gd name="T40" fmla="*/ 27 w 168"/>
                    <a:gd name="T41" fmla="*/ 3107 h 2173"/>
                    <a:gd name="T42" fmla="*/ 27 w 168"/>
                    <a:gd name="T43" fmla="*/ 3222 h 2173"/>
                    <a:gd name="T44" fmla="*/ 27 w 168"/>
                    <a:gd name="T45" fmla="*/ 3365 h 2173"/>
                    <a:gd name="T46" fmla="*/ 27 w 168"/>
                    <a:gd name="T47" fmla="*/ 3510 h 2173"/>
                    <a:gd name="T48" fmla="*/ 27 w 168"/>
                    <a:gd name="T49" fmla="*/ 3665 h 2173"/>
                    <a:gd name="T50" fmla="*/ 28 w 168"/>
                    <a:gd name="T51" fmla="*/ 3831 h 2173"/>
                    <a:gd name="T52" fmla="*/ 34 w 168"/>
                    <a:gd name="T53" fmla="*/ 3995 h 2173"/>
                    <a:gd name="T54" fmla="*/ 40 w 168"/>
                    <a:gd name="T55" fmla="*/ 4169 h 2173"/>
                    <a:gd name="T56" fmla="*/ 45 w 168"/>
                    <a:gd name="T57" fmla="*/ 4349 h 2173"/>
                    <a:gd name="T58" fmla="*/ 51 w 168"/>
                    <a:gd name="T59" fmla="*/ 4516 h 2173"/>
                    <a:gd name="T60" fmla="*/ 55 w 168"/>
                    <a:gd name="T61" fmla="*/ 4687 h 2173"/>
                    <a:gd name="T62" fmla="*/ 57 w 168"/>
                    <a:gd name="T63" fmla="*/ 4863 h 2173"/>
                    <a:gd name="T64" fmla="*/ 59 w 168"/>
                    <a:gd name="T65" fmla="*/ 5025 h 2173"/>
                    <a:gd name="T66" fmla="*/ 62 w 168"/>
                    <a:gd name="T67" fmla="*/ 5175 h 2173"/>
                    <a:gd name="T68" fmla="*/ 65 w 168"/>
                    <a:gd name="T69" fmla="*/ 5315 h 2173"/>
                    <a:gd name="T70" fmla="*/ 67 w 168"/>
                    <a:gd name="T71" fmla="*/ 5454 h 2173"/>
                    <a:gd name="T72" fmla="*/ 70 w 168"/>
                    <a:gd name="T73" fmla="*/ 5569 h 2173"/>
                    <a:gd name="T74" fmla="*/ 71 w 168"/>
                    <a:gd name="T75" fmla="*/ 5668 h 2173"/>
                    <a:gd name="T76" fmla="*/ 73 w 168"/>
                    <a:gd name="T77" fmla="*/ 5753 h 2173"/>
                    <a:gd name="T78" fmla="*/ 74 w 168"/>
                    <a:gd name="T79" fmla="*/ 5821 h 2173"/>
                    <a:gd name="T80" fmla="*/ 75 w 168"/>
                    <a:gd name="T81" fmla="*/ 5870 h 2173"/>
                    <a:gd name="T82" fmla="*/ 96 w 168"/>
                    <a:gd name="T83" fmla="*/ 5885 h 2173"/>
                    <a:gd name="T84" fmla="*/ 0 w 168"/>
                    <a:gd name="T85" fmla="*/ 9 h 217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8"/>
                    <a:gd name="T130" fmla="*/ 0 h 2173"/>
                    <a:gd name="T131" fmla="*/ 168 w 168"/>
                    <a:gd name="T132" fmla="*/ 2173 h 217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8" h="2173">
                      <a:moveTo>
                        <a:pt x="0" y="9"/>
                      </a:moveTo>
                      <a:lnTo>
                        <a:pt x="0" y="11"/>
                      </a:lnTo>
                      <a:lnTo>
                        <a:pt x="0" y="19"/>
                      </a:lnTo>
                      <a:lnTo>
                        <a:pt x="0" y="23"/>
                      </a:lnTo>
                      <a:lnTo>
                        <a:pt x="0" y="30"/>
                      </a:lnTo>
                      <a:lnTo>
                        <a:pt x="0" y="36"/>
                      </a:lnTo>
                      <a:lnTo>
                        <a:pt x="0" y="46"/>
                      </a:lnTo>
                      <a:lnTo>
                        <a:pt x="0" y="55"/>
                      </a:lnTo>
                      <a:lnTo>
                        <a:pt x="0" y="65"/>
                      </a:lnTo>
                      <a:lnTo>
                        <a:pt x="0" y="74"/>
                      </a:lnTo>
                      <a:lnTo>
                        <a:pt x="2" y="87"/>
                      </a:lnTo>
                      <a:lnTo>
                        <a:pt x="2" y="99"/>
                      </a:lnTo>
                      <a:lnTo>
                        <a:pt x="2" y="114"/>
                      </a:lnTo>
                      <a:lnTo>
                        <a:pt x="4" y="129"/>
                      </a:lnTo>
                      <a:lnTo>
                        <a:pt x="4" y="144"/>
                      </a:lnTo>
                      <a:lnTo>
                        <a:pt x="4" y="160"/>
                      </a:lnTo>
                      <a:lnTo>
                        <a:pt x="4" y="177"/>
                      </a:lnTo>
                      <a:lnTo>
                        <a:pt x="4" y="192"/>
                      </a:lnTo>
                      <a:lnTo>
                        <a:pt x="6" y="211"/>
                      </a:lnTo>
                      <a:lnTo>
                        <a:pt x="6" y="228"/>
                      </a:lnTo>
                      <a:lnTo>
                        <a:pt x="6" y="247"/>
                      </a:lnTo>
                      <a:lnTo>
                        <a:pt x="8" y="266"/>
                      </a:lnTo>
                      <a:lnTo>
                        <a:pt x="10" y="287"/>
                      </a:lnTo>
                      <a:lnTo>
                        <a:pt x="10" y="308"/>
                      </a:lnTo>
                      <a:lnTo>
                        <a:pt x="10" y="329"/>
                      </a:lnTo>
                      <a:lnTo>
                        <a:pt x="12" y="350"/>
                      </a:lnTo>
                      <a:lnTo>
                        <a:pt x="12" y="373"/>
                      </a:lnTo>
                      <a:lnTo>
                        <a:pt x="12" y="394"/>
                      </a:lnTo>
                      <a:lnTo>
                        <a:pt x="14" y="416"/>
                      </a:lnTo>
                      <a:lnTo>
                        <a:pt x="14" y="439"/>
                      </a:lnTo>
                      <a:lnTo>
                        <a:pt x="16" y="464"/>
                      </a:lnTo>
                      <a:lnTo>
                        <a:pt x="16" y="485"/>
                      </a:lnTo>
                      <a:lnTo>
                        <a:pt x="16" y="510"/>
                      </a:lnTo>
                      <a:lnTo>
                        <a:pt x="18" y="530"/>
                      </a:lnTo>
                      <a:lnTo>
                        <a:pt x="18" y="555"/>
                      </a:lnTo>
                      <a:lnTo>
                        <a:pt x="18" y="578"/>
                      </a:lnTo>
                      <a:lnTo>
                        <a:pt x="19" y="603"/>
                      </a:lnTo>
                      <a:lnTo>
                        <a:pt x="19" y="626"/>
                      </a:lnTo>
                      <a:lnTo>
                        <a:pt x="21" y="650"/>
                      </a:lnTo>
                      <a:lnTo>
                        <a:pt x="21" y="673"/>
                      </a:lnTo>
                      <a:lnTo>
                        <a:pt x="23" y="698"/>
                      </a:lnTo>
                      <a:lnTo>
                        <a:pt x="23" y="721"/>
                      </a:lnTo>
                      <a:lnTo>
                        <a:pt x="25" y="745"/>
                      </a:lnTo>
                      <a:lnTo>
                        <a:pt x="25" y="768"/>
                      </a:lnTo>
                      <a:lnTo>
                        <a:pt x="25" y="793"/>
                      </a:lnTo>
                      <a:lnTo>
                        <a:pt x="27" y="816"/>
                      </a:lnTo>
                      <a:lnTo>
                        <a:pt x="29" y="838"/>
                      </a:lnTo>
                      <a:lnTo>
                        <a:pt x="29" y="861"/>
                      </a:lnTo>
                      <a:lnTo>
                        <a:pt x="29" y="882"/>
                      </a:lnTo>
                      <a:lnTo>
                        <a:pt x="31" y="903"/>
                      </a:lnTo>
                      <a:lnTo>
                        <a:pt x="33" y="926"/>
                      </a:lnTo>
                      <a:lnTo>
                        <a:pt x="33" y="947"/>
                      </a:lnTo>
                      <a:lnTo>
                        <a:pt x="33" y="968"/>
                      </a:lnTo>
                      <a:lnTo>
                        <a:pt x="35" y="987"/>
                      </a:lnTo>
                      <a:lnTo>
                        <a:pt x="35" y="1008"/>
                      </a:lnTo>
                      <a:lnTo>
                        <a:pt x="35" y="1027"/>
                      </a:lnTo>
                      <a:lnTo>
                        <a:pt x="37" y="1046"/>
                      </a:lnTo>
                      <a:lnTo>
                        <a:pt x="37" y="1063"/>
                      </a:lnTo>
                      <a:lnTo>
                        <a:pt x="38" y="1082"/>
                      </a:lnTo>
                      <a:lnTo>
                        <a:pt x="38" y="1099"/>
                      </a:lnTo>
                      <a:lnTo>
                        <a:pt x="40" y="1114"/>
                      </a:lnTo>
                      <a:lnTo>
                        <a:pt x="40" y="1129"/>
                      </a:lnTo>
                      <a:lnTo>
                        <a:pt x="42" y="1147"/>
                      </a:lnTo>
                      <a:lnTo>
                        <a:pt x="42" y="1160"/>
                      </a:lnTo>
                      <a:lnTo>
                        <a:pt x="42" y="1173"/>
                      </a:lnTo>
                      <a:lnTo>
                        <a:pt x="44" y="1188"/>
                      </a:lnTo>
                      <a:lnTo>
                        <a:pt x="46" y="1205"/>
                      </a:lnTo>
                      <a:lnTo>
                        <a:pt x="46" y="1223"/>
                      </a:lnTo>
                      <a:lnTo>
                        <a:pt x="48" y="1240"/>
                      </a:lnTo>
                      <a:lnTo>
                        <a:pt x="48" y="1257"/>
                      </a:lnTo>
                      <a:lnTo>
                        <a:pt x="50" y="1276"/>
                      </a:lnTo>
                      <a:lnTo>
                        <a:pt x="50" y="1295"/>
                      </a:lnTo>
                      <a:lnTo>
                        <a:pt x="52" y="1312"/>
                      </a:lnTo>
                      <a:lnTo>
                        <a:pt x="54" y="1331"/>
                      </a:lnTo>
                      <a:lnTo>
                        <a:pt x="56" y="1352"/>
                      </a:lnTo>
                      <a:lnTo>
                        <a:pt x="56" y="1371"/>
                      </a:lnTo>
                      <a:lnTo>
                        <a:pt x="59" y="1392"/>
                      </a:lnTo>
                      <a:lnTo>
                        <a:pt x="59" y="1413"/>
                      </a:lnTo>
                      <a:lnTo>
                        <a:pt x="63" y="1434"/>
                      </a:lnTo>
                      <a:lnTo>
                        <a:pt x="63" y="1453"/>
                      </a:lnTo>
                      <a:lnTo>
                        <a:pt x="65" y="1474"/>
                      </a:lnTo>
                      <a:lnTo>
                        <a:pt x="67" y="1496"/>
                      </a:lnTo>
                      <a:lnTo>
                        <a:pt x="69" y="1517"/>
                      </a:lnTo>
                      <a:lnTo>
                        <a:pt x="71" y="1538"/>
                      </a:lnTo>
                      <a:lnTo>
                        <a:pt x="73" y="1559"/>
                      </a:lnTo>
                      <a:lnTo>
                        <a:pt x="73" y="1582"/>
                      </a:lnTo>
                      <a:lnTo>
                        <a:pt x="76" y="1603"/>
                      </a:lnTo>
                      <a:lnTo>
                        <a:pt x="76" y="1624"/>
                      </a:lnTo>
                      <a:lnTo>
                        <a:pt x="78" y="1645"/>
                      </a:lnTo>
                      <a:lnTo>
                        <a:pt x="82" y="1668"/>
                      </a:lnTo>
                      <a:lnTo>
                        <a:pt x="84" y="1688"/>
                      </a:lnTo>
                      <a:lnTo>
                        <a:pt x="84" y="1709"/>
                      </a:lnTo>
                      <a:lnTo>
                        <a:pt x="88" y="1730"/>
                      </a:lnTo>
                      <a:lnTo>
                        <a:pt x="88" y="1751"/>
                      </a:lnTo>
                      <a:lnTo>
                        <a:pt x="92" y="1774"/>
                      </a:lnTo>
                      <a:lnTo>
                        <a:pt x="92" y="1793"/>
                      </a:lnTo>
                      <a:lnTo>
                        <a:pt x="95" y="1812"/>
                      </a:lnTo>
                      <a:lnTo>
                        <a:pt x="95" y="1833"/>
                      </a:lnTo>
                      <a:lnTo>
                        <a:pt x="97" y="1854"/>
                      </a:lnTo>
                      <a:lnTo>
                        <a:pt x="99" y="1871"/>
                      </a:lnTo>
                      <a:lnTo>
                        <a:pt x="101" y="1890"/>
                      </a:lnTo>
                      <a:lnTo>
                        <a:pt x="103" y="1909"/>
                      </a:lnTo>
                      <a:lnTo>
                        <a:pt x="105" y="1928"/>
                      </a:lnTo>
                      <a:lnTo>
                        <a:pt x="105" y="1945"/>
                      </a:lnTo>
                      <a:lnTo>
                        <a:pt x="109" y="1962"/>
                      </a:lnTo>
                      <a:lnTo>
                        <a:pt x="109" y="1979"/>
                      </a:lnTo>
                      <a:lnTo>
                        <a:pt x="111" y="1995"/>
                      </a:lnTo>
                      <a:lnTo>
                        <a:pt x="113" y="2012"/>
                      </a:lnTo>
                      <a:lnTo>
                        <a:pt x="114" y="2027"/>
                      </a:lnTo>
                      <a:lnTo>
                        <a:pt x="114" y="2040"/>
                      </a:lnTo>
                      <a:lnTo>
                        <a:pt x="118" y="2055"/>
                      </a:lnTo>
                      <a:lnTo>
                        <a:pt x="118" y="2067"/>
                      </a:lnTo>
                      <a:lnTo>
                        <a:pt x="120" y="2080"/>
                      </a:lnTo>
                      <a:lnTo>
                        <a:pt x="120" y="2092"/>
                      </a:lnTo>
                      <a:lnTo>
                        <a:pt x="122" y="2103"/>
                      </a:lnTo>
                      <a:lnTo>
                        <a:pt x="122" y="2114"/>
                      </a:lnTo>
                      <a:lnTo>
                        <a:pt x="124" y="2124"/>
                      </a:lnTo>
                      <a:lnTo>
                        <a:pt x="124" y="2133"/>
                      </a:lnTo>
                      <a:lnTo>
                        <a:pt x="126" y="2143"/>
                      </a:lnTo>
                      <a:lnTo>
                        <a:pt x="126" y="2149"/>
                      </a:lnTo>
                      <a:lnTo>
                        <a:pt x="126" y="2156"/>
                      </a:lnTo>
                      <a:lnTo>
                        <a:pt x="126" y="2160"/>
                      </a:lnTo>
                      <a:lnTo>
                        <a:pt x="128" y="2166"/>
                      </a:lnTo>
                      <a:lnTo>
                        <a:pt x="128" y="2171"/>
                      </a:lnTo>
                      <a:lnTo>
                        <a:pt x="130" y="2173"/>
                      </a:lnTo>
                      <a:lnTo>
                        <a:pt x="168" y="2170"/>
                      </a:lnTo>
                      <a:lnTo>
                        <a:pt x="75" y="1112"/>
                      </a:lnTo>
                      <a:lnTo>
                        <a:pt x="38" y="0"/>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42" name="Freeform 59">
                  <a:extLst>
                    <a:ext uri="{FF2B5EF4-FFF2-40B4-BE49-F238E27FC236}">
                      <a16:creationId xmlns:a16="http://schemas.microsoft.com/office/drawing/2014/main" id="{43D9F8A9-2CD1-9195-4DF7-14032AE63BC9}"/>
                    </a:ext>
                  </a:extLst>
                </p:cNvPr>
                <p:cNvSpPr>
                  <a:spLocks/>
                </p:cNvSpPr>
                <p:nvPr/>
              </p:nvSpPr>
              <p:spPr bwMode="auto">
                <a:xfrm>
                  <a:off x="4497" y="1323"/>
                  <a:ext cx="142" cy="1773"/>
                </a:xfrm>
                <a:custGeom>
                  <a:avLst/>
                  <a:gdLst>
                    <a:gd name="T0" fmla="*/ 0 w 143"/>
                    <a:gd name="T1" fmla="*/ 8 h 1719"/>
                    <a:gd name="T2" fmla="*/ 2 w 143"/>
                    <a:gd name="T3" fmla="*/ 72 h 1719"/>
                    <a:gd name="T4" fmla="*/ 4 w 143"/>
                    <a:gd name="T5" fmla="*/ 156 h 1719"/>
                    <a:gd name="T6" fmla="*/ 8 w 143"/>
                    <a:gd name="T7" fmla="*/ 277 h 1719"/>
                    <a:gd name="T8" fmla="*/ 11 w 143"/>
                    <a:gd name="T9" fmla="*/ 422 h 1719"/>
                    <a:gd name="T10" fmla="*/ 17 w 143"/>
                    <a:gd name="T11" fmla="*/ 589 h 1719"/>
                    <a:gd name="T12" fmla="*/ 21 w 143"/>
                    <a:gd name="T13" fmla="*/ 776 h 1719"/>
                    <a:gd name="T14" fmla="*/ 29 w 143"/>
                    <a:gd name="T15" fmla="*/ 983 h 1719"/>
                    <a:gd name="T16" fmla="*/ 34 w 143"/>
                    <a:gd name="T17" fmla="*/ 1192 h 1719"/>
                    <a:gd name="T18" fmla="*/ 40 w 143"/>
                    <a:gd name="T19" fmla="*/ 1424 h 1719"/>
                    <a:gd name="T20" fmla="*/ 48 w 143"/>
                    <a:gd name="T21" fmla="*/ 1659 h 1719"/>
                    <a:gd name="T22" fmla="*/ 55 w 143"/>
                    <a:gd name="T23" fmla="*/ 1895 h 1719"/>
                    <a:gd name="T24" fmla="*/ 59 w 143"/>
                    <a:gd name="T25" fmla="*/ 2133 h 1719"/>
                    <a:gd name="T26" fmla="*/ 65 w 143"/>
                    <a:gd name="T27" fmla="*/ 2364 h 1719"/>
                    <a:gd name="T28" fmla="*/ 70 w 143"/>
                    <a:gd name="T29" fmla="*/ 2592 h 1719"/>
                    <a:gd name="T30" fmla="*/ 71 w 143"/>
                    <a:gd name="T31" fmla="*/ 2814 h 1719"/>
                    <a:gd name="T32" fmla="*/ 71 w 143"/>
                    <a:gd name="T33" fmla="*/ 3010 h 1719"/>
                    <a:gd name="T34" fmla="*/ 71 w 143"/>
                    <a:gd name="T35" fmla="*/ 3203 h 1719"/>
                    <a:gd name="T36" fmla="*/ 71 w 143"/>
                    <a:gd name="T37" fmla="*/ 3374 h 1719"/>
                    <a:gd name="T38" fmla="*/ 71 w 143"/>
                    <a:gd name="T39" fmla="*/ 3507 h 1719"/>
                    <a:gd name="T40" fmla="*/ 71 w 143"/>
                    <a:gd name="T41" fmla="*/ 3642 h 1719"/>
                    <a:gd name="T42" fmla="*/ 112 w 143"/>
                    <a:gd name="T43" fmla="*/ 4473 h 1719"/>
                    <a:gd name="T44" fmla="*/ 102 w 143"/>
                    <a:gd name="T45" fmla="*/ 3715 h 1719"/>
                    <a:gd name="T46" fmla="*/ 100 w 143"/>
                    <a:gd name="T47" fmla="*/ 3654 h 1719"/>
                    <a:gd name="T48" fmla="*/ 98 w 143"/>
                    <a:gd name="T49" fmla="*/ 3565 h 1719"/>
                    <a:gd name="T50" fmla="*/ 94 w 143"/>
                    <a:gd name="T51" fmla="*/ 3435 h 1719"/>
                    <a:gd name="T52" fmla="*/ 93 w 143"/>
                    <a:gd name="T53" fmla="*/ 3281 h 1719"/>
                    <a:gd name="T54" fmla="*/ 89 w 143"/>
                    <a:gd name="T55" fmla="*/ 3094 h 1719"/>
                    <a:gd name="T56" fmla="*/ 83 w 143"/>
                    <a:gd name="T57" fmla="*/ 2890 h 1719"/>
                    <a:gd name="T58" fmla="*/ 77 w 143"/>
                    <a:gd name="T59" fmla="*/ 2655 h 1719"/>
                    <a:gd name="T60" fmla="*/ 74 w 143"/>
                    <a:gd name="T61" fmla="*/ 2418 h 1719"/>
                    <a:gd name="T62" fmla="*/ 71 w 143"/>
                    <a:gd name="T63" fmla="*/ 2170 h 1719"/>
                    <a:gd name="T64" fmla="*/ 71 w 143"/>
                    <a:gd name="T65" fmla="*/ 1925 h 1719"/>
                    <a:gd name="T66" fmla="*/ 71 w 143"/>
                    <a:gd name="T67" fmla="*/ 1659 h 1719"/>
                    <a:gd name="T68" fmla="*/ 71 w 143"/>
                    <a:gd name="T69" fmla="*/ 1403 h 1719"/>
                    <a:gd name="T70" fmla="*/ 71 w 143"/>
                    <a:gd name="T71" fmla="*/ 1158 h 1719"/>
                    <a:gd name="T72" fmla="*/ 67 w 143"/>
                    <a:gd name="T73" fmla="*/ 928 h 1719"/>
                    <a:gd name="T74" fmla="*/ 61 w 143"/>
                    <a:gd name="T75" fmla="*/ 710 h 1719"/>
                    <a:gd name="T76" fmla="*/ 55 w 143"/>
                    <a:gd name="T77" fmla="*/ 514 h 1719"/>
                    <a:gd name="T78" fmla="*/ 49 w 143"/>
                    <a:gd name="T79" fmla="*/ 340 h 1719"/>
                    <a:gd name="T80" fmla="*/ 46 w 143"/>
                    <a:gd name="T81" fmla="*/ 204 h 1719"/>
                    <a:gd name="T82" fmla="*/ 38 w 143"/>
                    <a:gd name="T83" fmla="*/ 89 h 1719"/>
                    <a:gd name="T84" fmla="*/ 36 w 143"/>
                    <a:gd name="T85" fmla="*/ 10 h 1719"/>
                    <a:gd name="T86" fmla="*/ 0 w 143"/>
                    <a:gd name="T87" fmla="*/ 0 h 171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3"/>
                    <a:gd name="T133" fmla="*/ 0 h 1719"/>
                    <a:gd name="T134" fmla="*/ 143 w 143"/>
                    <a:gd name="T135" fmla="*/ 1719 h 171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3" h="1719">
                      <a:moveTo>
                        <a:pt x="0" y="0"/>
                      </a:moveTo>
                      <a:lnTo>
                        <a:pt x="0" y="4"/>
                      </a:lnTo>
                      <a:lnTo>
                        <a:pt x="0" y="8"/>
                      </a:lnTo>
                      <a:lnTo>
                        <a:pt x="0" y="13"/>
                      </a:lnTo>
                      <a:lnTo>
                        <a:pt x="0" y="19"/>
                      </a:lnTo>
                      <a:lnTo>
                        <a:pt x="2" y="29"/>
                      </a:lnTo>
                      <a:lnTo>
                        <a:pt x="2" y="38"/>
                      </a:lnTo>
                      <a:lnTo>
                        <a:pt x="4" y="50"/>
                      </a:lnTo>
                      <a:lnTo>
                        <a:pt x="4" y="61"/>
                      </a:lnTo>
                      <a:lnTo>
                        <a:pt x="6" y="74"/>
                      </a:lnTo>
                      <a:lnTo>
                        <a:pt x="6" y="91"/>
                      </a:lnTo>
                      <a:lnTo>
                        <a:pt x="8" y="107"/>
                      </a:lnTo>
                      <a:lnTo>
                        <a:pt x="10" y="124"/>
                      </a:lnTo>
                      <a:lnTo>
                        <a:pt x="11" y="143"/>
                      </a:lnTo>
                      <a:lnTo>
                        <a:pt x="11" y="162"/>
                      </a:lnTo>
                      <a:lnTo>
                        <a:pt x="13" y="183"/>
                      </a:lnTo>
                      <a:lnTo>
                        <a:pt x="15" y="204"/>
                      </a:lnTo>
                      <a:lnTo>
                        <a:pt x="17" y="226"/>
                      </a:lnTo>
                      <a:lnTo>
                        <a:pt x="19" y="249"/>
                      </a:lnTo>
                      <a:lnTo>
                        <a:pt x="21" y="274"/>
                      </a:lnTo>
                      <a:lnTo>
                        <a:pt x="21" y="297"/>
                      </a:lnTo>
                      <a:lnTo>
                        <a:pt x="25" y="323"/>
                      </a:lnTo>
                      <a:lnTo>
                        <a:pt x="25" y="348"/>
                      </a:lnTo>
                      <a:lnTo>
                        <a:pt x="29" y="377"/>
                      </a:lnTo>
                      <a:lnTo>
                        <a:pt x="29" y="403"/>
                      </a:lnTo>
                      <a:lnTo>
                        <a:pt x="32" y="432"/>
                      </a:lnTo>
                      <a:lnTo>
                        <a:pt x="34" y="458"/>
                      </a:lnTo>
                      <a:lnTo>
                        <a:pt x="36" y="489"/>
                      </a:lnTo>
                      <a:lnTo>
                        <a:pt x="38" y="515"/>
                      </a:lnTo>
                      <a:lnTo>
                        <a:pt x="40" y="546"/>
                      </a:lnTo>
                      <a:lnTo>
                        <a:pt x="44" y="576"/>
                      </a:lnTo>
                      <a:lnTo>
                        <a:pt x="46" y="607"/>
                      </a:lnTo>
                      <a:lnTo>
                        <a:pt x="48" y="635"/>
                      </a:lnTo>
                      <a:lnTo>
                        <a:pt x="49" y="666"/>
                      </a:lnTo>
                      <a:lnTo>
                        <a:pt x="51" y="696"/>
                      </a:lnTo>
                      <a:lnTo>
                        <a:pt x="55" y="727"/>
                      </a:lnTo>
                      <a:lnTo>
                        <a:pt x="55" y="757"/>
                      </a:lnTo>
                      <a:lnTo>
                        <a:pt x="57" y="787"/>
                      </a:lnTo>
                      <a:lnTo>
                        <a:pt x="59" y="818"/>
                      </a:lnTo>
                      <a:lnTo>
                        <a:pt x="63" y="848"/>
                      </a:lnTo>
                      <a:lnTo>
                        <a:pt x="63" y="877"/>
                      </a:lnTo>
                      <a:lnTo>
                        <a:pt x="65" y="907"/>
                      </a:lnTo>
                      <a:lnTo>
                        <a:pt x="68" y="936"/>
                      </a:lnTo>
                      <a:lnTo>
                        <a:pt x="70" y="964"/>
                      </a:lnTo>
                      <a:lnTo>
                        <a:pt x="70" y="993"/>
                      </a:lnTo>
                      <a:lnTo>
                        <a:pt x="72" y="1021"/>
                      </a:lnTo>
                      <a:lnTo>
                        <a:pt x="74" y="1050"/>
                      </a:lnTo>
                      <a:lnTo>
                        <a:pt x="76" y="1078"/>
                      </a:lnTo>
                      <a:lnTo>
                        <a:pt x="78" y="1103"/>
                      </a:lnTo>
                      <a:lnTo>
                        <a:pt x="78" y="1130"/>
                      </a:lnTo>
                      <a:lnTo>
                        <a:pt x="80" y="1154"/>
                      </a:lnTo>
                      <a:lnTo>
                        <a:pt x="82" y="1181"/>
                      </a:lnTo>
                      <a:lnTo>
                        <a:pt x="84" y="1204"/>
                      </a:lnTo>
                      <a:lnTo>
                        <a:pt x="84" y="1227"/>
                      </a:lnTo>
                      <a:lnTo>
                        <a:pt x="86" y="1250"/>
                      </a:lnTo>
                      <a:lnTo>
                        <a:pt x="87" y="1272"/>
                      </a:lnTo>
                      <a:lnTo>
                        <a:pt x="87" y="1291"/>
                      </a:lnTo>
                      <a:lnTo>
                        <a:pt x="87" y="1310"/>
                      </a:lnTo>
                      <a:lnTo>
                        <a:pt x="89" y="1329"/>
                      </a:lnTo>
                      <a:lnTo>
                        <a:pt x="91" y="1346"/>
                      </a:lnTo>
                      <a:lnTo>
                        <a:pt x="91" y="1364"/>
                      </a:lnTo>
                      <a:lnTo>
                        <a:pt x="91" y="1379"/>
                      </a:lnTo>
                      <a:lnTo>
                        <a:pt x="91" y="1394"/>
                      </a:lnTo>
                      <a:lnTo>
                        <a:pt x="93" y="1407"/>
                      </a:lnTo>
                      <a:lnTo>
                        <a:pt x="99" y="1719"/>
                      </a:lnTo>
                      <a:lnTo>
                        <a:pt x="143" y="1715"/>
                      </a:lnTo>
                      <a:lnTo>
                        <a:pt x="133" y="1428"/>
                      </a:lnTo>
                      <a:lnTo>
                        <a:pt x="133" y="1426"/>
                      </a:lnTo>
                      <a:lnTo>
                        <a:pt x="133" y="1423"/>
                      </a:lnTo>
                      <a:lnTo>
                        <a:pt x="131" y="1417"/>
                      </a:lnTo>
                      <a:lnTo>
                        <a:pt x="131" y="1411"/>
                      </a:lnTo>
                      <a:lnTo>
                        <a:pt x="131" y="1402"/>
                      </a:lnTo>
                      <a:lnTo>
                        <a:pt x="131" y="1392"/>
                      </a:lnTo>
                      <a:lnTo>
                        <a:pt x="129" y="1381"/>
                      </a:lnTo>
                      <a:lnTo>
                        <a:pt x="129" y="1367"/>
                      </a:lnTo>
                      <a:lnTo>
                        <a:pt x="127" y="1352"/>
                      </a:lnTo>
                      <a:lnTo>
                        <a:pt x="127" y="1337"/>
                      </a:lnTo>
                      <a:lnTo>
                        <a:pt x="125" y="1318"/>
                      </a:lnTo>
                      <a:lnTo>
                        <a:pt x="125" y="1299"/>
                      </a:lnTo>
                      <a:lnTo>
                        <a:pt x="124" y="1280"/>
                      </a:lnTo>
                      <a:lnTo>
                        <a:pt x="124" y="1257"/>
                      </a:lnTo>
                      <a:lnTo>
                        <a:pt x="122" y="1234"/>
                      </a:lnTo>
                      <a:lnTo>
                        <a:pt x="122" y="1211"/>
                      </a:lnTo>
                      <a:lnTo>
                        <a:pt x="120" y="1187"/>
                      </a:lnTo>
                      <a:lnTo>
                        <a:pt x="118" y="1160"/>
                      </a:lnTo>
                      <a:lnTo>
                        <a:pt x="114" y="1134"/>
                      </a:lnTo>
                      <a:lnTo>
                        <a:pt x="114" y="1107"/>
                      </a:lnTo>
                      <a:lnTo>
                        <a:pt x="112" y="1078"/>
                      </a:lnTo>
                      <a:lnTo>
                        <a:pt x="110" y="1050"/>
                      </a:lnTo>
                      <a:lnTo>
                        <a:pt x="108" y="1019"/>
                      </a:lnTo>
                      <a:lnTo>
                        <a:pt x="108" y="991"/>
                      </a:lnTo>
                      <a:lnTo>
                        <a:pt x="105" y="959"/>
                      </a:lnTo>
                      <a:lnTo>
                        <a:pt x="105" y="928"/>
                      </a:lnTo>
                      <a:lnTo>
                        <a:pt x="101" y="896"/>
                      </a:lnTo>
                      <a:lnTo>
                        <a:pt x="99" y="865"/>
                      </a:lnTo>
                      <a:lnTo>
                        <a:pt x="97" y="831"/>
                      </a:lnTo>
                      <a:lnTo>
                        <a:pt x="95" y="801"/>
                      </a:lnTo>
                      <a:lnTo>
                        <a:pt x="93" y="768"/>
                      </a:lnTo>
                      <a:lnTo>
                        <a:pt x="93" y="736"/>
                      </a:lnTo>
                      <a:lnTo>
                        <a:pt x="89" y="702"/>
                      </a:lnTo>
                      <a:lnTo>
                        <a:pt x="87" y="670"/>
                      </a:lnTo>
                      <a:lnTo>
                        <a:pt x="86" y="635"/>
                      </a:lnTo>
                      <a:lnTo>
                        <a:pt x="84" y="603"/>
                      </a:lnTo>
                      <a:lnTo>
                        <a:pt x="80" y="571"/>
                      </a:lnTo>
                      <a:lnTo>
                        <a:pt x="78" y="538"/>
                      </a:lnTo>
                      <a:lnTo>
                        <a:pt x="76" y="508"/>
                      </a:lnTo>
                      <a:lnTo>
                        <a:pt x="74" y="477"/>
                      </a:lnTo>
                      <a:lnTo>
                        <a:pt x="72" y="445"/>
                      </a:lnTo>
                      <a:lnTo>
                        <a:pt x="70" y="415"/>
                      </a:lnTo>
                      <a:lnTo>
                        <a:pt x="68" y="384"/>
                      </a:lnTo>
                      <a:lnTo>
                        <a:pt x="67" y="356"/>
                      </a:lnTo>
                      <a:lnTo>
                        <a:pt x="65" y="327"/>
                      </a:lnTo>
                      <a:lnTo>
                        <a:pt x="63" y="301"/>
                      </a:lnTo>
                      <a:lnTo>
                        <a:pt x="61" y="272"/>
                      </a:lnTo>
                      <a:lnTo>
                        <a:pt x="59" y="247"/>
                      </a:lnTo>
                      <a:lnTo>
                        <a:pt x="57" y="221"/>
                      </a:lnTo>
                      <a:lnTo>
                        <a:pt x="55" y="198"/>
                      </a:lnTo>
                      <a:lnTo>
                        <a:pt x="51" y="175"/>
                      </a:lnTo>
                      <a:lnTo>
                        <a:pt x="51" y="152"/>
                      </a:lnTo>
                      <a:lnTo>
                        <a:pt x="49" y="131"/>
                      </a:lnTo>
                      <a:lnTo>
                        <a:pt x="48" y="112"/>
                      </a:lnTo>
                      <a:lnTo>
                        <a:pt x="46" y="93"/>
                      </a:lnTo>
                      <a:lnTo>
                        <a:pt x="46" y="78"/>
                      </a:lnTo>
                      <a:lnTo>
                        <a:pt x="42" y="61"/>
                      </a:lnTo>
                      <a:lnTo>
                        <a:pt x="40" y="48"/>
                      </a:lnTo>
                      <a:lnTo>
                        <a:pt x="38" y="36"/>
                      </a:lnTo>
                      <a:lnTo>
                        <a:pt x="38" y="25"/>
                      </a:lnTo>
                      <a:lnTo>
                        <a:pt x="36" y="15"/>
                      </a:lnTo>
                      <a:lnTo>
                        <a:pt x="36" y="10"/>
                      </a:lnTo>
                      <a:lnTo>
                        <a:pt x="34" y="2"/>
                      </a:lnTo>
                      <a:lnTo>
                        <a:pt x="34"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43" name="Freeform 60">
                  <a:extLst>
                    <a:ext uri="{FF2B5EF4-FFF2-40B4-BE49-F238E27FC236}">
                      <a16:creationId xmlns:a16="http://schemas.microsoft.com/office/drawing/2014/main" id="{92C47A7E-7B0C-FBDE-B482-CFDE2AD84646}"/>
                    </a:ext>
                  </a:extLst>
                </p:cNvPr>
                <p:cNvSpPr>
                  <a:spLocks/>
                </p:cNvSpPr>
                <p:nvPr/>
              </p:nvSpPr>
              <p:spPr bwMode="auto">
                <a:xfrm>
                  <a:off x="4609" y="1314"/>
                  <a:ext cx="138" cy="1792"/>
                </a:xfrm>
                <a:custGeom>
                  <a:avLst/>
                  <a:gdLst>
                    <a:gd name="T0" fmla="*/ 0 w 139"/>
                    <a:gd name="T1" fmla="*/ 5 h 1736"/>
                    <a:gd name="T2" fmla="*/ 0 w 139"/>
                    <a:gd name="T3" fmla="*/ 71 h 1736"/>
                    <a:gd name="T4" fmla="*/ 0 w 139"/>
                    <a:gd name="T5" fmla="*/ 158 h 1736"/>
                    <a:gd name="T6" fmla="*/ 0 w 139"/>
                    <a:gd name="T7" fmla="*/ 285 h 1736"/>
                    <a:gd name="T8" fmla="*/ 2 w 139"/>
                    <a:gd name="T9" fmla="*/ 429 h 1736"/>
                    <a:gd name="T10" fmla="*/ 2 w 139"/>
                    <a:gd name="T11" fmla="*/ 606 h 1736"/>
                    <a:gd name="T12" fmla="*/ 4 w 139"/>
                    <a:gd name="T13" fmla="*/ 800 h 1736"/>
                    <a:gd name="T14" fmla="*/ 8 w 139"/>
                    <a:gd name="T15" fmla="*/ 1013 h 1736"/>
                    <a:gd name="T16" fmla="*/ 10 w 139"/>
                    <a:gd name="T17" fmla="*/ 1234 h 1736"/>
                    <a:gd name="T18" fmla="*/ 12 w 139"/>
                    <a:gd name="T19" fmla="*/ 1479 h 1736"/>
                    <a:gd name="T20" fmla="*/ 15 w 139"/>
                    <a:gd name="T21" fmla="*/ 1720 h 1736"/>
                    <a:gd name="T22" fmla="*/ 17 w 139"/>
                    <a:gd name="T23" fmla="*/ 1976 h 1736"/>
                    <a:gd name="T24" fmla="*/ 21 w 139"/>
                    <a:gd name="T25" fmla="*/ 2233 h 1736"/>
                    <a:gd name="T26" fmla="*/ 25 w 139"/>
                    <a:gd name="T27" fmla="*/ 2478 h 1736"/>
                    <a:gd name="T28" fmla="*/ 29 w 139"/>
                    <a:gd name="T29" fmla="*/ 2722 h 1736"/>
                    <a:gd name="T30" fmla="*/ 34 w 139"/>
                    <a:gd name="T31" fmla="*/ 2966 h 1736"/>
                    <a:gd name="T32" fmla="*/ 38 w 139"/>
                    <a:gd name="T33" fmla="*/ 3192 h 1736"/>
                    <a:gd name="T34" fmla="*/ 46 w 139"/>
                    <a:gd name="T35" fmla="*/ 3403 h 1736"/>
                    <a:gd name="T36" fmla="*/ 53 w 139"/>
                    <a:gd name="T37" fmla="*/ 3594 h 1736"/>
                    <a:gd name="T38" fmla="*/ 59 w 139"/>
                    <a:gd name="T39" fmla="*/ 3765 h 1736"/>
                    <a:gd name="T40" fmla="*/ 69 w 139"/>
                    <a:gd name="T41" fmla="*/ 3916 h 1736"/>
                    <a:gd name="T42" fmla="*/ 108 w 139"/>
                    <a:gd name="T43" fmla="*/ 4647 h 1736"/>
                    <a:gd name="T44" fmla="*/ 78 w 139"/>
                    <a:gd name="T45" fmla="*/ 4038 h 1736"/>
                    <a:gd name="T46" fmla="*/ 76 w 139"/>
                    <a:gd name="T47" fmla="*/ 3991 h 1736"/>
                    <a:gd name="T48" fmla="*/ 76 w 139"/>
                    <a:gd name="T49" fmla="*/ 3916 h 1736"/>
                    <a:gd name="T50" fmla="*/ 72 w 139"/>
                    <a:gd name="T51" fmla="*/ 3811 h 1736"/>
                    <a:gd name="T52" fmla="*/ 69 w 139"/>
                    <a:gd name="T53" fmla="*/ 3681 h 1736"/>
                    <a:gd name="T54" fmla="*/ 69 w 139"/>
                    <a:gd name="T55" fmla="*/ 3532 h 1736"/>
                    <a:gd name="T56" fmla="*/ 69 w 139"/>
                    <a:gd name="T57" fmla="*/ 3355 h 1736"/>
                    <a:gd name="T58" fmla="*/ 69 w 139"/>
                    <a:gd name="T59" fmla="*/ 3162 h 1736"/>
                    <a:gd name="T60" fmla="*/ 69 w 139"/>
                    <a:gd name="T61" fmla="*/ 2952 h 1736"/>
                    <a:gd name="T62" fmla="*/ 69 w 139"/>
                    <a:gd name="T63" fmla="*/ 2729 h 1736"/>
                    <a:gd name="T64" fmla="*/ 69 w 139"/>
                    <a:gd name="T65" fmla="*/ 2493 h 1736"/>
                    <a:gd name="T66" fmla="*/ 61 w 139"/>
                    <a:gd name="T67" fmla="*/ 2253 h 1736"/>
                    <a:gd name="T68" fmla="*/ 57 w 139"/>
                    <a:gd name="T69" fmla="*/ 2003 h 1736"/>
                    <a:gd name="T70" fmla="*/ 51 w 139"/>
                    <a:gd name="T71" fmla="*/ 1754 h 1736"/>
                    <a:gd name="T72" fmla="*/ 48 w 139"/>
                    <a:gd name="T73" fmla="*/ 1501 h 1736"/>
                    <a:gd name="T74" fmla="*/ 44 w 139"/>
                    <a:gd name="T75" fmla="*/ 1256 h 1736"/>
                    <a:gd name="T76" fmla="*/ 42 w 139"/>
                    <a:gd name="T77" fmla="*/ 1013 h 1736"/>
                    <a:gd name="T78" fmla="*/ 42 w 139"/>
                    <a:gd name="T79" fmla="*/ 775 h 1736"/>
                    <a:gd name="T80" fmla="*/ 42 w 139"/>
                    <a:gd name="T81" fmla="*/ 553 h 1736"/>
                    <a:gd name="T82" fmla="*/ 42 w 139"/>
                    <a:gd name="T83" fmla="*/ 333 h 1736"/>
                    <a:gd name="T84" fmla="*/ 44 w 139"/>
                    <a:gd name="T85" fmla="*/ 141 h 1736"/>
                    <a:gd name="T86" fmla="*/ 0 w 139"/>
                    <a:gd name="T87" fmla="*/ 0 h 17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9"/>
                    <a:gd name="T133" fmla="*/ 0 h 1736"/>
                    <a:gd name="T134" fmla="*/ 139 w 139"/>
                    <a:gd name="T135" fmla="*/ 1736 h 17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9" h="1736">
                      <a:moveTo>
                        <a:pt x="0" y="0"/>
                      </a:moveTo>
                      <a:lnTo>
                        <a:pt x="0" y="3"/>
                      </a:lnTo>
                      <a:lnTo>
                        <a:pt x="0" y="5"/>
                      </a:lnTo>
                      <a:lnTo>
                        <a:pt x="0" y="11"/>
                      </a:lnTo>
                      <a:lnTo>
                        <a:pt x="0" y="19"/>
                      </a:lnTo>
                      <a:lnTo>
                        <a:pt x="0" y="28"/>
                      </a:lnTo>
                      <a:lnTo>
                        <a:pt x="0" y="36"/>
                      </a:lnTo>
                      <a:lnTo>
                        <a:pt x="0" y="49"/>
                      </a:lnTo>
                      <a:lnTo>
                        <a:pt x="0" y="60"/>
                      </a:lnTo>
                      <a:lnTo>
                        <a:pt x="0" y="76"/>
                      </a:lnTo>
                      <a:lnTo>
                        <a:pt x="0" y="89"/>
                      </a:lnTo>
                      <a:lnTo>
                        <a:pt x="0" y="106"/>
                      </a:lnTo>
                      <a:lnTo>
                        <a:pt x="0" y="123"/>
                      </a:lnTo>
                      <a:lnTo>
                        <a:pt x="2" y="142"/>
                      </a:lnTo>
                      <a:lnTo>
                        <a:pt x="2" y="161"/>
                      </a:lnTo>
                      <a:lnTo>
                        <a:pt x="2" y="184"/>
                      </a:lnTo>
                      <a:lnTo>
                        <a:pt x="2" y="203"/>
                      </a:lnTo>
                      <a:lnTo>
                        <a:pt x="2" y="226"/>
                      </a:lnTo>
                      <a:lnTo>
                        <a:pt x="2" y="249"/>
                      </a:lnTo>
                      <a:lnTo>
                        <a:pt x="4" y="273"/>
                      </a:lnTo>
                      <a:lnTo>
                        <a:pt x="4" y="298"/>
                      </a:lnTo>
                      <a:lnTo>
                        <a:pt x="6" y="325"/>
                      </a:lnTo>
                      <a:lnTo>
                        <a:pt x="6" y="351"/>
                      </a:lnTo>
                      <a:lnTo>
                        <a:pt x="8" y="378"/>
                      </a:lnTo>
                      <a:lnTo>
                        <a:pt x="8" y="405"/>
                      </a:lnTo>
                      <a:lnTo>
                        <a:pt x="8" y="433"/>
                      </a:lnTo>
                      <a:lnTo>
                        <a:pt x="10" y="462"/>
                      </a:lnTo>
                      <a:lnTo>
                        <a:pt x="10" y="492"/>
                      </a:lnTo>
                      <a:lnTo>
                        <a:pt x="10" y="521"/>
                      </a:lnTo>
                      <a:lnTo>
                        <a:pt x="12" y="551"/>
                      </a:lnTo>
                      <a:lnTo>
                        <a:pt x="12" y="583"/>
                      </a:lnTo>
                      <a:lnTo>
                        <a:pt x="15" y="614"/>
                      </a:lnTo>
                      <a:lnTo>
                        <a:pt x="15" y="644"/>
                      </a:lnTo>
                      <a:lnTo>
                        <a:pt x="15" y="675"/>
                      </a:lnTo>
                      <a:lnTo>
                        <a:pt x="17" y="705"/>
                      </a:lnTo>
                      <a:lnTo>
                        <a:pt x="17" y="737"/>
                      </a:lnTo>
                      <a:lnTo>
                        <a:pt x="19" y="770"/>
                      </a:lnTo>
                      <a:lnTo>
                        <a:pt x="19" y="800"/>
                      </a:lnTo>
                      <a:lnTo>
                        <a:pt x="21" y="832"/>
                      </a:lnTo>
                      <a:lnTo>
                        <a:pt x="23" y="865"/>
                      </a:lnTo>
                      <a:lnTo>
                        <a:pt x="23" y="895"/>
                      </a:lnTo>
                      <a:lnTo>
                        <a:pt x="25" y="926"/>
                      </a:lnTo>
                      <a:lnTo>
                        <a:pt x="25" y="956"/>
                      </a:lnTo>
                      <a:lnTo>
                        <a:pt x="29" y="988"/>
                      </a:lnTo>
                      <a:lnTo>
                        <a:pt x="29" y="1017"/>
                      </a:lnTo>
                      <a:lnTo>
                        <a:pt x="31" y="1047"/>
                      </a:lnTo>
                      <a:lnTo>
                        <a:pt x="32" y="1078"/>
                      </a:lnTo>
                      <a:lnTo>
                        <a:pt x="34" y="1108"/>
                      </a:lnTo>
                      <a:lnTo>
                        <a:pt x="36" y="1135"/>
                      </a:lnTo>
                      <a:lnTo>
                        <a:pt x="38" y="1163"/>
                      </a:lnTo>
                      <a:lnTo>
                        <a:pt x="38" y="1192"/>
                      </a:lnTo>
                      <a:lnTo>
                        <a:pt x="42" y="1218"/>
                      </a:lnTo>
                      <a:lnTo>
                        <a:pt x="44" y="1245"/>
                      </a:lnTo>
                      <a:lnTo>
                        <a:pt x="46" y="1272"/>
                      </a:lnTo>
                      <a:lnTo>
                        <a:pt x="48" y="1296"/>
                      </a:lnTo>
                      <a:lnTo>
                        <a:pt x="50" y="1321"/>
                      </a:lnTo>
                      <a:lnTo>
                        <a:pt x="53" y="1344"/>
                      </a:lnTo>
                      <a:lnTo>
                        <a:pt x="55" y="1367"/>
                      </a:lnTo>
                      <a:lnTo>
                        <a:pt x="57" y="1388"/>
                      </a:lnTo>
                      <a:lnTo>
                        <a:pt x="59" y="1409"/>
                      </a:lnTo>
                      <a:lnTo>
                        <a:pt x="61" y="1428"/>
                      </a:lnTo>
                      <a:lnTo>
                        <a:pt x="65" y="1447"/>
                      </a:lnTo>
                      <a:lnTo>
                        <a:pt x="69" y="1464"/>
                      </a:lnTo>
                      <a:lnTo>
                        <a:pt x="71" y="1483"/>
                      </a:lnTo>
                      <a:lnTo>
                        <a:pt x="93" y="1736"/>
                      </a:lnTo>
                      <a:lnTo>
                        <a:pt x="139" y="1736"/>
                      </a:lnTo>
                      <a:lnTo>
                        <a:pt x="110" y="1511"/>
                      </a:lnTo>
                      <a:lnTo>
                        <a:pt x="109" y="1509"/>
                      </a:lnTo>
                      <a:lnTo>
                        <a:pt x="109" y="1508"/>
                      </a:lnTo>
                      <a:lnTo>
                        <a:pt x="109" y="1504"/>
                      </a:lnTo>
                      <a:lnTo>
                        <a:pt x="109" y="1498"/>
                      </a:lnTo>
                      <a:lnTo>
                        <a:pt x="107" y="1492"/>
                      </a:lnTo>
                      <a:lnTo>
                        <a:pt x="107" y="1483"/>
                      </a:lnTo>
                      <a:lnTo>
                        <a:pt x="107" y="1473"/>
                      </a:lnTo>
                      <a:lnTo>
                        <a:pt x="107" y="1464"/>
                      </a:lnTo>
                      <a:lnTo>
                        <a:pt x="105" y="1452"/>
                      </a:lnTo>
                      <a:lnTo>
                        <a:pt x="103" y="1439"/>
                      </a:lnTo>
                      <a:lnTo>
                        <a:pt x="103" y="1426"/>
                      </a:lnTo>
                      <a:lnTo>
                        <a:pt x="101" y="1411"/>
                      </a:lnTo>
                      <a:lnTo>
                        <a:pt x="99" y="1395"/>
                      </a:lnTo>
                      <a:lnTo>
                        <a:pt x="97" y="1378"/>
                      </a:lnTo>
                      <a:lnTo>
                        <a:pt x="97" y="1359"/>
                      </a:lnTo>
                      <a:lnTo>
                        <a:pt x="95" y="1342"/>
                      </a:lnTo>
                      <a:lnTo>
                        <a:pt x="93" y="1321"/>
                      </a:lnTo>
                      <a:lnTo>
                        <a:pt x="91" y="1300"/>
                      </a:lnTo>
                      <a:lnTo>
                        <a:pt x="90" y="1277"/>
                      </a:lnTo>
                      <a:lnTo>
                        <a:pt x="88" y="1255"/>
                      </a:lnTo>
                      <a:lnTo>
                        <a:pt x="86" y="1232"/>
                      </a:lnTo>
                      <a:lnTo>
                        <a:pt x="84" y="1207"/>
                      </a:lnTo>
                      <a:lnTo>
                        <a:pt x="82" y="1182"/>
                      </a:lnTo>
                      <a:lnTo>
                        <a:pt x="82" y="1158"/>
                      </a:lnTo>
                      <a:lnTo>
                        <a:pt x="80" y="1131"/>
                      </a:lnTo>
                      <a:lnTo>
                        <a:pt x="78" y="1104"/>
                      </a:lnTo>
                      <a:lnTo>
                        <a:pt x="74" y="1076"/>
                      </a:lnTo>
                      <a:lnTo>
                        <a:pt x="74" y="1049"/>
                      </a:lnTo>
                      <a:lnTo>
                        <a:pt x="72" y="1021"/>
                      </a:lnTo>
                      <a:lnTo>
                        <a:pt x="71" y="992"/>
                      </a:lnTo>
                      <a:lnTo>
                        <a:pt x="69" y="964"/>
                      </a:lnTo>
                      <a:lnTo>
                        <a:pt x="69" y="933"/>
                      </a:lnTo>
                      <a:lnTo>
                        <a:pt x="65" y="903"/>
                      </a:lnTo>
                      <a:lnTo>
                        <a:pt x="65" y="872"/>
                      </a:lnTo>
                      <a:lnTo>
                        <a:pt x="61" y="842"/>
                      </a:lnTo>
                      <a:lnTo>
                        <a:pt x="59" y="812"/>
                      </a:lnTo>
                      <a:lnTo>
                        <a:pt x="57" y="779"/>
                      </a:lnTo>
                      <a:lnTo>
                        <a:pt x="57" y="749"/>
                      </a:lnTo>
                      <a:lnTo>
                        <a:pt x="55" y="718"/>
                      </a:lnTo>
                      <a:lnTo>
                        <a:pt x="53" y="688"/>
                      </a:lnTo>
                      <a:lnTo>
                        <a:pt x="51" y="656"/>
                      </a:lnTo>
                      <a:lnTo>
                        <a:pt x="50" y="623"/>
                      </a:lnTo>
                      <a:lnTo>
                        <a:pt x="48" y="593"/>
                      </a:lnTo>
                      <a:lnTo>
                        <a:pt x="48" y="561"/>
                      </a:lnTo>
                      <a:lnTo>
                        <a:pt x="46" y="530"/>
                      </a:lnTo>
                      <a:lnTo>
                        <a:pt x="46" y="500"/>
                      </a:lnTo>
                      <a:lnTo>
                        <a:pt x="44" y="469"/>
                      </a:lnTo>
                      <a:lnTo>
                        <a:pt x="44" y="439"/>
                      </a:lnTo>
                      <a:lnTo>
                        <a:pt x="44" y="408"/>
                      </a:lnTo>
                      <a:lnTo>
                        <a:pt x="42" y="378"/>
                      </a:lnTo>
                      <a:lnTo>
                        <a:pt x="42" y="348"/>
                      </a:lnTo>
                      <a:lnTo>
                        <a:pt x="42" y="319"/>
                      </a:lnTo>
                      <a:lnTo>
                        <a:pt x="42" y="289"/>
                      </a:lnTo>
                      <a:lnTo>
                        <a:pt x="42" y="260"/>
                      </a:lnTo>
                      <a:lnTo>
                        <a:pt x="42" y="233"/>
                      </a:lnTo>
                      <a:lnTo>
                        <a:pt x="42" y="207"/>
                      </a:lnTo>
                      <a:lnTo>
                        <a:pt x="42" y="178"/>
                      </a:lnTo>
                      <a:lnTo>
                        <a:pt x="42" y="152"/>
                      </a:lnTo>
                      <a:lnTo>
                        <a:pt x="42" y="125"/>
                      </a:lnTo>
                      <a:lnTo>
                        <a:pt x="42" y="100"/>
                      </a:lnTo>
                      <a:lnTo>
                        <a:pt x="42" y="76"/>
                      </a:lnTo>
                      <a:lnTo>
                        <a:pt x="44" y="53"/>
                      </a:lnTo>
                      <a:lnTo>
                        <a:pt x="46" y="30"/>
                      </a:lnTo>
                      <a:lnTo>
                        <a:pt x="48" y="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44" name="Freeform 61">
                  <a:extLst>
                    <a:ext uri="{FF2B5EF4-FFF2-40B4-BE49-F238E27FC236}">
                      <a16:creationId xmlns:a16="http://schemas.microsoft.com/office/drawing/2014/main" id="{3A6FE9B2-A415-E956-ADF4-54149EB639B6}"/>
                    </a:ext>
                  </a:extLst>
                </p:cNvPr>
                <p:cNvSpPr>
                  <a:spLocks/>
                </p:cNvSpPr>
                <p:nvPr/>
              </p:nvSpPr>
              <p:spPr bwMode="auto">
                <a:xfrm>
                  <a:off x="2896" y="1407"/>
                  <a:ext cx="269" cy="2271"/>
                </a:xfrm>
                <a:custGeom>
                  <a:avLst/>
                  <a:gdLst>
                    <a:gd name="T0" fmla="*/ 42 w 270"/>
                    <a:gd name="T1" fmla="*/ 4 h 2198"/>
                    <a:gd name="T2" fmla="*/ 42 w 270"/>
                    <a:gd name="T3" fmla="*/ 50 h 2198"/>
                    <a:gd name="T4" fmla="*/ 44 w 270"/>
                    <a:gd name="T5" fmla="*/ 106 h 2198"/>
                    <a:gd name="T6" fmla="*/ 47 w 270"/>
                    <a:gd name="T7" fmla="*/ 192 h 2198"/>
                    <a:gd name="T8" fmla="*/ 51 w 270"/>
                    <a:gd name="T9" fmla="*/ 294 h 2198"/>
                    <a:gd name="T10" fmla="*/ 57 w 270"/>
                    <a:gd name="T11" fmla="*/ 418 h 2198"/>
                    <a:gd name="T12" fmla="*/ 61 w 270"/>
                    <a:gd name="T13" fmla="*/ 555 h 2198"/>
                    <a:gd name="T14" fmla="*/ 68 w 270"/>
                    <a:gd name="T15" fmla="*/ 706 h 2198"/>
                    <a:gd name="T16" fmla="*/ 74 w 270"/>
                    <a:gd name="T17" fmla="*/ 872 h 2198"/>
                    <a:gd name="T18" fmla="*/ 80 w 270"/>
                    <a:gd name="T19" fmla="*/ 1044 h 2198"/>
                    <a:gd name="T20" fmla="*/ 87 w 270"/>
                    <a:gd name="T21" fmla="*/ 1230 h 2198"/>
                    <a:gd name="T22" fmla="*/ 95 w 270"/>
                    <a:gd name="T23" fmla="*/ 1428 h 2198"/>
                    <a:gd name="T24" fmla="*/ 105 w 270"/>
                    <a:gd name="T25" fmla="*/ 1631 h 2198"/>
                    <a:gd name="T26" fmla="*/ 112 w 270"/>
                    <a:gd name="T27" fmla="*/ 1842 h 2198"/>
                    <a:gd name="T28" fmla="*/ 122 w 270"/>
                    <a:gd name="T29" fmla="*/ 2051 h 2198"/>
                    <a:gd name="T30" fmla="*/ 131 w 270"/>
                    <a:gd name="T31" fmla="*/ 2268 h 2198"/>
                    <a:gd name="T32" fmla="*/ 135 w 270"/>
                    <a:gd name="T33" fmla="*/ 2478 h 2198"/>
                    <a:gd name="T34" fmla="*/ 135 w 270"/>
                    <a:gd name="T35" fmla="*/ 2701 h 2198"/>
                    <a:gd name="T36" fmla="*/ 135 w 270"/>
                    <a:gd name="T37" fmla="*/ 2904 h 2198"/>
                    <a:gd name="T38" fmla="*/ 135 w 270"/>
                    <a:gd name="T39" fmla="*/ 3107 h 2198"/>
                    <a:gd name="T40" fmla="*/ 140 w 270"/>
                    <a:gd name="T41" fmla="*/ 3309 h 2198"/>
                    <a:gd name="T42" fmla="*/ 150 w 270"/>
                    <a:gd name="T43" fmla="*/ 3508 h 2198"/>
                    <a:gd name="T44" fmla="*/ 157 w 270"/>
                    <a:gd name="T45" fmla="*/ 3693 h 2198"/>
                    <a:gd name="T46" fmla="*/ 165 w 270"/>
                    <a:gd name="T47" fmla="*/ 3869 h 2198"/>
                    <a:gd name="T48" fmla="*/ 172 w 270"/>
                    <a:gd name="T49" fmla="*/ 4016 h 2198"/>
                    <a:gd name="T50" fmla="*/ 180 w 270"/>
                    <a:gd name="T51" fmla="*/ 4162 h 2198"/>
                    <a:gd name="T52" fmla="*/ 184 w 270"/>
                    <a:gd name="T53" fmla="*/ 4292 h 2198"/>
                    <a:gd name="T54" fmla="*/ 189 w 270"/>
                    <a:gd name="T55" fmla="*/ 4412 h 2198"/>
                    <a:gd name="T56" fmla="*/ 195 w 270"/>
                    <a:gd name="T57" fmla="*/ 4498 h 2198"/>
                    <a:gd name="T58" fmla="*/ 199 w 270"/>
                    <a:gd name="T59" fmla="*/ 4575 h 2198"/>
                    <a:gd name="T60" fmla="*/ 203 w 270"/>
                    <a:gd name="T61" fmla="*/ 4630 h 2198"/>
                    <a:gd name="T62" fmla="*/ 207 w 270"/>
                    <a:gd name="T63" fmla="*/ 4654 h 2198"/>
                    <a:gd name="T64" fmla="*/ 201 w 270"/>
                    <a:gd name="T65" fmla="*/ 6052 h 2198"/>
                    <a:gd name="T66" fmla="*/ 0 w 270"/>
                    <a:gd name="T67" fmla="*/ 4 h 2198"/>
                    <a:gd name="T68" fmla="*/ 42 w 270"/>
                    <a:gd name="T69" fmla="*/ 0 h 21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70"/>
                    <a:gd name="T106" fmla="*/ 0 h 2198"/>
                    <a:gd name="T107" fmla="*/ 270 w 270"/>
                    <a:gd name="T108" fmla="*/ 2198 h 21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70" h="2198">
                      <a:moveTo>
                        <a:pt x="42" y="0"/>
                      </a:moveTo>
                      <a:lnTo>
                        <a:pt x="42" y="4"/>
                      </a:lnTo>
                      <a:lnTo>
                        <a:pt x="42" y="9"/>
                      </a:lnTo>
                      <a:lnTo>
                        <a:pt x="42" y="17"/>
                      </a:lnTo>
                      <a:lnTo>
                        <a:pt x="42" y="26"/>
                      </a:lnTo>
                      <a:lnTo>
                        <a:pt x="44" y="40"/>
                      </a:lnTo>
                      <a:lnTo>
                        <a:pt x="46" y="55"/>
                      </a:lnTo>
                      <a:lnTo>
                        <a:pt x="47" y="70"/>
                      </a:lnTo>
                      <a:lnTo>
                        <a:pt x="49" y="87"/>
                      </a:lnTo>
                      <a:lnTo>
                        <a:pt x="51" y="106"/>
                      </a:lnTo>
                      <a:lnTo>
                        <a:pt x="53" y="127"/>
                      </a:lnTo>
                      <a:lnTo>
                        <a:pt x="57" y="152"/>
                      </a:lnTo>
                      <a:lnTo>
                        <a:pt x="59" y="175"/>
                      </a:lnTo>
                      <a:lnTo>
                        <a:pt x="61" y="201"/>
                      </a:lnTo>
                      <a:lnTo>
                        <a:pt x="65" y="228"/>
                      </a:lnTo>
                      <a:lnTo>
                        <a:pt x="68" y="257"/>
                      </a:lnTo>
                      <a:lnTo>
                        <a:pt x="70" y="285"/>
                      </a:lnTo>
                      <a:lnTo>
                        <a:pt x="74" y="316"/>
                      </a:lnTo>
                      <a:lnTo>
                        <a:pt x="76" y="346"/>
                      </a:lnTo>
                      <a:lnTo>
                        <a:pt x="80" y="380"/>
                      </a:lnTo>
                      <a:lnTo>
                        <a:pt x="84" y="414"/>
                      </a:lnTo>
                      <a:lnTo>
                        <a:pt x="87" y="447"/>
                      </a:lnTo>
                      <a:lnTo>
                        <a:pt x="91" y="483"/>
                      </a:lnTo>
                      <a:lnTo>
                        <a:pt x="95" y="519"/>
                      </a:lnTo>
                      <a:lnTo>
                        <a:pt x="99" y="555"/>
                      </a:lnTo>
                      <a:lnTo>
                        <a:pt x="105" y="593"/>
                      </a:lnTo>
                      <a:lnTo>
                        <a:pt x="106" y="629"/>
                      </a:lnTo>
                      <a:lnTo>
                        <a:pt x="112" y="669"/>
                      </a:lnTo>
                      <a:lnTo>
                        <a:pt x="116" y="707"/>
                      </a:lnTo>
                      <a:lnTo>
                        <a:pt x="122" y="745"/>
                      </a:lnTo>
                      <a:lnTo>
                        <a:pt x="125" y="783"/>
                      </a:lnTo>
                      <a:lnTo>
                        <a:pt x="131" y="825"/>
                      </a:lnTo>
                      <a:lnTo>
                        <a:pt x="133" y="863"/>
                      </a:lnTo>
                      <a:lnTo>
                        <a:pt x="139" y="901"/>
                      </a:lnTo>
                      <a:lnTo>
                        <a:pt x="143" y="939"/>
                      </a:lnTo>
                      <a:lnTo>
                        <a:pt x="146" y="979"/>
                      </a:lnTo>
                      <a:lnTo>
                        <a:pt x="152" y="1017"/>
                      </a:lnTo>
                      <a:lnTo>
                        <a:pt x="156" y="1055"/>
                      </a:lnTo>
                      <a:lnTo>
                        <a:pt x="160" y="1091"/>
                      </a:lnTo>
                      <a:lnTo>
                        <a:pt x="165" y="1129"/>
                      </a:lnTo>
                      <a:lnTo>
                        <a:pt x="167" y="1166"/>
                      </a:lnTo>
                      <a:lnTo>
                        <a:pt x="171" y="1202"/>
                      </a:lnTo>
                      <a:lnTo>
                        <a:pt x="177" y="1238"/>
                      </a:lnTo>
                      <a:lnTo>
                        <a:pt x="181" y="1272"/>
                      </a:lnTo>
                      <a:lnTo>
                        <a:pt x="184" y="1306"/>
                      </a:lnTo>
                      <a:lnTo>
                        <a:pt x="188" y="1340"/>
                      </a:lnTo>
                      <a:lnTo>
                        <a:pt x="192" y="1371"/>
                      </a:lnTo>
                      <a:lnTo>
                        <a:pt x="196" y="1403"/>
                      </a:lnTo>
                      <a:lnTo>
                        <a:pt x="200" y="1432"/>
                      </a:lnTo>
                      <a:lnTo>
                        <a:pt x="203" y="1460"/>
                      </a:lnTo>
                      <a:lnTo>
                        <a:pt x="205" y="1487"/>
                      </a:lnTo>
                      <a:lnTo>
                        <a:pt x="211" y="1513"/>
                      </a:lnTo>
                      <a:lnTo>
                        <a:pt x="213" y="1536"/>
                      </a:lnTo>
                      <a:lnTo>
                        <a:pt x="215" y="1559"/>
                      </a:lnTo>
                      <a:lnTo>
                        <a:pt x="219" y="1580"/>
                      </a:lnTo>
                      <a:lnTo>
                        <a:pt x="220" y="1601"/>
                      </a:lnTo>
                      <a:lnTo>
                        <a:pt x="224" y="1618"/>
                      </a:lnTo>
                      <a:lnTo>
                        <a:pt x="226" y="1633"/>
                      </a:lnTo>
                      <a:lnTo>
                        <a:pt x="228" y="1649"/>
                      </a:lnTo>
                      <a:lnTo>
                        <a:pt x="230" y="1662"/>
                      </a:lnTo>
                      <a:lnTo>
                        <a:pt x="232" y="1671"/>
                      </a:lnTo>
                      <a:lnTo>
                        <a:pt x="234" y="1681"/>
                      </a:lnTo>
                      <a:lnTo>
                        <a:pt x="234" y="1687"/>
                      </a:lnTo>
                      <a:lnTo>
                        <a:pt x="238" y="1690"/>
                      </a:lnTo>
                      <a:lnTo>
                        <a:pt x="270" y="2194"/>
                      </a:lnTo>
                      <a:lnTo>
                        <a:pt x="232" y="2198"/>
                      </a:lnTo>
                      <a:lnTo>
                        <a:pt x="196" y="1725"/>
                      </a:lnTo>
                      <a:lnTo>
                        <a:pt x="0" y="4"/>
                      </a:lnTo>
                      <a:lnTo>
                        <a:pt x="4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45" name="Freeform 62">
                  <a:extLst>
                    <a:ext uri="{FF2B5EF4-FFF2-40B4-BE49-F238E27FC236}">
                      <a16:creationId xmlns:a16="http://schemas.microsoft.com/office/drawing/2014/main" id="{419470F0-6A40-44E1-C17A-9966FD334A41}"/>
                    </a:ext>
                  </a:extLst>
                </p:cNvPr>
                <p:cNvSpPr>
                  <a:spLocks/>
                </p:cNvSpPr>
                <p:nvPr/>
              </p:nvSpPr>
              <p:spPr bwMode="auto">
                <a:xfrm>
                  <a:off x="2815" y="1420"/>
                  <a:ext cx="229" cy="1787"/>
                </a:xfrm>
                <a:custGeom>
                  <a:avLst/>
                  <a:gdLst>
                    <a:gd name="T0" fmla="*/ 44 w 230"/>
                    <a:gd name="T1" fmla="*/ 10 h 1733"/>
                    <a:gd name="T2" fmla="*/ 46 w 230"/>
                    <a:gd name="T3" fmla="*/ 81 h 1733"/>
                    <a:gd name="T4" fmla="*/ 50 w 230"/>
                    <a:gd name="T5" fmla="*/ 195 h 1733"/>
                    <a:gd name="T6" fmla="*/ 55 w 230"/>
                    <a:gd name="T7" fmla="*/ 343 h 1733"/>
                    <a:gd name="T8" fmla="*/ 63 w 230"/>
                    <a:gd name="T9" fmla="*/ 523 h 1733"/>
                    <a:gd name="T10" fmla="*/ 71 w 230"/>
                    <a:gd name="T11" fmla="*/ 727 h 1733"/>
                    <a:gd name="T12" fmla="*/ 80 w 230"/>
                    <a:gd name="T13" fmla="*/ 956 h 1733"/>
                    <a:gd name="T14" fmla="*/ 92 w 230"/>
                    <a:gd name="T15" fmla="*/ 1204 h 1733"/>
                    <a:gd name="T16" fmla="*/ 101 w 230"/>
                    <a:gd name="T17" fmla="*/ 1471 h 1733"/>
                    <a:gd name="T18" fmla="*/ 112 w 230"/>
                    <a:gd name="T19" fmla="*/ 1748 h 1733"/>
                    <a:gd name="T20" fmla="*/ 115 w 230"/>
                    <a:gd name="T21" fmla="*/ 2032 h 1733"/>
                    <a:gd name="T22" fmla="*/ 115 w 230"/>
                    <a:gd name="T23" fmla="*/ 2328 h 1733"/>
                    <a:gd name="T24" fmla="*/ 116 w 230"/>
                    <a:gd name="T25" fmla="*/ 2613 h 1733"/>
                    <a:gd name="T26" fmla="*/ 127 w 230"/>
                    <a:gd name="T27" fmla="*/ 2899 h 1733"/>
                    <a:gd name="T28" fmla="*/ 138 w 230"/>
                    <a:gd name="T29" fmla="*/ 3174 h 1733"/>
                    <a:gd name="T30" fmla="*/ 152 w 230"/>
                    <a:gd name="T31" fmla="*/ 3445 h 1733"/>
                    <a:gd name="T32" fmla="*/ 161 w 230"/>
                    <a:gd name="T33" fmla="*/ 3692 h 1733"/>
                    <a:gd name="T34" fmla="*/ 171 w 230"/>
                    <a:gd name="T35" fmla="*/ 3915 h 1733"/>
                    <a:gd name="T36" fmla="*/ 180 w 230"/>
                    <a:gd name="T37" fmla="*/ 4125 h 1733"/>
                    <a:gd name="T38" fmla="*/ 188 w 230"/>
                    <a:gd name="T39" fmla="*/ 4293 h 1733"/>
                    <a:gd name="T40" fmla="*/ 196 w 230"/>
                    <a:gd name="T41" fmla="*/ 4445 h 1733"/>
                    <a:gd name="T42" fmla="*/ 161 w 230"/>
                    <a:gd name="T43" fmla="*/ 4467 h 1733"/>
                    <a:gd name="T44" fmla="*/ 159 w 230"/>
                    <a:gd name="T45" fmla="*/ 4421 h 1733"/>
                    <a:gd name="T46" fmla="*/ 154 w 230"/>
                    <a:gd name="T47" fmla="*/ 4331 h 1733"/>
                    <a:gd name="T48" fmla="*/ 148 w 230"/>
                    <a:gd name="T49" fmla="*/ 4198 h 1733"/>
                    <a:gd name="T50" fmla="*/ 140 w 230"/>
                    <a:gd name="T51" fmla="*/ 4017 h 1733"/>
                    <a:gd name="T52" fmla="*/ 133 w 230"/>
                    <a:gd name="T53" fmla="*/ 3814 h 1733"/>
                    <a:gd name="T54" fmla="*/ 121 w 230"/>
                    <a:gd name="T55" fmla="*/ 3571 h 1733"/>
                    <a:gd name="T56" fmla="*/ 115 w 230"/>
                    <a:gd name="T57" fmla="*/ 3317 h 1733"/>
                    <a:gd name="T58" fmla="*/ 115 w 230"/>
                    <a:gd name="T59" fmla="*/ 3045 h 1733"/>
                    <a:gd name="T60" fmla="*/ 115 w 230"/>
                    <a:gd name="T61" fmla="*/ 2753 h 1733"/>
                    <a:gd name="T62" fmla="*/ 103 w 230"/>
                    <a:gd name="T63" fmla="*/ 2457 h 1733"/>
                    <a:gd name="T64" fmla="*/ 92 w 230"/>
                    <a:gd name="T65" fmla="*/ 2149 h 1733"/>
                    <a:gd name="T66" fmla="*/ 76 w 230"/>
                    <a:gd name="T67" fmla="*/ 1846 h 1733"/>
                    <a:gd name="T68" fmla="*/ 65 w 230"/>
                    <a:gd name="T69" fmla="*/ 1560 h 1733"/>
                    <a:gd name="T70" fmla="*/ 52 w 230"/>
                    <a:gd name="T71" fmla="*/ 1269 h 1733"/>
                    <a:gd name="T72" fmla="*/ 40 w 230"/>
                    <a:gd name="T73" fmla="*/ 1003 h 1733"/>
                    <a:gd name="T74" fmla="*/ 31 w 230"/>
                    <a:gd name="T75" fmla="*/ 757 h 1733"/>
                    <a:gd name="T76" fmla="*/ 21 w 230"/>
                    <a:gd name="T77" fmla="*/ 539 h 1733"/>
                    <a:gd name="T78" fmla="*/ 12 w 230"/>
                    <a:gd name="T79" fmla="*/ 343 h 1733"/>
                    <a:gd name="T80" fmla="*/ 6 w 230"/>
                    <a:gd name="T81" fmla="*/ 189 h 1733"/>
                    <a:gd name="T82" fmla="*/ 2 w 230"/>
                    <a:gd name="T83" fmla="*/ 75 h 1733"/>
                    <a:gd name="T84" fmla="*/ 0 w 230"/>
                    <a:gd name="T85" fmla="*/ 6 h 173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0"/>
                    <a:gd name="T130" fmla="*/ 0 h 1733"/>
                    <a:gd name="T131" fmla="*/ 230 w 230"/>
                    <a:gd name="T132" fmla="*/ 1733 h 173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0" h="1733">
                      <a:moveTo>
                        <a:pt x="44" y="0"/>
                      </a:moveTo>
                      <a:lnTo>
                        <a:pt x="44" y="4"/>
                      </a:lnTo>
                      <a:lnTo>
                        <a:pt x="44" y="10"/>
                      </a:lnTo>
                      <a:lnTo>
                        <a:pt x="44" y="15"/>
                      </a:lnTo>
                      <a:lnTo>
                        <a:pt x="44" y="25"/>
                      </a:lnTo>
                      <a:lnTo>
                        <a:pt x="46" y="34"/>
                      </a:lnTo>
                      <a:lnTo>
                        <a:pt x="46" y="48"/>
                      </a:lnTo>
                      <a:lnTo>
                        <a:pt x="48" y="61"/>
                      </a:lnTo>
                      <a:lnTo>
                        <a:pt x="50" y="76"/>
                      </a:lnTo>
                      <a:lnTo>
                        <a:pt x="52" y="93"/>
                      </a:lnTo>
                      <a:lnTo>
                        <a:pt x="54" y="112"/>
                      </a:lnTo>
                      <a:lnTo>
                        <a:pt x="55" y="133"/>
                      </a:lnTo>
                      <a:lnTo>
                        <a:pt x="57" y="154"/>
                      </a:lnTo>
                      <a:lnTo>
                        <a:pt x="59" y="177"/>
                      </a:lnTo>
                      <a:lnTo>
                        <a:pt x="63" y="202"/>
                      </a:lnTo>
                      <a:lnTo>
                        <a:pt x="67" y="227"/>
                      </a:lnTo>
                      <a:lnTo>
                        <a:pt x="69" y="251"/>
                      </a:lnTo>
                      <a:lnTo>
                        <a:pt x="71" y="280"/>
                      </a:lnTo>
                      <a:lnTo>
                        <a:pt x="74" y="308"/>
                      </a:lnTo>
                      <a:lnTo>
                        <a:pt x="78" y="339"/>
                      </a:lnTo>
                      <a:lnTo>
                        <a:pt x="80" y="369"/>
                      </a:lnTo>
                      <a:lnTo>
                        <a:pt x="84" y="400"/>
                      </a:lnTo>
                      <a:lnTo>
                        <a:pt x="86" y="432"/>
                      </a:lnTo>
                      <a:lnTo>
                        <a:pt x="92" y="466"/>
                      </a:lnTo>
                      <a:lnTo>
                        <a:pt x="93" y="498"/>
                      </a:lnTo>
                      <a:lnTo>
                        <a:pt x="97" y="533"/>
                      </a:lnTo>
                      <a:lnTo>
                        <a:pt x="101" y="567"/>
                      </a:lnTo>
                      <a:lnTo>
                        <a:pt x="105" y="603"/>
                      </a:lnTo>
                      <a:lnTo>
                        <a:pt x="109" y="637"/>
                      </a:lnTo>
                      <a:lnTo>
                        <a:pt x="112" y="675"/>
                      </a:lnTo>
                      <a:lnTo>
                        <a:pt x="116" y="711"/>
                      </a:lnTo>
                      <a:lnTo>
                        <a:pt x="120" y="749"/>
                      </a:lnTo>
                      <a:lnTo>
                        <a:pt x="124" y="786"/>
                      </a:lnTo>
                      <a:lnTo>
                        <a:pt x="128" y="822"/>
                      </a:lnTo>
                      <a:lnTo>
                        <a:pt x="131" y="860"/>
                      </a:lnTo>
                      <a:lnTo>
                        <a:pt x="137" y="898"/>
                      </a:lnTo>
                      <a:lnTo>
                        <a:pt x="139" y="936"/>
                      </a:lnTo>
                      <a:lnTo>
                        <a:pt x="143" y="972"/>
                      </a:lnTo>
                      <a:lnTo>
                        <a:pt x="147" y="1010"/>
                      </a:lnTo>
                      <a:lnTo>
                        <a:pt x="152" y="1046"/>
                      </a:lnTo>
                      <a:lnTo>
                        <a:pt x="154" y="1082"/>
                      </a:lnTo>
                      <a:lnTo>
                        <a:pt x="158" y="1120"/>
                      </a:lnTo>
                      <a:lnTo>
                        <a:pt x="164" y="1156"/>
                      </a:lnTo>
                      <a:lnTo>
                        <a:pt x="168" y="1193"/>
                      </a:lnTo>
                      <a:lnTo>
                        <a:pt x="169" y="1227"/>
                      </a:lnTo>
                      <a:lnTo>
                        <a:pt x="175" y="1263"/>
                      </a:lnTo>
                      <a:lnTo>
                        <a:pt x="179" y="1297"/>
                      </a:lnTo>
                      <a:lnTo>
                        <a:pt x="183" y="1331"/>
                      </a:lnTo>
                      <a:lnTo>
                        <a:pt x="187" y="1362"/>
                      </a:lnTo>
                      <a:lnTo>
                        <a:pt x="189" y="1394"/>
                      </a:lnTo>
                      <a:lnTo>
                        <a:pt x="192" y="1426"/>
                      </a:lnTo>
                      <a:lnTo>
                        <a:pt x="196" y="1457"/>
                      </a:lnTo>
                      <a:lnTo>
                        <a:pt x="200" y="1485"/>
                      </a:lnTo>
                      <a:lnTo>
                        <a:pt x="202" y="1514"/>
                      </a:lnTo>
                      <a:lnTo>
                        <a:pt x="206" y="1541"/>
                      </a:lnTo>
                      <a:lnTo>
                        <a:pt x="209" y="1569"/>
                      </a:lnTo>
                      <a:lnTo>
                        <a:pt x="211" y="1592"/>
                      </a:lnTo>
                      <a:lnTo>
                        <a:pt x="215" y="1617"/>
                      </a:lnTo>
                      <a:lnTo>
                        <a:pt x="217" y="1639"/>
                      </a:lnTo>
                      <a:lnTo>
                        <a:pt x="219" y="1660"/>
                      </a:lnTo>
                      <a:lnTo>
                        <a:pt x="223" y="1681"/>
                      </a:lnTo>
                      <a:lnTo>
                        <a:pt x="225" y="1700"/>
                      </a:lnTo>
                      <a:lnTo>
                        <a:pt x="227" y="1717"/>
                      </a:lnTo>
                      <a:lnTo>
                        <a:pt x="230" y="1733"/>
                      </a:lnTo>
                      <a:lnTo>
                        <a:pt x="192" y="1727"/>
                      </a:lnTo>
                      <a:lnTo>
                        <a:pt x="192" y="1725"/>
                      </a:lnTo>
                      <a:lnTo>
                        <a:pt x="192" y="1721"/>
                      </a:lnTo>
                      <a:lnTo>
                        <a:pt x="190" y="1715"/>
                      </a:lnTo>
                      <a:lnTo>
                        <a:pt x="190" y="1708"/>
                      </a:lnTo>
                      <a:lnTo>
                        <a:pt x="189" y="1696"/>
                      </a:lnTo>
                      <a:lnTo>
                        <a:pt x="187" y="1685"/>
                      </a:lnTo>
                      <a:lnTo>
                        <a:pt x="185" y="1672"/>
                      </a:lnTo>
                      <a:lnTo>
                        <a:pt x="183" y="1657"/>
                      </a:lnTo>
                      <a:lnTo>
                        <a:pt x="181" y="1638"/>
                      </a:lnTo>
                      <a:lnTo>
                        <a:pt x="179" y="1620"/>
                      </a:lnTo>
                      <a:lnTo>
                        <a:pt x="177" y="1598"/>
                      </a:lnTo>
                      <a:lnTo>
                        <a:pt x="175" y="1577"/>
                      </a:lnTo>
                      <a:lnTo>
                        <a:pt x="171" y="1552"/>
                      </a:lnTo>
                      <a:lnTo>
                        <a:pt x="168" y="1527"/>
                      </a:lnTo>
                      <a:lnTo>
                        <a:pt x="166" y="1501"/>
                      </a:lnTo>
                      <a:lnTo>
                        <a:pt x="164" y="1474"/>
                      </a:lnTo>
                      <a:lnTo>
                        <a:pt x="158" y="1444"/>
                      </a:lnTo>
                      <a:lnTo>
                        <a:pt x="156" y="1413"/>
                      </a:lnTo>
                      <a:lnTo>
                        <a:pt x="152" y="1381"/>
                      </a:lnTo>
                      <a:lnTo>
                        <a:pt x="149" y="1348"/>
                      </a:lnTo>
                      <a:lnTo>
                        <a:pt x="145" y="1316"/>
                      </a:lnTo>
                      <a:lnTo>
                        <a:pt x="141" y="1282"/>
                      </a:lnTo>
                      <a:lnTo>
                        <a:pt x="137" y="1248"/>
                      </a:lnTo>
                      <a:lnTo>
                        <a:pt x="133" y="1212"/>
                      </a:lnTo>
                      <a:lnTo>
                        <a:pt x="128" y="1175"/>
                      </a:lnTo>
                      <a:lnTo>
                        <a:pt x="126" y="1139"/>
                      </a:lnTo>
                      <a:lnTo>
                        <a:pt x="120" y="1101"/>
                      </a:lnTo>
                      <a:lnTo>
                        <a:pt x="116" y="1065"/>
                      </a:lnTo>
                      <a:lnTo>
                        <a:pt x="111" y="1025"/>
                      </a:lnTo>
                      <a:lnTo>
                        <a:pt x="109" y="987"/>
                      </a:lnTo>
                      <a:lnTo>
                        <a:pt x="103" y="949"/>
                      </a:lnTo>
                      <a:lnTo>
                        <a:pt x="101" y="911"/>
                      </a:lnTo>
                      <a:lnTo>
                        <a:pt x="95" y="869"/>
                      </a:lnTo>
                      <a:lnTo>
                        <a:pt x="92" y="831"/>
                      </a:lnTo>
                      <a:lnTo>
                        <a:pt x="86" y="793"/>
                      </a:lnTo>
                      <a:lnTo>
                        <a:pt x="82" y="755"/>
                      </a:lnTo>
                      <a:lnTo>
                        <a:pt x="76" y="715"/>
                      </a:lnTo>
                      <a:lnTo>
                        <a:pt x="73" y="677"/>
                      </a:lnTo>
                      <a:lnTo>
                        <a:pt x="69" y="639"/>
                      </a:lnTo>
                      <a:lnTo>
                        <a:pt x="65" y="601"/>
                      </a:lnTo>
                      <a:lnTo>
                        <a:pt x="59" y="565"/>
                      </a:lnTo>
                      <a:lnTo>
                        <a:pt x="55" y="527"/>
                      </a:lnTo>
                      <a:lnTo>
                        <a:pt x="52" y="491"/>
                      </a:lnTo>
                      <a:lnTo>
                        <a:pt x="48" y="457"/>
                      </a:lnTo>
                      <a:lnTo>
                        <a:pt x="44" y="422"/>
                      </a:lnTo>
                      <a:lnTo>
                        <a:pt x="40" y="388"/>
                      </a:lnTo>
                      <a:lnTo>
                        <a:pt x="36" y="356"/>
                      </a:lnTo>
                      <a:lnTo>
                        <a:pt x="35" y="325"/>
                      </a:lnTo>
                      <a:lnTo>
                        <a:pt x="31" y="293"/>
                      </a:lnTo>
                      <a:lnTo>
                        <a:pt x="27" y="263"/>
                      </a:lnTo>
                      <a:lnTo>
                        <a:pt x="23" y="234"/>
                      </a:lnTo>
                      <a:lnTo>
                        <a:pt x="21" y="208"/>
                      </a:lnTo>
                      <a:lnTo>
                        <a:pt x="17" y="181"/>
                      </a:lnTo>
                      <a:lnTo>
                        <a:pt x="16" y="158"/>
                      </a:lnTo>
                      <a:lnTo>
                        <a:pt x="12" y="133"/>
                      </a:lnTo>
                      <a:lnTo>
                        <a:pt x="12" y="112"/>
                      </a:lnTo>
                      <a:lnTo>
                        <a:pt x="8" y="93"/>
                      </a:lnTo>
                      <a:lnTo>
                        <a:pt x="6" y="74"/>
                      </a:lnTo>
                      <a:lnTo>
                        <a:pt x="4" y="59"/>
                      </a:lnTo>
                      <a:lnTo>
                        <a:pt x="4" y="44"/>
                      </a:lnTo>
                      <a:lnTo>
                        <a:pt x="2" y="31"/>
                      </a:lnTo>
                      <a:lnTo>
                        <a:pt x="0" y="21"/>
                      </a:lnTo>
                      <a:lnTo>
                        <a:pt x="0" y="12"/>
                      </a:lnTo>
                      <a:lnTo>
                        <a:pt x="0" y="6"/>
                      </a:lnTo>
                      <a:lnTo>
                        <a:pt x="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46" name="Freeform 63">
                  <a:extLst>
                    <a:ext uri="{FF2B5EF4-FFF2-40B4-BE49-F238E27FC236}">
                      <a16:creationId xmlns:a16="http://schemas.microsoft.com/office/drawing/2014/main" id="{57365443-3ACD-FE02-25CE-67019CF6DA8D}"/>
                    </a:ext>
                  </a:extLst>
                </p:cNvPr>
                <p:cNvSpPr>
                  <a:spLocks/>
                </p:cNvSpPr>
                <p:nvPr/>
              </p:nvSpPr>
              <p:spPr bwMode="auto">
                <a:xfrm>
                  <a:off x="4928" y="1308"/>
                  <a:ext cx="154" cy="2271"/>
                </a:xfrm>
                <a:custGeom>
                  <a:avLst/>
                  <a:gdLst>
                    <a:gd name="T0" fmla="*/ 0 w 154"/>
                    <a:gd name="T1" fmla="*/ 15 h 2200"/>
                    <a:gd name="T2" fmla="*/ 0 w 154"/>
                    <a:gd name="T3" fmla="*/ 117 h 2200"/>
                    <a:gd name="T4" fmla="*/ 4 w 154"/>
                    <a:gd name="T5" fmla="*/ 243 h 2200"/>
                    <a:gd name="T6" fmla="*/ 8 w 154"/>
                    <a:gd name="T7" fmla="*/ 410 h 2200"/>
                    <a:gd name="T8" fmla="*/ 14 w 154"/>
                    <a:gd name="T9" fmla="*/ 615 h 2200"/>
                    <a:gd name="T10" fmla="*/ 19 w 154"/>
                    <a:gd name="T11" fmla="*/ 855 h 2200"/>
                    <a:gd name="T12" fmla="*/ 25 w 154"/>
                    <a:gd name="T13" fmla="*/ 1117 h 2200"/>
                    <a:gd name="T14" fmla="*/ 31 w 154"/>
                    <a:gd name="T15" fmla="*/ 1410 h 2200"/>
                    <a:gd name="T16" fmla="*/ 38 w 154"/>
                    <a:gd name="T17" fmla="*/ 1708 h 2200"/>
                    <a:gd name="T18" fmla="*/ 46 w 154"/>
                    <a:gd name="T19" fmla="*/ 2036 h 2200"/>
                    <a:gd name="T20" fmla="*/ 52 w 154"/>
                    <a:gd name="T21" fmla="*/ 2356 h 2200"/>
                    <a:gd name="T22" fmla="*/ 59 w 154"/>
                    <a:gd name="T23" fmla="*/ 2694 h 2200"/>
                    <a:gd name="T24" fmla="*/ 65 w 154"/>
                    <a:gd name="T25" fmla="*/ 3014 h 2200"/>
                    <a:gd name="T26" fmla="*/ 71 w 154"/>
                    <a:gd name="T27" fmla="*/ 3342 h 2200"/>
                    <a:gd name="T28" fmla="*/ 76 w 154"/>
                    <a:gd name="T29" fmla="*/ 3645 h 2200"/>
                    <a:gd name="T30" fmla="*/ 82 w 154"/>
                    <a:gd name="T31" fmla="*/ 3948 h 2200"/>
                    <a:gd name="T32" fmla="*/ 86 w 154"/>
                    <a:gd name="T33" fmla="*/ 4223 h 2200"/>
                    <a:gd name="T34" fmla="*/ 88 w 154"/>
                    <a:gd name="T35" fmla="*/ 4464 h 2200"/>
                    <a:gd name="T36" fmla="*/ 90 w 154"/>
                    <a:gd name="T37" fmla="*/ 4685 h 2200"/>
                    <a:gd name="T38" fmla="*/ 90 w 154"/>
                    <a:gd name="T39" fmla="*/ 4877 h 2200"/>
                    <a:gd name="T40" fmla="*/ 88 w 154"/>
                    <a:gd name="T41" fmla="*/ 5004 h 2200"/>
                    <a:gd name="T42" fmla="*/ 154 w 154"/>
                    <a:gd name="T43" fmla="*/ 5890 h 2200"/>
                    <a:gd name="T44" fmla="*/ 132 w 154"/>
                    <a:gd name="T45" fmla="*/ 5171 h 2200"/>
                    <a:gd name="T46" fmla="*/ 132 w 154"/>
                    <a:gd name="T47" fmla="*/ 5138 h 2200"/>
                    <a:gd name="T48" fmla="*/ 132 w 154"/>
                    <a:gd name="T49" fmla="*/ 5057 h 2200"/>
                    <a:gd name="T50" fmla="*/ 130 w 154"/>
                    <a:gd name="T51" fmla="*/ 4953 h 2200"/>
                    <a:gd name="T52" fmla="*/ 128 w 154"/>
                    <a:gd name="T53" fmla="*/ 4824 h 2200"/>
                    <a:gd name="T54" fmla="*/ 128 w 154"/>
                    <a:gd name="T55" fmla="*/ 4657 h 2200"/>
                    <a:gd name="T56" fmla="*/ 126 w 154"/>
                    <a:gd name="T57" fmla="*/ 4467 h 2200"/>
                    <a:gd name="T58" fmla="*/ 122 w 154"/>
                    <a:gd name="T59" fmla="*/ 4261 h 2200"/>
                    <a:gd name="T60" fmla="*/ 120 w 154"/>
                    <a:gd name="T61" fmla="*/ 4039 h 2200"/>
                    <a:gd name="T62" fmla="*/ 116 w 154"/>
                    <a:gd name="T63" fmla="*/ 3791 h 2200"/>
                    <a:gd name="T64" fmla="*/ 114 w 154"/>
                    <a:gd name="T65" fmla="*/ 3515 h 2200"/>
                    <a:gd name="T66" fmla="*/ 107 w 154"/>
                    <a:gd name="T67" fmla="*/ 3234 h 2200"/>
                    <a:gd name="T68" fmla="*/ 103 w 154"/>
                    <a:gd name="T69" fmla="*/ 2933 h 2200"/>
                    <a:gd name="T70" fmla="*/ 97 w 154"/>
                    <a:gd name="T71" fmla="*/ 2620 h 2200"/>
                    <a:gd name="T72" fmla="*/ 92 w 154"/>
                    <a:gd name="T73" fmla="*/ 2289 h 2200"/>
                    <a:gd name="T74" fmla="*/ 86 w 154"/>
                    <a:gd name="T75" fmla="*/ 1970 h 2200"/>
                    <a:gd name="T76" fmla="*/ 78 w 154"/>
                    <a:gd name="T77" fmla="*/ 1632 h 2200"/>
                    <a:gd name="T78" fmla="*/ 69 w 154"/>
                    <a:gd name="T79" fmla="*/ 1281 h 2200"/>
                    <a:gd name="T80" fmla="*/ 61 w 154"/>
                    <a:gd name="T81" fmla="*/ 929 h 2200"/>
                    <a:gd name="T82" fmla="*/ 52 w 154"/>
                    <a:gd name="T83" fmla="*/ 580 h 2200"/>
                    <a:gd name="T84" fmla="*/ 40 w 154"/>
                    <a:gd name="T85" fmla="*/ 231 h 2200"/>
                    <a:gd name="T86" fmla="*/ 0 w 154"/>
                    <a:gd name="T87" fmla="*/ 6 h 22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54"/>
                    <a:gd name="T133" fmla="*/ 0 h 2200"/>
                    <a:gd name="T134" fmla="*/ 154 w 154"/>
                    <a:gd name="T135" fmla="*/ 2200 h 220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54" h="2200">
                      <a:moveTo>
                        <a:pt x="0" y="6"/>
                      </a:moveTo>
                      <a:lnTo>
                        <a:pt x="0" y="9"/>
                      </a:lnTo>
                      <a:lnTo>
                        <a:pt x="0" y="15"/>
                      </a:lnTo>
                      <a:lnTo>
                        <a:pt x="0" y="23"/>
                      </a:lnTo>
                      <a:lnTo>
                        <a:pt x="0" y="32"/>
                      </a:lnTo>
                      <a:lnTo>
                        <a:pt x="0" y="44"/>
                      </a:lnTo>
                      <a:lnTo>
                        <a:pt x="2" y="59"/>
                      </a:lnTo>
                      <a:lnTo>
                        <a:pt x="4" y="74"/>
                      </a:lnTo>
                      <a:lnTo>
                        <a:pt x="4" y="91"/>
                      </a:lnTo>
                      <a:lnTo>
                        <a:pt x="6" y="110"/>
                      </a:lnTo>
                      <a:lnTo>
                        <a:pt x="6" y="131"/>
                      </a:lnTo>
                      <a:lnTo>
                        <a:pt x="8" y="154"/>
                      </a:lnTo>
                      <a:lnTo>
                        <a:pt x="10" y="179"/>
                      </a:lnTo>
                      <a:lnTo>
                        <a:pt x="12" y="203"/>
                      </a:lnTo>
                      <a:lnTo>
                        <a:pt x="14" y="230"/>
                      </a:lnTo>
                      <a:lnTo>
                        <a:pt x="16" y="260"/>
                      </a:lnTo>
                      <a:lnTo>
                        <a:pt x="17" y="289"/>
                      </a:lnTo>
                      <a:lnTo>
                        <a:pt x="19" y="319"/>
                      </a:lnTo>
                      <a:lnTo>
                        <a:pt x="19" y="350"/>
                      </a:lnTo>
                      <a:lnTo>
                        <a:pt x="23" y="384"/>
                      </a:lnTo>
                      <a:lnTo>
                        <a:pt x="25" y="418"/>
                      </a:lnTo>
                      <a:lnTo>
                        <a:pt x="27" y="454"/>
                      </a:lnTo>
                      <a:lnTo>
                        <a:pt x="29" y="490"/>
                      </a:lnTo>
                      <a:lnTo>
                        <a:pt x="31" y="527"/>
                      </a:lnTo>
                      <a:lnTo>
                        <a:pt x="33" y="565"/>
                      </a:lnTo>
                      <a:lnTo>
                        <a:pt x="36" y="601"/>
                      </a:lnTo>
                      <a:lnTo>
                        <a:pt x="38" y="639"/>
                      </a:lnTo>
                      <a:lnTo>
                        <a:pt x="40" y="681"/>
                      </a:lnTo>
                      <a:lnTo>
                        <a:pt x="42" y="719"/>
                      </a:lnTo>
                      <a:lnTo>
                        <a:pt x="46" y="759"/>
                      </a:lnTo>
                      <a:lnTo>
                        <a:pt x="48" y="800"/>
                      </a:lnTo>
                      <a:lnTo>
                        <a:pt x="52" y="842"/>
                      </a:lnTo>
                      <a:lnTo>
                        <a:pt x="52" y="882"/>
                      </a:lnTo>
                      <a:lnTo>
                        <a:pt x="55" y="922"/>
                      </a:lnTo>
                      <a:lnTo>
                        <a:pt x="55" y="964"/>
                      </a:lnTo>
                      <a:lnTo>
                        <a:pt x="59" y="1006"/>
                      </a:lnTo>
                      <a:lnTo>
                        <a:pt x="61" y="1046"/>
                      </a:lnTo>
                      <a:lnTo>
                        <a:pt x="63" y="1088"/>
                      </a:lnTo>
                      <a:lnTo>
                        <a:pt x="65" y="1127"/>
                      </a:lnTo>
                      <a:lnTo>
                        <a:pt x="67" y="1169"/>
                      </a:lnTo>
                      <a:lnTo>
                        <a:pt x="69" y="1209"/>
                      </a:lnTo>
                      <a:lnTo>
                        <a:pt x="71" y="1249"/>
                      </a:lnTo>
                      <a:lnTo>
                        <a:pt x="73" y="1287"/>
                      </a:lnTo>
                      <a:lnTo>
                        <a:pt x="74" y="1327"/>
                      </a:lnTo>
                      <a:lnTo>
                        <a:pt x="76" y="1363"/>
                      </a:lnTo>
                      <a:lnTo>
                        <a:pt x="78" y="1401"/>
                      </a:lnTo>
                      <a:lnTo>
                        <a:pt x="80" y="1437"/>
                      </a:lnTo>
                      <a:lnTo>
                        <a:pt x="82" y="1475"/>
                      </a:lnTo>
                      <a:lnTo>
                        <a:pt x="82" y="1510"/>
                      </a:lnTo>
                      <a:lnTo>
                        <a:pt x="84" y="1542"/>
                      </a:lnTo>
                      <a:lnTo>
                        <a:pt x="86" y="1576"/>
                      </a:lnTo>
                      <a:lnTo>
                        <a:pt x="86" y="1609"/>
                      </a:lnTo>
                      <a:lnTo>
                        <a:pt x="86" y="1639"/>
                      </a:lnTo>
                      <a:lnTo>
                        <a:pt x="88" y="1669"/>
                      </a:lnTo>
                      <a:lnTo>
                        <a:pt x="88" y="1696"/>
                      </a:lnTo>
                      <a:lnTo>
                        <a:pt x="90" y="1726"/>
                      </a:lnTo>
                      <a:lnTo>
                        <a:pt x="90" y="1751"/>
                      </a:lnTo>
                      <a:lnTo>
                        <a:pt x="90" y="1776"/>
                      </a:lnTo>
                      <a:lnTo>
                        <a:pt x="90" y="1797"/>
                      </a:lnTo>
                      <a:lnTo>
                        <a:pt x="90" y="1820"/>
                      </a:lnTo>
                      <a:lnTo>
                        <a:pt x="90" y="1837"/>
                      </a:lnTo>
                      <a:lnTo>
                        <a:pt x="90" y="1856"/>
                      </a:lnTo>
                      <a:lnTo>
                        <a:pt x="88" y="1871"/>
                      </a:lnTo>
                      <a:lnTo>
                        <a:pt x="88" y="1886"/>
                      </a:lnTo>
                      <a:lnTo>
                        <a:pt x="109" y="2196"/>
                      </a:lnTo>
                      <a:lnTo>
                        <a:pt x="154" y="2200"/>
                      </a:lnTo>
                      <a:lnTo>
                        <a:pt x="133" y="1936"/>
                      </a:lnTo>
                      <a:lnTo>
                        <a:pt x="132" y="1936"/>
                      </a:lnTo>
                      <a:lnTo>
                        <a:pt x="132" y="1934"/>
                      </a:lnTo>
                      <a:lnTo>
                        <a:pt x="132" y="1930"/>
                      </a:lnTo>
                      <a:lnTo>
                        <a:pt x="132" y="1924"/>
                      </a:lnTo>
                      <a:lnTo>
                        <a:pt x="132" y="1917"/>
                      </a:lnTo>
                      <a:lnTo>
                        <a:pt x="132" y="1909"/>
                      </a:lnTo>
                      <a:lnTo>
                        <a:pt x="132" y="1900"/>
                      </a:lnTo>
                      <a:lnTo>
                        <a:pt x="132" y="1890"/>
                      </a:lnTo>
                      <a:lnTo>
                        <a:pt x="130" y="1877"/>
                      </a:lnTo>
                      <a:lnTo>
                        <a:pt x="130" y="1865"/>
                      </a:lnTo>
                      <a:lnTo>
                        <a:pt x="130" y="1850"/>
                      </a:lnTo>
                      <a:lnTo>
                        <a:pt x="130" y="1835"/>
                      </a:lnTo>
                      <a:lnTo>
                        <a:pt x="128" y="1820"/>
                      </a:lnTo>
                      <a:lnTo>
                        <a:pt x="128" y="1801"/>
                      </a:lnTo>
                      <a:lnTo>
                        <a:pt x="128" y="1782"/>
                      </a:lnTo>
                      <a:lnTo>
                        <a:pt x="128" y="1763"/>
                      </a:lnTo>
                      <a:lnTo>
                        <a:pt x="128" y="1740"/>
                      </a:lnTo>
                      <a:lnTo>
                        <a:pt x="126" y="1719"/>
                      </a:lnTo>
                      <a:lnTo>
                        <a:pt x="126" y="1696"/>
                      </a:lnTo>
                      <a:lnTo>
                        <a:pt x="126" y="1671"/>
                      </a:lnTo>
                      <a:lnTo>
                        <a:pt x="124" y="1647"/>
                      </a:lnTo>
                      <a:lnTo>
                        <a:pt x="124" y="1620"/>
                      </a:lnTo>
                      <a:lnTo>
                        <a:pt x="122" y="1593"/>
                      </a:lnTo>
                      <a:lnTo>
                        <a:pt x="122" y="1567"/>
                      </a:lnTo>
                      <a:lnTo>
                        <a:pt x="120" y="1536"/>
                      </a:lnTo>
                      <a:lnTo>
                        <a:pt x="120" y="1508"/>
                      </a:lnTo>
                      <a:lnTo>
                        <a:pt x="118" y="1477"/>
                      </a:lnTo>
                      <a:lnTo>
                        <a:pt x="118" y="1447"/>
                      </a:lnTo>
                      <a:lnTo>
                        <a:pt x="116" y="1415"/>
                      </a:lnTo>
                      <a:lnTo>
                        <a:pt x="116" y="1382"/>
                      </a:lnTo>
                      <a:lnTo>
                        <a:pt x="114" y="1348"/>
                      </a:lnTo>
                      <a:lnTo>
                        <a:pt x="114" y="1314"/>
                      </a:lnTo>
                      <a:lnTo>
                        <a:pt x="113" y="1278"/>
                      </a:lnTo>
                      <a:lnTo>
                        <a:pt x="111" y="1243"/>
                      </a:lnTo>
                      <a:lnTo>
                        <a:pt x="107" y="1207"/>
                      </a:lnTo>
                      <a:lnTo>
                        <a:pt x="107" y="1171"/>
                      </a:lnTo>
                      <a:lnTo>
                        <a:pt x="105" y="1133"/>
                      </a:lnTo>
                      <a:lnTo>
                        <a:pt x="103" y="1095"/>
                      </a:lnTo>
                      <a:lnTo>
                        <a:pt x="101" y="1057"/>
                      </a:lnTo>
                      <a:lnTo>
                        <a:pt x="101" y="1019"/>
                      </a:lnTo>
                      <a:lnTo>
                        <a:pt x="97" y="977"/>
                      </a:lnTo>
                      <a:lnTo>
                        <a:pt x="95" y="937"/>
                      </a:lnTo>
                      <a:lnTo>
                        <a:pt x="94" y="897"/>
                      </a:lnTo>
                      <a:lnTo>
                        <a:pt x="92" y="857"/>
                      </a:lnTo>
                      <a:lnTo>
                        <a:pt x="90" y="818"/>
                      </a:lnTo>
                      <a:lnTo>
                        <a:pt x="88" y="776"/>
                      </a:lnTo>
                      <a:lnTo>
                        <a:pt x="86" y="734"/>
                      </a:lnTo>
                      <a:lnTo>
                        <a:pt x="82" y="694"/>
                      </a:lnTo>
                      <a:lnTo>
                        <a:pt x="80" y="650"/>
                      </a:lnTo>
                      <a:lnTo>
                        <a:pt x="78" y="608"/>
                      </a:lnTo>
                      <a:lnTo>
                        <a:pt x="74" y="565"/>
                      </a:lnTo>
                      <a:lnTo>
                        <a:pt x="73" y="521"/>
                      </a:lnTo>
                      <a:lnTo>
                        <a:pt x="69" y="479"/>
                      </a:lnTo>
                      <a:lnTo>
                        <a:pt x="67" y="435"/>
                      </a:lnTo>
                      <a:lnTo>
                        <a:pt x="63" y="392"/>
                      </a:lnTo>
                      <a:lnTo>
                        <a:pt x="61" y="348"/>
                      </a:lnTo>
                      <a:lnTo>
                        <a:pt x="57" y="304"/>
                      </a:lnTo>
                      <a:lnTo>
                        <a:pt x="54" y="260"/>
                      </a:lnTo>
                      <a:lnTo>
                        <a:pt x="52" y="217"/>
                      </a:lnTo>
                      <a:lnTo>
                        <a:pt x="48" y="173"/>
                      </a:lnTo>
                      <a:lnTo>
                        <a:pt x="44" y="131"/>
                      </a:lnTo>
                      <a:lnTo>
                        <a:pt x="40" y="87"/>
                      </a:lnTo>
                      <a:lnTo>
                        <a:pt x="36" y="44"/>
                      </a:lnTo>
                      <a:lnTo>
                        <a:pt x="33" y="0"/>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47" name="Freeform 64">
                  <a:extLst>
                    <a:ext uri="{FF2B5EF4-FFF2-40B4-BE49-F238E27FC236}">
                      <a16:creationId xmlns:a16="http://schemas.microsoft.com/office/drawing/2014/main" id="{AA65421E-2F7D-0BF7-F9E7-36DED9D9DFC0}"/>
                    </a:ext>
                  </a:extLst>
                </p:cNvPr>
                <p:cNvSpPr>
                  <a:spLocks/>
                </p:cNvSpPr>
                <p:nvPr/>
              </p:nvSpPr>
              <p:spPr bwMode="auto">
                <a:xfrm>
                  <a:off x="5046" y="1306"/>
                  <a:ext cx="135" cy="2277"/>
                </a:xfrm>
                <a:custGeom>
                  <a:avLst/>
                  <a:gdLst>
                    <a:gd name="T0" fmla="*/ 0 w 135"/>
                    <a:gd name="T1" fmla="*/ 2 h 2206"/>
                    <a:gd name="T2" fmla="*/ 72 w 135"/>
                    <a:gd name="T3" fmla="*/ 5323 h 2206"/>
                    <a:gd name="T4" fmla="*/ 91 w 135"/>
                    <a:gd name="T5" fmla="*/ 5874 h 2206"/>
                    <a:gd name="T6" fmla="*/ 135 w 135"/>
                    <a:gd name="T7" fmla="*/ 5893 h 2206"/>
                    <a:gd name="T8" fmla="*/ 120 w 135"/>
                    <a:gd name="T9" fmla="*/ 5328 h 2206"/>
                    <a:gd name="T10" fmla="*/ 36 w 135"/>
                    <a:gd name="T11" fmla="*/ 0 h 2206"/>
                    <a:gd name="T12" fmla="*/ 0 w 135"/>
                    <a:gd name="T13" fmla="*/ 2 h 2206"/>
                    <a:gd name="T14" fmla="*/ 0 w 135"/>
                    <a:gd name="T15" fmla="*/ 2 h 2206"/>
                    <a:gd name="T16" fmla="*/ 0 60000 65536"/>
                    <a:gd name="T17" fmla="*/ 0 60000 65536"/>
                    <a:gd name="T18" fmla="*/ 0 60000 65536"/>
                    <a:gd name="T19" fmla="*/ 0 60000 65536"/>
                    <a:gd name="T20" fmla="*/ 0 60000 65536"/>
                    <a:gd name="T21" fmla="*/ 0 60000 65536"/>
                    <a:gd name="T22" fmla="*/ 0 60000 65536"/>
                    <a:gd name="T23" fmla="*/ 0 60000 65536"/>
                    <a:gd name="T24" fmla="*/ 0 w 135"/>
                    <a:gd name="T25" fmla="*/ 0 h 2206"/>
                    <a:gd name="T26" fmla="*/ 135 w 135"/>
                    <a:gd name="T27" fmla="*/ 2206 h 22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5" h="2206">
                      <a:moveTo>
                        <a:pt x="0" y="2"/>
                      </a:moveTo>
                      <a:lnTo>
                        <a:pt x="72" y="1993"/>
                      </a:lnTo>
                      <a:lnTo>
                        <a:pt x="91" y="2202"/>
                      </a:lnTo>
                      <a:lnTo>
                        <a:pt x="135" y="2206"/>
                      </a:lnTo>
                      <a:lnTo>
                        <a:pt x="120" y="1997"/>
                      </a:lnTo>
                      <a:lnTo>
                        <a:pt x="36" y="0"/>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48" name="Freeform 65">
                  <a:extLst>
                    <a:ext uri="{FF2B5EF4-FFF2-40B4-BE49-F238E27FC236}">
                      <a16:creationId xmlns:a16="http://schemas.microsoft.com/office/drawing/2014/main" id="{96B69561-EB85-984D-A653-526F61D17A89}"/>
                    </a:ext>
                  </a:extLst>
                </p:cNvPr>
                <p:cNvSpPr>
                  <a:spLocks/>
                </p:cNvSpPr>
                <p:nvPr/>
              </p:nvSpPr>
              <p:spPr bwMode="auto">
                <a:xfrm>
                  <a:off x="2707" y="3548"/>
                  <a:ext cx="2458" cy="248"/>
                </a:xfrm>
                <a:custGeom>
                  <a:avLst/>
                  <a:gdLst>
                    <a:gd name="T0" fmla="*/ 11 w 2467"/>
                    <a:gd name="T1" fmla="*/ 640 h 239"/>
                    <a:gd name="T2" fmla="*/ 40 w 2467"/>
                    <a:gd name="T3" fmla="*/ 597 h 239"/>
                    <a:gd name="T4" fmla="*/ 65 w 2467"/>
                    <a:gd name="T5" fmla="*/ 566 h 239"/>
                    <a:gd name="T6" fmla="*/ 97 w 2467"/>
                    <a:gd name="T7" fmla="*/ 525 h 239"/>
                    <a:gd name="T8" fmla="*/ 137 w 2467"/>
                    <a:gd name="T9" fmla="*/ 488 h 239"/>
                    <a:gd name="T10" fmla="*/ 161 w 2467"/>
                    <a:gd name="T11" fmla="*/ 446 h 239"/>
                    <a:gd name="T12" fmla="*/ 224 w 2467"/>
                    <a:gd name="T13" fmla="*/ 394 h 239"/>
                    <a:gd name="T14" fmla="*/ 300 w 2467"/>
                    <a:gd name="T15" fmla="*/ 345 h 239"/>
                    <a:gd name="T16" fmla="*/ 383 w 2467"/>
                    <a:gd name="T17" fmla="*/ 298 h 239"/>
                    <a:gd name="T18" fmla="*/ 455 w 2467"/>
                    <a:gd name="T19" fmla="*/ 245 h 239"/>
                    <a:gd name="T20" fmla="*/ 569 w 2467"/>
                    <a:gd name="T21" fmla="*/ 192 h 239"/>
                    <a:gd name="T22" fmla="*/ 674 w 2467"/>
                    <a:gd name="T23" fmla="*/ 147 h 239"/>
                    <a:gd name="T24" fmla="*/ 814 w 2467"/>
                    <a:gd name="T25" fmla="*/ 89 h 239"/>
                    <a:gd name="T26" fmla="*/ 917 w 2467"/>
                    <a:gd name="T27" fmla="*/ 62 h 239"/>
                    <a:gd name="T28" fmla="*/ 933 w 2467"/>
                    <a:gd name="T29" fmla="*/ 60 h 239"/>
                    <a:gd name="T30" fmla="*/ 969 w 2467"/>
                    <a:gd name="T31" fmla="*/ 60 h 239"/>
                    <a:gd name="T32" fmla="*/ 1037 w 2467"/>
                    <a:gd name="T33" fmla="*/ 56 h 239"/>
                    <a:gd name="T34" fmla="*/ 1120 w 2467"/>
                    <a:gd name="T35" fmla="*/ 56 h 239"/>
                    <a:gd name="T36" fmla="*/ 1199 w 2467"/>
                    <a:gd name="T37" fmla="*/ 52 h 239"/>
                    <a:gd name="T38" fmla="*/ 1301 w 2467"/>
                    <a:gd name="T39" fmla="*/ 13 h 239"/>
                    <a:gd name="T40" fmla="*/ 1410 w 2467"/>
                    <a:gd name="T41" fmla="*/ 11 h 239"/>
                    <a:gd name="T42" fmla="*/ 1515 w 2467"/>
                    <a:gd name="T43" fmla="*/ 9 h 239"/>
                    <a:gd name="T44" fmla="*/ 1633 w 2467"/>
                    <a:gd name="T45" fmla="*/ 5 h 239"/>
                    <a:gd name="T46" fmla="*/ 1739 w 2467"/>
                    <a:gd name="T47" fmla="*/ 5 h 239"/>
                    <a:gd name="T48" fmla="*/ 1849 w 2467"/>
                    <a:gd name="T49" fmla="*/ 3 h 239"/>
                    <a:gd name="T50" fmla="*/ 1947 w 2467"/>
                    <a:gd name="T51" fmla="*/ 1 h 239"/>
                    <a:gd name="T52" fmla="*/ 2030 w 2467"/>
                    <a:gd name="T53" fmla="*/ 0 h 239"/>
                    <a:gd name="T54" fmla="*/ 2107 w 2467"/>
                    <a:gd name="T55" fmla="*/ 0 h 239"/>
                    <a:gd name="T56" fmla="*/ 2164 w 2467"/>
                    <a:gd name="T57" fmla="*/ 0 h 239"/>
                    <a:gd name="T58" fmla="*/ 2203 w 2467"/>
                    <a:gd name="T59" fmla="*/ 132 h 239"/>
                    <a:gd name="T60" fmla="*/ 2190 w 2467"/>
                    <a:gd name="T61" fmla="*/ 132 h 239"/>
                    <a:gd name="T62" fmla="*/ 2153 w 2467"/>
                    <a:gd name="T63" fmla="*/ 132 h 239"/>
                    <a:gd name="T64" fmla="*/ 2093 w 2467"/>
                    <a:gd name="T65" fmla="*/ 132 h 239"/>
                    <a:gd name="T66" fmla="*/ 2017 w 2467"/>
                    <a:gd name="T67" fmla="*/ 137 h 239"/>
                    <a:gd name="T68" fmla="*/ 1929 w 2467"/>
                    <a:gd name="T69" fmla="*/ 137 h 239"/>
                    <a:gd name="T70" fmla="*/ 1830 w 2467"/>
                    <a:gd name="T71" fmla="*/ 147 h 239"/>
                    <a:gd name="T72" fmla="*/ 1718 w 2467"/>
                    <a:gd name="T73" fmla="*/ 147 h 239"/>
                    <a:gd name="T74" fmla="*/ 1609 w 2467"/>
                    <a:gd name="T75" fmla="*/ 153 h 239"/>
                    <a:gd name="T76" fmla="*/ 1485 w 2467"/>
                    <a:gd name="T77" fmla="*/ 159 h 239"/>
                    <a:gd name="T78" fmla="*/ 1380 w 2467"/>
                    <a:gd name="T79" fmla="*/ 159 h 239"/>
                    <a:gd name="T80" fmla="*/ 1265 w 2467"/>
                    <a:gd name="T81" fmla="*/ 165 h 239"/>
                    <a:gd name="T82" fmla="*/ 1169 w 2467"/>
                    <a:gd name="T83" fmla="*/ 171 h 239"/>
                    <a:gd name="T84" fmla="*/ 1085 w 2467"/>
                    <a:gd name="T85" fmla="*/ 171 h 239"/>
                    <a:gd name="T86" fmla="*/ 1001 w 2467"/>
                    <a:gd name="T87" fmla="*/ 177 h 239"/>
                    <a:gd name="T88" fmla="*/ 943 w 2467"/>
                    <a:gd name="T89" fmla="*/ 177 h 239"/>
                    <a:gd name="T90" fmla="*/ 914 w 2467"/>
                    <a:gd name="T91" fmla="*/ 184 h 239"/>
                    <a:gd name="T92" fmla="*/ 898 w 2467"/>
                    <a:gd name="T93" fmla="*/ 185 h 239"/>
                    <a:gd name="T94" fmla="*/ 872 w 2467"/>
                    <a:gd name="T95" fmla="*/ 192 h 239"/>
                    <a:gd name="T96" fmla="*/ 825 w 2467"/>
                    <a:gd name="T97" fmla="*/ 214 h 239"/>
                    <a:gd name="T98" fmla="*/ 766 w 2467"/>
                    <a:gd name="T99" fmla="*/ 230 h 239"/>
                    <a:gd name="T100" fmla="*/ 696 w 2467"/>
                    <a:gd name="T101" fmla="*/ 254 h 239"/>
                    <a:gd name="T102" fmla="*/ 640 w 2467"/>
                    <a:gd name="T103" fmla="*/ 286 h 239"/>
                    <a:gd name="T104" fmla="*/ 567 w 2467"/>
                    <a:gd name="T105" fmla="*/ 320 h 239"/>
                    <a:gd name="T106" fmla="*/ 482 w 2467"/>
                    <a:gd name="T107" fmla="*/ 358 h 239"/>
                    <a:gd name="T108" fmla="*/ 402 w 2467"/>
                    <a:gd name="T109" fmla="*/ 399 h 239"/>
                    <a:gd name="T110" fmla="*/ 340 w 2467"/>
                    <a:gd name="T111" fmla="*/ 446 h 239"/>
                    <a:gd name="T112" fmla="*/ 258 w 2467"/>
                    <a:gd name="T113" fmla="*/ 494 h 239"/>
                    <a:gd name="T114" fmla="*/ 182 w 2467"/>
                    <a:gd name="T115" fmla="*/ 545 h 239"/>
                    <a:gd name="T116" fmla="*/ 137 w 2467"/>
                    <a:gd name="T117" fmla="*/ 604 h 239"/>
                    <a:gd name="T118" fmla="*/ 86 w 2467"/>
                    <a:gd name="T119" fmla="*/ 656 h 239"/>
                    <a:gd name="T120" fmla="*/ 40 w 2467"/>
                    <a:gd name="T121" fmla="*/ 717 h 239"/>
                    <a:gd name="T122" fmla="*/ 0 w 2467"/>
                    <a:gd name="T123" fmla="*/ 669 h 23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67"/>
                    <a:gd name="T187" fmla="*/ 0 h 239"/>
                    <a:gd name="T188" fmla="*/ 2467 w 2467"/>
                    <a:gd name="T189" fmla="*/ 239 h 23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67" h="239">
                      <a:moveTo>
                        <a:pt x="0" y="213"/>
                      </a:moveTo>
                      <a:lnTo>
                        <a:pt x="2" y="211"/>
                      </a:lnTo>
                      <a:lnTo>
                        <a:pt x="8" y="207"/>
                      </a:lnTo>
                      <a:lnTo>
                        <a:pt x="11" y="203"/>
                      </a:lnTo>
                      <a:lnTo>
                        <a:pt x="17" y="201"/>
                      </a:lnTo>
                      <a:lnTo>
                        <a:pt x="25" y="195"/>
                      </a:lnTo>
                      <a:lnTo>
                        <a:pt x="34" y="194"/>
                      </a:lnTo>
                      <a:lnTo>
                        <a:pt x="40" y="190"/>
                      </a:lnTo>
                      <a:lnTo>
                        <a:pt x="46" y="188"/>
                      </a:lnTo>
                      <a:lnTo>
                        <a:pt x="51" y="184"/>
                      </a:lnTo>
                      <a:lnTo>
                        <a:pt x="57" y="182"/>
                      </a:lnTo>
                      <a:lnTo>
                        <a:pt x="65" y="180"/>
                      </a:lnTo>
                      <a:lnTo>
                        <a:pt x="72" y="176"/>
                      </a:lnTo>
                      <a:lnTo>
                        <a:pt x="80" y="173"/>
                      </a:lnTo>
                      <a:lnTo>
                        <a:pt x="89" y="171"/>
                      </a:lnTo>
                      <a:lnTo>
                        <a:pt x="97" y="167"/>
                      </a:lnTo>
                      <a:lnTo>
                        <a:pt x="108" y="163"/>
                      </a:lnTo>
                      <a:lnTo>
                        <a:pt x="118" y="161"/>
                      </a:lnTo>
                      <a:lnTo>
                        <a:pt x="129" y="157"/>
                      </a:lnTo>
                      <a:lnTo>
                        <a:pt x="141" y="155"/>
                      </a:lnTo>
                      <a:lnTo>
                        <a:pt x="154" y="152"/>
                      </a:lnTo>
                      <a:lnTo>
                        <a:pt x="165" y="148"/>
                      </a:lnTo>
                      <a:lnTo>
                        <a:pt x="181" y="146"/>
                      </a:lnTo>
                      <a:lnTo>
                        <a:pt x="192" y="142"/>
                      </a:lnTo>
                      <a:lnTo>
                        <a:pt x="209" y="136"/>
                      </a:lnTo>
                      <a:lnTo>
                        <a:pt x="222" y="133"/>
                      </a:lnTo>
                      <a:lnTo>
                        <a:pt x="239" y="131"/>
                      </a:lnTo>
                      <a:lnTo>
                        <a:pt x="255" y="125"/>
                      </a:lnTo>
                      <a:lnTo>
                        <a:pt x="274" y="121"/>
                      </a:lnTo>
                      <a:lnTo>
                        <a:pt x="291" y="117"/>
                      </a:lnTo>
                      <a:lnTo>
                        <a:pt x="312" y="114"/>
                      </a:lnTo>
                      <a:lnTo>
                        <a:pt x="331" y="110"/>
                      </a:lnTo>
                      <a:lnTo>
                        <a:pt x="352" y="106"/>
                      </a:lnTo>
                      <a:lnTo>
                        <a:pt x="373" y="102"/>
                      </a:lnTo>
                      <a:lnTo>
                        <a:pt x="395" y="98"/>
                      </a:lnTo>
                      <a:lnTo>
                        <a:pt x="418" y="95"/>
                      </a:lnTo>
                      <a:lnTo>
                        <a:pt x="443" y="91"/>
                      </a:lnTo>
                      <a:lnTo>
                        <a:pt x="466" y="87"/>
                      </a:lnTo>
                      <a:lnTo>
                        <a:pt x="492" y="83"/>
                      </a:lnTo>
                      <a:lnTo>
                        <a:pt x="517" y="78"/>
                      </a:lnTo>
                      <a:lnTo>
                        <a:pt x="545" y="74"/>
                      </a:lnTo>
                      <a:lnTo>
                        <a:pt x="574" y="70"/>
                      </a:lnTo>
                      <a:lnTo>
                        <a:pt x="602" y="66"/>
                      </a:lnTo>
                      <a:lnTo>
                        <a:pt x="631" y="62"/>
                      </a:lnTo>
                      <a:lnTo>
                        <a:pt x="663" y="57"/>
                      </a:lnTo>
                      <a:lnTo>
                        <a:pt x="696" y="53"/>
                      </a:lnTo>
                      <a:lnTo>
                        <a:pt x="728" y="51"/>
                      </a:lnTo>
                      <a:lnTo>
                        <a:pt x="762" y="47"/>
                      </a:lnTo>
                      <a:lnTo>
                        <a:pt x="796" y="41"/>
                      </a:lnTo>
                      <a:lnTo>
                        <a:pt x="832" y="38"/>
                      </a:lnTo>
                      <a:lnTo>
                        <a:pt x="870" y="36"/>
                      </a:lnTo>
                      <a:lnTo>
                        <a:pt x="907" y="30"/>
                      </a:lnTo>
                      <a:lnTo>
                        <a:pt x="946" y="28"/>
                      </a:lnTo>
                      <a:lnTo>
                        <a:pt x="986" y="24"/>
                      </a:lnTo>
                      <a:lnTo>
                        <a:pt x="1028" y="22"/>
                      </a:lnTo>
                      <a:lnTo>
                        <a:pt x="1028" y="20"/>
                      </a:lnTo>
                      <a:lnTo>
                        <a:pt x="1032" y="20"/>
                      </a:lnTo>
                      <a:lnTo>
                        <a:pt x="1034" y="20"/>
                      </a:lnTo>
                      <a:lnTo>
                        <a:pt x="1042" y="20"/>
                      </a:lnTo>
                      <a:lnTo>
                        <a:pt x="1049" y="19"/>
                      </a:lnTo>
                      <a:lnTo>
                        <a:pt x="1057" y="19"/>
                      </a:lnTo>
                      <a:lnTo>
                        <a:pt x="1068" y="19"/>
                      </a:lnTo>
                      <a:lnTo>
                        <a:pt x="1081" y="19"/>
                      </a:lnTo>
                      <a:lnTo>
                        <a:pt x="1093" y="19"/>
                      </a:lnTo>
                      <a:lnTo>
                        <a:pt x="1110" y="19"/>
                      </a:lnTo>
                      <a:lnTo>
                        <a:pt x="1125" y="19"/>
                      </a:lnTo>
                      <a:lnTo>
                        <a:pt x="1142" y="19"/>
                      </a:lnTo>
                      <a:lnTo>
                        <a:pt x="1161" y="17"/>
                      </a:lnTo>
                      <a:lnTo>
                        <a:pt x="1182" y="17"/>
                      </a:lnTo>
                      <a:lnTo>
                        <a:pt x="1201" y="17"/>
                      </a:lnTo>
                      <a:lnTo>
                        <a:pt x="1224" y="17"/>
                      </a:lnTo>
                      <a:lnTo>
                        <a:pt x="1247" y="17"/>
                      </a:lnTo>
                      <a:lnTo>
                        <a:pt x="1270" y="15"/>
                      </a:lnTo>
                      <a:lnTo>
                        <a:pt x="1294" y="15"/>
                      </a:lnTo>
                      <a:lnTo>
                        <a:pt x="1321" y="15"/>
                      </a:lnTo>
                      <a:lnTo>
                        <a:pt x="1346" y="15"/>
                      </a:lnTo>
                      <a:lnTo>
                        <a:pt x="1372" y="13"/>
                      </a:lnTo>
                      <a:lnTo>
                        <a:pt x="1401" y="13"/>
                      </a:lnTo>
                      <a:lnTo>
                        <a:pt x="1429" y="13"/>
                      </a:lnTo>
                      <a:lnTo>
                        <a:pt x="1456" y="13"/>
                      </a:lnTo>
                      <a:lnTo>
                        <a:pt x="1486" y="13"/>
                      </a:lnTo>
                      <a:lnTo>
                        <a:pt x="1515" y="11"/>
                      </a:lnTo>
                      <a:lnTo>
                        <a:pt x="1545" y="11"/>
                      </a:lnTo>
                      <a:lnTo>
                        <a:pt x="1577" y="11"/>
                      </a:lnTo>
                      <a:lnTo>
                        <a:pt x="1608" y="11"/>
                      </a:lnTo>
                      <a:lnTo>
                        <a:pt x="1638" y="11"/>
                      </a:lnTo>
                      <a:lnTo>
                        <a:pt x="1671" y="11"/>
                      </a:lnTo>
                      <a:lnTo>
                        <a:pt x="1701" y="9"/>
                      </a:lnTo>
                      <a:lnTo>
                        <a:pt x="1733" y="7"/>
                      </a:lnTo>
                      <a:lnTo>
                        <a:pt x="1764" y="7"/>
                      </a:lnTo>
                      <a:lnTo>
                        <a:pt x="1796" y="7"/>
                      </a:lnTo>
                      <a:lnTo>
                        <a:pt x="1826" y="5"/>
                      </a:lnTo>
                      <a:lnTo>
                        <a:pt x="1857" y="5"/>
                      </a:lnTo>
                      <a:lnTo>
                        <a:pt x="1889" y="5"/>
                      </a:lnTo>
                      <a:lnTo>
                        <a:pt x="1920" y="5"/>
                      </a:lnTo>
                      <a:lnTo>
                        <a:pt x="1950" y="5"/>
                      </a:lnTo>
                      <a:lnTo>
                        <a:pt x="1980" y="5"/>
                      </a:lnTo>
                      <a:lnTo>
                        <a:pt x="2011" y="3"/>
                      </a:lnTo>
                      <a:lnTo>
                        <a:pt x="2039" y="3"/>
                      </a:lnTo>
                      <a:lnTo>
                        <a:pt x="2068" y="3"/>
                      </a:lnTo>
                      <a:lnTo>
                        <a:pt x="2098" y="3"/>
                      </a:lnTo>
                      <a:lnTo>
                        <a:pt x="2125" y="3"/>
                      </a:lnTo>
                      <a:lnTo>
                        <a:pt x="2153" y="3"/>
                      </a:lnTo>
                      <a:lnTo>
                        <a:pt x="2180" y="1"/>
                      </a:lnTo>
                      <a:lnTo>
                        <a:pt x="2205" y="1"/>
                      </a:lnTo>
                      <a:lnTo>
                        <a:pt x="2229" y="1"/>
                      </a:lnTo>
                      <a:lnTo>
                        <a:pt x="2254" y="1"/>
                      </a:lnTo>
                      <a:lnTo>
                        <a:pt x="2275" y="0"/>
                      </a:lnTo>
                      <a:lnTo>
                        <a:pt x="2298" y="0"/>
                      </a:lnTo>
                      <a:lnTo>
                        <a:pt x="2319" y="0"/>
                      </a:lnTo>
                      <a:lnTo>
                        <a:pt x="2342" y="0"/>
                      </a:lnTo>
                      <a:lnTo>
                        <a:pt x="2359" y="0"/>
                      </a:lnTo>
                      <a:lnTo>
                        <a:pt x="2378" y="0"/>
                      </a:lnTo>
                      <a:lnTo>
                        <a:pt x="2393" y="0"/>
                      </a:lnTo>
                      <a:lnTo>
                        <a:pt x="2410" y="0"/>
                      </a:lnTo>
                      <a:lnTo>
                        <a:pt x="2423" y="0"/>
                      </a:lnTo>
                      <a:lnTo>
                        <a:pt x="2437" y="0"/>
                      </a:lnTo>
                      <a:lnTo>
                        <a:pt x="2448" y="0"/>
                      </a:lnTo>
                      <a:lnTo>
                        <a:pt x="2457" y="0"/>
                      </a:lnTo>
                      <a:lnTo>
                        <a:pt x="2467" y="41"/>
                      </a:lnTo>
                      <a:lnTo>
                        <a:pt x="2465" y="41"/>
                      </a:lnTo>
                      <a:lnTo>
                        <a:pt x="2463" y="41"/>
                      </a:lnTo>
                      <a:lnTo>
                        <a:pt x="2457" y="41"/>
                      </a:lnTo>
                      <a:lnTo>
                        <a:pt x="2452" y="41"/>
                      </a:lnTo>
                      <a:lnTo>
                        <a:pt x="2442" y="41"/>
                      </a:lnTo>
                      <a:lnTo>
                        <a:pt x="2433" y="41"/>
                      </a:lnTo>
                      <a:lnTo>
                        <a:pt x="2421" y="41"/>
                      </a:lnTo>
                      <a:lnTo>
                        <a:pt x="2410" y="41"/>
                      </a:lnTo>
                      <a:lnTo>
                        <a:pt x="2395" y="41"/>
                      </a:lnTo>
                      <a:lnTo>
                        <a:pt x="2380" y="41"/>
                      </a:lnTo>
                      <a:lnTo>
                        <a:pt x="2362" y="41"/>
                      </a:lnTo>
                      <a:lnTo>
                        <a:pt x="2343" y="41"/>
                      </a:lnTo>
                      <a:lnTo>
                        <a:pt x="2324" y="41"/>
                      </a:lnTo>
                      <a:lnTo>
                        <a:pt x="2303" y="43"/>
                      </a:lnTo>
                      <a:lnTo>
                        <a:pt x="2283" y="43"/>
                      </a:lnTo>
                      <a:lnTo>
                        <a:pt x="2260" y="43"/>
                      </a:lnTo>
                      <a:lnTo>
                        <a:pt x="2235" y="43"/>
                      </a:lnTo>
                      <a:lnTo>
                        <a:pt x="2210" y="43"/>
                      </a:lnTo>
                      <a:lnTo>
                        <a:pt x="2184" y="43"/>
                      </a:lnTo>
                      <a:lnTo>
                        <a:pt x="2159" y="43"/>
                      </a:lnTo>
                      <a:lnTo>
                        <a:pt x="2131" y="43"/>
                      </a:lnTo>
                      <a:lnTo>
                        <a:pt x="2102" y="45"/>
                      </a:lnTo>
                      <a:lnTo>
                        <a:pt x="2074" y="45"/>
                      </a:lnTo>
                      <a:lnTo>
                        <a:pt x="2047" y="47"/>
                      </a:lnTo>
                      <a:lnTo>
                        <a:pt x="2015" y="47"/>
                      </a:lnTo>
                      <a:lnTo>
                        <a:pt x="1986" y="47"/>
                      </a:lnTo>
                      <a:lnTo>
                        <a:pt x="1954" y="47"/>
                      </a:lnTo>
                      <a:lnTo>
                        <a:pt x="1925" y="47"/>
                      </a:lnTo>
                      <a:lnTo>
                        <a:pt x="1893" y="47"/>
                      </a:lnTo>
                      <a:lnTo>
                        <a:pt x="1861" y="49"/>
                      </a:lnTo>
                      <a:lnTo>
                        <a:pt x="1828" y="49"/>
                      </a:lnTo>
                      <a:lnTo>
                        <a:pt x="1798" y="49"/>
                      </a:lnTo>
                      <a:lnTo>
                        <a:pt x="1766" y="49"/>
                      </a:lnTo>
                      <a:lnTo>
                        <a:pt x="1733" y="49"/>
                      </a:lnTo>
                      <a:lnTo>
                        <a:pt x="1699" y="49"/>
                      </a:lnTo>
                      <a:lnTo>
                        <a:pt x="1667" y="51"/>
                      </a:lnTo>
                      <a:lnTo>
                        <a:pt x="1634" y="51"/>
                      </a:lnTo>
                      <a:lnTo>
                        <a:pt x="1602" y="51"/>
                      </a:lnTo>
                      <a:lnTo>
                        <a:pt x="1572" y="51"/>
                      </a:lnTo>
                      <a:lnTo>
                        <a:pt x="1541" y="51"/>
                      </a:lnTo>
                      <a:lnTo>
                        <a:pt x="1509" y="51"/>
                      </a:lnTo>
                      <a:lnTo>
                        <a:pt x="1479" y="51"/>
                      </a:lnTo>
                      <a:lnTo>
                        <a:pt x="1448" y="51"/>
                      </a:lnTo>
                      <a:lnTo>
                        <a:pt x="1420" y="53"/>
                      </a:lnTo>
                      <a:lnTo>
                        <a:pt x="1389" y="53"/>
                      </a:lnTo>
                      <a:lnTo>
                        <a:pt x="1361" y="53"/>
                      </a:lnTo>
                      <a:lnTo>
                        <a:pt x="1334" y="53"/>
                      </a:lnTo>
                      <a:lnTo>
                        <a:pt x="1308" y="55"/>
                      </a:lnTo>
                      <a:lnTo>
                        <a:pt x="1281" y="55"/>
                      </a:lnTo>
                      <a:lnTo>
                        <a:pt x="1256" y="55"/>
                      </a:lnTo>
                      <a:lnTo>
                        <a:pt x="1232" y="55"/>
                      </a:lnTo>
                      <a:lnTo>
                        <a:pt x="1209" y="55"/>
                      </a:lnTo>
                      <a:lnTo>
                        <a:pt x="1184" y="55"/>
                      </a:lnTo>
                      <a:lnTo>
                        <a:pt x="1163" y="55"/>
                      </a:lnTo>
                      <a:lnTo>
                        <a:pt x="1142" y="55"/>
                      </a:lnTo>
                      <a:lnTo>
                        <a:pt x="1125" y="57"/>
                      </a:lnTo>
                      <a:lnTo>
                        <a:pt x="1106" y="57"/>
                      </a:lnTo>
                      <a:lnTo>
                        <a:pt x="1091" y="57"/>
                      </a:lnTo>
                      <a:lnTo>
                        <a:pt x="1076" y="57"/>
                      </a:lnTo>
                      <a:lnTo>
                        <a:pt x="1062" y="57"/>
                      </a:lnTo>
                      <a:lnTo>
                        <a:pt x="1049" y="57"/>
                      </a:lnTo>
                      <a:lnTo>
                        <a:pt x="1040" y="57"/>
                      </a:lnTo>
                      <a:lnTo>
                        <a:pt x="1030" y="57"/>
                      </a:lnTo>
                      <a:lnTo>
                        <a:pt x="1024" y="59"/>
                      </a:lnTo>
                      <a:lnTo>
                        <a:pt x="1021" y="59"/>
                      </a:lnTo>
                      <a:lnTo>
                        <a:pt x="1013" y="59"/>
                      </a:lnTo>
                      <a:lnTo>
                        <a:pt x="1007" y="59"/>
                      </a:lnTo>
                      <a:lnTo>
                        <a:pt x="1002" y="60"/>
                      </a:lnTo>
                      <a:lnTo>
                        <a:pt x="994" y="60"/>
                      </a:lnTo>
                      <a:lnTo>
                        <a:pt x="986" y="62"/>
                      </a:lnTo>
                      <a:lnTo>
                        <a:pt x="977" y="62"/>
                      </a:lnTo>
                      <a:lnTo>
                        <a:pt x="967" y="62"/>
                      </a:lnTo>
                      <a:lnTo>
                        <a:pt x="956" y="64"/>
                      </a:lnTo>
                      <a:lnTo>
                        <a:pt x="945" y="64"/>
                      </a:lnTo>
                      <a:lnTo>
                        <a:pt x="931" y="66"/>
                      </a:lnTo>
                      <a:lnTo>
                        <a:pt x="918" y="68"/>
                      </a:lnTo>
                      <a:lnTo>
                        <a:pt x="905" y="70"/>
                      </a:lnTo>
                      <a:lnTo>
                        <a:pt x="891" y="72"/>
                      </a:lnTo>
                      <a:lnTo>
                        <a:pt x="874" y="72"/>
                      </a:lnTo>
                      <a:lnTo>
                        <a:pt x="859" y="74"/>
                      </a:lnTo>
                      <a:lnTo>
                        <a:pt x="842" y="76"/>
                      </a:lnTo>
                      <a:lnTo>
                        <a:pt x="825" y="78"/>
                      </a:lnTo>
                      <a:lnTo>
                        <a:pt x="806" y="79"/>
                      </a:lnTo>
                      <a:lnTo>
                        <a:pt x="789" y="81"/>
                      </a:lnTo>
                      <a:lnTo>
                        <a:pt x="770" y="83"/>
                      </a:lnTo>
                      <a:lnTo>
                        <a:pt x="751" y="87"/>
                      </a:lnTo>
                      <a:lnTo>
                        <a:pt x="732" y="89"/>
                      </a:lnTo>
                      <a:lnTo>
                        <a:pt x="711" y="91"/>
                      </a:lnTo>
                      <a:lnTo>
                        <a:pt x="690" y="93"/>
                      </a:lnTo>
                      <a:lnTo>
                        <a:pt x="671" y="97"/>
                      </a:lnTo>
                      <a:lnTo>
                        <a:pt x="650" y="100"/>
                      </a:lnTo>
                      <a:lnTo>
                        <a:pt x="629" y="102"/>
                      </a:lnTo>
                      <a:lnTo>
                        <a:pt x="608" y="106"/>
                      </a:lnTo>
                      <a:lnTo>
                        <a:pt x="587" y="110"/>
                      </a:lnTo>
                      <a:lnTo>
                        <a:pt x="564" y="112"/>
                      </a:lnTo>
                      <a:lnTo>
                        <a:pt x="544" y="114"/>
                      </a:lnTo>
                      <a:lnTo>
                        <a:pt x="521" y="117"/>
                      </a:lnTo>
                      <a:lnTo>
                        <a:pt x="500" y="121"/>
                      </a:lnTo>
                      <a:lnTo>
                        <a:pt x="479" y="123"/>
                      </a:lnTo>
                      <a:lnTo>
                        <a:pt x="456" y="127"/>
                      </a:lnTo>
                      <a:lnTo>
                        <a:pt x="435" y="131"/>
                      </a:lnTo>
                      <a:lnTo>
                        <a:pt x="414" y="135"/>
                      </a:lnTo>
                      <a:lnTo>
                        <a:pt x="393" y="138"/>
                      </a:lnTo>
                      <a:lnTo>
                        <a:pt x="371" y="142"/>
                      </a:lnTo>
                      <a:lnTo>
                        <a:pt x="350" y="146"/>
                      </a:lnTo>
                      <a:lnTo>
                        <a:pt x="329" y="150"/>
                      </a:lnTo>
                      <a:lnTo>
                        <a:pt x="308" y="152"/>
                      </a:lnTo>
                      <a:lnTo>
                        <a:pt x="289" y="157"/>
                      </a:lnTo>
                      <a:lnTo>
                        <a:pt x="268" y="161"/>
                      </a:lnTo>
                      <a:lnTo>
                        <a:pt x="251" y="167"/>
                      </a:lnTo>
                      <a:lnTo>
                        <a:pt x="230" y="169"/>
                      </a:lnTo>
                      <a:lnTo>
                        <a:pt x="213" y="173"/>
                      </a:lnTo>
                      <a:lnTo>
                        <a:pt x="194" y="178"/>
                      </a:lnTo>
                      <a:lnTo>
                        <a:pt x="177" y="182"/>
                      </a:lnTo>
                      <a:lnTo>
                        <a:pt x="160" y="186"/>
                      </a:lnTo>
                      <a:lnTo>
                        <a:pt x="143" y="192"/>
                      </a:lnTo>
                      <a:lnTo>
                        <a:pt x="127" y="195"/>
                      </a:lnTo>
                      <a:lnTo>
                        <a:pt x="114" y="201"/>
                      </a:lnTo>
                      <a:lnTo>
                        <a:pt x="97" y="203"/>
                      </a:lnTo>
                      <a:lnTo>
                        <a:pt x="86" y="209"/>
                      </a:lnTo>
                      <a:lnTo>
                        <a:pt x="72" y="213"/>
                      </a:lnTo>
                      <a:lnTo>
                        <a:pt x="61" y="218"/>
                      </a:lnTo>
                      <a:lnTo>
                        <a:pt x="48" y="222"/>
                      </a:lnTo>
                      <a:lnTo>
                        <a:pt x="40" y="228"/>
                      </a:lnTo>
                      <a:lnTo>
                        <a:pt x="29" y="232"/>
                      </a:lnTo>
                      <a:lnTo>
                        <a:pt x="21" y="239"/>
                      </a:lnTo>
                      <a:lnTo>
                        <a:pt x="0" y="2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49" name="Freeform 66">
                  <a:extLst>
                    <a:ext uri="{FF2B5EF4-FFF2-40B4-BE49-F238E27FC236}">
                      <a16:creationId xmlns:a16="http://schemas.microsoft.com/office/drawing/2014/main" id="{16A70F2B-2021-504D-1DDE-58285633914C}"/>
                    </a:ext>
                  </a:extLst>
                </p:cNvPr>
                <p:cNvSpPr>
                  <a:spLocks/>
                </p:cNvSpPr>
                <p:nvPr/>
              </p:nvSpPr>
              <p:spPr bwMode="auto">
                <a:xfrm>
                  <a:off x="3971" y="1358"/>
                  <a:ext cx="152" cy="2239"/>
                </a:xfrm>
                <a:custGeom>
                  <a:avLst/>
                  <a:gdLst>
                    <a:gd name="T0" fmla="*/ 0 w 152"/>
                    <a:gd name="T1" fmla="*/ 0 h 2170"/>
                    <a:gd name="T2" fmla="*/ 59 w 152"/>
                    <a:gd name="T3" fmla="*/ 3374 h 2170"/>
                    <a:gd name="T4" fmla="*/ 112 w 152"/>
                    <a:gd name="T5" fmla="*/ 5724 h 2170"/>
                    <a:gd name="T6" fmla="*/ 152 w 152"/>
                    <a:gd name="T7" fmla="*/ 5702 h 2170"/>
                    <a:gd name="T8" fmla="*/ 91 w 152"/>
                    <a:gd name="T9" fmla="*/ 3250 h 2170"/>
                    <a:gd name="T10" fmla="*/ 36 w 152"/>
                    <a:gd name="T11" fmla="*/ 4 h 2170"/>
                    <a:gd name="T12" fmla="*/ 0 w 152"/>
                    <a:gd name="T13" fmla="*/ 0 h 2170"/>
                    <a:gd name="T14" fmla="*/ 0 w 152"/>
                    <a:gd name="T15" fmla="*/ 0 h 2170"/>
                    <a:gd name="T16" fmla="*/ 0 60000 65536"/>
                    <a:gd name="T17" fmla="*/ 0 60000 65536"/>
                    <a:gd name="T18" fmla="*/ 0 60000 65536"/>
                    <a:gd name="T19" fmla="*/ 0 60000 65536"/>
                    <a:gd name="T20" fmla="*/ 0 60000 65536"/>
                    <a:gd name="T21" fmla="*/ 0 60000 65536"/>
                    <a:gd name="T22" fmla="*/ 0 60000 65536"/>
                    <a:gd name="T23" fmla="*/ 0 60000 65536"/>
                    <a:gd name="T24" fmla="*/ 0 w 152"/>
                    <a:gd name="T25" fmla="*/ 0 h 2170"/>
                    <a:gd name="T26" fmla="*/ 152 w 152"/>
                    <a:gd name="T27" fmla="*/ 2170 h 2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2" h="2170">
                      <a:moveTo>
                        <a:pt x="0" y="0"/>
                      </a:moveTo>
                      <a:lnTo>
                        <a:pt x="59" y="1278"/>
                      </a:lnTo>
                      <a:lnTo>
                        <a:pt x="112" y="2170"/>
                      </a:lnTo>
                      <a:lnTo>
                        <a:pt x="152" y="2161"/>
                      </a:lnTo>
                      <a:lnTo>
                        <a:pt x="91" y="1231"/>
                      </a:lnTo>
                      <a:lnTo>
                        <a:pt x="36"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50" name="Freeform 67">
                  <a:extLst>
                    <a:ext uri="{FF2B5EF4-FFF2-40B4-BE49-F238E27FC236}">
                      <a16:creationId xmlns:a16="http://schemas.microsoft.com/office/drawing/2014/main" id="{E7F80166-1B97-7C9E-3987-65899036471B}"/>
                    </a:ext>
                  </a:extLst>
                </p:cNvPr>
                <p:cNvSpPr>
                  <a:spLocks/>
                </p:cNvSpPr>
                <p:nvPr/>
              </p:nvSpPr>
              <p:spPr bwMode="auto">
                <a:xfrm>
                  <a:off x="2515" y="1477"/>
                  <a:ext cx="260" cy="2296"/>
                </a:xfrm>
                <a:custGeom>
                  <a:avLst/>
                  <a:gdLst>
                    <a:gd name="T0" fmla="*/ 0 w 258"/>
                    <a:gd name="T1" fmla="*/ 0 h 2225"/>
                    <a:gd name="T2" fmla="*/ 279 w 258"/>
                    <a:gd name="T3" fmla="*/ 5891 h 2225"/>
                    <a:gd name="T4" fmla="*/ 320 w 258"/>
                    <a:gd name="T5" fmla="*/ 5891 h 2225"/>
                    <a:gd name="T6" fmla="*/ 40 w 258"/>
                    <a:gd name="T7" fmla="*/ 0 h 2225"/>
                    <a:gd name="T8" fmla="*/ 0 w 258"/>
                    <a:gd name="T9" fmla="*/ 0 h 2225"/>
                    <a:gd name="T10" fmla="*/ 0 w 258"/>
                    <a:gd name="T11" fmla="*/ 0 h 2225"/>
                    <a:gd name="T12" fmla="*/ 0 60000 65536"/>
                    <a:gd name="T13" fmla="*/ 0 60000 65536"/>
                    <a:gd name="T14" fmla="*/ 0 60000 65536"/>
                    <a:gd name="T15" fmla="*/ 0 60000 65536"/>
                    <a:gd name="T16" fmla="*/ 0 60000 65536"/>
                    <a:gd name="T17" fmla="*/ 0 60000 65536"/>
                    <a:gd name="T18" fmla="*/ 0 w 258"/>
                    <a:gd name="T19" fmla="*/ 0 h 2225"/>
                    <a:gd name="T20" fmla="*/ 258 w 258"/>
                    <a:gd name="T21" fmla="*/ 2225 h 2225"/>
                  </a:gdLst>
                  <a:ahLst/>
                  <a:cxnLst>
                    <a:cxn ang="T12">
                      <a:pos x="T0" y="T1"/>
                    </a:cxn>
                    <a:cxn ang="T13">
                      <a:pos x="T2" y="T3"/>
                    </a:cxn>
                    <a:cxn ang="T14">
                      <a:pos x="T4" y="T5"/>
                    </a:cxn>
                    <a:cxn ang="T15">
                      <a:pos x="T6" y="T7"/>
                    </a:cxn>
                    <a:cxn ang="T16">
                      <a:pos x="T8" y="T9"/>
                    </a:cxn>
                    <a:cxn ang="T17">
                      <a:pos x="T10" y="T11"/>
                    </a:cxn>
                  </a:cxnLst>
                  <a:rect l="T18" t="T19" r="T20" b="T21"/>
                  <a:pathLst>
                    <a:path w="258" h="2225">
                      <a:moveTo>
                        <a:pt x="0" y="0"/>
                      </a:moveTo>
                      <a:lnTo>
                        <a:pt x="217" y="2225"/>
                      </a:lnTo>
                      <a:lnTo>
                        <a:pt x="258" y="2225"/>
                      </a:lnTo>
                      <a:lnTo>
                        <a:pt x="4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51" name="Freeform 68">
                  <a:extLst>
                    <a:ext uri="{FF2B5EF4-FFF2-40B4-BE49-F238E27FC236}">
                      <a16:creationId xmlns:a16="http://schemas.microsoft.com/office/drawing/2014/main" id="{743E405C-9045-00AF-F5BC-54063BD03F9E}"/>
                    </a:ext>
                  </a:extLst>
                </p:cNvPr>
                <p:cNvSpPr>
                  <a:spLocks/>
                </p:cNvSpPr>
                <p:nvPr/>
              </p:nvSpPr>
              <p:spPr bwMode="auto">
                <a:xfrm>
                  <a:off x="2485" y="1285"/>
                  <a:ext cx="2597" cy="186"/>
                </a:xfrm>
                <a:custGeom>
                  <a:avLst/>
                  <a:gdLst>
                    <a:gd name="T0" fmla="*/ 9 w 2603"/>
                    <a:gd name="T1" fmla="*/ 348 h 181"/>
                    <a:gd name="T2" fmla="*/ 53 w 2603"/>
                    <a:gd name="T3" fmla="*/ 339 h 181"/>
                    <a:gd name="T4" fmla="*/ 127 w 2603"/>
                    <a:gd name="T5" fmla="*/ 319 h 181"/>
                    <a:gd name="T6" fmla="*/ 216 w 2603"/>
                    <a:gd name="T7" fmla="*/ 302 h 181"/>
                    <a:gd name="T8" fmla="*/ 326 w 2603"/>
                    <a:gd name="T9" fmla="*/ 268 h 181"/>
                    <a:gd name="T10" fmla="*/ 476 w 2603"/>
                    <a:gd name="T11" fmla="*/ 243 h 181"/>
                    <a:gd name="T12" fmla="*/ 632 w 2603"/>
                    <a:gd name="T13" fmla="*/ 209 h 181"/>
                    <a:gd name="T14" fmla="*/ 800 w 2603"/>
                    <a:gd name="T15" fmla="*/ 174 h 181"/>
                    <a:gd name="T16" fmla="*/ 998 w 2603"/>
                    <a:gd name="T17" fmla="*/ 143 h 181"/>
                    <a:gd name="T18" fmla="*/ 1176 w 2603"/>
                    <a:gd name="T19" fmla="*/ 109 h 181"/>
                    <a:gd name="T20" fmla="*/ 1389 w 2603"/>
                    <a:gd name="T21" fmla="*/ 75 h 181"/>
                    <a:gd name="T22" fmla="*/ 1577 w 2603"/>
                    <a:gd name="T23" fmla="*/ 54 h 181"/>
                    <a:gd name="T24" fmla="*/ 1797 w 2603"/>
                    <a:gd name="T25" fmla="*/ 11 h 181"/>
                    <a:gd name="T26" fmla="*/ 1983 w 2603"/>
                    <a:gd name="T27" fmla="*/ 4 h 181"/>
                    <a:gd name="T28" fmla="*/ 2194 w 2603"/>
                    <a:gd name="T29" fmla="*/ 2 h 181"/>
                    <a:gd name="T30" fmla="*/ 2369 w 2603"/>
                    <a:gd name="T31" fmla="*/ 2 h 181"/>
                    <a:gd name="T32" fmla="*/ 2396 w 2603"/>
                    <a:gd name="T33" fmla="*/ 79 h 181"/>
                    <a:gd name="T34" fmla="*/ 2376 w 2603"/>
                    <a:gd name="T35" fmla="*/ 79 h 181"/>
                    <a:gd name="T36" fmla="*/ 2345 w 2603"/>
                    <a:gd name="T37" fmla="*/ 79 h 181"/>
                    <a:gd name="T38" fmla="*/ 2306 w 2603"/>
                    <a:gd name="T39" fmla="*/ 79 h 181"/>
                    <a:gd name="T40" fmla="*/ 2255 w 2603"/>
                    <a:gd name="T41" fmla="*/ 79 h 181"/>
                    <a:gd name="T42" fmla="*/ 2188 w 2603"/>
                    <a:gd name="T43" fmla="*/ 79 h 181"/>
                    <a:gd name="T44" fmla="*/ 2106 w 2603"/>
                    <a:gd name="T45" fmla="*/ 79 h 181"/>
                    <a:gd name="T46" fmla="*/ 2015 w 2603"/>
                    <a:gd name="T47" fmla="*/ 87 h 181"/>
                    <a:gd name="T48" fmla="*/ 1920 w 2603"/>
                    <a:gd name="T49" fmla="*/ 87 h 181"/>
                    <a:gd name="T50" fmla="*/ 1832 w 2603"/>
                    <a:gd name="T51" fmla="*/ 103 h 181"/>
                    <a:gd name="T52" fmla="*/ 1713 w 2603"/>
                    <a:gd name="T53" fmla="*/ 109 h 181"/>
                    <a:gd name="T54" fmla="*/ 1590 w 2603"/>
                    <a:gd name="T55" fmla="*/ 131 h 181"/>
                    <a:gd name="T56" fmla="*/ 1472 w 2603"/>
                    <a:gd name="T57" fmla="*/ 143 h 181"/>
                    <a:gd name="T58" fmla="*/ 1353 w 2603"/>
                    <a:gd name="T59" fmla="*/ 156 h 181"/>
                    <a:gd name="T60" fmla="*/ 1212 w 2603"/>
                    <a:gd name="T61" fmla="*/ 179 h 181"/>
                    <a:gd name="T62" fmla="*/ 1073 w 2603"/>
                    <a:gd name="T63" fmla="*/ 209 h 181"/>
                    <a:gd name="T64" fmla="*/ 1056 w 2603"/>
                    <a:gd name="T65" fmla="*/ 209 h 181"/>
                    <a:gd name="T66" fmla="*/ 1028 w 2603"/>
                    <a:gd name="T67" fmla="*/ 215 h 181"/>
                    <a:gd name="T68" fmla="*/ 977 w 2603"/>
                    <a:gd name="T69" fmla="*/ 222 h 181"/>
                    <a:gd name="T70" fmla="*/ 907 w 2603"/>
                    <a:gd name="T71" fmla="*/ 234 h 181"/>
                    <a:gd name="T72" fmla="*/ 823 w 2603"/>
                    <a:gd name="T73" fmla="*/ 247 h 181"/>
                    <a:gd name="T74" fmla="*/ 734 w 2603"/>
                    <a:gd name="T75" fmla="*/ 260 h 181"/>
                    <a:gd name="T76" fmla="*/ 644 w 2603"/>
                    <a:gd name="T77" fmla="*/ 274 h 181"/>
                    <a:gd name="T78" fmla="*/ 571 w 2603"/>
                    <a:gd name="T79" fmla="*/ 294 h 181"/>
                    <a:gd name="T80" fmla="*/ 472 w 2603"/>
                    <a:gd name="T81" fmla="*/ 310 h 181"/>
                    <a:gd name="T82" fmla="*/ 375 w 2603"/>
                    <a:gd name="T83" fmla="*/ 328 h 181"/>
                    <a:gd name="T84" fmla="*/ 282 w 2603"/>
                    <a:gd name="T85" fmla="*/ 342 h 181"/>
                    <a:gd name="T86" fmla="*/ 216 w 2603"/>
                    <a:gd name="T87" fmla="*/ 361 h 181"/>
                    <a:gd name="T88" fmla="*/ 153 w 2603"/>
                    <a:gd name="T89" fmla="*/ 381 h 181"/>
                    <a:gd name="T90" fmla="*/ 91 w 2603"/>
                    <a:gd name="T91" fmla="*/ 392 h 181"/>
                    <a:gd name="T92" fmla="*/ 43 w 2603"/>
                    <a:gd name="T93" fmla="*/ 411 h 181"/>
                    <a:gd name="T94" fmla="*/ 0 w 2603"/>
                    <a:gd name="T95" fmla="*/ 351 h 18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03"/>
                    <a:gd name="T145" fmla="*/ 0 h 181"/>
                    <a:gd name="T146" fmla="*/ 2603 w 2603"/>
                    <a:gd name="T147" fmla="*/ 181 h 18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03" h="181">
                      <a:moveTo>
                        <a:pt x="0" y="152"/>
                      </a:moveTo>
                      <a:lnTo>
                        <a:pt x="0" y="152"/>
                      </a:lnTo>
                      <a:lnTo>
                        <a:pt x="3" y="152"/>
                      </a:lnTo>
                      <a:lnTo>
                        <a:pt x="9" y="150"/>
                      </a:lnTo>
                      <a:lnTo>
                        <a:pt x="17" y="150"/>
                      </a:lnTo>
                      <a:lnTo>
                        <a:pt x="26" y="148"/>
                      </a:lnTo>
                      <a:lnTo>
                        <a:pt x="39" y="146"/>
                      </a:lnTo>
                      <a:lnTo>
                        <a:pt x="53" y="146"/>
                      </a:lnTo>
                      <a:lnTo>
                        <a:pt x="68" y="145"/>
                      </a:lnTo>
                      <a:lnTo>
                        <a:pt x="85" y="143"/>
                      </a:lnTo>
                      <a:lnTo>
                        <a:pt x="106" y="141"/>
                      </a:lnTo>
                      <a:lnTo>
                        <a:pt x="127" y="137"/>
                      </a:lnTo>
                      <a:lnTo>
                        <a:pt x="150" y="135"/>
                      </a:lnTo>
                      <a:lnTo>
                        <a:pt x="174" y="133"/>
                      </a:lnTo>
                      <a:lnTo>
                        <a:pt x="201" y="131"/>
                      </a:lnTo>
                      <a:lnTo>
                        <a:pt x="230" y="129"/>
                      </a:lnTo>
                      <a:lnTo>
                        <a:pt x="260" y="127"/>
                      </a:lnTo>
                      <a:lnTo>
                        <a:pt x="290" y="122"/>
                      </a:lnTo>
                      <a:lnTo>
                        <a:pt x="323" y="120"/>
                      </a:lnTo>
                      <a:lnTo>
                        <a:pt x="357" y="116"/>
                      </a:lnTo>
                      <a:lnTo>
                        <a:pt x="393" y="114"/>
                      </a:lnTo>
                      <a:lnTo>
                        <a:pt x="429" y="110"/>
                      </a:lnTo>
                      <a:lnTo>
                        <a:pt x="467" y="107"/>
                      </a:lnTo>
                      <a:lnTo>
                        <a:pt x="507" y="105"/>
                      </a:lnTo>
                      <a:lnTo>
                        <a:pt x="549" y="101"/>
                      </a:lnTo>
                      <a:lnTo>
                        <a:pt x="589" y="97"/>
                      </a:lnTo>
                      <a:lnTo>
                        <a:pt x="632" y="93"/>
                      </a:lnTo>
                      <a:lnTo>
                        <a:pt x="676" y="89"/>
                      </a:lnTo>
                      <a:lnTo>
                        <a:pt x="722" y="86"/>
                      </a:lnTo>
                      <a:lnTo>
                        <a:pt x="767" y="82"/>
                      </a:lnTo>
                      <a:lnTo>
                        <a:pt x="815" y="80"/>
                      </a:lnTo>
                      <a:lnTo>
                        <a:pt x="862" y="76"/>
                      </a:lnTo>
                      <a:lnTo>
                        <a:pt x="912" y="72"/>
                      </a:lnTo>
                      <a:lnTo>
                        <a:pt x="959" y="68"/>
                      </a:lnTo>
                      <a:lnTo>
                        <a:pt x="1009" y="65"/>
                      </a:lnTo>
                      <a:lnTo>
                        <a:pt x="1060" y="61"/>
                      </a:lnTo>
                      <a:lnTo>
                        <a:pt x="1111" y="57"/>
                      </a:lnTo>
                      <a:lnTo>
                        <a:pt x="1163" y="53"/>
                      </a:lnTo>
                      <a:lnTo>
                        <a:pt x="1216" y="49"/>
                      </a:lnTo>
                      <a:lnTo>
                        <a:pt x="1269" y="48"/>
                      </a:lnTo>
                      <a:lnTo>
                        <a:pt x="1322" y="44"/>
                      </a:lnTo>
                      <a:lnTo>
                        <a:pt x="1374" y="40"/>
                      </a:lnTo>
                      <a:lnTo>
                        <a:pt x="1429" y="36"/>
                      </a:lnTo>
                      <a:lnTo>
                        <a:pt x="1482" y="34"/>
                      </a:lnTo>
                      <a:lnTo>
                        <a:pt x="1537" y="30"/>
                      </a:lnTo>
                      <a:lnTo>
                        <a:pt x="1592" y="27"/>
                      </a:lnTo>
                      <a:lnTo>
                        <a:pt x="1647" y="25"/>
                      </a:lnTo>
                      <a:lnTo>
                        <a:pt x="1701" y="23"/>
                      </a:lnTo>
                      <a:lnTo>
                        <a:pt x="1758" y="21"/>
                      </a:lnTo>
                      <a:lnTo>
                        <a:pt x="1811" y="17"/>
                      </a:lnTo>
                      <a:lnTo>
                        <a:pt x="1866" y="13"/>
                      </a:lnTo>
                      <a:lnTo>
                        <a:pt x="1921" y="11"/>
                      </a:lnTo>
                      <a:lnTo>
                        <a:pt x="1976" y="11"/>
                      </a:lnTo>
                      <a:lnTo>
                        <a:pt x="2029" y="8"/>
                      </a:lnTo>
                      <a:lnTo>
                        <a:pt x="2084" y="8"/>
                      </a:lnTo>
                      <a:lnTo>
                        <a:pt x="2138" y="4"/>
                      </a:lnTo>
                      <a:lnTo>
                        <a:pt x="2193" y="4"/>
                      </a:lnTo>
                      <a:lnTo>
                        <a:pt x="2244" y="2"/>
                      </a:lnTo>
                      <a:lnTo>
                        <a:pt x="2297" y="2"/>
                      </a:lnTo>
                      <a:lnTo>
                        <a:pt x="2349" y="2"/>
                      </a:lnTo>
                      <a:lnTo>
                        <a:pt x="2402" y="2"/>
                      </a:lnTo>
                      <a:lnTo>
                        <a:pt x="2451" y="0"/>
                      </a:lnTo>
                      <a:lnTo>
                        <a:pt x="2503" y="0"/>
                      </a:lnTo>
                      <a:lnTo>
                        <a:pt x="2552" y="2"/>
                      </a:lnTo>
                      <a:lnTo>
                        <a:pt x="2603" y="2"/>
                      </a:lnTo>
                      <a:lnTo>
                        <a:pt x="2590" y="36"/>
                      </a:lnTo>
                      <a:lnTo>
                        <a:pt x="2586" y="36"/>
                      </a:lnTo>
                      <a:lnTo>
                        <a:pt x="2582" y="36"/>
                      </a:lnTo>
                      <a:lnTo>
                        <a:pt x="2577" y="36"/>
                      </a:lnTo>
                      <a:lnTo>
                        <a:pt x="2573" y="36"/>
                      </a:lnTo>
                      <a:lnTo>
                        <a:pt x="2565" y="36"/>
                      </a:lnTo>
                      <a:lnTo>
                        <a:pt x="2560" y="36"/>
                      </a:lnTo>
                      <a:lnTo>
                        <a:pt x="2552" y="36"/>
                      </a:lnTo>
                      <a:lnTo>
                        <a:pt x="2543" y="36"/>
                      </a:lnTo>
                      <a:lnTo>
                        <a:pt x="2533" y="36"/>
                      </a:lnTo>
                      <a:lnTo>
                        <a:pt x="2523" y="36"/>
                      </a:lnTo>
                      <a:lnTo>
                        <a:pt x="2512" y="36"/>
                      </a:lnTo>
                      <a:lnTo>
                        <a:pt x="2501" y="36"/>
                      </a:lnTo>
                      <a:lnTo>
                        <a:pt x="2489" y="36"/>
                      </a:lnTo>
                      <a:lnTo>
                        <a:pt x="2476" y="36"/>
                      </a:lnTo>
                      <a:lnTo>
                        <a:pt x="2461" y="36"/>
                      </a:lnTo>
                      <a:lnTo>
                        <a:pt x="2446" y="36"/>
                      </a:lnTo>
                      <a:lnTo>
                        <a:pt x="2430" y="36"/>
                      </a:lnTo>
                      <a:lnTo>
                        <a:pt x="2415" y="36"/>
                      </a:lnTo>
                      <a:lnTo>
                        <a:pt x="2396" y="36"/>
                      </a:lnTo>
                      <a:lnTo>
                        <a:pt x="2381" y="36"/>
                      </a:lnTo>
                      <a:lnTo>
                        <a:pt x="2362" y="36"/>
                      </a:lnTo>
                      <a:lnTo>
                        <a:pt x="2343" y="36"/>
                      </a:lnTo>
                      <a:lnTo>
                        <a:pt x="2322" y="36"/>
                      </a:lnTo>
                      <a:lnTo>
                        <a:pt x="2303" y="36"/>
                      </a:lnTo>
                      <a:lnTo>
                        <a:pt x="2282" y="36"/>
                      </a:lnTo>
                      <a:lnTo>
                        <a:pt x="2261" y="36"/>
                      </a:lnTo>
                      <a:lnTo>
                        <a:pt x="2238" y="36"/>
                      </a:lnTo>
                      <a:lnTo>
                        <a:pt x="2216" y="38"/>
                      </a:lnTo>
                      <a:lnTo>
                        <a:pt x="2193" y="38"/>
                      </a:lnTo>
                      <a:lnTo>
                        <a:pt x="2170" y="40"/>
                      </a:lnTo>
                      <a:lnTo>
                        <a:pt x="2143" y="40"/>
                      </a:lnTo>
                      <a:lnTo>
                        <a:pt x="2119" y="40"/>
                      </a:lnTo>
                      <a:lnTo>
                        <a:pt x="2092" y="40"/>
                      </a:lnTo>
                      <a:lnTo>
                        <a:pt x="2067" y="40"/>
                      </a:lnTo>
                      <a:lnTo>
                        <a:pt x="2039" y="40"/>
                      </a:lnTo>
                      <a:lnTo>
                        <a:pt x="2012" y="42"/>
                      </a:lnTo>
                      <a:lnTo>
                        <a:pt x="1986" y="44"/>
                      </a:lnTo>
                      <a:lnTo>
                        <a:pt x="1957" y="46"/>
                      </a:lnTo>
                      <a:lnTo>
                        <a:pt x="1927" y="46"/>
                      </a:lnTo>
                      <a:lnTo>
                        <a:pt x="1898" y="46"/>
                      </a:lnTo>
                      <a:lnTo>
                        <a:pt x="1868" y="48"/>
                      </a:lnTo>
                      <a:lnTo>
                        <a:pt x="1837" y="48"/>
                      </a:lnTo>
                      <a:lnTo>
                        <a:pt x="1807" y="49"/>
                      </a:lnTo>
                      <a:lnTo>
                        <a:pt x="1777" y="51"/>
                      </a:lnTo>
                      <a:lnTo>
                        <a:pt x="1744" y="51"/>
                      </a:lnTo>
                      <a:lnTo>
                        <a:pt x="1714" y="55"/>
                      </a:lnTo>
                      <a:lnTo>
                        <a:pt x="1680" y="55"/>
                      </a:lnTo>
                      <a:lnTo>
                        <a:pt x="1647" y="57"/>
                      </a:lnTo>
                      <a:lnTo>
                        <a:pt x="1615" y="59"/>
                      </a:lnTo>
                      <a:lnTo>
                        <a:pt x="1581" y="61"/>
                      </a:lnTo>
                      <a:lnTo>
                        <a:pt x="1549" y="61"/>
                      </a:lnTo>
                      <a:lnTo>
                        <a:pt x="1514" y="63"/>
                      </a:lnTo>
                      <a:lnTo>
                        <a:pt x="1480" y="65"/>
                      </a:lnTo>
                      <a:lnTo>
                        <a:pt x="1446" y="68"/>
                      </a:lnTo>
                      <a:lnTo>
                        <a:pt x="1410" y="70"/>
                      </a:lnTo>
                      <a:lnTo>
                        <a:pt x="1376" y="72"/>
                      </a:lnTo>
                      <a:lnTo>
                        <a:pt x="1339" y="74"/>
                      </a:lnTo>
                      <a:lnTo>
                        <a:pt x="1305" y="78"/>
                      </a:lnTo>
                      <a:lnTo>
                        <a:pt x="1269" y="80"/>
                      </a:lnTo>
                      <a:lnTo>
                        <a:pt x="1233" y="84"/>
                      </a:lnTo>
                      <a:lnTo>
                        <a:pt x="1197" y="86"/>
                      </a:lnTo>
                      <a:lnTo>
                        <a:pt x="1161" y="89"/>
                      </a:lnTo>
                      <a:lnTo>
                        <a:pt x="1157" y="89"/>
                      </a:lnTo>
                      <a:lnTo>
                        <a:pt x="1149" y="89"/>
                      </a:lnTo>
                      <a:lnTo>
                        <a:pt x="1142" y="89"/>
                      </a:lnTo>
                      <a:lnTo>
                        <a:pt x="1136" y="89"/>
                      </a:lnTo>
                      <a:lnTo>
                        <a:pt x="1127" y="91"/>
                      </a:lnTo>
                      <a:lnTo>
                        <a:pt x="1117" y="91"/>
                      </a:lnTo>
                      <a:lnTo>
                        <a:pt x="1106" y="91"/>
                      </a:lnTo>
                      <a:lnTo>
                        <a:pt x="1094" y="91"/>
                      </a:lnTo>
                      <a:lnTo>
                        <a:pt x="1081" y="93"/>
                      </a:lnTo>
                      <a:lnTo>
                        <a:pt x="1068" y="93"/>
                      </a:lnTo>
                      <a:lnTo>
                        <a:pt x="1052" y="95"/>
                      </a:lnTo>
                      <a:lnTo>
                        <a:pt x="1039" y="95"/>
                      </a:lnTo>
                      <a:lnTo>
                        <a:pt x="1022" y="97"/>
                      </a:lnTo>
                      <a:lnTo>
                        <a:pt x="1005" y="99"/>
                      </a:lnTo>
                      <a:lnTo>
                        <a:pt x="988" y="99"/>
                      </a:lnTo>
                      <a:lnTo>
                        <a:pt x="969" y="101"/>
                      </a:lnTo>
                      <a:lnTo>
                        <a:pt x="948" y="101"/>
                      </a:lnTo>
                      <a:lnTo>
                        <a:pt x="929" y="103"/>
                      </a:lnTo>
                      <a:lnTo>
                        <a:pt x="906" y="105"/>
                      </a:lnTo>
                      <a:lnTo>
                        <a:pt x="885" y="107"/>
                      </a:lnTo>
                      <a:lnTo>
                        <a:pt x="864" y="107"/>
                      </a:lnTo>
                      <a:lnTo>
                        <a:pt x="843" y="108"/>
                      </a:lnTo>
                      <a:lnTo>
                        <a:pt x="819" y="110"/>
                      </a:lnTo>
                      <a:lnTo>
                        <a:pt x="796" y="112"/>
                      </a:lnTo>
                      <a:lnTo>
                        <a:pt x="773" y="114"/>
                      </a:lnTo>
                      <a:lnTo>
                        <a:pt x="750" y="116"/>
                      </a:lnTo>
                      <a:lnTo>
                        <a:pt x="726" y="116"/>
                      </a:lnTo>
                      <a:lnTo>
                        <a:pt x="701" y="118"/>
                      </a:lnTo>
                      <a:lnTo>
                        <a:pt x="676" y="120"/>
                      </a:lnTo>
                      <a:lnTo>
                        <a:pt x="653" y="122"/>
                      </a:lnTo>
                      <a:lnTo>
                        <a:pt x="627" y="124"/>
                      </a:lnTo>
                      <a:lnTo>
                        <a:pt x="602" y="126"/>
                      </a:lnTo>
                      <a:lnTo>
                        <a:pt x="577" y="127"/>
                      </a:lnTo>
                      <a:lnTo>
                        <a:pt x="553" y="129"/>
                      </a:lnTo>
                      <a:lnTo>
                        <a:pt x="528" y="129"/>
                      </a:lnTo>
                      <a:lnTo>
                        <a:pt x="503" y="133"/>
                      </a:lnTo>
                      <a:lnTo>
                        <a:pt x="478" y="133"/>
                      </a:lnTo>
                      <a:lnTo>
                        <a:pt x="456" y="137"/>
                      </a:lnTo>
                      <a:lnTo>
                        <a:pt x="431" y="137"/>
                      </a:lnTo>
                      <a:lnTo>
                        <a:pt x="406" y="141"/>
                      </a:lnTo>
                      <a:lnTo>
                        <a:pt x="382" y="143"/>
                      </a:lnTo>
                      <a:lnTo>
                        <a:pt x="359" y="145"/>
                      </a:lnTo>
                      <a:lnTo>
                        <a:pt x="336" y="145"/>
                      </a:lnTo>
                      <a:lnTo>
                        <a:pt x="313" y="148"/>
                      </a:lnTo>
                      <a:lnTo>
                        <a:pt x="290" y="150"/>
                      </a:lnTo>
                      <a:lnTo>
                        <a:pt x="271" y="152"/>
                      </a:lnTo>
                      <a:lnTo>
                        <a:pt x="249" y="154"/>
                      </a:lnTo>
                      <a:lnTo>
                        <a:pt x="228" y="156"/>
                      </a:lnTo>
                      <a:lnTo>
                        <a:pt x="207" y="158"/>
                      </a:lnTo>
                      <a:lnTo>
                        <a:pt x="190" y="160"/>
                      </a:lnTo>
                      <a:lnTo>
                        <a:pt x="171" y="160"/>
                      </a:lnTo>
                      <a:lnTo>
                        <a:pt x="153" y="164"/>
                      </a:lnTo>
                      <a:lnTo>
                        <a:pt x="136" y="165"/>
                      </a:lnTo>
                      <a:lnTo>
                        <a:pt x="119" y="167"/>
                      </a:lnTo>
                      <a:lnTo>
                        <a:pt x="104" y="167"/>
                      </a:lnTo>
                      <a:lnTo>
                        <a:pt x="91" y="169"/>
                      </a:lnTo>
                      <a:lnTo>
                        <a:pt x="77" y="171"/>
                      </a:lnTo>
                      <a:lnTo>
                        <a:pt x="64" y="175"/>
                      </a:lnTo>
                      <a:lnTo>
                        <a:pt x="53" y="175"/>
                      </a:lnTo>
                      <a:lnTo>
                        <a:pt x="43" y="177"/>
                      </a:lnTo>
                      <a:lnTo>
                        <a:pt x="34" y="179"/>
                      </a:lnTo>
                      <a:lnTo>
                        <a:pt x="26" y="181"/>
                      </a:lnTo>
                      <a:lnTo>
                        <a:pt x="0" y="1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52" name="Freeform 69">
                  <a:extLst>
                    <a:ext uri="{FF2B5EF4-FFF2-40B4-BE49-F238E27FC236}">
                      <a16:creationId xmlns:a16="http://schemas.microsoft.com/office/drawing/2014/main" id="{E09F4309-1208-4558-0E18-25AA7E45E416}"/>
                    </a:ext>
                  </a:extLst>
                </p:cNvPr>
                <p:cNvSpPr>
                  <a:spLocks/>
                </p:cNvSpPr>
                <p:nvPr/>
              </p:nvSpPr>
              <p:spPr bwMode="auto">
                <a:xfrm>
                  <a:off x="3297" y="2210"/>
                  <a:ext cx="951" cy="789"/>
                </a:xfrm>
                <a:custGeom>
                  <a:avLst/>
                  <a:gdLst>
                    <a:gd name="T0" fmla="*/ 810 w 954"/>
                    <a:gd name="T1" fmla="*/ 95 h 762"/>
                    <a:gd name="T2" fmla="*/ 800 w 954"/>
                    <a:gd name="T3" fmla="*/ 217 h 762"/>
                    <a:gd name="T4" fmla="*/ 785 w 954"/>
                    <a:gd name="T5" fmla="*/ 387 h 762"/>
                    <a:gd name="T6" fmla="*/ 769 w 954"/>
                    <a:gd name="T7" fmla="*/ 589 h 762"/>
                    <a:gd name="T8" fmla="*/ 745 w 954"/>
                    <a:gd name="T9" fmla="*/ 824 h 762"/>
                    <a:gd name="T10" fmla="*/ 702 w 954"/>
                    <a:gd name="T11" fmla="*/ 1066 h 762"/>
                    <a:gd name="T12" fmla="*/ 643 w 954"/>
                    <a:gd name="T13" fmla="*/ 1317 h 762"/>
                    <a:gd name="T14" fmla="*/ 567 w 954"/>
                    <a:gd name="T15" fmla="*/ 1570 h 762"/>
                    <a:gd name="T16" fmla="*/ 475 w 954"/>
                    <a:gd name="T17" fmla="*/ 1806 h 762"/>
                    <a:gd name="T18" fmla="*/ 397 w 954"/>
                    <a:gd name="T19" fmla="*/ 2016 h 762"/>
                    <a:gd name="T20" fmla="*/ 353 w 954"/>
                    <a:gd name="T21" fmla="*/ 2074 h 762"/>
                    <a:gd name="T22" fmla="*/ 315 w 954"/>
                    <a:gd name="T23" fmla="*/ 2088 h 762"/>
                    <a:gd name="T24" fmla="*/ 264 w 954"/>
                    <a:gd name="T25" fmla="*/ 2101 h 762"/>
                    <a:gd name="T26" fmla="*/ 208 w 954"/>
                    <a:gd name="T27" fmla="*/ 2101 h 762"/>
                    <a:gd name="T28" fmla="*/ 159 w 954"/>
                    <a:gd name="T29" fmla="*/ 2082 h 762"/>
                    <a:gd name="T30" fmla="*/ 127 w 954"/>
                    <a:gd name="T31" fmla="*/ 2009 h 762"/>
                    <a:gd name="T32" fmla="*/ 86 w 954"/>
                    <a:gd name="T33" fmla="*/ 1880 h 762"/>
                    <a:gd name="T34" fmla="*/ 57 w 954"/>
                    <a:gd name="T35" fmla="*/ 1698 h 762"/>
                    <a:gd name="T36" fmla="*/ 49 w 954"/>
                    <a:gd name="T37" fmla="*/ 1434 h 762"/>
                    <a:gd name="T38" fmla="*/ 67 w 954"/>
                    <a:gd name="T39" fmla="*/ 1077 h 762"/>
                    <a:gd name="T40" fmla="*/ 82 w 954"/>
                    <a:gd name="T41" fmla="*/ 929 h 762"/>
                    <a:gd name="T42" fmla="*/ 99 w 954"/>
                    <a:gd name="T43" fmla="*/ 772 h 762"/>
                    <a:gd name="T44" fmla="*/ 112 w 954"/>
                    <a:gd name="T45" fmla="*/ 669 h 762"/>
                    <a:gd name="T46" fmla="*/ 129 w 954"/>
                    <a:gd name="T47" fmla="*/ 545 h 762"/>
                    <a:gd name="T48" fmla="*/ 146 w 954"/>
                    <a:gd name="T49" fmla="*/ 421 h 762"/>
                    <a:gd name="T50" fmla="*/ 159 w 954"/>
                    <a:gd name="T51" fmla="*/ 301 h 762"/>
                    <a:gd name="T52" fmla="*/ 159 w 954"/>
                    <a:gd name="T53" fmla="*/ 181 h 762"/>
                    <a:gd name="T54" fmla="*/ 180 w 954"/>
                    <a:gd name="T55" fmla="*/ 63 h 762"/>
                    <a:gd name="T56" fmla="*/ 159 w 954"/>
                    <a:gd name="T57" fmla="*/ 13 h 762"/>
                    <a:gd name="T58" fmla="*/ 143 w 954"/>
                    <a:gd name="T59" fmla="*/ 159 h 762"/>
                    <a:gd name="T60" fmla="*/ 118 w 954"/>
                    <a:gd name="T61" fmla="*/ 287 h 762"/>
                    <a:gd name="T62" fmla="*/ 91 w 954"/>
                    <a:gd name="T63" fmla="*/ 451 h 762"/>
                    <a:gd name="T64" fmla="*/ 63 w 954"/>
                    <a:gd name="T65" fmla="*/ 635 h 762"/>
                    <a:gd name="T66" fmla="*/ 38 w 954"/>
                    <a:gd name="T67" fmla="*/ 844 h 762"/>
                    <a:gd name="T68" fmla="*/ 17 w 954"/>
                    <a:gd name="T69" fmla="*/ 1066 h 762"/>
                    <a:gd name="T70" fmla="*/ 4 w 954"/>
                    <a:gd name="T71" fmla="*/ 1280 h 762"/>
                    <a:gd name="T72" fmla="*/ 0 w 954"/>
                    <a:gd name="T73" fmla="*/ 1508 h 762"/>
                    <a:gd name="T74" fmla="*/ 11 w 954"/>
                    <a:gd name="T75" fmla="*/ 1732 h 762"/>
                    <a:gd name="T76" fmla="*/ 32 w 954"/>
                    <a:gd name="T77" fmla="*/ 1915 h 762"/>
                    <a:gd name="T78" fmla="*/ 68 w 954"/>
                    <a:gd name="T79" fmla="*/ 2053 h 762"/>
                    <a:gd name="T80" fmla="*/ 112 w 954"/>
                    <a:gd name="T81" fmla="*/ 2152 h 762"/>
                    <a:gd name="T82" fmla="*/ 159 w 954"/>
                    <a:gd name="T83" fmla="*/ 2216 h 762"/>
                    <a:gd name="T84" fmla="*/ 193 w 954"/>
                    <a:gd name="T85" fmla="*/ 2237 h 762"/>
                    <a:gd name="T86" fmla="*/ 248 w 954"/>
                    <a:gd name="T87" fmla="*/ 2237 h 762"/>
                    <a:gd name="T88" fmla="*/ 303 w 954"/>
                    <a:gd name="T89" fmla="*/ 2227 h 762"/>
                    <a:gd name="T90" fmla="*/ 355 w 954"/>
                    <a:gd name="T91" fmla="*/ 2188 h 762"/>
                    <a:gd name="T92" fmla="*/ 395 w 954"/>
                    <a:gd name="T93" fmla="*/ 2152 h 762"/>
                    <a:gd name="T94" fmla="*/ 442 w 954"/>
                    <a:gd name="T95" fmla="*/ 2086 h 762"/>
                    <a:gd name="T96" fmla="*/ 461 w 954"/>
                    <a:gd name="T97" fmla="*/ 2016 h 762"/>
                    <a:gd name="T98" fmla="*/ 485 w 954"/>
                    <a:gd name="T99" fmla="*/ 1940 h 762"/>
                    <a:gd name="T100" fmla="*/ 535 w 954"/>
                    <a:gd name="T101" fmla="*/ 1829 h 762"/>
                    <a:gd name="T102" fmla="*/ 592 w 954"/>
                    <a:gd name="T103" fmla="*/ 1683 h 762"/>
                    <a:gd name="T104" fmla="*/ 655 w 954"/>
                    <a:gd name="T105" fmla="*/ 1490 h 762"/>
                    <a:gd name="T106" fmla="*/ 715 w 954"/>
                    <a:gd name="T107" fmla="*/ 1254 h 762"/>
                    <a:gd name="T108" fmla="*/ 760 w 954"/>
                    <a:gd name="T109" fmla="*/ 989 h 762"/>
                    <a:gd name="T110" fmla="*/ 795 w 954"/>
                    <a:gd name="T111" fmla="*/ 671 h 762"/>
                    <a:gd name="T112" fmla="*/ 838 w 954"/>
                    <a:gd name="T113" fmla="*/ 306 h 762"/>
                    <a:gd name="T114" fmla="*/ 817 w 954"/>
                    <a:gd name="T115" fmla="*/ 9 h 76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54"/>
                    <a:gd name="T175" fmla="*/ 0 h 762"/>
                    <a:gd name="T176" fmla="*/ 954 w 954"/>
                    <a:gd name="T177" fmla="*/ 762 h 76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54" h="762">
                      <a:moveTo>
                        <a:pt x="910" y="9"/>
                      </a:moveTo>
                      <a:lnTo>
                        <a:pt x="908" y="9"/>
                      </a:lnTo>
                      <a:lnTo>
                        <a:pt x="908" y="13"/>
                      </a:lnTo>
                      <a:lnTo>
                        <a:pt x="907" y="19"/>
                      </a:lnTo>
                      <a:lnTo>
                        <a:pt x="905" y="28"/>
                      </a:lnTo>
                      <a:lnTo>
                        <a:pt x="903" y="34"/>
                      </a:lnTo>
                      <a:lnTo>
                        <a:pt x="901" y="38"/>
                      </a:lnTo>
                      <a:lnTo>
                        <a:pt x="901" y="45"/>
                      </a:lnTo>
                      <a:lnTo>
                        <a:pt x="899" y="51"/>
                      </a:lnTo>
                      <a:lnTo>
                        <a:pt x="897" y="59"/>
                      </a:lnTo>
                      <a:lnTo>
                        <a:pt x="895" y="66"/>
                      </a:lnTo>
                      <a:lnTo>
                        <a:pt x="893" y="74"/>
                      </a:lnTo>
                      <a:lnTo>
                        <a:pt x="891" y="83"/>
                      </a:lnTo>
                      <a:lnTo>
                        <a:pt x="888" y="93"/>
                      </a:lnTo>
                      <a:lnTo>
                        <a:pt x="886" y="100"/>
                      </a:lnTo>
                      <a:lnTo>
                        <a:pt x="882" y="110"/>
                      </a:lnTo>
                      <a:lnTo>
                        <a:pt x="878" y="121"/>
                      </a:lnTo>
                      <a:lnTo>
                        <a:pt x="874" y="131"/>
                      </a:lnTo>
                      <a:lnTo>
                        <a:pt x="872" y="142"/>
                      </a:lnTo>
                      <a:lnTo>
                        <a:pt x="867" y="154"/>
                      </a:lnTo>
                      <a:lnTo>
                        <a:pt x="865" y="165"/>
                      </a:lnTo>
                      <a:lnTo>
                        <a:pt x="859" y="176"/>
                      </a:lnTo>
                      <a:lnTo>
                        <a:pt x="853" y="188"/>
                      </a:lnTo>
                      <a:lnTo>
                        <a:pt x="850" y="201"/>
                      </a:lnTo>
                      <a:lnTo>
                        <a:pt x="846" y="214"/>
                      </a:lnTo>
                      <a:lnTo>
                        <a:pt x="838" y="226"/>
                      </a:lnTo>
                      <a:lnTo>
                        <a:pt x="832" y="239"/>
                      </a:lnTo>
                      <a:lnTo>
                        <a:pt x="827" y="252"/>
                      </a:lnTo>
                      <a:lnTo>
                        <a:pt x="821" y="266"/>
                      </a:lnTo>
                      <a:lnTo>
                        <a:pt x="813" y="279"/>
                      </a:lnTo>
                      <a:lnTo>
                        <a:pt x="806" y="292"/>
                      </a:lnTo>
                      <a:lnTo>
                        <a:pt x="798" y="306"/>
                      </a:lnTo>
                      <a:lnTo>
                        <a:pt x="791" y="321"/>
                      </a:lnTo>
                      <a:lnTo>
                        <a:pt x="781" y="334"/>
                      </a:lnTo>
                      <a:lnTo>
                        <a:pt x="774" y="348"/>
                      </a:lnTo>
                      <a:lnTo>
                        <a:pt x="764" y="361"/>
                      </a:lnTo>
                      <a:lnTo>
                        <a:pt x="756" y="376"/>
                      </a:lnTo>
                      <a:lnTo>
                        <a:pt x="745" y="389"/>
                      </a:lnTo>
                      <a:lnTo>
                        <a:pt x="737" y="405"/>
                      </a:lnTo>
                      <a:lnTo>
                        <a:pt x="726" y="420"/>
                      </a:lnTo>
                      <a:lnTo>
                        <a:pt x="717" y="433"/>
                      </a:lnTo>
                      <a:lnTo>
                        <a:pt x="705" y="446"/>
                      </a:lnTo>
                      <a:lnTo>
                        <a:pt x="694" y="462"/>
                      </a:lnTo>
                      <a:lnTo>
                        <a:pt x="680" y="475"/>
                      </a:lnTo>
                      <a:lnTo>
                        <a:pt x="669" y="492"/>
                      </a:lnTo>
                      <a:lnTo>
                        <a:pt x="656" y="505"/>
                      </a:lnTo>
                      <a:lnTo>
                        <a:pt x="642" y="519"/>
                      </a:lnTo>
                      <a:lnTo>
                        <a:pt x="629" y="532"/>
                      </a:lnTo>
                      <a:lnTo>
                        <a:pt x="616" y="545"/>
                      </a:lnTo>
                      <a:lnTo>
                        <a:pt x="599" y="559"/>
                      </a:lnTo>
                      <a:lnTo>
                        <a:pt x="585" y="574"/>
                      </a:lnTo>
                      <a:lnTo>
                        <a:pt x="570" y="587"/>
                      </a:lnTo>
                      <a:lnTo>
                        <a:pt x="555" y="600"/>
                      </a:lnTo>
                      <a:lnTo>
                        <a:pt x="536" y="612"/>
                      </a:lnTo>
                      <a:lnTo>
                        <a:pt x="521" y="625"/>
                      </a:lnTo>
                      <a:lnTo>
                        <a:pt x="502" y="637"/>
                      </a:lnTo>
                      <a:lnTo>
                        <a:pt x="485" y="650"/>
                      </a:lnTo>
                      <a:lnTo>
                        <a:pt x="468" y="661"/>
                      </a:lnTo>
                      <a:lnTo>
                        <a:pt x="449" y="675"/>
                      </a:lnTo>
                      <a:lnTo>
                        <a:pt x="428" y="686"/>
                      </a:lnTo>
                      <a:lnTo>
                        <a:pt x="411" y="697"/>
                      </a:lnTo>
                      <a:lnTo>
                        <a:pt x="409" y="697"/>
                      </a:lnTo>
                      <a:lnTo>
                        <a:pt x="403" y="697"/>
                      </a:lnTo>
                      <a:lnTo>
                        <a:pt x="397" y="699"/>
                      </a:lnTo>
                      <a:lnTo>
                        <a:pt x="390" y="701"/>
                      </a:lnTo>
                      <a:lnTo>
                        <a:pt x="384" y="701"/>
                      </a:lnTo>
                      <a:lnTo>
                        <a:pt x="378" y="703"/>
                      </a:lnTo>
                      <a:lnTo>
                        <a:pt x="373" y="705"/>
                      </a:lnTo>
                      <a:lnTo>
                        <a:pt x="367" y="707"/>
                      </a:lnTo>
                      <a:lnTo>
                        <a:pt x="359" y="707"/>
                      </a:lnTo>
                      <a:lnTo>
                        <a:pt x="352" y="709"/>
                      </a:lnTo>
                      <a:lnTo>
                        <a:pt x="346" y="711"/>
                      </a:lnTo>
                      <a:lnTo>
                        <a:pt x="338" y="713"/>
                      </a:lnTo>
                      <a:lnTo>
                        <a:pt x="329" y="713"/>
                      </a:lnTo>
                      <a:lnTo>
                        <a:pt x="321" y="713"/>
                      </a:lnTo>
                      <a:lnTo>
                        <a:pt x="312" y="715"/>
                      </a:lnTo>
                      <a:lnTo>
                        <a:pt x="304" y="716"/>
                      </a:lnTo>
                      <a:lnTo>
                        <a:pt x="295" y="716"/>
                      </a:lnTo>
                      <a:lnTo>
                        <a:pt x="285" y="716"/>
                      </a:lnTo>
                      <a:lnTo>
                        <a:pt x="276" y="716"/>
                      </a:lnTo>
                      <a:lnTo>
                        <a:pt x="268" y="718"/>
                      </a:lnTo>
                      <a:lnTo>
                        <a:pt x="257" y="716"/>
                      </a:lnTo>
                      <a:lnTo>
                        <a:pt x="249" y="716"/>
                      </a:lnTo>
                      <a:lnTo>
                        <a:pt x="239" y="716"/>
                      </a:lnTo>
                      <a:lnTo>
                        <a:pt x="230" y="716"/>
                      </a:lnTo>
                      <a:lnTo>
                        <a:pt x="219" y="715"/>
                      </a:lnTo>
                      <a:lnTo>
                        <a:pt x="211" y="713"/>
                      </a:lnTo>
                      <a:lnTo>
                        <a:pt x="201" y="711"/>
                      </a:lnTo>
                      <a:lnTo>
                        <a:pt x="192" y="711"/>
                      </a:lnTo>
                      <a:lnTo>
                        <a:pt x="181" y="707"/>
                      </a:lnTo>
                      <a:lnTo>
                        <a:pt x="171" y="703"/>
                      </a:lnTo>
                      <a:lnTo>
                        <a:pt x="163" y="699"/>
                      </a:lnTo>
                      <a:lnTo>
                        <a:pt x="154" y="697"/>
                      </a:lnTo>
                      <a:lnTo>
                        <a:pt x="144" y="692"/>
                      </a:lnTo>
                      <a:lnTo>
                        <a:pt x="135" y="688"/>
                      </a:lnTo>
                      <a:lnTo>
                        <a:pt x="127" y="682"/>
                      </a:lnTo>
                      <a:lnTo>
                        <a:pt x="120" y="677"/>
                      </a:lnTo>
                      <a:lnTo>
                        <a:pt x="112" y="671"/>
                      </a:lnTo>
                      <a:lnTo>
                        <a:pt x="105" y="663"/>
                      </a:lnTo>
                      <a:lnTo>
                        <a:pt x="97" y="658"/>
                      </a:lnTo>
                      <a:lnTo>
                        <a:pt x="91" y="650"/>
                      </a:lnTo>
                      <a:lnTo>
                        <a:pt x="86" y="640"/>
                      </a:lnTo>
                      <a:lnTo>
                        <a:pt x="80" y="631"/>
                      </a:lnTo>
                      <a:lnTo>
                        <a:pt x="74" y="623"/>
                      </a:lnTo>
                      <a:lnTo>
                        <a:pt x="70" y="614"/>
                      </a:lnTo>
                      <a:lnTo>
                        <a:pt x="63" y="600"/>
                      </a:lnTo>
                      <a:lnTo>
                        <a:pt x="61" y="589"/>
                      </a:lnTo>
                      <a:lnTo>
                        <a:pt x="57" y="578"/>
                      </a:lnTo>
                      <a:lnTo>
                        <a:pt x="55" y="564"/>
                      </a:lnTo>
                      <a:lnTo>
                        <a:pt x="51" y="551"/>
                      </a:lnTo>
                      <a:lnTo>
                        <a:pt x="49" y="536"/>
                      </a:lnTo>
                      <a:lnTo>
                        <a:pt x="49" y="521"/>
                      </a:lnTo>
                      <a:lnTo>
                        <a:pt x="49" y="505"/>
                      </a:lnTo>
                      <a:lnTo>
                        <a:pt x="49" y="488"/>
                      </a:lnTo>
                      <a:lnTo>
                        <a:pt x="49" y="469"/>
                      </a:lnTo>
                      <a:lnTo>
                        <a:pt x="51" y="452"/>
                      </a:lnTo>
                      <a:lnTo>
                        <a:pt x="55" y="433"/>
                      </a:lnTo>
                      <a:lnTo>
                        <a:pt x="57" y="410"/>
                      </a:lnTo>
                      <a:lnTo>
                        <a:pt x="61" y="389"/>
                      </a:lnTo>
                      <a:lnTo>
                        <a:pt x="67" y="367"/>
                      </a:lnTo>
                      <a:lnTo>
                        <a:pt x="74" y="346"/>
                      </a:lnTo>
                      <a:lnTo>
                        <a:pt x="74" y="342"/>
                      </a:lnTo>
                      <a:lnTo>
                        <a:pt x="76" y="336"/>
                      </a:lnTo>
                      <a:lnTo>
                        <a:pt x="76" y="329"/>
                      </a:lnTo>
                      <a:lnTo>
                        <a:pt x="80" y="323"/>
                      </a:lnTo>
                      <a:lnTo>
                        <a:pt x="82" y="315"/>
                      </a:lnTo>
                      <a:lnTo>
                        <a:pt x="86" y="310"/>
                      </a:lnTo>
                      <a:lnTo>
                        <a:pt x="87" y="298"/>
                      </a:lnTo>
                      <a:lnTo>
                        <a:pt x="91" y="289"/>
                      </a:lnTo>
                      <a:lnTo>
                        <a:pt x="93" y="279"/>
                      </a:lnTo>
                      <a:lnTo>
                        <a:pt x="97" y="268"/>
                      </a:lnTo>
                      <a:lnTo>
                        <a:pt x="99" y="262"/>
                      </a:lnTo>
                      <a:lnTo>
                        <a:pt x="101" y="256"/>
                      </a:lnTo>
                      <a:lnTo>
                        <a:pt x="103" y="251"/>
                      </a:lnTo>
                      <a:lnTo>
                        <a:pt x="106" y="243"/>
                      </a:lnTo>
                      <a:lnTo>
                        <a:pt x="108" y="237"/>
                      </a:lnTo>
                      <a:lnTo>
                        <a:pt x="110" y="232"/>
                      </a:lnTo>
                      <a:lnTo>
                        <a:pt x="112" y="226"/>
                      </a:lnTo>
                      <a:lnTo>
                        <a:pt x="116" y="220"/>
                      </a:lnTo>
                      <a:lnTo>
                        <a:pt x="118" y="213"/>
                      </a:lnTo>
                      <a:lnTo>
                        <a:pt x="120" y="205"/>
                      </a:lnTo>
                      <a:lnTo>
                        <a:pt x="122" y="197"/>
                      </a:lnTo>
                      <a:lnTo>
                        <a:pt x="125" y="192"/>
                      </a:lnTo>
                      <a:lnTo>
                        <a:pt x="129" y="184"/>
                      </a:lnTo>
                      <a:lnTo>
                        <a:pt x="131" y="178"/>
                      </a:lnTo>
                      <a:lnTo>
                        <a:pt x="135" y="171"/>
                      </a:lnTo>
                      <a:lnTo>
                        <a:pt x="139" y="165"/>
                      </a:lnTo>
                      <a:lnTo>
                        <a:pt x="141" y="157"/>
                      </a:lnTo>
                      <a:lnTo>
                        <a:pt x="143" y="150"/>
                      </a:lnTo>
                      <a:lnTo>
                        <a:pt x="146" y="144"/>
                      </a:lnTo>
                      <a:lnTo>
                        <a:pt x="148" y="136"/>
                      </a:lnTo>
                      <a:lnTo>
                        <a:pt x="152" y="131"/>
                      </a:lnTo>
                      <a:lnTo>
                        <a:pt x="156" y="123"/>
                      </a:lnTo>
                      <a:lnTo>
                        <a:pt x="158" y="116"/>
                      </a:lnTo>
                      <a:lnTo>
                        <a:pt x="163" y="110"/>
                      </a:lnTo>
                      <a:lnTo>
                        <a:pt x="165" y="102"/>
                      </a:lnTo>
                      <a:lnTo>
                        <a:pt x="169" y="95"/>
                      </a:lnTo>
                      <a:lnTo>
                        <a:pt x="171" y="87"/>
                      </a:lnTo>
                      <a:lnTo>
                        <a:pt x="175" y="81"/>
                      </a:lnTo>
                      <a:lnTo>
                        <a:pt x="179" y="76"/>
                      </a:lnTo>
                      <a:lnTo>
                        <a:pt x="181" y="70"/>
                      </a:lnTo>
                      <a:lnTo>
                        <a:pt x="184" y="62"/>
                      </a:lnTo>
                      <a:lnTo>
                        <a:pt x="188" y="57"/>
                      </a:lnTo>
                      <a:lnTo>
                        <a:pt x="192" y="51"/>
                      </a:lnTo>
                      <a:lnTo>
                        <a:pt x="196" y="45"/>
                      </a:lnTo>
                      <a:lnTo>
                        <a:pt x="198" y="38"/>
                      </a:lnTo>
                      <a:lnTo>
                        <a:pt x="203" y="34"/>
                      </a:lnTo>
                      <a:lnTo>
                        <a:pt x="211" y="22"/>
                      </a:lnTo>
                      <a:lnTo>
                        <a:pt x="219" y="13"/>
                      </a:lnTo>
                      <a:lnTo>
                        <a:pt x="177" y="0"/>
                      </a:lnTo>
                      <a:lnTo>
                        <a:pt x="175" y="3"/>
                      </a:lnTo>
                      <a:lnTo>
                        <a:pt x="169" y="5"/>
                      </a:lnTo>
                      <a:lnTo>
                        <a:pt x="167" y="13"/>
                      </a:lnTo>
                      <a:lnTo>
                        <a:pt x="160" y="21"/>
                      </a:lnTo>
                      <a:lnTo>
                        <a:pt x="156" y="30"/>
                      </a:lnTo>
                      <a:lnTo>
                        <a:pt x="152" y="36"/>
                      </a:lnTo>
                      <a:lnTo>
                        <a:pt x="148" y="41"/>
                      </a:lnTo>
                      <a:lnTo>
                        <a:pt x="146" y="47"/>
                      </a:lnTo>
                      <a:lnTo>
                        <a:pt x="143" y="55"/>
                      </a:lnTo>
                      <a:lnTo>
                        <a:pt x="139" y="60"/>
                      </a:lnTo>
                      <a:lnTo>
                        <a:pt x="133" y="66"/>
                      </a:lnTo>
                      <a:lnTo>
                        <a:pt x="129" y="74"/>
                      </a:lnTo>
                      <a:lnTo>
                        <a:pt x="125" y="83"/>
                      </a:lnTo>
                      <a:lnTo>
                        <a:pt x="120" y="89"/>
                      </a:lnTo>
                      <a:lnTo>
                        <a:pt x="118" y="98"/>
                      </a:lnTo>
                      <a:lnTo>
                        <a:pt x="112" y="108"/>
                      </a:lnTo>
                      <a:lnTo>
                        <a:pt x="108" y="116"/>
                      </a:lnTo>
                      <a:lnTo>
                        <a:pt x="105" y="125"/>
                      </a:lnTo>
                      <a:lnTo>
                        <a:pt x="99" y="135"/>
                      </a:lnTo>
                      <a:lnTo>
                        <a:pt x="95" y="144"/>
                      </a:lnTo>
                      <a:lnTo>
                        <a:pt x="91" y="154"/>
                      </a:lnTo>
                      <a:lnTo>
                        <a:pt x="86" y="163"/>
                      </a:lnTo>
                      <a:lnTo>
                        <a:pt x="82" y="175"/>
                      </a:lnTo>
                      <a:lnTo>
                        <a:pt x="76" y="184"/>
                      </a:lnTo>
                      <a:lnTo>
                        <a:pt x="72" y="195"/>
                      </a:lnTo>
                      <a:lnTo>
                        <a:pt x="68" y="205"/>
                      </a:lnTo>
                      <a:lnTo>
                        <a:pt x="63" y="216"/>
                      </a:lnTo>
                      <a:lnTo>
                        <a:pt x="59" y="228"/>
                      </a:lnTo>
                      <a:lnTo>
                        <a:pt x="55" y="239"/>
                      </a:lnTo>
                      <a:lnTo>
                        <a:pt x="49" y="251"/>
                      </a:lnTo>
                      <a:lnTo>
                        <a:pt x="46" y="262"/>
                      </a:lnTo>
                      <a:lnTo>
                        <a:pt x="40" y="275"/>
                      </a:lnTo>
                      <a:lnTo>
                        <a:pt x="38" y="287"/>
                      </a:lnTo>
                      <a:lnTo>
                        <a:pt x="34" y="298"/>
                      </a:lnTo>
                      <a:lnTo>
                        <a:pt x="30" y="311"/>
                      </a:lnTo>
                      <a:lnTo>
                        <a:pt x="27" y="323"/>
                      </a:lnTo>
                      <a:lnTo>
                        <a:pt x="23" y="336"/>
                      </a:lnTo>
                      <a:lnTo>
                        <a:pt x="21" y="348"/>
                      </a:lnTo>
                      <a:lnTo>
                        <a:pt x="17" y="361"/>
                      </a:lnTo>
                      <a:lnTo>
                        <a:pt x="15" y="372"/>
                      </a:lnTo>
                      <a:lnTo>
                        <a:pt x="13" y="386"/>
                      </a:lnTo>
                      <a:lnTo>
                        <a:pt x="9" y="399"/>
                      </a:lnTo>
                      <a:lnTo>
                        <a:pt x="8" y="410"/>
                      </a:lnTo>
                      <a:lnTo>
                        <a:pt x="6" y="424"/>
                      </a:lnTo>
                      <a:lnTo>
                        <a:pt x="4" y="435"/>
                      </a:lnTo>
                      <a:lnTo>
                        <a:pt x="2" y="448"/>
                      </a:lnTo>
                      <a:lnTo>
                        <a:pt x="0" y="462"/>
                      </a:lnTo>
                      <a:lnTo>
                        <a:pt x="0" y="473"/>
                      </a:lnTo>
                      <a:lnTo>
                        <a:pt x="0" y="488"/>
                      </a:lnTo>
                      <a:lnTo>
                        <a:pt x="0" y="500"/>
                      </a:lnTo>
                      <a:lnTo>
                        <a:pt x="0" y="511"/>
                      </a:lnTo>
                      <a:lnTo>
                        <a:pt x="0" y="524"/>
                      </a:lnTo>
                      <a:lnTo>
                        <a:pt x="2" y="538"/>
                      </a:lnTo>
                      <a:lnTo>
                        <a:pt x="4" y="549"/>
                      </a:lnTo>
                      <a:lnTo>
                        <a:pt x="6" y="562"/>
                      </a:lnTo>
                      <a:lnTo>
                        <a:pt x="8" y="574"/>
                      </a:lnTo>
                      <a:lnTo>
                        <a:pt x="11" y="587"/>
                      </a:lnTo>
                      <a:lnTo>
                        <a:pt x="13" y="599"/>
                      </a:lnTo>
                      <a:lnTo>
                        <a:pt x="17" y="610"/>
                      </a:lnTo>
                      <a:lnTo>
                        <a:pt x="19" y="619"/>
                      </a:lnTo>
                      <a:lnTo>
                        <a:pt x="23" y="631"/>
                      </a:lnTo>
                      <a:lnTo>
                        <a:pt x="27" y="640"/>
                      </a:lnTo>
                      <a:lnTo>
                        <a:pt x="32" y="650"/>
                      </a:lnTo>
                      <a:lnTo>
                        <a:pt x="36" y="659"/>
                      </a:lnTo>
                      <a:lnTo>
                        <a:pt x="44" y="667"/>
                      </a:lnTo>
                      <a:lnTo>
                        <a:pt x="48" y="675"/>
                      </a:lnTo>
                      <a:lnTo>
                        <a:pt x="55" y="684"/>
                      </a:lnTo>
                      <a:lnTo>
                        <a:pt x="61" y="690"/>
                      </a:lnTo>
                      <a:lnTo>
                        <a:pt x="68" y="697"/>
                      </a:lnTo>
                      <a:lnTo>
                        <a:pt x="74" y="703"/>
                      </a:lnTo>
                      <a:lnTo>
                        <a:pt x="82" y="711"/>
                      </a:lnTo>
                      <a:lnTo>
                        <a:pt x="89" y="716"/>
                      </a:lnTo>
                      <a:lnTo>
                        <a:pt x="97" y="722"/>
                      </a:lnTo>
                      <a:lnTo>
                        <a:pt x="105" y="726"/>
                      </a:lnTo>
                      <a:lnTo>
                        <a:pt x="112" y="730"/>
                      </a:lnTo>
                      <a:lnTo>
                        <a:pt x="122" y="734"/>
                      </a:lnTo>
                      <a:lnTo>
                        <a:pt x="131" y="737"/>
                      </a:lnTo>
                      <a:lnTo>
                        <a:pt x="139" y="741"/>
                      </a:lnTo>
                      <a:lnTo>
                        <a:pt x="148" y="745"/>
                      </a:lnTo>
                      <a:lnTo>
                        <a:pt x="158" y="747"/>
                      </a:lnTo>
                      <a:lnTo>
                        <a:pt x="167" y="751"/>
                      </a:lnTo>
                      <a:lnTo>
                        <a:pt x="177" y="753"/>
                      </a:lnTo>
                      <a:lnTo>
                        <a:pt x="184" y="755"/>
                      </a:lnTo>
                      <a:lnTo>
                        <a:pt x="194" y="756"/>
                      </a:lnTo>
                      <a:lnTo>
                        <a:pt x="203" y="758"/>
                      </a:lnTo>
                      <a:lnTo>
                        <a:pt x="213" y="758"/>
                      </a:lnTo>
                      <a:lnTo>
                        <a:pt x="224" y="760"/>
                      </a:lnTo>
                      <a:lnTo>
                        <a:pt x="232" y="760"/>
                      </a:lnTo>
                      <a:lnTo>
                        <a:pt x="243" y="762"/>
                      </a:lnTo>
                      <a:lnTo>
                        <a:pt x="253" y="760"/>
                      </a:lnTo>
                      <a:lnTo>
                        <a:pt x="262" y="760"/>
                      </a:lnTo>
                      <a:lnTo>
                        <a:pt x="270" y="760"/>
                      </a:lnTo>
                      <a:lnTo>
                        <a:pt x="279" y="760"/>
                      </a:lnTo>
                      <a:lnTo>
                        <a:pt x="289" y="760"/>
                      </a:lnTo>
                      <a:lnTo>
                        <a:pt x="298" y="758"/>
                      </a:lnTo>
                      <a:lnTo>
                        <a:pt x="308" y="758"/>
                      </a:lnTo>
                      <a:lnTo>
                        <a:pt x="317" y="758"/>
                      </a:lnTo>
                      <a:lnTo>
                        <a:pt x="325" y="756"/>
                      </a:lnTo>
                      <a:lnTo>
                        <a:pt x="334" y="755"/>
                      </a:lnTo>
                      <a:lnTo>
                        <a:pt x="344" y="753"/>
                      </a:lnTo>
                      <a:lnTo>
                        <a:pt x="353" y="753"/>
                      </a:lnTo>
                      <a:lnTo>
                        <a:pt x="361" y="749"/>
                      </a:lnTo>
                      <a:lnTo>
                        <a:pt x="371" y="747"/>
                      </a:lnTo>
                      <a:lnTo>
                        <a:pt x="378" y="745"/>
                      </a:lnTo>
                      <a:lnTo>
                        <a:pt x="386" y="745"/>
                      </a:lnTo>
                      <a:lnTo>
                        <a:pt x="393" y="741"/>
                      </a:lnTo>
                      <a:lnTo>
                        <a:pt x="401" y="739"/>
                      </a:lnTo>
                      <a:lnTo>
                        <a:pt x="407" y="737"/>
                      </a:lnTo>
                      <a:lnTo>
                        <a:pt x="414" y="735"/>
                      </a:lnTo>
                      <a:lnTo>
                        <a:pt x="420" y="732"/>
                      </a:lnTo>
                      <a:lnTo>
                        <a:pt x="426" y="730"/>
                      </a:lnTo>
                      <a:lnTo>
                        <a:pt x="433" y="728"/>
                      </a:lnTo>
                      <a:lnTo>
                        <a:pt x="439" y="726"/>
                      </a:lnTo>
                      <a:lnTo>
                        <a:pt x="449" y="720"/>
                      </a:lnTo>
                      <a:lnTo>
                        <a:pt x="458" y="716"/>
                      </a:lnTo>
                      <a:lnTo>
                        <a:pt x="466" y="711"/>
                      </a:lnTo>
                      <a:lnTo>
                        <a:pt x="473" y="709"/>
                      </a:lnTo>
                      <a:lnTo>
                        <a:pt x="473" y="707"/>
                      </a:lnTo>
                      <a:lnTo>
                        <a:pt x="475" y="705"/>
                      </a:lnTo>
                      <a:lnTo>
                        <a:pt x="481" y="701"/>
                      </a:lnTo>
                      <a:lnTo>
                        <a:pt x="488" y="699"/>
                      </a:lnTo>
                      <a:lnTo>
                        <a:pt x="498" y="694"/>
                      </a:lnTo>
                      <a:lnTo>
                        <a:pt x="507" y="686"/>
                      </a:lnTo>
                      <a:lnTo>
                        <a:pt x="513" y="682"/>
                      </a:lnTo>
                      <a:lnTo>
                        <a:pt x="519" y="680"/>
                      </a:lnTo>
                      <a:lnTo>
                        <a:pt x="526" y="675"/>
                      </a:lnTo>
                      <a:lnTo>
                        <a:pt x="534" y="671"/>
                      </a:lnTo>
                      <a:lnTo>
                        <a:pt x="540" y="665"/>
                      </a:lnTo>
                      <a:lnTo>
                        <a:pt x="547" y="659"/>
                      </a:lnTo>
                      <a:lnTo>
                        <a:pt x="555" y="654"/>
                      </a:lnTo>
                      <a:lnTo>
                        <a:pt x="563" y="648"/>
                      </a:lnTo>
                      <a:lnTo>
                        <a:pt x="570" y="642"/>
                      </a:lnTo>
                      <a:lnTo>
                        <a:pt x="580" y="637"/>
                      </a:lnTo>
                      <a:lnTo>
                        <a:pt x="589" y="629"/>
                      </a:lnTo>
                      <a:lnTo>
                        <a:pt x="597" y="623"/>
                      </a:lnTo>
                      <a:lnTo>
                        <a:pt x="606" y="614"/>
                      </a:lnTo>
                      <a:lnTo>
                        <a:pt x="616" y="606"/>
                      </a:lnTo>
                      <a:lnTo>
                        <a:pt x="625" y="599"/>
                      </a:lnTo>
                      <a:lnTo>
                        <a:pt x="635" y="589"/>
                      </a:lnTo>
                      <a:lnTo>
                        <a:pt x="644" y="580"/>
                      </a:lnTo>
                      <a:lnTo>
                        <a:pt x="654" y="570"/>
                      </a:lnTo>
                      <a:lnTo>
                        <a:pt x="665" y="562"/>
                      </a:lnTo>
                      <a:lnTo>
                        <a:pt x="677" y="553"/>
                      </a:lnTo>
                      <a:lnTo>
                        <a:pt x="686" y="542"/>
                      </a:lnTo>
                      <a:lnTo>
                        <a:pt x="696" y="530"/>
                      </a:lnTo>
                      <a:lnTo>
                        <a:pt x="705" y="519"/>
                      </a:lnTo>
                      <a:lnTo>
                        <a:pt x="717" y="507"/>
                      </a:lnTo>
                      <a:lnTo>
                        <a:pt x="726" y="494"/>
                      </a:lnTo>
                      <a:lnTo>
                        <a:pt x="737" y="483"/>
                      </a:lnTo>
                      <a:lnTo>
                        <a:pt x="745" y="469"/>
                      </a:lnTo>
                      <a:lnTo>
                        <a:pt x="756" y="456"/>
                      </a:lnTo>
                      <a:lnTo>
                        <a:pt x="766" y="443"/>
                      </a:lnTo>
                      <a:lnTo>
                        <a:pt x="777" y="427"/>
                      </a:lnTo>
                      <a:lnTo>
                        <a:pt x="787" y="412"/>
                      </a:lnTo>
                      <a:lnTo>
                        <a:pt x="798" y="399"/>
                      </a:lnTo>
                      <a:lnTo>
                        <a:pt x="808" y="384"/>
                      </a:lnTo>
                      <a:lnTo>
                        <a:pt x="817" y="367"/>
                      </a:lnTo>
                      <a:lnTo>
                        <a:pt x="827" y="351"/>
                      </a:lnTo>
                      <a:lnTo>
                        <a:pt x="836" y="336"/>
                      </a:lnTo>
                      <a:lnTo>
                        <a:pt x="846" y="319"/>
                      </a:lnTo>
                      <a:lnTo>
                        <a:pt x="853" y="302"/>
                      </a:lnTo>
                      <a:lnTo>
                        <a:pt x="863" y="283"/>
                      </a:lnTo>
                      <a:lnTo>
                        <a:pt x="872" y="266"/>
                      </a:lnTo>
                      <a:lnTo>
                        <a:pt x="880" y="247"/>
                      </a:lnTo>
                      <a:lnTo>
                        <a:pt x="888" y="228"/>
                      </a:lnTo>
                      <a:lnTo>
                        <a:pt x="897" y="209"/>
                      </a:lnTo>
                      <a:lnTo>
                        <a:pt x="905" y="190"/>
                      </a:lnTo>
                      <a:lnTo>
                        <a:pt x="910" y="167"/>
                      </a:lnTo>
                      <a:lnTo>
                        <a:pt x="918" y="146"/>
                      </a:lnTo>
                      <a:lnTo>
                        <a:pt x="924" y="125"/>
                      </a:lnTo>
                      <a:lnTo>
                        <a:pt x="931" y="104"/>
                      </a:lnTo>
                      <a:lnTo>
                        <a:pt x="937" y="81"/>
                      </a:lnTo>
                      <a:lnTo>
                        <a:pt x="943" y="59"/>
                      </a:lnTo>
                      <a:lnTo>
                        <a:pt x="948" y="36"/>
                      </a:lnTo>
                      <a:lnTo>
                        <a:pt x="954" y="13"/>
                      </a:lnTo>
                      <a:lnTo>
                        <a:pt x="91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53" name="Freeform 70">
                  <a:extLst>
                    <a:ext uri="{FF2B5EF4-FFF2-40B4-BE49-F238E27FC236}">
                      <a16:creationId xmlns:a16="http://schemas.microsoft.com/office/drawing/2014/main" id="{1C36CC70-C94B-B490-F256-C1822C5E1D03}"/>
                    </a:ext>
                  </a:extLst>
                </p:cNvPr>
                <p:cNvSpPr>
                  <a:spLocks/>
                </p:cNvSpPr>
                <p:nvPr/>
              </p:nvSpPr>
              <p:spPr bwMode="auto">
                <a:xfrm>
                  <a:off x="3694" y="2706"/>
                  <a:ext cx="803" cy="468"/>
                </a:xfrm>
                <a:custGeom>
                  <a:avLst/>
                  <a:gdLst>
                    <a:gd name="T0" fmla="*/ 0 w 806"/>
                    <a:gd name="T1" fmla="*/ 1056 h 454"/>
                    <a:gd name="T2" fmla="*/ 12 w 806"/>
                    <a:gd name="T3" fmla="*/ 1038 h 454"/>
                    <a:gd name="T4" fmla="*/ 27 w 806"/>
                    <a:gd name="T5" fmla="*/ 1024 h 454"/>
                    <a:gd name="T6" fmla="*/ 38 w 806"/>
                    <a:gd name="T7" fmla="*/ 1001 h 454"/>
                    <a:gd name="T8" fmla="*/ 53 w 806"/>
                    <a:gd name="T9" fmla="*/ 991 h 454"/>
                    <a:gd name="T10" fmla="*/ 72 w 806"/>
                    <a:gd name="T11" fmla="*/ 968 h 454"/>
                    <a:gd name="T12" fmla="*/ 91 w 806"/>
                    <a:gd name="T13" fmla="*/ 952 h 454"/>
                    <a:gd name="T14" fmla="*/ 112 w 806"/>
                    <a:gd name="T15" fmla="*/ 920 h 454"/>
                    <a:gd name="T16" fmla="*/ 134 w 806"/>
                    <a:gd name="T17" fmla="*/ 899 h 454"/>
                    <a:gd name="T18" fmla="*/ 134 w 806"/>
                    <a:gd name="T19" fmla="*/ 865 h 454"/>
                    <a:gd name="T20" fmla="*/ 155 w 806"/>
                    <a:gd name="T21" fmla="*/ 834 h 454"/>
                    <a:gd name="T22" fmla="*/ 182 w 806"/>
                    <a:gd name="T23" fmla="*/ 805 h 454"/>
                    <a:gd name="T24" fmla="*/ 211 w 806"/>
                    <a:gd name="T25" fmla="*/ 770 h 454"/>
                    <a:gd name="T26" fmla="*/ 241 w 806"/>
                    <a:gd name="T27" fmla="*/ 735 h 454"/>
                    <a:gd name="T28" fmla="*/ 271 w 806"/>
                    <a:gd name="T29" fmla="*/ 703 h 454"/>
                    <a:gd name="T30" fmla="*/ 302 w 806"/>
                    <a:gd name="T31" fmla="*/ 654 h 454"/>
                    <a:gd name="T32" fmla="*/ 332 w 806"/>
                    <a:gd name="T33" fmla="*/ 615 h 454"/>
                    <a:gd name="T34" fmla="*/ 365 w 806"/>
                    <a:gd name="T35" fmla="*/ 576 h 454"/>
                    <a:gd name="T36" fmla="*/ 384 w 806"/>
                    <a:gd name="T37" fmla="*/ 529 h 454"/>
                    <a:gd name="T38" fmla="*/ 400 w 806"/>
                    <a:gd name="T39" fmla="*/ 493 h 454"/>
                    <a:gd name="T40" fmla="*/ 430 w 806"/>
                    <a:gd name="T41" fmla="*/ 441 h 454"/>
                    <a:gd name="T42" fmla="*/ 463 w 806"/>
                    <a:gd name="T43" fmla="*/ 401 h 454"/>
                    <a:gd name="T44" fmla="*/ 495 w 806"/>
                    <a:gd name="T45" fmla="*/ 356 h 454"/>
                    <a:gd name="T46" fmla="*/ 525 w 806"/>
                    <a:gd name="T47" fmla="*/ 307 h 454"/>
                    <a:gd name="T48" fmla="*/ 558 w 806"/>
                    <a:gd name="T49" fmla="*/ 256 h 454"/>
                    <a:gd name="T50" fmla="*/ 588 w 806"/>
                    <a:gd name="T51" fmla="*/ 213 h 454"/>
                    <a:gd name="T52" fmla="*/ 615 w 806"/>
                    <a:gd name="T53" fmla="*/ 162 h 454"/>
                    <a:gd name="T54" fmla="*/ 634 w 806"/>
                    <a:gd name="T55" fmla="*/ 120 h 454"/>
                    <a:gd name="T56" fmla="*/ 652 w 806"/>
                    <a:gd name="T57" fmla="*/ 69 h 454"/>
                    <a:gd name="T58" fmla="*/ 671 w 806"/>
                    <a:gd name="T59" fmla="*/ 9 h 454"/>
                    <a:gd name="T60" fmla="*/ 713 w 806"/>
                    <a:gd name="T61" fmla="*/ 69 h 454"/>
                    <a:gd name="T62" fmla="*/ 709 w 806"/>
                    <a:gd name="T63" fmla="*/ 73 h 454"/>
                    <a:gd name="T64" fmla="*/ 700 w 806"/>
                    <a:gd name="T65" fmla="*/ 92 h 454"/>
                    <a:gd name="T66" fmla="*/ 685 w 806"/>
                    <a:gd name="T67" fmla="*/ 128 h 454"/>
                    <a:gd name="T68" fmla="*/ 675 w 806"/>
                    <a:gd name="T69" fmla="*/ 140 h 454"/>
                    <a:gd name="T70" fmla="*/ 666 w 806"/>
                    <a:gd name="T71" fmla="*/ 162 h 454"/>
                    <a:gd name="T72" fmla="*/ 657 w 806"/>
                    <a:gd name="T73" fmla="*/ 182 h 454"/>
                    <a:gd name="T74" fmla="*/ 647 w 806"/>
                    <a:gd name="T75" fmla="*/ 212 h 454"/>
                    <a:gd name="T76" fmla="*/ 635 w 806"/>
                    <a:gd name="T77" fmla="*/ 233 h 454"/>
                    <a:gd name="T78" fmla="*/ 624 w 806"/>
                    <a:gd name="T79" fmla="*/ 264 h 454"/>
                    <a:gd name="T80" fmla="*/ 611 w 806"/>
                    <a:gd name="T81" fmla="*/ 298 h 454"/>
                    <a:gd name="T82" fmla="*/ 592 w 806"/>
                    <a:gd name="T83" fmla="*/ 329 h 454"/>
                    <a:gd name="T84" fmla="*/ 569 w 806"/>
                    <a:gd name="T85" fmla="*/ 366 h 454"/>
                    <a:gd name="T86" fmla="*/ 546 w 806"/>
                    <a:gd name="T87" fmla="*/ 403 h 454"/>
                    <a:gd name="T88" fmla="*/ 520 w 806"/>
                    <a:gd name="T89" fmla="*/ 441 h 454"/>
                    <a:gd name="T90" fmla="*/ 491 w 806"/>
                    <a:gd name="T91" fmla="*/ 482 h 454"/>
                    <a:gd name="T92" fmla="*/ 463 w 806"/>
                    <a:gd name="T93" fmla="*/ 519 h 454"/>
                    <a:gd name="T94" fmla="*/ 432 w 806"/>
                    <a:gd name="T95" fmla="*/ 562 h 454"/>
                    <a:gd name="T96" fmla="*/ 401 w 806"/>
                    <a:gd name="T97" fmla="*/ 613 h 454"/>
                    <a:gd name="T98" fmla="*/ 384 w 806"/>
                    <a:gd name="T99" fmla="*/ 654 h 454"/>
                    <a:gd name="T100" fmla="*/ 363 w 806"/>
                    <a:gd name="T101" fmla="*/ 710 h 454"/>
                    <a:gd name="T102" fmla="*/ 327 w 806"/>
                    <a:gd name="T103" fmla="*/ 757 h 454"/>
                    <a:gd name="T104" fmla="*/ 287 w 806"/>
                    <a:gd name="T105" fmla="*/ 805 h 454"/>
                    <a:gd name="T106" fmla="*/ 247 w 806"/>
                    <a:gd name="T107" fmla="*/ 851 h 454"/>
                    <a:gd name="T108" fmla="*/ 205 w 806"/>
                    <a:gd name="T109" fmla="*/ 904 h 454"/>
                    <a:gd name="T110" fmla="*/ 163 w 806"/>
                    <a:gd name="T111" fmla="*/ 956 h 454"/>
                    <a:gd name="T112" fmla="*/ 134 w 806"/>
                    <a:gd name="T113" fmla="*/ 1001 h 454"/>
                    <a:gd name="T114" fmla="*/ 101 w 806"/>
                    <a:gd name="T115" fmla="*/ 1058 h 454"/>
                    <a:gd name="T116" fmla="*/ 53 w 806"/>
                    <a:gd name="T117" fmla="*/ 1111 h 454"/>
                    <a:gd name="T118" fmla="*/ 4 w 806"/>
                    <a:gd name="T119" fmla="*/ 1163 h 454"/>
                    <a:gd name="T120" fmla="*/ 0 w 806"/>
                    <a:gd name="T121" fmla="*/ 1058 h 45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6"/>
                    <a:gd name="T184" fmla="*/ 0 h 454"/>
                    <a:gd name="T185" fmla="*/ 806 w 806"/>
                    <a:gd name="T186" fmla="*/ 454 h 45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6" h="454">
                      <a:moveTo>
                        <a:pt x="0" y="412"/>
                      </a:moveTo>
                      <a:lnTo>
                        <a:pt x="0" y="411"/>
                      </a:lnTo>
                      <a:lnTo>
                        <a:pt x="4" y="409"/>
                      </a:lnTo>
                      <a:lnTo>
                        <a:pt x="12" y="405"/>
                      </a:lnTo>
                      <a:lnTo>
                        <a:pt x="21" y="401"/>
                      </a:lnTo>
                      <a:lnTo>
                        <a:pt x="27" y="399"/>
                      </a:lnTo>
                      <a:lnTo>
                        <a:pt x="33" y="395"/>
                      </a:lnTo>
                      <a:lnTo>
                        <a:pt x="38" y="392"/>
                      </a:lnTo>
                      <a:lnTo>
                        <a:pt x="48" y="390"/>
                      </a:lnTo>
                      <a:lnTo>
                        <a:pt x="53" y="386"/>
                      </a:lnTo>
                      <a:lnTo>
                        <a:pt x="63" y="382"/>
                      </a:lnTo>
                      <a:lnTo>
                        <a:pt x="72" y="378"/>
                      </a:lnTo>
                      <a:lnTo>
                        <a:pt x="84" y="374"/>
                      </a:lnTo>
                      <a:lnTo>
                        <a:pt x="91" y="371"/>
                      </a:lnTo>
                      <a:lnTo>
                        <a:pt x="103" y="365"/>
                      </a:lnTo>
                      <a:lnTo>
                        <a:pt x="112" y="359"/>
                      </a:lnTo>
                      <a:lnTo>
                        <a:pt x="126" y="355"/>
                      </a:lnTo>
                      <a:lnTo>
                        <a:pt x="135" y="350"/>
                      </a:lnTo>
                      <a:lnTo>
                        <a:pt x="148" y="344"/>
                      </a:lnTo>
                      <a:lnTo>
                        <a:pt x="160" y="338"/>
                      </a:lnTo>
                      <a:lnTo>
                        <a:pt x="173" y="334"/>
                      </a:lnTo>
                      <a:lnTo>
                        <a:pt x="186" y="327"/>
                      </a:lnTo>
                      <a:lnTo>
                        <a:pt x="200" y="319"/>
                      </a:lnTo>
                      <a:lnTo>
                        <a:pt x="213" y="314"/>
                      </a:lnTo>
                      <a:lnTo>
                        <a:pt x="228" y="308"/>
                      </a:lnTo>
                      <a:lnTo>
                        <a:pt x="242" y="300"/>
                      </a:lnTo>
                      <a:lnTo>
                        <a:pt x="257" y="295"/>
                      </a:lnTo>
                      <a:lnTo>
                        <a:pt x="272" y="287"/>
                      </a:lnTo>
                      <a:lnTo>
                        <a:pt x="287" y="281"/>
                      </a:lnTo>
                      <a:lnTo>
                        <a:pt x="302" y="274"/>
                      </a:lnTo>
                      <a:lnTo>
                        <a:pt x="318" y="266"/>
                      </a:lnTo>
                      <a:lnTo>
                        <a:pt x="333" y="256"/>
                      </a:lnTo>
                      <a:lnTo>
                        <a:pt x="348" y="251"/>
                      </a:lnTo>
                      <a:lnTo>
                        <a:pt x="363" y="241"/>
                      </a:lnTo>
                      <a:lnTo>
                        <a:pt x="380" y="234"/>
                      </a:lnTo>
                      <a:lnTo>
                        <a:pt x="396" y="224"/>
                      </a:lnTo>
                      <a:lnTo>
                        <a:pt x="413" y="217"/>
                      </a:lnTo>
                      <a:lnTo>
                        <a:pt x="428" y="207"/>
                      </a:lnTo>
                      <a:lnTo>
                        <a:pt x="443" y="199"/>
                      </a:lnTo>
                      <a:lnTo>
                        <a:pt x="460" y="192"/>
                      </a:lnTo>
                      <a:lnTo>
                        <a:pt x="477" y="182"/>
                      </a:lnTo>
                      <a:lnTo>
                        <a:pt x="492" y="173"/>
                      </a:lnTo>
                      <a:lnTo>
                        <a:pt x="510" y="165"/>
                      </a:lnTo>
                      <a:lnTo>
                        <a:pt x="525" y="156"/>
                      </a:lnTo>
                      <a:lnTo>
                        <a:pt x="542" y="148"/>
                      </a:lnTo>
                      <a:lnTo>
                        <a:pt x="557" y="139"/>
                      </a:lnTo>
                      <a:lnTo>
                        <a:pt x="572" y="129"/>
                      </a:lnTo>
                      <a:lnTo>
                        <a:pt x="587" y="120"/>
                      </a:lnTo>
                      <a:lnTo>
                        <a:pt x="605" y="110"/>
                      </a:lnTo>
                      <a:lnTo>
                        <a:pt x="620" y="101"/>
                      </a:lnTo>
                      <a:lnTo>
                        <a:pt x="635" y="91"/>
                      </a:lnTo>
                      <a:lnTo>
                        <a:pt x="650" y="83"/>
                      </a:lnTo>
                      <a:lnTo>
                        <a:pt x="665" y="74"/>
                      </a:lnTo>
                      <a:lnTo>
                        <a:pt x="681" y="64"/>
                      </a:lnTo>
                      <a:lnTo>
                        <a:pt x="694" y="55"/>
                      </a:lnTo>
                      <a:lnTo>
                        <a:pt x="709" y="47"/>
                      </a:lnTo>
                      <a:lnTo>
                        <a:pt x="722" y="38"/>
                      </a:lnTo>
                      <a:lnTo>
                        <a:pt x="736" y="28"/>
                      </a:lnTo>
                      <a:lnTo>
                        <a:pt x="751" y="19"/>
                      </a:lnTo>
                      <a:lnTo>
                        <a:pt x="764" y="9"/>
                      </a:lnTo>
                      <a:lnTo>
                        <a:pt x="778" y="0"/>
                      </a:lnTo>
                      <a:lnTo>
                        <a:pt x="806" y="28"/>
                      </a:lnTo>
                      <a:lnTo>
                        <a:pt x="802" y="30"/>
                      </a:lnTo>
                      <a:lnTo>
                        <a:pt x="798" y="32"/>
                      </a:lnTo>
                      <a:lnTo>
                        <a:pt x="793" y="38"/>
                      </a:lnTo>
                      <a:lnTo>
                        <a:pt x="785" y="42"/>
                      </a:lnTo>
                      <a:lnTo>
                        <a:pt x="778" y="49"/>
                      </a:lnTo>
                      <a:lnTo>
                        <a:pt x="772" y="51"/>
                      </a:lnTo>
                      <a:lnTo>
                        <a:pt x="768" y="55"/>
                      </a:lnTo>
                      <a:lnTo>
                        <a:pt x="760" y="59"/>
                      </a:lnTo>
                      <a:lnTo>
                        <a:pt x="757" y="64"/>
                      </a:lnTo>
                      <a:lnTo>
                        <a:pt x="749" y="66"/>
                      </a:lnTo>
                      <a:lnTo>
                        <a:pt x="743" y="72"/>
                      </a:lnTo>
                      <a:lnTo>
                        <a:pt x="736" y="76"/>
                      </a:lnTo>
                      <a:lnTo>
                        <a:pt x="728" y="82"/>
                      </a:lnTo>
                      <a:lnTo>
                        <a:pt x="721" y="85"/>
                      </a:lnTo>
                      <a:lnTo>
                        <a:pt x="711" y="91"/>
                      </a:lnTo>
                      <a:lnTo>
                        <a:pt x="703" y="99"/>
                      </a:lnTo>
                      <a:lnTo>
                        <a:pt x="694" y="104"/>
                      </a:lnTo>
                      <a:lnTo>
                        <a:pt x="684" y="110"/>
                      </a:lnTo>
                      <a:lnTo>
                        <a:pt x="675" y="116"/>
                      </a:lnTo>
                      <a:lnTo>
                        <a:pt x="664" y="121"/>
                      </a:lnTo>
                      <a:lnTo>
                        <a:pt x="654" y="129"/>
                      </a:lnTo>
                      <a:lnTo>
                        <a:pt x="643" y="135"/>
                      </a:lnTo>
                      <a:lnTo>
                        <a:pt x="631" y="142"/>
                      </a:lnTo>
                      <a:lnTo>
                        <a:pt x="620" y="150"/>
                      </a:lnTo>
                      <a:lnTo>
                        <a:pt x="608" y="158"/>
                      </a:lnTo>
                      <a:lnTo>
                        <a:pt x="595" y="163"/>
                      </a:lnTo>
                      <a:lnTo>
                        <a:pt x="582" y="173"/>
                      </a:lnTo>
                      <a:lnTo>
                        <a:pt x="567" y="180"/>
                      </a:lnTo>
                      <a:lnTo>
                        <a:pt x="553" y="188"/>
                      </a:lnTo>
                      <a:lnTo>
                        <a:pt x="538" y="196"/>
                      </a:lnTo>
                      <a:lnTo>
                        <a:pt x="525" y="203"/>
                      </a:lnTo>
                      <a:lnTo>
                        <a:pt x="510" y="211"/>
                      </a:lnTo>
                      <a:lnTo>
                        <a:pt x="494" y="220"/>
                      </a:lnTo>
                      <a:lnTo>
                        <a:pt x="477" y="230"/>
                      </a:lnTo>
                      <a:lnTo>
                        <a:pt x="462" y="239"/>
                      </a:lnTo>
                      <a:lnTo>
                        <a:pt x="445" y="247"/>
                      </a:lnTo>
                      <a:lnTo>
                        <a:pt x="428" y="256"/>
                      </a:lnTo>
                      <a:lnTo>
                        <a:pt x="411" y="266"/>
                      </a:lnTo>
                      <a:lnTo>
                        <a:pt x="394" y="276"/>
                      </a:lnTo>
                      <a:lnTo>
                        <a:pt x="375" y="283"/>
                      </a:lnTo>
                      <a:lnTo>
                        <a:pt x="358" y="295"/>
                      </a:lnTo>
                      <a:lnTo>
                        <a:pt x="339" y="304"/>
                      </a:lnTo>
                      <a:lnTo>
                        <a:pt x="318" y="314"/>
                      </a:lnTo>
                      <a:lnTo>
                        <a:pt x="297" y="323"/>
                      </a:lnTo>
                      <a:lnTo>
                        <a:pt x="278" y="331"/>
                      </a:lnTo>
                      <a:lnTo>
                        <a:pt x="257" y="340"/>
                      </a:lnTo>
                      <a:lnTo>
                        <a:pt x="236" y="352"/>
                      </a:lnTo>
                      <a:lnTo>
                        <a:pt x="213" y="361"/>
                      </a:lnTo>
                      <a:lnTo>
                        <a:pt x="194" y="372"/>
                      </a:lnTo>
                      <a:lnTo>
                        <a:pt x="171" y="380"/>
                      </a:lnTo>
                      <a:lnTo>
                        <a:pt x="148" y="392"/>
                      </a:lnTo>
                      <a:lnTo>
                        <a:pt x="124" y="401"/>
                      </a:lnTo>
                      <a:lnTo>
                        <a:pt x="101" y="412"/>
                      </a:lnTo>
                      <a:lnTo>
                        <a:pt x="76" y="422"/>
                      </a:lnTo>
                      <a:lnTo>
                        <a:pt x="53" y="433"/>
                      </a:lnTo>
                      <a:lnTo>
                        <a:pt x="29" y="443"/>
                      </a:lnTo>
                      <a:lnTo>
                        <a:pt x="4" y="454"/>
                      </a:lnTo>
                      <a:lnTo>
                        <a:pt x="0" y="4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54" name="Freeform 71">
                  <a:extLst>
                    <a:ext uri="{FF2B5EF4-FFF2-40B4-BE49-F238E27FC236}">
                      <a16:creationId xmlns:a16="http://schemas.microsoft.com/office/drawing/2014/main" id="{280B1417-583D-3F05-1588-85CF445627F2}"/>
                    </a:ext>
                  </a:extLst>
                </p:cNvPr>
                <p:cNvSpPr>
                  <a:spLocks/>
                </p:cNvSpPr>
                <p:nvPr/>
              </p:nvSpPr>
              <p:spPr bwMode="auto">
                <a:xfrm>
                  <a:off x="3359" y="1868"/>
                  <a:ext cx="155" cy="173"/>
                </a:xfrm>
                <a:custGeom>
                  <a:avLst/>
                  <a:gdLst>
                    <a:gd name="T0" fmla="*/ 78 w 156"/>
                    <a:gd name="T1" fmla="*/ 104 h 167"/>
                    <a:gd name="T2" fmla="*/ 70 w 156"/>
                    <a:gd name="T3" fmla="*/ 141 h 167"/>
                    <a:gd name="T4" fmla="*/ 59 w 156"/>
                    <a:gd name="T5" fmla="*/ 180 h 167"/>
                    <a:gd name="T6" fmla="*/ 47 w 156"/>
                    <a:gd name="T7" fmla="*/ 226 h 167"/>
                    <a:gd name="T8" fmla="*/ 38 w 156"/>
                    <a:gd name="T9" fmla="*/ 269 h 167"/>
                    <a:gd name="T10" fmla="*/ 34 w 156"/>
                    <a:gd name="T11" fmla="*/ 317 h 167"/>
                    <a:gd name="T12" fmla="*/ 36 w 156"/>
                    <a:gd name="T13" fmla="*/ 357 h 167"/>
                    <a:gd name="T14" fmla="*/ 49 w 156"/>
                    <a:gd name="T15" fmla="*/ 385 h 167"/>
                    <a:gd name="T16" fmla="*/ 64 w 156"/>
                    <a:gd name="T17" fmla="*/ 381 h 167"/>
                    <a:gd name="T18" fmla="*/ 78 w 156"/>
                    <a:gd name="T19" fmla="*/ 357 h 167"/>
                    <a:gd name="T20" fmla="*/ 78 w 156"/>
                    <a:gd name="T21" fmla="*/ 321 h 167"/>
                    <a:gd name="T22" fmla="*/ 79 w 156"/>
                    <a:gd name="T23" fmla="*/ 285 h 167"/>
                    <a:gd name="T24" fmla="*/ 90 w 156"/>
                    <a:gd name="T25" fmla="*/ 242 h 167"/>
                    <a:gd name="T26" fmla="*/ 106 w 156"/>
                    <a:gd name="T27" fmla="*/ 196 h 167"/>
                    <a:gd name="T28" fmla="*/ 125 w 156"/>
                    <a:gd name="T29" fmla="*/ 269 h 167"/>
                    <a:gd name="T30" fmla="*/ 121 w 156"/>
                    <a:gd name="T31" fmla="*/ 285 h 167"/>
                    <a:gd name="T32" fmla="*/ 111 w 156"/>
                    <a:gd name="T33" fmla="*/ 321 h 167"/>
                    <a:gd name="T34" fmla="*/ 96 w 156"/>
                    <a:gd name="T35" fmla="*/ 368 h 167"/>
                    <a:gd name="T36" fmla="*/ 78 w 156"/>
                    <a:gd name="T37" fmla="*/ 424 h 167"/>
                    <a:gd name="T38" fmla="*/ 78 w 156"/>
                    <a:gd name="T39" fmla="*/ 473 h 167"/>
                    <a:gd name="T40" fmla="*/ 66 w 156"/>
                    <a:gd name="T41" fmla="*/ 500 h 167"/>
                    <a:gd name="T42" fmla="*/ 53 w 156"/>
                    <a:gd name="T43" fmla="*/ 500 h 167"/>
                    <a:gd name="T44" fmla="*/ 43 w 156"/>
                    <a:gd name="T45" fmla="*/ 500 h 167"/>
                    <a:gd name="T46" fmla="*/ 23 w 156"/>
                    <a:gd name="T47" fmla="*/ 459 h 167"/>
                    <a:gd name="T48" fmla="*/ 13 w 156"/>
                    <a:gd name="T49" fmla="*/ 424 h 167"/>
                    <a:gd name="T50" fmla="*/ 7 w 156"/>
                    <a:gd name="T51" fmla="*/ 392 h 167"/>
                    <a:gd name="T52" fmla="*/ 4 w 156"/>
                    <a:gd name="T53" fmla="*/ 357 h 167"/>
                    <a:gd name="T54" fmla="*/ 2 w 156"/>
                    <a:gd name="T55" fmla="*/ 321 h 167"/>
                    <a:gd name="T56" fmla="*/ 0 w 156"/>
                    <a:gd name="T57" fmla="*/ 289 h 167"/>
                    <a:gd name="T58" fmla="*/ 4 w 156"/>
                    <a:gd name="T59" fmla="*/ 251 h 167"/>
                    <a:gd name="T60" fmla="*/ 11 w 156"/>
                    <a:gd name="T61" fmla="*/ 186 h 167"/>
                    <a:gd name="T62" fmla="*/ 23 w 156"/>
                    <a:gd name="T63" fmla="*/ 128 h 167"/>
                    <a:gd name="T64" fmla="*/ 36 w 156"/>
                    <a:gd name="T65" fmla="*/ 70 h 167"/>
                    <a:gd name="T66" fmla="*/ 49 w 156"/>
                    <a:gd name="T67" fmla="*/ 9 h 167"/>
                    <a:gd name="T68" fmla="*/ 64 w 156"/>
                    <a:gd name="T69" fmla="*/ 0 h 167"/>
                    <a:gd name="T70" fmla="*/ 78 w 156"/>
                    <a:gd name="T71" fmla="*/ 97 h 16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6"/>
                    <a:gd name="T109" fmla="*/ 0 h 167"/>
                    <a:gd name="T110" fmla="*/ 156 w 156"/>
                    <a:gd name="T111" fmla="*/ 167 h 16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6" h="167">
                      <a:moveTo>
                        <a:pt x="89" y="34"/>
                      </a:moveTo>
                      <a:lnTo>
                        <a:pt x="85" y="36"/>
                      </a:lnTo>
                      <a:lnTo>
                        <a:pt x="78" y="44"/>
                      </a:lnTo>
                      <a:lnTo>
                        <a:pt x="70" y="47"/>
                      </a:lnTo>
                      <a:lnTo>
                        <a:pt x="64" y="55"/>
                      </a:lnTo>
                      <a:lnTo>
                        <a:pt x="59" y="61"/>
                      </a:lnTo>
                      <a:lnTo>
                        <a:pt x="53" y="70"/>
                      </a:lnTo>
                      <a:lnTo>
                        <a:pt x="47" y="76"/>
                      </a:lnTo>
                      <a:lnTo>
                        <a:pt x="42" y="83"/>
                      </a:lnTo>
                      <a:lnTo>
                        <a:pt x="38" y="91"/>
                      </a:lnTo>
                      <a:lnTo>
                        <a:pt x="36" y="99"/>
                      </a:lnTo>
                      <a:lnTo>
                        <a:pt x="34" y="106"/>
                      </a:lnTo>
                      <a:lnTo>
                        <a:pt x="34" y="114"/>
                      </a:lnTo>
                      <a:lnTo>
                        <a:pt x="36" y="120"/>
                      </a:lnTo>
                      <a:lnTo>
                        <a:pt x="43" y="125"/>
                      </a:lnTo>
                      <a:lnTo>
                        <a:pt x="49" y="129"/>
                      </a:lnTo>
                      <a:lnTo>
                        <a:pt x="57" y="129"/>
                      </a:lnTo>
                      <a:lnTo>
                        <a:pt x="64" y="127"/>
                      </a:lnTo>
                      <a:lnTo>
                        <a:pt x="72" y="125"/>
                      </a:lnTo>
                      <a:lnTo>
                        <a:pt x="80" y="120"/>
                      </a:lnTo>
                      <a:lnTo>
                        <a:pt x="87" y="116"/>
                      </a:lnTo>
                      <a:lnTo>
                        <a:pt x="95" y="108"/>
                      </a:lnTo>
                      <a:lnTo>
                        <a:pt x="104" y="102"/>
                      </a:lnTo>
                      <a:lnTo>
                        <a:pt x="110" y="95"/>
                      </a:lnTo>
                      <a:lnTo>
                        <a:pt x="118" y="87"/>
                      </a:lnTo>
                      <a:lnTo>
                        <a:pt x="121" y="82"/>
                      </a:lnTo>
                      <a:lnTo>
                        <a:pt x="129" y="74"/>
                      </a:lnTo>
                      <a:lnTo>
                        <a:pt x="137" y="66"/>
                      </a:lnTo>
                      <a:lnTo>
                        <a:pt x="140" y="63"/>
                      </a:lnTo>
                      <a:lnTo>
                        <a:pt x="156" y="91"/>
                      </a:lnTo>
                      <a:lnTo>
                        <a:pt x="154" y="91"/>
                      </a:lnTo>
                      <a:lnTo>
                        <a:pt x="152" y="95"/>
                      </a:lnTo>
                      <a:lnTo>
                        <a:pt x="148" y="101"/>
                      </a:lnTo>
                      <a:lnTo>
                        <a:pt x="142" y="108"/>
                      </a:lnTo>
                      <a:lnTo>
                        <a:pt x="135" y="116"/>
                      </a:lnTo>
                      <a:lnTo>
                        <a:pt x="127" y="123"/>
                      </a:lnTo>
                      <a:lnTo>
                        <a:pt x="118" y="133"/>
                      </a:lnTo>
                      <a:lnTo>
                        <a:pt x="108" y="142"/>
                      </a:lnTo>
                      <a:lnTo>
                        <a:pt x="97" y="150"/>
                      </a:lnTo>
                      <a:lnTo>
                        <a:pt x="87" y="158"/>
                      </a:lnTo>
                      <a:lnTo>
                        <a:pt x="76" y="163"/>
                      </a:lnTo>
                      <a:lnTo>
                        <a:pt x="66" y="167"/>
                      </a:lnTo>
                      <a:lnTo>
                        <a:pt x="59" y="167"/>
                      </a:lnTo>
                      <a:lnTo>
                        <a:pt x="53" y="167"/>
                      </a:lnTo>
                      <a:lnTo>
                        <a:pt x="47" y="167"/>
                      </a:lnTo>
                      <a:lnTo>
                        <a:pt x="43" y="167"/>
                      </a:lnTo>
                      <a:lnTo>
                        <a:pt x="32" y="161"/>
                      </a:lnTo>
                      <a:lnTo>
                        <a:pt x="23" y="154"/>
                      </a:lnTo>
                      <a:lnTo>
                        <a:pt x="17" y="148"/>
                      </a:lnTo>
                      <a:lnTo>
                        <a:pt x="13" y="142"/>
                      </a:lnTo>
                      <a:lnTo>
                        <a:pt x="9" y="137"/>
                      </a:lnTo>
                      <a:lnTo>
                        <a:pt x="7" y="131"/>
                      </a:lnTo>
                      <a:lnTo>
                        <a:pt x="4" y="125"/>
                      </a:lnTo>
                      <a:lnTo>
                        <a:pt x="4" y="120"/>
                      </a:lnTo>
                      <a:lnTo>
                        <a:pt x="2" y="114"/>
                      </a:lnTo>
                      <a:lnTo>
                        <a:pt x="2" y="108"/>
                      </a:lnTo>
                      <a:lnTo>
                        <a:pt x="0" y="102"/>
                      </a:lnTo>
                      <a:lnTo>
                        <a:pt x="0" y="97"/>
                      </a:lnTo>
                      <a:lnTo>
                        <a:pt x="2" y="91"/>
                      </a:lnTo>
                      <a:lnTo>
                        <a:pt x="4" y="85"/>
                      </a:lnTo>
                      <a:lnTo>
                        <a:pt x="5" y="74"/>
                      </a:lnTo>
                      <a:lnTo>
                        <a:pt x="11" y="63"/>
                      </a:lnTo>
                      <a:lnTo>
                        <a:pt x="17" y="51"/>
                      </a:lnTo>
                      <a:lnTo>
                        <a:pt x="23" y="42"/>
                      </a:lnTo>
                      <a:lnTo>
                        <a:pt x="30" y="32"/>
                      </a:lnTo>
                      <a:lnTo>
                        <a:pt x="36" y="25"/>
                      </a:lnTo>
                      <a:lnTo>
                        <a:pt x="43" y="15"/>
                      </a:lnTo>
                      <a:lnTo>
                        <a:pt x="49" y="9"/>
                      </a:lnTo>
                      <a:lnTo>
                        <a:pt x="57" y="2"/>
                      </a:lnTo>
                      <a:lnTo>
                        <a:pt x="64" y="0"/>
                      </a:lnTo>
                      <a:lnTo>
                        <a:pt x="89"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55" name="Freeform 72">
                  <a:extLst>
                    <a:ext uri="{FF2B5EF4-FFF2-40B4-BE49-F238E27FC236}">
                      <a16:creationId xmlns:a16="http://schemas.microsoft.com/office/drawing/2014/main" id="{1575624B-481A-3F4C-A321-2A07A3BD802A}"/>
                    </a:ext>
                  </a:extLst>
                </p:cNvPr>
                <p:cNvSpPr>
                  <a:spLocks/>
                </p:cNvSpPr>
                <p:nvPr/>
              </p:nvSpPr>
              <p:spPr bwMode="auto">
                <a:xfrm>
                  <a:off x="3672" y="1927"/>
                  <a:ext cx="201" cy="139"/>
                </a:xfrm>
                <a:custGeom>
                  <a:avLst/>
                  <a:gdLst>
                    <a:gd name="T0" fmla="*/ 67 w 202"/>
                    <a:gd name="T1" fmla="*/ 84 h 133"/>
                    <a:gd name="T2" fmla="*/ 55 w 202"/>
                    <a:gd name="T3" fmla="*/ 143 h 133"/>
                    <a:gd name="T4" fmla="*/ 48 w 202"/>
                    <a:gd name="T5" fmla="*/ 191 h 133"/>
                    <a:gd name="T6" fmla="*/ 40 w 202"/>
                    <a:gd name="T7" fmla="*/ 249 h 133"/>
                    <a:gd name="T8" fmla="*/ 36 w 202"/>
                    <a:gd name="T9" fmla="*/ 298 h 133"/>
                    <a:gd name="T10" fmla="*/ 38 w 202"/>
                    <a:gd name="T11" fmla="*/ 340 h 133"/>
                    <a:gd name="T12" fmla="*/ 50 w 202"/>
                    <a:gd name="T13" fmla="*/ 371 h 133"/>
                    <a:gd name="T14" fmla="*/ 71 w 202"/>
                    <a:gd name="T15" fmla="*/ 388 h 133"/>
                    <a:gd name="T16" fmla="*/ 92 w 202"/>
                    <a:gd name="T17" fmla="*/ 371 h 133"/>
                    <a:gd name="T18" fmla="*/ 101 w 202"/>
                    <a:gd name="T19" fmla="*/ 325 h 133"/>
                    <a:gd name="T20" fmla="*/ 101 w 202"/>
                    <a:gd name="T21" fmla="*/ 264 h 133"/>
                    <a:gd name="T22" fmla="*/ 108 w 202"/>
                    <a:gd name="T23" fmla="*/ 200 h 133"/>
                    <a:gd name="T24" fmla="*/ 119 w 202"/>
                    <a:gd name="T25" fmla="*/ 137 h 133"/>
                    <a:gd name="T26" fmla="*/ 129 w 202"/>
                    <a:gd name="T27" fmla="*/ 65 h 133"/>
                    <a:gd name="T28" fmla="*/ 135 w 202"/>
                    <a:gd name="T29" fmla="*/ 4 h 133"/>
                    <a:gd name="T30" fmla="*/ 171 w 202"/>
                    <a:gd name="T31" fmla="*/ 9 h 133"/>
                    <a:gd name="T32" fmla="*/ 167 w 202"/>
                    <a:gd name="T33" fmla="*/ 59 h 133"/>
                    <a:gd name="T34" fmla="*/ 161 w 202"/>
                    <a:gd name="T35" fmla="*/ 125 h 133"/>
                    <a:gd name="T36" fmla="*/ 156 w 202"/>
                    <a:gd name="T37" fmla="*/ 156 h 133"/>
                    <a:gd name="T38" fmla="*/ 150 w 202"/>
                    <a:gd name="T39" fmla="*/ 209 h 133"/>
                    <a:gd name="T40" fmla="*/ 142 w 202"/>
                    <a:gd name="T41" fmla="*/ 250 h 133"/>
                    <a:gd name="T42" fmla="*/ 135 w 202"/>
                    <a:gd name="T43" fmla="*/ 315 h 133"/>
                    <a:gd name="T44" fmla="*/ 125 w 202"/>
                    <a:gd name="T45" fmla="*/ 355 h 133"/>
                    <a:gd name="T46" fmla="*/ 114 w 202"/>
                    <a:gd name="T47" fmla="*/ 397 h 133"/>
                    <a:gd name="T48" fmla="*/ 101 w 202"/>
                    <a:gd name="T49" fmla="*/ 441 h 133"/>
                    <a:gd name="T50" fmla="*/ 101 w 202"/>
                    <a:gd name="T51" fmla="*/ 474 h 133"/>
                    <a:gd name="T52" fmla="*/ 101 w 202"/>
                    <a:gd name="T53" fmla="*/ 502 h 133"/>
                    <a:gd name="T54" fmla="*/ 88 w 202"/>
                    <a:gd name="T55" fmla="*/ 525 h 133"/>
                    <a:gd name="T56" fmla="*/ 71 w 202"/>
                    <a:gd name="T57" fmla="*/ 525 h 133"/>
                    <a:gd name="T58" fmla="*/ 54 w 202"/>
                    <a:gd name="T59" fmla="*/ 525 h 133"/>
                    <a:gd name="T60" fmla="*/ 35 w 202"/>
                    <a:gd name="T61" fmla="*/ 490 h 133"/>
                    <a:gd name="T62" fmla="*/ 21 w 202"/>
                    <a:gd name="T63" fmla="*/ 469 h 133"/>
                    <a:gd name="T64" fmla="*/ 6 w 202"/>
                    <a:gd name="T65" fmla="*/ 404 h 133"/>
                    <a:gd name="T66" fmla="*/ 0 w 202"/>
                    <a:gd name="T67" fmla="*/ 324 h 133"/>
                    <a:gd name="T68" fmla="*/ 6 w 202"/>
                    <a:gd name="T69" fmla="*/ 232 h 133"/>
                    <a:gd name="T70" fmla="*/ 10 w 202"/>
                    <a:gd name="T71" fmla="*/ 183 h 133"/>
                    <a:gd name="T72" fmla="*/ 16 w 202"/>
                    <a:gd name="T73" fmla="*/ 143 h 133"/>
                    <a:gd name="T74" fmla="*/ 27 w 202"/>
                    <a:gd name="T75" fmla="*/ 71 h 133"/>
                    <a:gd name="T76" fmla="*/ 38 w 202"/>
                    <a:gd name="T77" fmla="*/ 5 h 133"/>
                    <a:gd name="T78" fmla="*/ 48 w 202"/>
                    <a:gd name="T79" fmla="*/ 0 h 133"/>
                    <a:gd name="T80" fmla="*/ 71 w 202"/>
                    <a:gd name="T81" fmla="*/ 77 h 1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2"/>
                    <a:gd name="T124" fmla="*/ 0 h 133"/>
                    <a:gd name="T125" fmla="*/ 202 w 202"/>
                    <a:gd name="T126" fmla="*/ 133 h 13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2" h="133">
                      <a:moveTo>
                        <a:pt x="71" y="21"/>
                      </a:moveTo>
                      <a:lnTo>
                        <a:pt x="67" y="23"/>
                      </a:lnTo>
                      <a:lnTo>
                        <a:pt x="61" y="32"/>
                      </a:lnTo>
                      <a:lnTo>
                        <a:pt x="55" y="36"/>
                      </a:lnTo>
                      <a:lnTo>
                        <a:pt x="52" y="42"/>
                      </a:lnTo>
                      <a:lnTo>
                        <a:pt x="48" y="49"/>
                      </a:lnTo>
                      <a:lnTo>
                        <a:pt x="44" y="57"/>
                      </a:lnTo>
                      <a:lnTo>
                        <a:pt x="40" y="63"/>
                      </a:lnTo>
                      <a:lnTo>
                        <a:pt x="38" y="70"/>
                      </a:lnTo>
                      <a:lnTo>
                        <a:pt x="36" y="76"/>
                      </a:lnTo>
                      <a:lnTo>
                        <a:pt x="36" y="82"/>
                      </a:lnTo>
                      <a:lnTo>
                        <a:pt x="38" y="87"/>
                      </a:lnTo>
                      <a:lnTo>
                        <a:pt x="44" y="93"/>
                      </a:lnTo>
                      <a:lnTo>
                        <a:pt x="50" y="95"/>
                      </a:lnTo>
                      <a:lnTo>
                        <a:pt x="61" y="99"/>
                      </a:lnTo>
                      <a:lnTo>
                        <a:pt x="71" y="99"/>
                      </a:lnTo>
                      <a:lnTo>
                        <a:pt x="82" y="97"/>
                      </a:lnTo>
                      <a:lnTo>
                        <a:pt x="92" y="95"/>
                      </a:lnTo>
                      <a:lnTo>
                        <a:pt x="99" y="91"/>
                      </a:lnTo>
                      <a:lnTo>
                        <a:pt x="109" y="83"/>
                      </a:lnTo>
                      <a:lnTo>
                        <a:pt x="118" y="76"/>
                      </a:lnTo>
                      <a:lnTo>
                        <a:pt x="124" y="68"/>
                      </a:lnTo>
                      <a:lnTo>
                        <a:pt x="133" y="61"/>
                      </a:lnTo>
                      <a:lnTo>
                        <a:pt x="139" y="51"/>
                      </a:lnTo>
                      <a:lnTo>
                        <a:pt x="145" y="43"/>
                      </a:lnTo>
                      <a:lnTo>
                        <a:pt x="150" y="34"/>
                      </a:lnTo>
                      <a:lnTo>
                        <a:pt x="156" y="26"/>
                      </a:lnTo>
                      <a:lnTo>
                        <a:pt x="160" y="17"/>
                      </a:lnTo>
                      <a:lnTo>
                        <a:pt x="164" y="11"/>
                      </a:lnTo>
                      <a:lnTo>
                        <a:pt x="166" y="4"/>
                      </a:lnTo>
                      <a:lnTo>
                        <a:pt x="169" y="0"/>
                      </a:lnTo>
                      <a:lnTo>
                        <a:pt x="202" y="9"/>
                      </a:lnTo>
                      <a:lnTo>
                        <a:pt x="202" y="11"/>
                      </a:lnTo>
                      <a:lnTo>
                        <a:pt x="198" y="15"/>
                      </a:lnTo>
                      <a:lnTo>
                        <a:pt x="196" y="21"/>
                      </a:lnTo>
                      <a:lnTo>
                        <a:pt x="192" y="32"/>
                      </a:lnTo>
                      <a:lnTo>
                        <a:pt x="190" y="36"/>
                      </a:lnTo>
                      <a:lnTo>
                        <a:pt x="187" y="40"/>
                      </a:lnTo>
                      <a:lnTo>
                        <a:pt x="183" y="47"/>
                      </a:lnTo>
                      <a:lnTo>
                        <a:pt x="181" y="53"/>
                      </a:lnTo>
                      <a:lnTo>
                        <a:pt x="177" y="59"/>
                      </a:lnTo>
                      <a:lnTo>
                        <a:pt x="173" y="64"/>
                      </a:lnTo>
                      <a:lnTo>
                        <a:pt x="169" y="72"/>
                      </a:lnTo>
                      <a:lnTo>
                        <a:pt x="166" y="80"/>
                      </a:lnTo>
                      <a:lnTo>
                        <a:pt x="160" y="83"/>
                      </a:lnTo>
                      <a:lnTo>
                        <a:pt x="156" y="91"/>
                      </a:lnTo>
                      <a:lnTo>
                        <a:pt x="149" y="95"/>
                      </a:lnTo>
                      <a:lnTo>
                        <a:pt x="145" y="101"/>
                      </a:lnTo>
                      <a:lnTo>
                        <a:pt x="137" y="106"/>
                      </a:lnTo>
                      <a:lnTo>
                        <a:pt x="131" y="112"/>
                      </a:lnTo>
                      <a:lnTo>
                        <a:pt x="124" y="116"/>
                      </a:lnTo>
                      <a:lnTo>
                        <a:pt x="118" y="121"/>
                      </a:lnTo>
                      <a:lnTo>
                        <a:pt x="111" y="123"/>
                      </a:lnTo>
                      <a:lnTo>
                        <a:pt x="103" y="127"/>
                      </a:lnTo>
                      <a:lnTo>
                        <a:pt x="95" y="129"/>
                      </a:lnTo>
                      <a:lnTo>
                        <a:pt x="88" y="133"/>
                      </a:lnTo>
                      <a:lnTo>
                        <a:pt x="80" y="133"/>
                      </a:lnTo>
                      <a:lnTo>
                        <a:pt x="71" y="133"/>
                      </a:lnTo>
                      <a:lnTo>
                        <a:pt x="61" y="133"/>
                      </a:lnTo>
                      <a:lnTo>
                        <a:pt x="54" y="133"/>
                      </a:lnTo>
                      <a:lnTo>
                        <a:pt x="44" y="129"/>
                      </a:lnTo>
                      <a:lnTo>
                        <a:pt x="35" y="125"/>
                      </a:lnTo>
                      <a:lnTo>
                        <a:pt x="27" y="123"/>
                      </a:lnTo>
                      <a:lnTo>
                        <a:pt x="21" y="120"/>
                      </a:lnTo>
                      <a:lnTo>
                        <a:pt x="12" y="110"/>
                      </a:lnTo>
                      <a:lnTo>
                        <a:pt x="6" y="102"/>
                      </a:lnTo>
                      <a:lnTo>
                        <a:pt x="2" y="91"/>
                      </a:lnTo>
                      <a:lnTo>
                        <a:pt x="0" y="82"/>
                      </a:lnTo>
                      <a:lnTo>
                        <a:pt x="2" y="70"/>
                      </a:lnTo>
                      <a:lnTo>
                        <a:pt x="6" y="59"/>
                      </a:lnTo>
                      <a:lnTo>
                        <a:pt x="8" y="53"/>
                      </a:lnTo>
                      <a:lnTo>
                        <a:pt x="10" y="47"/>
                      </a:lnTo>
                      <a:lnTo>
                        <a:pt x="12" y="42"/>
                      </a:lnTo>
                      <a:lnTo>
                        <a:pt x="16" y="36"/>
                      </a:lnTo>
                      <a:lnTo>
                        <a:pt x="21" y="26"/>
                      </a:lnTo>
                      <a:lnTo>
                        <a:pt x="27" y="19"/>
                      </a:lnTo>
                      <a:lnTo>
                        <a:pt x="33" y="11"/>
                      </a:lnTo>
                      <a:lnTo>
                        <a:pt x="38" y="5"/>
                      </a:lnTo>
                      <a:lnTo>
                        <a:pt x="44" y="2"/>
                      </a:lnTo>
                      <a:lnTo>
                        <a:pt x="48" y="0"/>
                      </a:lnTo>
                      <a:lnTo>
                        <a:pt x="71"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56" name="Freeform 73">
                  <a:extLst>
                    <a:ext uri="{FF2B5EF4-FFF2-40B4-BE49-F238E27FC236}">
                      <a16:creationId xmlns:a16="http://schemas.microsoft.com/office/drawing/2014/main" id="{07597B3D-1116-3A13-E92E-580689A6971D}"/>
                    </a:ext>
                  </a:extLst>
                </p:cNvPr>
                <p:cNvSpPr>
                  <a:spLocks/>
                </p:cNvSpPr>
                <p:nvPr/>
              </p:nvSpPr>
              <p:spPr bwMode="auto">
                <a:xfrm>
                  <a:off x="4222" y="2047"/>
                  <a:ext cx="92" cy="134"/>
                </a:xfrm>
                <a:custGeom>
                  <a:avLst/>
                  <a:gdLst>
                    <a:gd name="T0" fmla="*/ 18 w 94"/>
                    <a:gd name="T1" fmla="*/ 233 h 129"/>
                    <a:gd name="T2" fmla="*/ 18 w 94"/>
                    <a:gd name="T3" fmla="*/ 221 h 129"/>
                    <a:gd name="T4" fmla="*/ 21 w 94"/>
                    <a:gd name="T5" fmla="*/ 205 h 129"/>
                    <a:gd name="T6" fmla="*/ 23 w 94"/>
                    <a:gd name="T7" fmla="*/ 169 h 129"/>
                    <a:gd name="T8" fmla="*/ 23 w 94"/>
                    <a:gd name="T9" fmla="*/ 145 h 129"/>
                    <a:gd name="T10" fmla="*/ 23 w 94"/>
                    <a:gd name="T11" fmla="*/ 125 h 129"/>
                    <a:gd name="T12" fmla="*/ 23 w 94"/>
                    <a:gd name="T13" fmla="*/ 116 h 129"/>
                    <a:gd name="T14" fmla="*/ 23 w 94"/>
                    <a:gd name="T15" fmla="*/ 116 h 129"/>
                    <a:gd name="T16" fmla="*/ 23 w 94"/>
                    <a:gd name="T17" fmla="*/ 125 h 129"/>
                    <a:gd name="T18" fmla="*/ 25 w 94"/>
                    <a:gd name="T19" fmla="*/ 137 h 129"/>
                    <a:gd name="T20" fmla="*/ 26 w 94"/>
                    <a:gd name="T21" fmla="*/ 157 h 129"/>
                    <a:gd name="T22" fmla="*/ 28 w 94"/>
                    <a:gd name="T23" fmla="*/ 176 h 129"/>
                    <a:gd name="T24" fmla="*/ 28 w 94"/>
                    <a:gd name="T25" fmla="*/ 205 h 129"/>
                    <a:gd name="T26" fmla="*/ 26 w 94"/>
                    <a:gd name="T27" fmla="*/ 216 h 129"/>
                    <a:gd name="T28" fmla="*/ 26 w 94"/>
                    <a:gd name="T29" fmla="*/ 233 h 129"/>
                    <a:gd name="T30" fmla="*/ 23 w 94"/>
                    <a:gd name="T31" fmla="*/ 258 h 129"/>
                    <a:gd name="T32" fmla="*/ 23 w 94"/>
                    <a:gd name="T33" fmla="*/ 277 h 129"/>
                    <a:gd name="T34" fmla="*/ 23 w 94"/>
                    <a:gd name="T35" fmla="*/ 289 h 129"/>
                    <a:gd name="T36" fmla="*/ 23 w 94"/>
                    <a:gd name="T37" fmla="*/ 299 h 129"/>
                    <a:gd name="T38" fmla="*/ 23 w 94"/>
                    <a:gd name="T39" fmla="*/ 299 h 129"/>
                    <a:gd name="T40" fmla="*/ 23 w 94"/>
                    <a:gd name="T41" fmla="*/ 304 h 129"/>
                    <a:gd name="T42" fmla="*/ 23 w 94"/>
                    <a:gd name="T43" fmla="*/ 423 h 129"/>
                    <a:gd name="T44" fmla="*/ 23 w 94"/>
                    <a:gd name="T45" fmla="*/ 412 h 129"/>
                    <a:gd name="T46" fmla="*/ 23 w 94"/>
                    <a:gd name="T47" fmla="*/ 394 h 129"/>
                    <a:gd name="T48" fmla="*/ 25 w 94"/>
                    <a:gd name="T49" fmla="*/ 384 h 129"/>
                    <a:gd name="T50" fmla="*/ 30 w 94"/>
                    <a:gd name="T51" fmla="*/ 370 h 129"/>
                    <a:gd name="T52" fmla="*/ 38 w 94"/>
                    <a:gd name="T53" fmla="*/ 350 h 129"/>
                    <a:gd name="T54" fmla="*/ 42 w 94"/>
                    <a:gd name="T55" fmla="*/ 330 h 129"/>
                    <a:gd name="T56" fmla="*/ 45 w 94"/>
                    <a:gd name="T57" fmla="*/ 311 h 129"/>
                    <a:gd name="T58" fmla="*/ 48 w 94"/>
                    <a:gd name="T59" fmla="*/ 282 h 129"/>
                    <a:gd name="T60" fmla="*/ 50 w 94"/>
                    <a:gd name="T61" fmla="*/ 251 h 129"/>
                    <a:gd name="T62" fmla="*/ 51 w 94"/>
                    <a:gd name="T63" fmla="*/ 221 h 129"/>
                    <a:gd name="T64" fmla="*/ 51 w 94"/>
                    <a:gd name="T65" fmla="*/ 183 h 129"/>
                    <a:gd name="T66" fmla="*/ 51 w 94"/>
                    <a:gd name="T67" fmla="*/ 145 h 129"/>
                    <a:gd name="T68" fmla="*/ 50 w 94"/>
                    <a:gd name="T69" fmla="*/ 132 h 129"/>
                    <a:gd name="T70" fmla="*/ 50 w 94"/>
                    <a:gd name="T71" fmla="*/ 108 h 129"/>
                    <a:gd name="T72" fmla="*/ 48 w 94"/>
                    <a:gd name="T73" fmla="*/ 86 h 129"/>
                    <a:gd name="T74" fmla="*/ 46 w 94"/>
                    <a:gd name="T75" fmla="*/ 71 h 129"/>
                    <a:gd name="T76" fmla="*/ 45 w 94"/>
                    <a:gd name="T77" fmla="*/ 61 h 129"/>
                    <a:gd name="T78" fmla="*/ 43 w 94"/>
                    <a:gd name="T79" fmla="*/ 49 h 129"/>
                    <a:gd name="T80" fmla="*/ 39 w 94"/>
                    <a:gd name="T81" fmla="*/ 5 h 129"/>
                    <a:gd name="T82" fmla="*/ 30 w 94"/>
                    <a:gd name="T83" fmla="*/ 2 h 129"/>
                    <a:gd name="T84" fmla="*/ 25 w 94"/>
                    <a:gd name="T85" fmla="*/ 0 h 129"/>
                    <a:gd name="T86" fmla="*/ 23 w 94"/>
                    <a:gd name="T87" fmla="*/ 0 h 129"/>
                    <a:gd name="T88" fmla="*/ 23 w 94"/>
                    <a:gd name="T89" fmla="*/ 2 h 129"/>
                    <a:gd name="T90" fmla="*/ 23 w 94"/>
                    <a:gd name="T91" fmla="*/ 5 h 129"/>
                    <a:gd name="T92" fmla="*/ 23 w 94"/>
                    <a:gd name="T93" fmla="*/ 9 h 129"/>
                    <a:gd name="T94" fmla="*/ 18 w 94"/>
                    <a:gd name="T95" fmla="*/ 57 h 129"/>
                    <a:gd name="T96" fmla="*/ 12 w 94"/>
                    <a:gd name="T97" fmla="*/ 71 h 129"/>
                    <a:gd name="T98" fmla="*/ 8 w 94"/>
                    <a:gd name="T99" fmla="*/ 86 h 129"/>
                    <a:gd name="T100" fmla="*/ 4 w 94"/>
                    <a:gd name="T101" fmla="*/ 108 h 129"/>
                    <a:gd name="T102" fmla="*/ 0 w 94"/>
                    <a:gd name="T103" fmla="*/ 137 h 129"/>
                    <a:gd name="T104" fmla="*/ 18 w 94"/>
                    <a:gd name="T105" fmla="*/ 233 h 129"/>
                    <a:gd name="T106" fmla="*/ 18 w 94"/>
                    <a:gd name="T107" fmla="*/ 233 h 1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4"/>
                    <a:gd name="T163" fmla="*/ 0 h 129"/>
                    <a:gd name="T164" fmla="*/ 94 w 94"/>
                    <a:gd name="T165" fmla="*/ 129 h 12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4" h="129">
                      <a:moveTo>
                        <a:pt x="18" y="72"/>
                      </a:moveTo>
                      <a:lnTo>
                        <a:pt x="18" y="68"/>
                      </a:lnTo>
                      <a:lnTo>
                        <a:pt x="21" y="63"/>
                      </a:lnTo>
                      <a:lnTo>
                        <a:pt x="27" y="53"/>
                      </a:lnTo>
                      <a:lnTo>
                        <a:pt x="33" y="45"/>
                      </a:lnTo>
                      <a:lnTo>
                        <a:pt x="40" y="38"/>
                      </a:lnTo>
                      <a:lnTo>
                        <a:pt x="46" y="36"/>
                      </a:lnTo>
                      <a:lnTo>
                        <a:pt x="48" y="36"/>
                      </a:lnTo>
                      <a:lnTo>
                        <a:pt x="52" y="38"/>
                      </a:lnTo>
                      <a:lnTo>
                        <a:pt x="56" y="42"/>
                      </a:lnTo>
                      <a:lnTo>
                        <a:pt x="57" y="49"/>
                      </a:lnTo>
                      <a:lnTo>
                        <a:pt x="59" y="55"/>
                      </a:lnTo>
                      <a:lnTo>
                        <a:pt x="59" y="63"/>
                      </a:lnTo>
                      <a:lnTo>
                        <a:pt x="57" y="66"/>
                      </a:lnTo>
                      <a:lnTo>
                        <a:pt x="57" y="72"/>
                      </a:lnTo>
                      <a:lnTo>
                        <a:pt x="52" y="80"/>
                      </a:lnTo>
                      <a:lnTo>
                        <a:pt x="46" y="85"/>
                      </a:lnTo>
                      <a:lnTo>
                        <a:pt x="38" y="89"/>
                      </a:lnTo>
                      <a:lnTo>
                        <a:pt x="33" y="91"/>
                      </a:lnTo>
                      <a:lnTo>
                        <a:pt x="27" y="91"/>
                      </a:lnTo>
                      <a:lnTo>
                        <a:pt x="25" y="93"/>
                      </a:lnTo>
                      <a:lnTo>
                        <a:pt x="37" y="129"/>
                      </a:lnTo>
                      <a:lnTo>
                        <a:pt x="40" y="127"/>
                      </a:lnTo>
                      <a:lnTo>
                        <a:pt x="50" y="121"/>
                      </a:lnTo>
                      <a:lnTo>
                        <a:pt x="56" y="118"/>
                      </a:lnTo>
                      <a:lnTo>
                        <a:pt x="61" y="114"/>
                      </a:lnTo>
                      <a:lnTo>
                        <a:pt x="69" y="108"/>
                      </a:lnTo>
                      <a:lnTo>
                        <a:pt x="76" y="102"/>
                      </a:lnTo>
                      <a:lnTo>
                        <a:pt x="82" y="95"/>
                      </a:lnTo>
                      <a:lnTo>
                        <a:pt x="88" y="87"/>
                      </a:lnTo>
                      <a:lnTo>
                        <a:pt x="92" y="78"/>
                      </a:lnTo>
                      <a:lnTo>
                        <a:pt x="94" y="68"/>
                      </a:lnTo>
                      <a:lnTo>
                        <a:pt x="94" y="57"/>
                      </a:lnTo>
                      <a:lnTo>
                        <a:pt x="94" y="45"/>
                      </a:lnTo>
                      <a:lnTo>
                        <a:pt x="92" y="40"/>
                      </a:lnTo>
                      <a:lnTo>
                        <a:pt x="92" y="34"/>
                      </a:lnTo>
                      <a:lnTo>
                        <a:pt x="88" y="28"/>
                      </a:lnTo>
                      <a:lnTo>
                        <a:pt x="84" y="23"/>
                      </a:lnTo>
                      <a:lnTo>
                        <a:pt x="82" y="19"/>
                      </a:lnTo>
                      <a:lnTo>
                        <a:pt x="78" y="13"/>
                      </a:lnTo>
                      <a:lnTo>
                        <a:pt x="71" y="5"/>
                      </a:lnTo>
                      <a:lnTo>
                        <a:pt x="61" y="2"/>
                      </a:lnTo>
                      <a:lnTo>
                        <a:pt x="56" y="0"/>
                      </a:lnTo>
                      <a:lnTo>
                        <a:pt x="48" y="0"/>
                      </a:lnTo>
                      <a:lnTo>
                        <a:pt x="42" y="2"/>
                      </a:lnTo>
                      <a:lnTo>
                        <a:pt x="35" y="5"/>
                      </a:lnTo>
                      <a:lnTo>
                        <a:pt x="25" y="9"/>
                      </a:lnTo>
                      <a:lnTo>
                        <a:pt x="18" y="17"/>
                      </a:lnTo>
                      <a:lnTo>
                        <a:pt x="12" y="23"/>
                      </a:lnTo>
                      <a:lnTo>
                        <a:pt x="8" y="28"/>
                      </a:lnTo>
                      <a:lnTo>
                        <a:pt x="4" y="34"/>
                      </a:lnTo>
                      <a:lnTo>
                        <a:pt x="0" y="42"/>
                      </a:lnTo>
                      <a:lnTo>
                        <a:pt x="18"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57" name="Freeform 74">
                  <a:extLst>
                    <a:ext uri="{FF2B5EF4-FFF2-40B4-BE49-F238E27FC236}">
                      <a16:creationId xmlns:a16="http://schemas.microsoft.com/office/drawing/2014/main" id="{F2C28424-4386-01C7-D01F-54A54E42E937}"/>
                    </a:ext>
                  </a:extLst>
                </p:cNvPr>
                <p:cNvSpPr>
                  <a:spLocks/>
                </p:cNvSpPr>
                <p:nvPr/>
              </p:nvSpPr>
              <p:spPr bwMode="auto">
                <a:xfrm>
                  <a:off x="4192" y="1954"/>
                  <a:ext cx="174" cy="279"/>
                </a:xfrm>
                <a:custGeom>
                  <a:avLst/>
                  <a:gdLst>
                    <a:gd name="T0" fmla="*/ 13 w 175"/>
                    <a:gd name="T1" fmla="*/ 235 h 271"/>
                    <a:gd name="T2" fmla="*/ 17 w 175"/>
                    <a:gd name="T3" fmla="*/ 214 h 271"/>
                    <a:gd name="T4" fmla="*/ 23 w 175"/>
                    <a:gd name="T5" fmla="*/ 178 h 271"/>
                    <a:gd name="T6" fmla="*/ 34 w 175"/>
                    <a:gd name="T7" fmla="*/ 143 h 271"/>
                    <a:gd name="T8" fmla="*/ 48 w 175"/>
                    <a:gd name="T9" fmla="*/ 106 h 271"/>
                    <a:gd name="T10" fmla="*/ 65 w 175"/>
                    <a:gd name="T11" fmla="*/ 81 h 271"/>
                    <a:gd name="T12" fmla="*/ 80 w 175"/>
                    <a:gd name="T13" fmla="*/ 81 h 271"/>
                    <a:gd name="T14" fmla="*/ 87 w 175"/>
                    <a:gd name="T15" fmla="*/ 91 h 271"/>
                    <a:gd name="T16" fmla="*/ 87 w 175"/>
                    <a:gd name="T17" fmla="*/ 106 h 271"/>
                    <a:gd name="T18" fmla="*/ 87 w 175"/>
                    <a:gd name="T19" fmla="*/ 139 h 271"/>
                    <a:gd name="T20" fmla="*/ 94 w 175"/>
                    <a:gd name="T21" fmla="*/ 163 h 271"/>
                    <a:gd name="T22" fmla="*/ 100 w 175"/>
                    <a:gd name="T23" fmla="*/ 202 h 271"/>
                    <a:gd name="T24" fmla="*/ 104 w 175"/>
                    <a:gd name="T25" fmla="*/ 247 h 271"/>
                    <a:gd name="T26" fmla="*/ 106 w 175"/>
                    <a:gd name="T27" fmla="*/ 283 h 271"/>
                    <a:gd name="T28" fmla="*/ 108 w 175"/>
                    <a:gd name="T29" fmla="*/ 315 h 271"/>
                    <a:gd name="T30" fmla="*/ 106 w 175"/>
                    <a:gd name="T31" fmla="*/ 347 h 271"/>
                    <a:gd name="T32" fmla="*/ 104 w 175"/>
                    <a:gd name="T33" fmla="*/ 381 h 271"/>
                    <a:gd name="T34" fmla="*/ 98 w 175"/>
                    <a:gd name="T35" fmla="*/ 414 h 271"/>
                    <a:gd name="T36" fmla="*/ 93 w 175"/>
                    <a:gd name="T37" fmla="*/ 452 h 271"/>
                    <a:gd name="T38" fmla="*/ 87 w 175"/>
                    <a:gd name="T39" fmla="*/ 479 h 271"/>
                    <a:gd name="T40" fmla="*/ 87 w 175"/>
                    <a:gd name="T41" fmla="*/ 510 h 271"/>
                    <a:gd name="T42" fmla="*/ 84 w 175"/>
                    <a:gd name="T43" fmla="*/ 539 h 271"/>
                    <a:gd name="T44" fmla="*/ 63 w 175"/>
                    <a:gd name="T45" fmla="*/ 564 h 271"/>
                    <a:gd name="T46" fmla="*/ 72 w 175"/>
                    <a:gd name="T47" fmla="*/ 661 h 271"/>
                    <a:gd name="T48" fmla="*/ 86 w 175"/>
                    <a:gd name="T49" fmla="*/ 642 h 271"/>
                    <a:gd name="T50" fmla="*/ 87 w 175"/>
                    <a:gd name="T51" fmla="*/ 616 h 271"/>
                    <a:gd name="T52" fmla="*/ 87 w 175"/>
                    <a:gd name="T53" fmla="*/ 589 h 271"/>
                    <a:gd name="T54" fmla="*/ 93 w 175"/>
                    <a:gd name="T55" fmla="*/ 570 h 271"/>
                    <a:gd name="T56" fmla="*/ 106 w 175"/>
                    <a:gd name="T57" fmla="*/ 535 h 271"/>
                    <a:gd name="T58" fmla="*/ 117 w 175"/>
                    <a:gd name="T59" fmla="*/ 502 h 271"/>
                    <a:gd name="T60" fmla="*/ 127 w 175"/>
                    <a:gd name="T61" fmla="*/ 463 h 271"/>
                    <a:gd name="T62" fmla="*/ 134 w 175"/>
                    <a:gd name="T63" fmla="*/ 414 h 271"/>
                    <a:gd name="T64" fmla="*/ 140 w 175"/>
                    <a:gd name="T65" fmla="*/ 368 h 271"/>
                    <a:gd name="T66" fmla="*/ 144 w 175"/>
                    <a:gd name="T67" fmla="*/ 324 h 271"/>
                    <a:gd name="T68" fmla="*/ 144 w 175"/>
                    <a:gd name="T69" fmla="*/ 297 h 271"/>
                    <a:gd name="T70" fmla="*/ 142 w 175"/>
                    <a:gd name="T71" fmla="*/ 267 h 271"/>
                    <a:gd name="T72" fmla="*/ 142 w 175"/>
                    <a:gd name="T73" fmla="*/ 235 h 271"/>
                    <a:gd name="T74" fmla="*/ 140 w 175"/>
                    <a:gd name="T75" fmla="*/ 208 h 271"/>
                    <a:gd name="T76" fmla="*/ 136 w 175"/>
                    <a:gd name="T77" fmla="*/ 173 h 271"/>
                    <a:gd name="T78" fmla="*/ 131 w 175"/>
                    <a:gd name="T79" fmla="*/ 143 h 271"/>
                    <a:gd name="T80" fmla="*/ 125 w 175"/>
                    <a:gd name="T81" fmla="*/ 106 h 271"/>
                    <a:gd name="T82" fmla="*/ 121 w 175"/>
                    <a:gd name="T83" fmla="*/ 81 h 271"/>
                    <a:gd name="T84" fmla="*/ 113 w 175"/>
                    <a:gd name="T85" fmla="*/ 65 h 271"/>
                    <a:gd name="T86" fmla="*/ 96 w 175"/>
                    <a:gd name="T87" fmla="*/ 49 h 271"/>
                    <a:gd name="T88" fmla="*/ 87 w 175"/>
                    <a:gd name="T89" fmla="*/ 8 h 271"/>
                    <a:gd name="T90" fmla="*/ 87 w 175"/>
                    <a:gd name="T91" fmla="*/ 2 h 271"/>
                    <a:gd name="T92" fmla="*/ 78 w 175"/>
                    <a:gd name="T93" fmla="*/ 0 h 271"/>
                    <a:gd name="T94" fmla="*/ 65 w 175"/>
                    <a:gd name="T95" fmla="*/ 2 h 271"/>
                    <a:gd name="T96" fmla="*/ 53 w 175"/>
                    <a:gd name="T97" fmla="*/ 4 h 271"/>
                    <a:gd name="T98" fmla="*/ 40 w 175"/>
                    <a:gd name="T99" fmla="*/ 12 h 271"/>
                    <a:gd name="T100" fmla="*/ 29 w 175"/>
                    <a:gd name="T101" fmla="*/ 53 h 271"/>
                    <a:gd name="T102" fmla="*/ 15 w 175"/>
                    <a:gd name="T103" fmla="*/ 81 h 271"/>
                    <a:gd name="T104" fmla="*/ 6 w 175"/>
                    <a:gd name="T105" fmla="*/ 118 h 271"/>
                    <a:gd name="T106" fmla="*/ 2 w 175"/>
                    <a:gd name="T107" fmla="*/ 145 h 271"/>
                    <a:gd name="T108" fmla="*/ 13 w 175"/>
                    <a:gd name="T109" fmla="*/ 238 h 2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5"/>
                    <a:gd name="T166" fmla="*/ 0 h 271"/>
                    <a:gd name="T167" fmla="*/ 175 w 175"/>
                    <a:gd name="T168" fmla="*/ 271 h 2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5" h="271">
                      <a:moveTo>
                        <a:pt x="13" y="97"/>
                      </a:moveTo>
                      <a:lnTo>
                        <a:pt x="13" y="96"/>
                      </a:lnTo>
                      <a:lnTo>
                        <a:pt x="15" y="92"/>
                      </a:lnTo>
                      <a:lnTo>
                        <a:pt x="17" y="86"/>
                      </a:lnTo>
                      <a:lnTo>
                        <a:pt x="19" y="80"/>
                      </a:lnTo>
                      <a:lnTo>
                        <a:pt x="23" y="73"/>
                      </a:lnTo>
                      <a:lnTo>
                        <a:pt x="29" y="65"/>
                      </a:lnTo>
                      <a:lnTo>
                        <a:pt x="34" y="58"/>
                      </a:lnTo>
                      <a:lnTo>
                        <a:pt x="40" y="52"/>
                      </a:lnTo>
                      <a:lnTo>
                        <a:pt x="48" y="44"/>
                      </a:lnTo>
                      <a:lnTo>
                        <a:pt x="55" y="39"/>
                      </a:lnTo>
                      <a:lnTo>
                        <a:pt x="65" y="35"/>
                      </a:lnTo>
                      <a:lnTo>
                        <a:pt x="74" y="35"/>
                      </a:lnTo>
                      <a:lnTo>
                        <a:pt x="80" y="35"/>
                      </a:lnTo>
                      <a:lnTo>
                        <a:pt x="86" y="37"/>
                      </a:lnTo>
                      <a:lnTo>
                        <a:pt x="91" y="39"/>
                      </a:lnTo>
                      <a:lnTo>
                        <a:pt x="97" y="40"/>
                      </a:lnTo>
                      <a:lnTo>
                        <a:pt x="103" y="44"/>
                      </a:lnTo>
                      <a:lnTo>
                        <a:pt x="108" y="50"/>
                      </a:lnTo>
                      <a:lnTo>
                        <a:pt x="116" y="56"/>
                      </a:lnTo>
                      <a:lnTo>
                        <a:pt x="124" y="63"/>
                      </a:lnTo>
                      <a:lnTo>
                        <a:pt x="125" y="67"/>
                      </a:lnTo>
                      <a:lnTo>
                        <a:pt x="127" y="73"/>
                      </a:lnTo>
                      <a:lnTo>
                        <a:pt x="131" y="82"/>
                      </a:lnTo>
                      <a:lnTo>
                        <a:pt x="133" y="90"/>
                      </a:lnTo>
                      <a:lnTo>
                        <a:pt x="135" y="101"/>
                      </a:lnTo>
                      <a:lnTo>
                        <a:pt x="137" y="107"/>
                      </a:lnTo>
                      <a:lnTo>
                        <a:pt x="137" y="115"/>
                      </a:lnTo>
                      <a:lnTo>
                        <a:pt x="137" y="120"/>
                      </a:lnTo>
                      <a:lnTo>
                        <a:pt x="139" y="128"/>
                      </a:lnTo>
                      <a:lnTo>
                        <a:pt x="137" y="134"/>
                      </a:lnTo>
                      <a:lnTo>
                        <a:pt x="137" y="141"/>
                      </a:lnTo>
                      <a:lnTo>
                        <a:pt x="135" y="147"/>
                      </a:lnTo>
                      <a:lnTo>
                        <a:pt x="135" y="155"/>
                      </a:lnTo>
                      <a:lnTo>
                        <a:pt x="131" y="160"/>
                      </a:lnTo>
                      <a:lnTo>
                        <a:pt x="129" y="168"/>
                      </a:lnTo>
                      <a:lnTo>
                        <a:pt x="125" y="175"/>
                      </a:lnTo>
                      <a:lnTo>
                        <a:pt x="124" y="183"/>
                      </a:lnTo>
                      <a:lnTo>
                        <a:pt x="118" y="189"/>
                      </a:lnTo>
                      <a:lnTo>
                        <a:pt x="112" y="194"/>
                      </a:lnTo>
                      <a:lnTo>
                        <a:pt x="106" y="202"/>
                      </a:lnTo>
                      <a:lnTo>
                        <a:pt x="99" y="208"/>
                      </a:lnTo>
                      <a:lnTo>
                        <a:pt x="91" y="213"/>
                      </a:lnTo>
                      <a:lnTo>
                        <a:pt x="84" y="219"/>
                      </a:lnTo>
                      <a:lnTo>
                        <a:pt x="72" y="225"/>
                      </a:lnTo>
                      <a:lnTo>
                        <a:pt x="63" y="229"/>
                      </a:lnTo>
                      <a:lnTo>
                        <a:pt x="72" y="271"/>
                      </a:lnTo>
                      <a:lnTo>
                        <a:pt x="72" y="269"/>
                      </a:lnTo>
                      <a:lnTo>
                        <a:pt x="78" y="267"/>
                      </a:lnTo>
                      <a:lnTo>
                        <a:pt x="86" y="261"/>
                      </a:lnTo>
                      <a:lnTo>
                        <a:pt x="95" y="255"/>
                      </a:lnTo>
                      <a:lnTo>
                        <a:pt x="99" y="250"/>
                      </a:lnTo>
                      <a:lnTo>
                        <a:pt x="106" y="246"/>
                      </a:lnTo>
                      <a:lnTo>
                        <a:pt x="112" y="240"/>
                      </a:lnTo>
                      <a:lnTo>
                        <a:pt x="118" y="236"/>
                      </a:lnTo>
                      <a:lnTo>
                        <a:pt x="124" y="231"/>
                      </a:lnTo>
                      <a:lnTo>
                        <a:pt x="131" y="225"/>
                      </a:lnTo>
                      <a:lnTo>
                        <a:pt x="137" y="217"/>
                      </a:lnTo>
                      <a:lnTo>
                        <a:pt x="143" y="212"/>
                      </a:lnTo>
                      <a:lnTo>
                        <a:pt x="148" y="204"/>
                      </a:lnTo>
                      <a:lnTo>
                        <a:pt x="154" y="194"/>
                      </a:lnTo>
                      <a:lnTo>
                        <a:pt x="158" y="187"/>
                      </a:lnTo>
                      <a:lnTo>
                        <a:pt x="162" y="177"/>
                      </a:lnTo>
                      <a:lnTo>
                        <a:pt x="165" y="168"/>
                      </a:lnTo>
                      <a:lnTo>
                        <a:pt x="169" y="158"/>
                      </a:lnTo>
                      <a:lnTo>
                        <a:pt x="171" y="149"/>
                      </a:lnTo>
                      <a:lnTo>
                        <a:pt x="175" y="137"/>
                      </a:lnTo>
                      <a:lnTo>
                        <a:pt x="175" y="132"/>
                      </a:lnTo>
                      <a:lnTo>
                        <a:pt x="175" y="126"/>
                      </a:lnTo>
                      <a:lnTo>
                        <a:pt x="175" y="120"/>
                      </a:lnTo>
                      <a:lnTo>
                        <a:pt x="175" y="115"/>
                      </a:lnTo>
                      <a:lnTo>
                        <a:pt x="173" y="109"/>
                      </a:lnTo>
                      <a:lnTo>
                        <a:pt x="173" y="101"/>
                      </a:lnTo>
                      <a:lnTo>
                        <a:pt x="173" y="96"/>
                      </a:lnTo>
                      <a:lnTo>
                        <a:pt x="173" y="92"/>
                      </a:lnTo>
                      <a:lnTo>
                        <a:pt x="171" y="84"/>
                      </a:lnTo>
                      <a:lnTo>
                        <a:pt x="169" y="77"/>
                      </a:lnTo>
                      <a:lnTo>
                        <a:pt x="167" y="71"/>
                      </a:lnTo>
                      <a:lnTo>
                        <a:pt x="165" y="63"/>
                      </a:lnTo>
                      <a:lnTo>
                        <a:pt x="162" y="58"/>
                      </a:lnTo>
                      <a:lnTo>
                        <a:pt x="160" y="50"/>
                      </a:lnTo>
                      <a:lnTo>
                        <a:pt x="156" y="44"/>
                      </a:lnTo>
                      <a:lnTo>
                        <a:pt x="154" y="37"/>
                      </a:lnTo>
                      <a:lnTo>
                        <a:pt x="152" y="35"/>
                      </a:lnTo>
                      <a:lnTo>
                        <a:pt x="148" y="33"/>
                      </a:lnTo>
                      <a:lnTo>
                        <a:pt x="144" y="27"/>
                      </a:lnTo>
                      <a:lnTo>
                        <a:pt x="137" y="23"/>
                      </a:lnTo>
                      <a:lnTo>
                        <a:pt x="127" y="18"/>
                      </a:lnTo>
                      <a:lnTo>
                        <a:pt x="120" y="12"/>
                      </a:lnTo>
                      <a:lnTo>
                        <a:pt x="108" y="8"/>
                      </a:lnTo>
                      <a:lnTo>
                        <a:pt x="99" y="4"/>
                      </a:lnTo>
                      <a:lnTo>
                        <a:pt x="91" y="2"/>
                      </a:lnTo>
                      <a:lnTo>
                        <a:pt x="86" y="2"/>
                      </a:lnTo>
                      <a:lnTo>
                        <a:pt x="78" y="0"/>
                      </a:lnTo>
                      <a:lnTo>
                        <a:pt x="72" y="2"/>
                      </a:lnTo>
                      <a:lnTo>
                        <a:pt x="65" y="2"/>
                      </a:lnTo>
                      <a:lnTo>
                        <a:pt x="59" y="2"/>
                      </a:lnTo>
                      <a:lnTo>
                        <a:pt x="53" y="4"/>
                      </a:lnTo>
                      <a:lnTo>
                        <a:pt x="48" y="8"/>
                      </a:lnTo>
                      <a:lnTo>
                        <a:pt x="40" y="12"/>
                      </a:lnTo>
                      <a:lnTo>
                        <a:pt x="34" y="16"/>
                      </a:lnTo>
                      <a:lnTo>
                        <a:pt x="29" y="21"/>
                      </a:lnTo>
                      <a:lnTo>
                        <a:pt x="23" y="27"/>
                      </a:lnTo>
                      <a:lnTo>
                        <a:pt x="15" y="35"/>
                      </a:lnTo>
                      <a:lnTo>
                        <a:pt x="10" y="44"/>
                      </a:lnTo>
                      <a:lnTo>
                        <a:pt x="6" y="48"/>
                      </a:lnTo>
                      <a:lnTo>
                        <a:pt x="4" y="52"/>
                      </a:lnTo>
                      <a:lnTo>
                        <a:pt x="2" y="59"/>
                      </a:lnTo>
                      <a:lnTo>
                        <a:pt x="0" y="65"/>
                      </a:lnTo>
                      <a:lnTo>
                        <a:pt x="13" y="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58" name="Freeform 75">
                  <a:extLst>
                    <a:ext uri="{FF2B5EF4-FFF2-40B4-BE49-F238E27FC236}">
                      <a16:creationId xmlns:a16="http://schemas.microsoft.com/office/drawing/2014/main" id="{16B42DB9-FC21-48F3-8D40-ECB05EBC0553}"/>
                    </a:ext>
                  </a:extLst>
                </p:cNvPr>
                <p:cNvSpPr>
                  <a:spLocks/>
                </p:cNvSpPr>
                <p:nvPr/>
              </p:nvSpPr>
              <p:spPr bwMode="auto">
                <a:xfrm>
                  <a:off x="3351" y="2763"/>
                  <a:ext cx="40" cy="38"/>
                </a:xfrm>
                <a:custGeom>
                  <a:avLst/>
                  <a:gdLst>
                    <a:gd name="T0" fmla="*/ 17 w 40"/>
                    <a:gd name="T1" fmla="*/ 182 h 36"/>
                    <a:gd name="T2" fmla="*/ 15 w 40"/>
                    <a:gd name="T3" fmla="*/ 182 h 36"/>
                    <a:gd name="T4" fmla="*/ 12 w 40"/>
                    <a:gd name="T5" fmla="*/ 172 h 36"/>
                    <a:gd name="T6" fmla="*/ 8 w 40"/>
                    <a:gd name="T7" fmla="*/ 154 h 36"/>
                    <a:gd name="T8" fmla="*/ 4 w 40"/>
                    <a:gd name="T9" fmla="*/ 143 h 36"/>
                    <a:gd name="T10" fmla="*/ 0 w 40"/>
                    <a:gd name="T11" fmla="*/ 109 h 36"/>
                    <a:gd name="T12" fmla="*/ 0 w 40"/>
                    <a:gd name="T13" fmla="*/ 88 h 36"/>
                    <a:gd name="T14" fmla="*/ 2 w 40"/>
                    <a:gd name="T15" fmla="*/ 63 h 36"/>
                    <a:gd name="T16" fmla="*/ 12 w 40"/>
                    <a:gd name="T17" fmla="*/ 6 h 36"/>
                    <a:gd name="T18" fmla="*/ 21 w 40"/>
                    <a:gd name="T19" fmla="*/ 2 h 36"/>
                    <a:gd name="T20" fmla="*/ 29 w 40"/>
                    <a:gd name="T21" fmla="*/ 0 h 36"/>
                    <a:gd name="T22" fmla="*/ 33 w 40"/>
                    <a:gd name="T23" fmla="*/ 2 h 36"/>
                    <a:gd name="T24" fmla="*/ 36 w 40"/>
                    <a:gd name="T25" fmla="*/ 7 h 36"/>
                    <a:gd name="T26" fmla="*/ 38 w 40"/>
                    <a:gd name="T27" fmla="*/ 63 h 36"/>
                    <a:gd name="T28" fmla="*/ 40 w 40"/>
                    <a:gd name="T29" fmla="*/ 88 h 36"/>
                    <a:gd name="T30" fmla="*/ 40 w 40"/>
                    <a:gd name="T31" fmla="*/ 109 h 36"/>
                    <a:gd name="T32" fmla="*/ 40 w 40"/>
                    <a:gd name="T33" fmla="*/ 121 h 36"/>
                    <a:gd name="T34" fmla="*/ 40 w 40"/>
                    <a:gd name="T35" fmla="*/ 143 h 36"/>
                    <a:gd name="T36" fmla="*/ 36 w 40"/>
                    <a:gd name="T37" fmla="*/ 172 h 36"/>
                    <a:gd name="T38" fmla="*/ 33 w 40"/>
                    <a:gd name="T39" fmla="*/ 182 h 36"/>
                    <a:gd name="T40" fmla="*/ 29 w 40"/>
                    <a:gd name="T41" fmla="*/ 192 h 36"/>
                    <a:gd name="T42" fmla="*/ 23 w 40"/>
                    <a:gd name="T43" fmla="*/ 192 h 36"/>
                    <a:gd name="T44" fmla="*/ 17 w 40"/>
                    <a:gd name="T45" fmla="*/ 182 h 36"/>
                    <a:gd name="T46" fmla="*/ 17 w 40"/>
                    <a:gd name="T47" fmla="*/ 182 h 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0"/>
                    <a:gd name="T73" fmla="*/ 0 h 36"/>
                    <a:gd name="T74" fmla="*/ 40 w 40"/>
                    <a:gd name="T75" fmla="*/ 36 h 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0" h="36">
                      <a:moveTo>
                        <a:pt x="17" y="34"/>
                      </a:moveTo>
                      <a:lnTo>
                        <a:pt x="15" y="34"/>
                      </a:lnTo>
                      <a:lnTo>
                        <a:pt x="12" y="32"/>
                      </a:lnTo>
                      <a:lnTo>
                        <a:pt x="8" y="28"/>
                      </a:lnTo>
                      <a:lnTo>
                        <a:pt x="4" y="26"/>
                      </a:lnTo>
                      <a:lnTo>
                        <a:pt x="0" y="21"/>
                      </a:lnTo>
                      <a:lnTo>
                        <a:pt x="0" y="17"/>
                      </a:lnTo>
                      <a:lnTo>
                        <a:pt x="2" y="11"/>
                      </a:lnTo>
                      <a:lnTo>
                        <a:pt x="12" y="6"/>
                      </a:lnTo>
                      <a:lnTo>
                        <a:pt x="21" y="2"/>
                      </a:lnTo>
                      <a:lnTo>
                        <a:pt x="29" y="0"/>
                      </a:lnTo>
                      <a:lnTo>
                        <a:pt x="33" y="2"/>
                      </a:lnTo>
                      <a:lnTo>
                        <a:pt x="36" y="7"/>
                      </a:lnTo>
                      <a:lnTo>
                        <a:pt x="38" y="11"/>
                      </a:lnTo>
                      <a:lnTo>
                        <a:pt x="40" y="17"/>
                      </a:lnTo>
                      <a:lnTo>
                        <a:pt x="40" y="21"/>
                      </a:lnTo>
                      <a:lnTo>
                        <a:pt x="40" y="23"/>
                      </a:lnTo>
                      <a:lnTo>
                        <a:pt x="40" y="26"/>
                      </a:lnTo>
                      <a:lnTo>
                        <a:pt x="36" y="32"/>
                      </a:lnTo>
                      <a:lnTo>
                        <a:pt x="33" y="34"/>
                      </a:lnTo>
                      <a:lnTo>
                        <a:pt x="29" y="36"/>
                      </a:lnTo>
                      <a:lnTo>
                        <a:pt x="23" y="36"/>
                      </a:lnTo>
                      <a:lnTo>
                        <a:pt x="17"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59" name="Freeform 76">
                  <a:extLst>
                    <a:ext uri="{FF2B5EF4-FFF2-40B4-BE49-F238E27FC236}">
                      <a16:creationId xmlns:a16="http://schemas.microsoft.com/office/drawing/2014/main" id="{B6FEA07D-E50F-F4C8-6AFB-4C4C04806C6F}"/>
                    </a:ext>
                  </a:extLst>
                </p:cNvPr>
                <p:cNvSpPr>
                  <a:spLocks/>
                </p:cNvSpPr>
                <p:nvPr/>
              </p:nvSpPr>
              <p:spPr bwMode="auto">
                <a:xfrm>
                  <a:off x="3431" y="2782"/>
                  <a:ext cx="40" cy="39"/>
                </a:xfrm>
                <a:custGeom>
                  <a:avLst/>
                  <a:gdLst>
                    <a:gd name="T0" fmla="*/ 10 w 42"/>
                    <a:gd name="T1" fmla="*/ 81 h 38"/>
                    <a:gd name="T2" fmla="*/ 8 w 42"/>
                    <a:gd name="T3" fmla="*/ 77 h 38"/>
                    <a:gd name="T4" fmla="*/ 6 w 42"/>
                    <a:gd name="T5" fmla="*/ 69 h 38"/>
                    <a:gd name="T6" fmla="*/ 4 w 42"/>
                    <a:gd name="T7" fmla="*/ 58 h 38"/>
                    <a:gd name="T8" fmla="*/ 2 w 42"/>
                    <a:gd name="T9" fmla="*/ 52 h 38"/>
                    <a:gd name="T10" fmla="*/ 0 w 42"/>
                    <a:gd name="T11" fmla="*/ 13 h 38"/>
                    <a:gd name="T12" fmla="*/ 2 w 42"/>
                    <a:gd name="T13" fmla="*/ 9 h 38"/>
                    <a:gd name="T14" fmla="*/ 2 w 42"/>
                    <a:gd name="T15" fmla="*/ 6 h 38"/>
                    <a:gd name="T16" fmla="*/ 6 w 42"/>
                    <a:gd name="T17" fmla="*/ 4 h 38"/>
                    <a:gd name="T18" fmla="*/ 10 w 42"/>
                    <a:gd name="T19" fmla="*/ 2 h 38"/>
                    <a:gd name="T20" fmla="*/ 10 w 42"/>
                    <a:gd name="T21" fmla="*/ 2 h 38"/>
                    <a:gd name="T22" fmla="*/ 10 w 42"/>
                    <a:gd name="T23" fmla="*/ 0 h 38"/>
                    <a:gd name="T24" fmla="*/ 10 w 42"/>
                    <a:gd name="T25" fmla="*/ 2 h 38"/>
                    <a:gd name="T26" fmla="*/ 10 w 42"/>
                    <a:gd name="T27" fmla="*/ 6 h 38"/>
                    <a:gd name="T28" fmla="*/ 10 w 42"/>
                    <a:gd name="T29" fmla="*/ 11 h 38"/>
                    <a:gd name="T30" fmla="*/ 10 w 42"/>
                    <a:gd name="T31" fmla="*/ 15 h 38"/>
                    <a:gd name="T32" fmla="*/ 10 w 42"/>
                    <a:gd name="T33" fmla="*/ 52 h 38"/>
                    <a:gd name="T34" fmla="*/ 10 w 42"/>
                    <a:gd name="T35" fmla="*/ 56 h 38"/>
                    <a:gd name="T36" fmla="*/ 10 w 42"/>
                    <a:gd name="T37" fmla="*/ 58 h 38"/>
                    <a:gd name="T38" fmla="*/ 10 w 42"/>
                    <a:gd name="T39" fmla="*/ 60 h 38"/>
                    <a:gd name="T40" fmla="*/ 10 w 42"/>
                    <a:gd name="T41" fmla="*/ 73 h 38"/>
                    <a:gd name="T42" fmla="*/ 10 w 42"/>
                    <a:gd name="T43" fmla="*/ 77 h 38"/>
                    <a:gd name="T44" fmla="*/ 10 w 42"/>
                    <a:gd name="T45" fmla="*/ 81 h 38"/>
                    <a:gd name="T46" fmla="*/ 10 w 42"/>
                    <a:gd name="T47" fmla="*/ 81 h 38"/>
                    <a:gd name="T48" fmla="*/ 10 w 42"/>
                    <a:gd name="T49" fmla="*/ 81 h 38"/>
                    <a:gd name="T50" fmla="*/ 10 w 42"/>
                    <a:gd name="T51" fmla="*/ 81 h 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2"/>
                    <a:gd name="T79" fmla="*/ 0 h 38"/>
                    <a:gd name="T80" fmla="*/ 42 w 42"/>
                    <a:gd name="T81" fmla="*/ 38 h 3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2" h="38">
                      <a:moveTo>
                        <a:pt x="10" y="38"/>
                      </a:moveTo>
                      <a:lnTo>
                        <a:pt x="8" y="36"/>
                      </a:lnTo>
                      <a:lnTo>
                        <a:pt x="6" y="32"/>
                      </a:lnTo>
                      <a:lnTo>
                        <a:pt x="4" y="27"/>
                      </a:lnTo>
                      <a:lnTo>
                        <a:pt x="2" y="21"/>
                      </a:lnTo>
                      <a:lnTo>
                        <a:pt x="0" y="13"/>
                      </a:lnTo>
                      <a:lnTo>
                        <a:pt x="2" y="9"/>
                      </a:lnTo>
                      <a:lnTo>
                        <a:pt x="2" y="6"/>
                      </a:lnTo>
                      <a:lnTo>
                        <a:pt x="6" y="4"/>
                      </a:lnTo>
                      <a:lnTo>
                        <a:pt x="10" y="2"/>
                      </a:lnTo>
                      <a:lnTo>
                        <a:pt x="15" y="2"/>
                      </a:lnTo>
                      <a:lnTo>
                        <a:pt x="25" y="0"/>
                      </a:lnTo>
                      <a:lnTo>
                        <a:pt x="32" y="2"/>
                      </a:lnTo>
                      <a:lnTo>
                        <a:pt x="36" y="6"/>
                      </a:lnTo>
                      <a:lnTo>
                        <a:pt x="40" y="11"/>
                      </a:lnTo>
                      <a:lnTo>
                        <a:pt x="40" y="15"/>
                      </a:lnTo>
                      <a:lnTo>
                        <a:pt x="42" y="21"/>
                      </a:lnTo>
                      <a:lnTo>
                        <a:pt x="42" y="25"/>
                      </a:lnTo>
                      <a:lnTo>
                        <a:pt x="42" y="27"/>
                      </a:lnTo>
                      <a:lnTo>
                        <a:pt x="36" y="28"/>
                      </a:lnTo>
                      <a:lnTo>
                        <a:pt x="29" y="34"/>
                      </a:lnTo>
                      <a:lnTo>
                        <a:pt x="23" y="36"/>
                      </a:lnTo>
                      <a:lnTo>
                        <a:pt x="19" y="38"/>
                      </a:lnTo>
                      <a:lnTo>
                        <a:pt x="13" y="38"/>
                      </a:lnTo>
                      <a:lnTo>
                        <a:pt x="1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60" name="Freeform 77">
                  <a:extLst>
                    <a:ext uri="{FF2B5EF4-FFF2-40B4-BE49-F238E27FC236}">
                      <a16:creationId xmlns:a16="http://schemas.microsoft.com/office/drawing/2014/main" id="{EAC87B72-0874-85FC-763D-B7567B2EE331}"/>
                    </a:ext>
                  </a:extLst>
                </p:cNvPr>
                <p:cNvSpPr>
                  <a:spLocks/>
                </p:cNvSpPr>
                <p:nvPr/>
              </p:nvSpPr>
              <p:spPr bwMode="auto">
                <a:xfrm>
                  <a:off x="3405" y="2860"/>
                  <a:ext cx="40" cy="38"/>
                </a:xfrm>
                <a:custGeom>
                  <a:avLst/>
                  <a:gdLst>
                    <a:gd name="T0" fmla="*/ 12 w 40"/>
                    <a:gd name="T1" fmla="*/ 182 h 36"/>
                    <a:gd name="T2" fmla="*/ 8 w 40"/>
                    <a:gd name="T3" fmla="*/ 163 h 36"/>
                    <a:gd name="T4" fmla="*/ 2 w 40"/>
                    <a:gd name="T5" fmla="*/ 109 h 36"/>
                    <a:gd name="T6" fmla="*/ 0 w 40"/>
                    <a:gd name="T7" fmla="*/ 79 h 36"/>
                    <a:gd name="T8" fmla="*/ 0 w 40"/>
                    <a:gd name="T9" fmla="*/ 60 h 36"/>
                    <a:gd name="T10" fmla="*/ 4 w 40"/>
                    <a:gd name="T11" fmla="*/ 6 h 36"/>
                    <a:gd name="T12" fmla="*/ 12 w 40"/>
                    <a:gd name="T13" fmla="*/ 2 h 36"/>
                    <a:gd name="T14" fmla="*/ 21 w 40"/>
                    <a:gd name="T15" fmla="*/ 0 h 36"/>
                    <a:gd name="T16" fmla="*/ 27 w 40"/>
                    <a:gd name="T17" fmla="*/ 0 h 36"/>
                    <a:gd name="T18" fmla="*/ 33 w 40"/>
                    <a:gd name="T19" fmla="*/ 2 h 36"/>
                    <a:gd name="T20" fmla="*/ 36 w 40"/>
                    <a:gd name="T21" fmla="*/ 8 h 36"/>
                    <a:gd name="T22" fmla="*/ 40 w 40"/>
                    <a:gd name="T23" fmla="*/ 70 h 36"/>
                    <a:gd name="T24" fmla="*/ 40 w 40"/>
                    <a:gd name="T25" fmla="*/ 98 h 36"/>
                    <a:gd name="T26" fmla="*/ 38 w 40"/>
                    <a:gd name="T27" fmla="*/ 121 h 36"/>
                    <a:gd name="T28" fmla="*/ 31 w 40"/>
                    <a:gd name="T29" fmla="*/ 172 h 36"/>
                    <a:gd name="T30" fmla="*/ 21 w 40"/>
                    <a:gd name="T31" fmla="*/ 192 h 36"/>
                    <a:gd name="T32" fmla="*/ 12 w 40"/>
                    <a:gd name="T33" fmla="*/ 182 h 36"/>
                    <a:gd name="T34" fmla="*/ 12 w 40"/>
                    <a:gd name="T35" fmla="*/ 182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0"/>
                    <a:gd name="T55" fmla="*/ 0 h 36"/>
                    <a:gd name="T56" fmla="*/ 40 w 40"/>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0" h="36">
                      <a:moveTo>
                        <a:pt x="12" y="34"/>
                      </a:moveTo>
                      <a:lnTo>
                        <a:pt x="8" y="30"/>
                      </a:lnTo>
                      <a:lnTo>
                        <a:pt x="2" y="21"/>
                      </a:lnTo>
                      <a:lnTo>
                        <a:pt x="0" y="15"/>
                      </a:lnTo>
                      <a:lnTo>
                        <a:pt x="0" y="10"/>
                      </a:lnTo>
                      <a:lnTo>
                        <a:pt x="4" y="6"/>
                      </a:lnTo>
                      <a:lnTo>
                        <a:pt x="12" y="2"/>
                      </a:lnTo>
                      <a:lnTo>
                        <a:pt x="21" y="0"/>
                      </a:lnTo>
                      <a:lnTo>
                        <a:pt x="27" y="0"/>
                      </a:lnTo>
                      <a:lnTo>
                        <a:pt x="33" y="2"/>
                      </a:lnTo>
                      <a:lnTo>
                        <a:pt x="36" y="8"/>
                      </a:lnTo>
                      <a:lnTo>
                        <a:pt x="40" y="13"/>
                      </a:lnTo>
                      <a:lnTo>
                        <a:pt x="40" y="19"/>
                      </a:lnTo>
                      <a:lnTo>
                        <a:pt x="38" y="23"/>
                      </a:lnTo>
                      <a:lnTo>
                        <a:pt x="31" y="32"/>
                      </a:lnTo>
                      <a:lnTo>
                        <a:pt x="21" y="36"/>
                      </a:lnTo>
                      <a:lnTo>
                        <a:pt x="12"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61" name="Freeform 78">
                  <a:extLst>
                    <a:ext uri="{FF2B5EF4-FFF2-40B4-BE49-F238E27FC236}">
                      <a16:creationId xmlns:a16="http://schemas.microsoft.com/office/drawing/2014/main" id="{57806042-7FA1-CEC6-25C4-CF2A60C7EC1C}"/>
                    </a:ext>
                  </a:extLst>
                </p:cNvPr>
                <p:cNvSpPr>
                  <a:spLocks/>
                </p:cNvSpPr>
                <p:nvPr/>
              </p:nvSpPr>
              <p:spPr bwMode="auto">
                <a:xfrm>
                  <a:off x="3486" y="2879"/>
                  <a:ext cx="42" cy="43"/>
                </a:xfrm>
                <a:custGeom>
                  <a:avLst/>
                  <a:gdLst>
                    <a:gd name="T0" fmla="*/ 13 w 42"/>
                    <a:gd name="T1" fmla="*/ 22 h 44"/>
                    <a:gd name="T2" fmla="*/ 11 w 42"/>
                    <a:gd name="T3" fmla="*/ 22 h 44"/>
                    <a:gd name="T4" fmla="*/ 8 w 42"/>
                    <a:gd name="T5" fmla="*/ 22 h 44"/>
                    <a:gd name="T6" fmla="*/ 4 w 42"/>
                    <a:gd name="T7" fmla="*/ 22 h 44"/>
                    <a:gd name="T8" fmla="*/ 2 w 42"/>
                    <a:gd name="T9" fmla="*/ 22 h 44"/>
                    <a:gd name="T10" fmla="*/ 0 w 42"/>
                    <a:gd name="T11" fmla="*/ 19 h 44"/>
                    <a:gd name="T12" fmla="*/ 0 w 42"/>
                    <a:gd name="T13" fmla="*/ 13 h 44"/>
                    <a:gd name="T14" fmla="*/ 4 w 42"/>
                    <a:gd name="T15" fmla="*/ 8 h 44"/>
                    <a:gd name="T16" fmla="*/ 13 w 42"/>
                    <a:gd name="T17" fmla="*/ 4 h 44"/>
                    <a:gd name="T18" fmla="*/ 21 w 42"/>
                    <a:gd name="T19" fmla="*/ 0 h 44"/>
                    <a:gd name="T20" fmla="*/ 29 w 42"/>
                    <a:gd name="T21" fmla="*/ 2 h 44"/>
                    <a:gd name="T22" fmla="*/ 32 w 42"/>
                    <a:gd name="T23" fmla="*/ 4 h 44"/>
                    <a:gd name="T24" fmla="*/ 36 w 42"/>
                    <a:gd name="T25" fmla="*/ 10 h 44"/>
                    <a:gd name="T26" fmla="*/ 38 w 42"/>
                    <a:gd name="T27" fmla="*/ 15 h 44"/>
                    <a:gd name="T28" fmla="*/ 40 w 42"/>
                    <a:gd name="T29" fmla="*/ 19 h 44"/>
                    <a:gd name="T30" fmla="*/ 40 w 42"/>
                    <a:gd name="T31" fmla="*/ 22 h 44"/>
                    <a:gd name="T32" fmla="*/ 42 w 42"/>
                    <a:gd name="T33" fmla="*/ 22 h 44"/>
                    <a:gd name="T34" fmla="*/ 38 w 42"/>
                    <a:gd name="T35" fmla="*/ 22 h 44"/>
                    <a:gd name="T36" fmla="*/ 32 w 42"/>
                    <a:gd name="T37" fmla="*/ 22 h 44"/>
                    <a:gd name="T38" fmla="*/ 23 w 42"/>
                    <a:gd name="T39" fmla="*/ 22 h 44"/>
                    <a:gd name="T40" fmla="*/ 13 w 42"/>
                    <a:gd name="T41" fmla="*/ 22 h 44"/>
                    <a:gd name="T42" fmla="*/ 13 w 42"/>
                    <a:gd name="T43" fmla="*/ 22 h 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44"/>
                    <a:gd name="T68" fmla="*/ 42 w 42"/>
                    <a:gd name="T69" fmla="*/ 44 h 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44">
                      <a:moveTo>
                        <a:pt x="13" y="40"/>
                      </a:moveTo>
                      <a:lnTo>
                        <a:pt x="11" y="38"/>
                      </a:lnTo>
                      <a:lnTo>
                        <a:pt x="8" y="36"/>
                      </a:lnTo>
                      <a:lnTo>
                        <a:pt x="4" y="31"/>
                      </a:lnTo>
                      <a:lnTo>
                        <a:pt x="2" y="27"/>
                      </a:lnTo>
                      <a:lnTo>
                        <a:pt x="0" y="19"/>
                      </a:lnTo>
                      <a:lnTo>
                        <a:pt x="0" y="13"/>
                      </a:lnTo>
                      <a:lnTo>
                        <a:pt x="4" y="8"/>
                      </a:lnTo>
                      <a:lnTo>
                        <a:pt x="13" y="4"/>
                      </a:lnTo>
                      <a:lnTo>
                        <a:pt x="21" y="0"/>
                      </a:lnTo>
                      <a:lnTo>
                        <a:pt x="29" y="2"/>
                      </a:lnTo>
                      <a:lnTo>
                        <a:pt x="32" y="4"/>
                      </a:lnTo>
                      <a:lnTo>
                        <a:pt x="36" y="10"/>
                      </a:lnTo>
                      <a:lnTo>
                        <a:pt x="38" y="15"/>
                      </a:lnTo>
                      <a:lnTo>
                        <a:pt x="40" y="19"/>
                      </a:lnTo>
                      <a:lnTo>
                        <a:pt x="40" y="25"/>
                      </a:lnTo>
                      <a:lnTo>
                        <a:pt x="42" y="27"/>
                      </a:lnTo>
                      <a:lnTo>
                        <a:pt x="38" y="31"/>
                      </a:lnTo>
                      <a:lnTo>
                        <a:pt x="32" y="38"/>
                      </a:lnTo>
                      <a:lnTo>
                        <a:pt x="23" y="44"/>
                      </a:lnTo>
                      <a:lnTo>
                        <a:pt x="13"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62" name="Freeform 79">
                  <a:extLst>
                    <a:ext uri="{FF2B5EF4-FFF2-40B4-BE49-F238E27FC236}">
                      <a16:creationId xmlns:a16="http://schemas.microsoft.com/office/drawing/2014/main" id="{FD0E1992-8A9B-B2D7-8828-26C9F6C5412C}"/>
                    </a:ext>
                  </a:extLst>
                </p:cNvPr>
                <p:cNvSpPr>
                  <a:spLocks/>
                </p:cNvSpPr>
                <p:nvPr/>
              </p:nvSpPr>
              <p:spPr bwMode="auto">
                <a:xfrm>
                  <a:off x="3746" y="2724"/>
                  <a:ext cx="42" cy="41"/>
                </a:xfrm>
                <a:custGeom>
                  <a:avLst/>
                  <a:gdLst>
                    <a:gd name="T0" fmla="*/ 14 w 42"/>
                    <a:gd name="T1" fmla="*/ 77 h 40"/>
                    <a:gd name="T2" fmla="*/ 10 w 42"/>
                    <a:gd name="T3" fmla="*/ 69 h 40"/>
                    <a:gd name="T4" fmla="*/ 2 w 42"/>
                    <a:gd name="T5" fmla="*/ 56 h 40"/>
                    <a:gd name="T6" fmla="*/ 0 w 42"/>
                    <a:gd name="T7" fmla="*/ 19 h 40"/>
                    <a:gd name="T8" fmla="*/ 0 w 42"/>
                    <a:gd name="T9" fmla="*/ 13 h 40"/>
                    <a:gd name="T10" fmla="*/ 2 w 42"/>
                    <a:gd name="T11" fmla="*/ 7 h 40"/>
                    <a:gd name="T12" fmla="*/ 12 w 42"/>
                    <a:gd name="T13" fmla="*/ 4 h 40"/>
                    <a:gd name="T14" fmla="*/ 19 w 42"/>
                    <a:gd name="T15" fmla="*/ 0 h 40"/>
                    <a:gd name="T16" fmla="*/ 27 w 42"/>
                    <a:gd name="T17" fmla="*/ 2 h 40"/>
                    <a:gd name="T18" fmla="*/ 33 w 42"/>
                    <a:gd name="T19" fmla="*/ 6 h 40"/>
                    <a:gd name="T20" fmla="*/ 37 w 42"/>
                    <a:gd name="T21" fmla="*/ 9 h 40"/>
                    <a:gd name="T22" fmla="*/ 40 w 42"/>
                    <a:gd name="T23" fmla="*/ 19 h 40"/>
                    <a:gd name="T24" fmla="*/ 42 w 42"/>
                    <a:gd name="T25" fmla="*/ 54 h 40"/>
                    <a:gd name="T26" fmla="*/ 38 w 42"/>
                    <a:gd name="T27" fmla="*/ 57 h 40"/>
                    <a:gd name="T28" fmla="*/ 35 w 42"/>
                    <a:gd name="T29" fmla="*/ 69 h 40"/>
                    <a:gd name="T30" fmla="*/ 31 w 42"/>
                    <a:gd name="T31" fmla="*/ 73 h 40"/>
                    <a:gd name="T32" fmla="*/ 25 w 42"/>
                    <a:gd name="T33" fmla="*/ 81 h 40"/>
                    <a:gd name="T34" fmla="*/ 19 w 42"/>
                    <a:gd name="T35" fmla="*/ 81 h 40"/>
                    <a:gd name="T36" fmla="*/ 14 w 42"/>
                    <a:gd name="T37" fmla="*/ 77 h 40"/>
                    <a:gd name="T38" fmla="*/ 14 w 42"/>
                    <a:gd name="T39" fmla="*/ 77 h 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2"/>
                    <a:gd name="T61" fmla="*/ 0 h 40"/>
                    <a:gd name="T62" fmla="*/ 42 w 42"/>
                    <a:gd name="T63" fmla="*/ 40 h 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2" h="40">
                      <a:moveTo>
                        <a:pt x="14" y="38"/>
                      </a:moveTo>
                      <a:lnTo>
                        <a:pt x="10" y="34"/>
                      </a:lnTo>
                      <a:lnTo>
                        <a:pt x="2" y="25"/>
                      </a:lnTo>
                      <a:lnTo>
                        <a:pt x="0" y="19"/>
                      </a:lnTo>
                      <a:lnTo>
                        <a:pt x="0" y="13"/>
                      </a:lnTo>
                      <a:lnTo>
                        <a:pt x="2" y="7"/>
                      </a:lnTo>
                      <a:lnTo>
                        <a:pt x="12" y="4"/>
                      </a:lnTo>
                      <a:lnTo>
                        <a:pt x="19" y="0"/>
                      </a:lnTo>
                      <a:lnTo>
                        <a:pt x="27" y="2"/>
                      </a:lnTo>
                      <a:lnTo>
                        <a:pt x="33" y="6"/>
                      </a:lnTo>
                      <a:lnTo>
                        <a:pt x="37" y="9"/>
                      </a:lnTo>
                      <a:lnTo>
                        <a:pt x="40" y="19"/>
                      </a:lnTo>
                      <a:lnTo>
                        <a:pt x="42" y="23"/>
                      </a:lnTo>
                      <a:lnTo>
                        <a:pt x="38" y="26"/>
                      </a:lnTo>
                      <a:lnTo>
                        <a:pt x="35" y="34"/>
                      </a:lnTo>
                      <a:lnTo>
                        <a:pt x="31" y="36"/>
                      </a:lnTo>
                      <a:lnTo>
                        <a:pt x="25" y="40"/>
                      </a:lnTo>
                      <a:lnTo>
                        <a:pt x="19" y="40"/>
                      </a:lnTo>
                      <a:lnTo>
                        <a:pt x="14"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63" name="Freeform 80">
                  <a:extLst>
                    <a:ext uri="{FF2B5EF4-FFF2-40B4-BE49-F238E27FC236}">
                      <a16:creationId xmlns:a16="http://schemas.microsoft.com/office/drawing/2014/main" id="{702D0797-1613-8873-A056-9256399BC8D4}"/>
                    </a:ext>
                  </a:extLst>
                </p:cNvPr>
                <p:cNvSpPr>
                  <a:spLocks/>
                </p:cNvSpPr>
                <p:nvPr/>
              </p:nvSpPr>
              <p:spPr bwMode="auto">
                <a:xfrm>
                  <a:off x="3817" y="2730"/>
                  <a:ext cx="46" cy="50"/>
                </a:xfrm>
                <a:custGeom>
                  <a:avLst/>
                  <a:gdLst>
                    <a:gd name="T0" fmla="*/ 11 w 45"/>
                    <a:gd name="T1" fmla="*/ 284 h 47"/>
                    <a:gd name="T2" fmla="*/ 9 w 45"/>
                    <a:gd name="T3" fmla="*/ 267 h 47"/>
                    <a:gd name="T4" fmla="*/ 7 w 45"/>
                    <a:gd name="T5" fmla="*/ 245 h 47"/>
                    <a:gd name="T6" fmla="*/ 5 w 45"/>
                    <a:gd name="T7" fmla="*/ 203 h 47"/>
                    <a:gd name="T8" fmla="*/ 2 w 45"/>
                    <a:gd name="T9" fmla="*/ 180 h 47"/>
                    <a:gd name="T10" fmla="*/ 0 w 45"/>
                    <a:gd name="T11" fmla="*/ 124 h 47"/>
                    <a:gd name="T12" fmla="*/ 2 w 45"/>
                    <a:gd name="T13" fmla="*/ 86 h 47"/>
                    <a:gd name="T14" fmla="*/ 7 w 45"/>
                    <a:gd name="T15" fmla="*/ 7 h 47"/>
                    <a:gd name="T16" fmla="*/ 15 w 45"/>
                    <a:gd name="T17" fmla="*/ 3 h 47"/>
                    <a:gd name="T18" fmla="*/ 22 w 45"/>
                    <a:gd name="T19" fmla="*/ 0 h 47"/>
                    <a:gd name="T20" fmla="*/ 61 w 45"/>
                    <a:gd name="T21" fmla="*/ 0 h 47"/>
                    <a:gd name="T22" fmla="*/ 67 w 45"/>
                    <a:gd name="T23" fmla="*/ 1 h 47"/>
                    <a:gd name="T24" fmla="*/ 74 w 45"/>
                    <a:gd name="T25" fmla="*/ 5 h 47"/>
                    <a:gd name="T26" fmla="*/ 80 w 45"/>
                    <a:gd name="T27" fmla="*/ 86 h 47"/>
                    <a:gd name="T28" fmla="*/ 84 w 45"/>
                    <a:gd name="T29" fmla="*/ 124 h 47"/>
                    <a:gd name="T30" fmla="*/ 80 w 45"/>
                    <a:gd name="T31" fmla="*/ 132 h 47"/>
                    <a:gd name="T32" fmla="*/ 76 w 45"/>
                    <a:gd name="T33" fmla="*/ 169 h 47"/>
                    <a:gd name="T34" fmla="*/ 70 w 45"/>
                    <a:gd name="T35" fmla="*/ 203 h 47"/>
                    <a:gd name="T36" fmla="*/ 65 w 45"/>
                    <a:gd name="T37" fmla="*/ 261 h 47"/>
                    <a:gd name="T38" fmla="*/ 61 w 45"/>
                    <a:gd name="T39" fmla="*/ 296 h 47"/>
                    <a:gd name="T40" fmla="*/ 55 w 45"/>
                    <a:gd name="T41" fmla="*/ 321 h 47"/>
                    <a:gd name="T42" fmla="*/ 19 w 45"/>
                    <a:gd name="T43" fmla="*/ 303 h 47"/>
                    <a:gd name="T44" fmla="*/ 11 w 45"/>
                    <a:gd name="T45" fmla="*/ 284 h 47"/>
                    <a:gd name="T46" fmla="*/ 11 w 45"/>
                    <a:gd name="T47" fmla="*/ 284 h 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5"/>
                    <a:gd name="T73" fmla="*/ 0 h 47"/>
                    <a:gd name="T74" fmla="*/ 45 w 45"/>
                    <a:gd name="T75" fmla="*/ 47 h 4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5" h="47">
                      <a:moveTo>
                        <a:pt x="11" y="41"/>
                      </a:moveTo>
                      <a:lnTo>
                        <a:pt x="9" y="39"/>
                      </a:lnTo>
                      <a:lnTo>
                        <a:pt x="7" y="36"/>
                      </a:lnTo>
                      <a:lnTo>
                        <a:pt x="5" y="30"/>
                      </a:lnTo>
                      <a:lnTo>
                        <a:pt x="2" y="26"/>
                      </a:lnTo>
                      <a:lnTo>
                        <a:pt x="0" y="19"/>
                      </a:lnTo>
                      <a:lnTo>
                        <a:pt x="2" y="13"/>
                      </a:lnTo>
                      <a:lnTo>
                        <a:pt x="7" y="7"/>
                      </a:lnTo>
                      <a:lnTo>
                        <a:pt x="15" y="3"/>
                      </a:lnTo>
                      <a:lnTo>
                        <a:pt x="22" y="0"/>
                      </a:lnTo>
                      <a:lnTo>
                        <a:pt x="30" y="0"/>
                      </a:lnTo>
                      <a:lnTo>
                        <a:pt x="36" y="1"/>
                      </a:lnTo>
                      <a:lnTo>
                        <a:pt x="40" y="5"/>
                      </a:lnTo>
                      <a:lnTo>
                        <a:pt x="43" y="13"/>
                      </a:lnTo>
                      <a:lnTo>
                        <a:pt x="45" y="19"/>
                      </a:lnTo>
                      <a:lnTo>
                        <a:pt x="43" y="20"/>
                      </a:lnTo>
                      <a:lnTo>
                        <a:pt x="41" y="24"/>
                      </a:lnTo>
                      <a:lnTo>
                        <a:pt x="38" y="30"/>
                      </a:lnTo>
                      <a:lnTo>
                        <a:pt x="34" y="38"/>
                      </a:lnTo>
                      <a:lnTo>
                        <a:pt x="30" y="43"/>
                      </a:lnTo>
                      <a:lnTo>
                        <a:pt x="24" y="47"/>
                      </a:lnTo>
                      <a:lnTo>
                        <a:pt x="19" y="45"/>
                      </a:lnTo>
                      <a:lnTo>
                        <a:pt x="11"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64" name="Freeform 81">
                  <a:extLst>
                    <a:ext uri="{FF2B5EF4-FFF2-40B4-BE49-F238E27FC236}">
                      <a16:creationId xmlns:a16="http://schemas.microsoft.com/office/drawing/2014/main" id="{D34C7AA8-9E24-C23F-5FBB-983606EE589C}"/>
                    </a:ext>
                  </a:extLst>
                </p:cNvPr>
                <p:cNvSpPr>
                  <a:spLocks/>
                </p:cNvSpPr>
                <p:nvPr/>
              </p:nvSpPr>
              <p:spPr bwMode="auto">
                <a:xfrm>
                  <a:off x="3829" y="2600"/>
                  <a:ext cx="44" cy="35"/>
                </a:xfrm>
                <a:custGeom>
                  <a:avLst/>
                  <a:gdLst>
                    <a:gd name="T0" fmla="*/ 11 w 44"/>
                    <a:gd name="T1" fmla="*/ 72 h 34"/>
                    <a:gd name="T2" fmla="*/ 8 w 44"/>
                    <a:gd name="T3" fmla="*/ 64 h 34"/>
                    <a:gd name="T4" fmla="*/ 2 w 44"/>
                    <a:gd name="T5" fmla="*/ 50 h 34"/>
                    <a:gd name="T6" fmla="*/ 0 w 44"/>
                    <a:gd name="T7" fmla="*/ 13 h 34"/>
                    <a:gd name="T8" fmla="*/ 2 w 44"/>
                    <a:gd name="T9" fmla="*/ 8 h 34"/>
                    <a:gd name="T10" fmla="*/ 4 w 44"/>
                    <a:gd name="T11" fmla="*/ 4 h 34"/>
                    <a:gd name="T12" fmla="*/ 11 w 44"/>
                    <a:gd name="T13" fmla="*/ 2 h 34"/>
                    <a:gd name="T14" fmla="*/ 21 w 44"/>
                    <a:gd name="T15" fmla="*/ 0 h 34"/>
                    <a:gd name="T16" fmla="*/ 27 w 44"/>
                    <a:gd name="T17" fmla="*/ 0 h 34"/>
                    <a:gd name="T18" fmla="*/ 32 w 44"/>
                    <a:gd name="T19" fmla="*/ 0 h 34"/>
                    <a:gd name="T20" fmla="*/ 38 w 44"/>
                    <a:gd name="T21" fmla="*/ 2 h 34"/>
                    <a:gd name="T22" fmla="*/ 42 w 44"/>
                    <a:gd name="T23" fmla="*/ 10 h 34"/>
                    <a:gd name="T24" fmla="*/ 44 w 44"/>
                    <a:gd name="T25" fmla="*/ 50 h 34"/>
                    <a:gd name="T26" fmla="*/ 36 w 44"/>
                    <a:gd name="T27" fmla="*/ 60 h 34"/>
                    <a:gd name="T28" fmla="*/ 30 w 44"/>
                    <a:gd name="T29" fmla="*/ 74 h 34"/>
                    <a:gd name="T30" fmla="*/ 21 w 44"/>
                    <a:gd name="T31" fmla="*/ 78 h 34"/>
                    <a:gd name="T32" fmla="*/ 11 w 44"/>
                    <a:gd name="T33" fmla="*/ 72 h 34"/>
                    <a:gd name="T34" fmla="*/ 11 w 44"/>
                    <a:gd name="T35" fmla="*/ 72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4"/>
                    <a:gd name="T55" fmla="*/ 0 h 34"/>
                    <a:gd name="T56" fmla="*/ 44 w 44"/>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4" h="34">
                      <a:moveTo>
                        <a:pt x="11" y="31"/>
                      </a:moveTo>
                      <a:lnTo>
                        <a:pt x="8" y="27"/>
                      </a:lnTo>
                      <a:lnTo>
                        <a:pt x="2" y="19"/>
                      </a:lnTo>
                      <a:lnTo>
                        <a:pt x="0" y="13"/>
                      </a:lnTo>
                      <a:lnTo>
                        <a:pt x="2" y="8"/>
                      </a:lnTo>
                      <a:lnTo>
                        <a:pt x="4" y="4"/>
                      </a:lnTo>
                      <a:lnTo>
                        <a:pt x="11" y="2"/>
                      </a:lnTo>
                      <a:lnTo>
                        <a:pt x="21" y="0"/>
                      </a:lnTo>
                      <a:lnTo>
                        <a:pt x="27" y="0"/>
                      </a:lnTo>
                      <a:lnTo>
                        <a:pt x="32" y="0"/>
                      </a:lnTo>
                      <a:lnTo>
                        <a:pt x="38" y="2"/>
                      </a:lnTo>
                      <a:lnTo>
                        <a:pt x="42" y="10"/>
                      </a:lnTo>
                      <a:lnTo>
                        <a:pt x="44" y="19"/>
                      </a:lnTo>
                      <a:lnTo>
                        <a:pt x="36" y="25"/>
                      </a:lnTo>
                      <a:lnTo>
                        <a:pt x="30" y="32"/>
                      </a:lnTo>
                      <a:lnTo>
                        <a:pt x="21" y="34"/>
                      </a:lnTo>
                      <a:lnTo>
                        <a:pt x="11"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65" name="Freeform 82">
                  <a:extLst>
                    <a:ext uri="{FF2B5EF4-FFF2-40B4-BE49-F238E27FC236}">
                      <a16:creationId xmlns:a16="http://schemas.microsoft.com/office/drawing/2014/main" id="{3F074849-ED76-6989-83C9-8D8921F16D10}"/>
                    </a:ext>
                  </a:extLst>
                </p:cNvPr>
                <p:cNvSpPr>
                  <a:spLocks/>
                </p:cNvSpPr>
                <p:nvPr/>
              </p:nvSpPr>
              <p:spPr bwMode="auto">
                <a:xfrm>
                  <a:off x="3903" y="2602"/>
                  <a:ext cx="48" cy="52"/>
                </a:xfrm>
                <a:custGeom>
                  <a:avLst/>
                  <a:gdLst>
                    <a:gd name="T0" fmla="*/ 15 w 48"/>
                    <a:gd name="T1" fmla="*/ 278 h 49"/>
                    <a:gd name="T2" fmla="*/ 13 w 48"/>
                    <a:gd name="T3" fmla="*/ 270 h 49"/>
                    <a:gd name="T4" fmla="*/ 10 w 48"/>
                    <a:gd name="T5" fmla="*/ 239 h 49"/>
                    <a:gd name="T6" fmla="*/ 6 w 48"/>
                    <a:gd name="T7" fmla="*/ 200 h 49"/>
                    <a:gd name="T8" fmla="*/ 2 w 48"/>
                    <a:gd name="T9" fmla="*/ 177 h 49"/>
                    <a:gd name="T10" fmla="*/ 0 w 48"/>
                    <a:gd name="T11" fmla="*/ 129 h 49"/>
                    <a:gd name="T12" fmla="*/ 0 w 48"/>
                    <a:gd name="T13" fmla="*/ 80 h 49"/>
                    <a:gd name="T14" fmla="*/ 2 w 48"/>
                    <a:gd name="T15" fmla="*/ 63 h 49"/>
                    <a:gd name="T16" fmla="*/ 6 w 48"/>
                    <a:gd name="T17" fmla="*/ 8 h 49"/>
                    <a:gd name="T18" fmla="*/ 12 w 48"/>
                    <a:gd name="T19" fmla="*/ 6 h 49"/>
                    <a:gd name="T20" fmla="*/ 19 w 48"/>
                    <a:gd name="T21" fmla="*/ 4 h 49"/>
                    <a:gd name="T22" fmla="*/ 23 w 48"/>
                    <a:gd name="T23" fmla="*/ 0 h 49"/>
                    <a:gd name="T24" fmla="*/ 31 w 48"/>
                    <a:gd name="T25" fmla="*/ 0 h 49"/>
                    <a:gd name="T26" fmla="*/ 34 w 48"/>
                    <a:gd name="T27" fmla="*/ 0 h 49"/>
                    <a:gd name="T28" fmla="*/ 38 w 48"/>
                    <a:gd name="T29" fmla="*/ 2 h 49"/>
                    <a:gd name="T30" fmla="*/ 44 w 48"/>
                    <a:gd name="T31" fmla="*/ 6 h 49"/>
                    <a:gd name="T32" fmla="*/ 46 w 48"/>
                    <a:gd name="T33" fmla="*/ 71 h 49"/>
                    <a:gd name="T34" fmla="*/ 46 w 48"/>
                    <a:gd name="T35" fmla="*/ 102 h 49"/>
                    <a:gd name="T36" fmla="*/ 48 w 48"/>
                    <a:gd name="T37" fmla="*/ 145 h 49"/>
                    <a:gd name="T38" fmla="*/ 48 w 48"/>
                    <a:gd name="T39" fmla="*/ 177 h 49"/>
                    <a:gd name="T40" fmla="*/ 48 w 48"/>
                    <a:gd name="T41" fmla="*/ 188 h 49"/>
                    <a:gd name="T42" fmla="*/ 46 w 48"/>
                    <a:gd name="T43" fmla="*/ 188 h 49"/>
                    <a:gd name="T44" fmla="*/ 46 w 48"/>
                    <a:gd name="T45" fmla="*/ 212 h 49"/>
                    <a:gd name="T46" fmla="*/ 44 w 48"/>
                    <a:gd name="T47" fmla="*/ 254 h 49"/>
                    <a:gd name="T48" fmla="*/ 42 w 48"/>
                    <a:gd name="T49" fmla="*/ 278 h 49"/>
                    <a:gd name="T50" fmla="*/ 36 w 48"/>
                    <a:gd name="T51" fmla="*/ 290 h 49"/>
                    <a:gd name="T52" fmla="*/ 32 w 48"/>
                    <a:gd name="T53" fmla="*/ 308 h 49"/>
                    <a:gd name="T54" fmla="*/ 25 w 48"/>
                    <a:gd name="T55" fmla="*/ 295 h 49"/>
                    <a:gd name="T56" fmla="*/ 15 w 48"/>
                    <a:gd name="T57" fmla="*/ 278 h 49"/>
                    <a:gd name="T58" fmla="*/ 15 w 48"/>
                    <a:gd name="T59" fmla="*/ 278 h 4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8"/>
                    <a:gd name="T91" fmla="*/ 0 h 49"/>
                    <a:gd name="T92" fmla="*/ 48 w 48"/>
                    <a:gd name="T93" fmla="*/ 49 h 4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8" h="49">
                      <a:moveTo>
                        <a:pt x="15" y="44"/>
                      </a:moveTo>
                      <a:lnTo>
                        <a:pt x="13" y="42"/>
                      </a:lnTo>
                      <a:lnTo>
                        <a:pt x="10" y="38"/>
                      </a:lnTo>
                      <a:lnTo>
                        <a:pt x="6" y="32"/>
                      </a:lnTo>
                      <a:lnTo>
                        <a:pt x="2" y="28"/>
                      </a:lnTo>
                      <a:lnTo>
                        <a:pt x="0" y="21"/>
                      </a:lnTo>
                      <a:lnTo>
                        <a:pt x="0" y="13"/>
                      </a:lnTo>
                      <a:lnTo>
                        <a:pt x="2" y="9"/>
                      </a:lnTo>
                      <a:lnTo>
                        <a:pt x="6" y="8"/>
                      </a:lnTo>
                      <a:lnTo>
                        <a:pt x="12" y="6"/>
                      </a:lnTo>
                      <a:lnTo>
                        <a:pt x="19" y="4"/>
                      </a:lnTo>
                      <a:lnTo>
                        <a:pt x="23" y="0"/>
                      </a:lnTo>
                      <a:lnTo>
                        <a:pt x="31" y="0"/>
                      </a:lnTo>
                      <a:lnTo>
                        <a:pt x="34" y="0"/>
                      </a:lnTo>
                      <a:lnTo>
                        <a:pt x="38" y="2"/>
                      </a:lnTo>
                      <a:lnTo>
                        <a:pt x="44" y="6"/>
                      </a:lnTo>
                      <a:lnTo>
                        <a:pt x="46" y="11"/>
                      </a:lnTo>
                      <a:lnTo>
                        <a:pt x="46" y="17"/>
                      </a:lnTo>
                      <a:lnTo>
                        <a:pt x="48" y="23"/>
                      </a:lnTo>
                      <a:lnTo>
                        <a:pt x="48" y="28"/>
                      </a:lnTo>
                      <a:lnTo>
                        <a:pt x="48" y="30"/>
                      </a:lnTo>
                      <a:lnTo>
                        <a:pt x="46" y="30"/>
                      </a:lnTo>
                      <a:lnTo>
                        <a:pt x="46" y="34"/>
                      </a:lnTo>
                      <a:lnTo>
                        <a:pt x="44" y="40"/>
                      </a:lnTo>
                      <a:lnTo>
                        <a:pt x="42" y="44"/>
                      </a:lnTo>
                      <a:lnTo>
                        <a:pt x="36" y="46"/>
                      </a:lnTo>
                      <a:lnTo>
                        <a:pt x="32" y="49"/>
                      </a:lnTo>
                      <a:lnTo>
                        <a:pt x="25" y="47"/>
                      </a:lnTo>
                      <a:lnTo>
                        <a:pt x="15"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66" name="Freeform 83">
                  <a:extLst>
                    <a:ext uri="{FF2B5EF4-FFF2-40B4-BE49-F238E27FC236}">
                      <a16:creationId xmlns:a16="http://schemas.microsoft.com/office/drawing/2014/main" id="{D89BABBD-BF6C-FA77-3CC4-92A7EE45D790}"/>
                    </a:ext>
                  </a:extLst>
                </p:cNvPr>
                <p:cNvSpPr>
                  <a:spLocks/>
                </p:cNvSpPr>
                <p:nvPr/>
              </p:nvSpPr>
              <p:spPr bwMode="auto">
                <a:xfrm>
                  <a:off x="3913" y="2497"/>
                  <a:ext cx="46" cy="43"/>
                </a:xfrm>
                <a:custGeom>
                  <a:avLst/>
                  <a:gdLst>
                    <a:gd name="T0" fmla="*/ 13 w 45"/>
                    <a:gd name="T1" fmla="*/ 75 h 42"/>
                    <a:gd name="T2" fmla="*/ 11 w 45"/>
                    <a:gd name="T3" fmla="*/ 71 h 42"/>
                    <a:gd name="T4" fmla="*/ 9 w 45"/>
                    <a:gd name="T5" fmla="*/ 64 h 42"/>
                    <a:gd name="T6" fmla="*/ 3 w 45"/>
                    <a:gd name="T7" fmla="*/ 58 h 42"/>
                    <a:gd name="T8" fmla="*/ 2 w 45"/>
                    <a:gd name="T9" fmla="*/ 54 h 42"/>
                    <a:gd name="T10" fmla="*/ 0 w 45"/>
                    <a:gd name="T11" fmla="*/ 15 h 42"/>
                    <a:gd name="T12" fmla="*/ 2 w 45"/>
                    <a:gd name="T13" fmla="*/ 10 h 42"/>
                    <a:gd name="T14" fmla="*/ 3 w 45"/>
                    <a:gd name="T15" fmla="*/ 6 h 42"/>
                    <a:gd name="T16" fmla="*/ 7 w 45"/>
                    <a:gd name="T17" fmla="*/ 4 h 42"/>
                    <a:gd name="T18" fmla="*/ 11 w 45"/>
                    <a:gd name="T19" fmla="*/ 2 h 42"/>
                    <a:gd name="T20" fmla="*/ 19 w 45"/>
                    <a:gd name="T21" fmla="*/ 2 h 42"/>
                    <a:gd name="T22" fmla="*/ 55 w 45"/>
                    <a:gd name="T23" fmla="*/ 0 h 42"/>
                    <a:gd name="T24" fmla="*/ 59 w 45"/>
                    <a:gd name="T25" fmla="*/ 0 h 42"/>
                    <a:gd name="T26" fmla="*/ 65 w 45"/>
                    <a:gd name="T27" fmla="*/ 2 h 42"/>
                    <a:gd name="T28" fmla="*/ 70 w 45"/>
                    <a:gd name="T29" fmla="*/ 2 h 42"/>
                    <a:gd name="T30" fmla="*/ 76 w 45"/>
                    <a:gd name="T31" fmla="*/ 6 h 42"/>
                    <a:gd name="T32" fmla="*/ 84 w 45"/>
                    <a:gd name="T33" fmla="*/ 12 h 42"/>
                    <a:gd name="T34" fmla="*/ 84 w 45"/>
                    <a:gd name="T35" fmla="*/ 15 h 42"/>
                    <a:gd name="T36" fmla="*/ 84 w 45"/>
                    <a:gd name="T37" fmla="*/ 52 h 42"/>
                    <a:gd name="T38" fmla="*/ 84 w 45"/>
                    <a:gd name="T39" fmla="*/ 56 h 42"/>
                    <a:gd name="T40" fmla="*/ 84 w 45"/>
                    <a:gd name="T41" fmla="*/ 58 h 42"/>
                    <a:gd name="T42" fmla="*/ 76 w 45"/>
                    <a:gd name="T43" fmla="*/ 60 h 42"/>
                    <a:gd name="T44" fmla="*/ 67 w 45"/>
                    <a:gd name="T45" fmla="*/ 71 h 42"/>
                    <a:gd name="T46" fmla="*/ 61 w 45"/>
                    <a:gd name="T47" fmla="*/ 75 h 42"/>
                    <a:gd name="T48" fmla="*/ 55 w 45"/>
                    <a:gd name="T49" fmla="*/ 83 h 42"/>
                    <a:gd name="T50" fmla="*/ 19 w 45"/>
                    <a:gd name="T51" fmla="*/ 79 h 42"/>
                    <a:gd name="T52" fmla="*/ 13 w 45"/>
                    <a:gd name="T53" fmla="*/ 75 h 42"/>
                    <a:gd name="T54" fmla="*/ 13 w 45"/>
                    <a:gd name="T55" fmla="*/ 75 h 4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5"/>
                    <a:gd name="T85" fmla="*/ 0 h 42"/>
                    <a:gd name="T86" fmla="*/ 45 w 45"/>
                    <a:gd name="T87" fmla="*/ 42 h 4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5" h="42">
                      <a:moveTo>
                        <a:pt x="13" y="38"/>
                      </a:moveTo>
                      <a:lnTo>
                        <a:pt x="11" y="36"/>
                      </a:lnTo>
                      <a:lnTo>
                        <a:pt x="9" y="33"/>
                      </a:lnTo>
                      <a:lnTo>
                        <a:pt x="3" y="27"/>
                      </a:lnTo>
                      <a:lnTo>
                        <a:pt x="2" y="23"/>
                      </a:lnTo>
                      <a:lnTo>
                        <a:pt x="0" y="15"/>
                      </a:lnTo>
                      <a:lnTo>
                        <a:pt x="2" y="10"/>
                      </a:lnTo>
                      <a:lnTo>
                        <a:pt x="3" y="6"/>
                      </a:lnTo>
                      <a:lnTo>
                        <a:pt x="7" y="4"/>
                      </a:lnTo>
                      <a:lnTo>
                        <a:pt x="11" y="2"/>
                      </a:lnTo>
                      <a:lnTo>
                        <a:pt x="19" y="2"/>
                      </a:lnTo>
                      <a:lnTo>
                        <a:pt x="24" y="0"/>
                      </a:lnTo>
                      <a:lnTo>
                        <a:pt x="28" y="0"/>
                      </a:lnTo>
                      <a:lnTo>
                        <a:pt x="34" y="2"/>
                      </a:lnTo>
                      <a:lnTo>
                        <a:pt x="38" y="2"/>
                      </a:lnTo>
                      <a:lnTo>
                        <a:pt x="41" y="6"/>
                      </a:lnTo>
                      <a:lnTo>
                        <a:pt x="45" y="12"/>
                      </a:lnTo>
                      <a:lnTo>
                        <a:pt x="45" y="15"/>
                      </a:lnTo>
                      <a:lnTo>
                        <a:pt x="45" y="21"/>
                      </a:lnTo>
                      <a:lnTo>
                        <a:pt x="45" y="25"/>
                      </a:lnTo>
                      <a:lnTo>
                        <a:pt x="45" y="27"/>
                      </a:lnTo>
                      <a:lnTo>
                        <a:pt x="41" y="29"/>
                      </a:lnTo>
                      <a:lnTo>
                        <a:pt x="36" y="36"/>
                      </a:lnTo>
                      <a:lnTo>
                        <a:pt x="30" y="38"/>
                      </a:lnTo>
                      <a:lnTo>
                        <a:pt x="24" y="42"/>
                      </a:lnTo>
                      <a:lnTo>
                        <a:pt x="19" y="40"/>
                      </a:lnTo>
                      <a:lnTo>
                        <a:pt x="13"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67" name="Freeform 84">
                  <a:extLst>
                    <a:ext uri="{FF2B5EF4-FFF2-40B4-BE49-F238E27FC236}">
                      <a16:creationId xmlns:a16="http://schemas.microsoft.com/office/drawing/2014/main" id="{EF45B4FC-CEE3-A09B-0CDC-884AC59F3BE8}"/>
                    </a:ext>
                  </a:extLst>
                </p:cNvPr>
                <p:cNvSpPr>
                  <a:spLocks/>
                </p:cNvSpPr>
                <p:nvPr/>
              </p:nvSpPr>
              <p:spPr bwMode="auto">
                <a:xfrm>
                  <a:off x="3319" y="3377"/>
                  <a:ext cx="138" cy="289"/>
                </a:xfrm>
                <a:custGeom>
                  <a:avLst/>
                  <a:gdLst>
                    <a:gd name="T0" fmla="*/ 0 w 137"/>
                    <a:gd name="T1" fmla="*/ 731 h 280"/>
                    <a:gd name="T2" fmla="*/ 0 w 137"/>
                    <a:gd name="T3" fmla="*/ 727 h 280"/>
                    <a:gd name="T4" fmla="*/ 2 w 137"/>
                    <a:gd name="T5" fmla="*/ 711 h 280"/>
                    <a:gd name="T6" fmla="*/ 2 w 137"/>
                    <a:gd name="T7" fmla="*/ 697 h 280"/>
                    <a:gd name="T8" fmla="*/ 4 w 137"/>
                    <a:gd name="T9" fmla="*/ 686 h 280"/>
                    <a:gd name="T10" fmla="*/ 4 w 137"/>
                    <a:gd name="T11" fmla="*/ 669 h 280"/>
                    <a:gd name="T12" fmla="*/ 7 w 137"/>
                    <a:gd name="T13" fmla="*/ 649 h 280"/>
                    <a:gd name="T14" fmla="*/ 9 w 137"/>
                    <a:gd name="T15" fmla="*/ 629 h 280"/>
                    <a:gd name="T16" fmla="*/ 11 w 137"/>
                    <a:gd name="T17" fmla="*/ 608 h 280"/>
                    <a:gd name="T18" fmla="*/ 15 w 137"/>
                    <a:gd name="T19" fmla="*/ 582 h 280"/>
                    <a:gd name="T20" fmla="*/ 17 w 137"/>
                    <a:gd name="T21" fmla="*/ 561 h 280"/>
                    <a:gd name="T22" fmla="*/ 21 w 137"/>
                    <a:gd name="T23" fmla="*/ 537 h 280"/>
                    <a:gd name="T24" fmla="*/ 25 w 137"/>
                    <a:gd name="T25" fmla="*/ 511 h 280"/>
                    <a:gd name="T26" fmla="*/ 28 w 137"/>
                    <a:gd name="T27" fmla="*/ 482 h 280"/>
                    <a:gd name="T28" fmla="*/ 32 w 137"/>
                    <a:gd name="T29" fmla="*/ 456 h 280"/>
                    <a:gd name="T30" fmla="*/ 34 w 137"/>
                    <a:gd name="T31" fmla="*/ 442 h 280"/>
                    <a:gd name="T32" fmla="*/ 36 w 137"/>
                    <a:gd name="T33" fmla="*/ 424 h 280"/>
                    <a:gd name="T34" fmla="*/ 36 w 137"/>
                    <a:gd name="T35" fmla="*/ 410 h 280"/>
                    <a:gd name="T36" fmla="*/ 38 w 137"/>
                    <a:gd name="T37" fmla="*/ 396 h 280"/>
                    <a:gd name="T38" fmla="*/ 40 w 137"/>
                    <a:gd name="T39" fmla="*/ 384 h 280"/>
                    <a:gd name="T40" fmla="*/ 44 w 137"/>
                    <a:gd name="T41" fmla="*/ 365 h 280"/>
                    <a:gd name="T42" fmla="*/ 44 w 137"/>
                    <a:gd name="T43" fmla="*/ 349 h 280"/>
                    <a:gd name="T44" fmla="*/ 47 w 137"/>
                    <a:gd name="T45" fmla="*/ 334 h 280"/>
                    <a:gd name="T46" fmla="*/ 49 w 137"/>
                    <a:gd name="T47" fmla="*/ 319 h 280"/>
                    <a:gd name="T48" fmla="*/ 51 w 137"/>
                    <a:gd name="T49" fmla="*/ 304 h 280"/>
                    <a:gd name="T50" fmla="*/ 53 w 137"/>
                    <a:gd name="T51" fmla="*/ 293 h 280"/>
                    <a:gd name="T52" fmla="*/ 57 w 137"/>
                    <a:gd name="T53" fmla="*/ 275 h 280"/>
                    <a:gd name="T54" fmla="*/ 61 w 137"/>
                    <a:gd name="T55" fmla="*/ 242 h 280"/>
                    <a:gd name="T56" fmla="*/ 66 w 137"/>
                    <a:gd name="T57" fmla="*/ 220 h 280"/>
                    <a:gd name="T58" fmla="*/ 68 w 137"/>
                    <a:gd name="T59" fmla="*/ 197 h 280"/>
                    <a:gd name="T60" fmla="*/ 101 w 137"/>
                    <a:gd name="T61" fmla="*/ 182 h 280"/>
                    <a:gd name="T62" fmla="*/ 103 w 137"/>
                    <a:gd name="T63" fmla="*/ 166 h 280"/>
                    <a:gd name="T64" fmla="*/ 105 w 137"/>
                    <a:gd name="T65" fmla="*/ 156 h 280"/>
                    <a:gd name="T66" fmla="*/ 111 w 137"/>
                    <a:gd name="T67" fmla="*/ 131 h 280"/>
                    <a:gd name="T68" fmla="*/ 114 w 137"/>
                    <a:gd name="T69" fmla="*/ 97 h 280"/>
                    <a:gd name="T70" fmla="*/ 118 w 137"/>
                    <a:gd name="T71" fmla="*/ 69 h 280"/>
                    <a:gd name="T72" fmla="*/ 124 w 137"/>
                    <a:gd name="T73" fmla="*/ 49 h 280"/>
                    <a:gd name="T74" fmla="*/ 130 w 137"/>
                    <a:gd name="T75" fmla="*/ 10 h 280"/>
                    <a:gd name="T76" fmla="*/ 135 w 137"/>
                    <a:gd name="T77" fmla="*/ 0 h 280"/>
                    <a:gd name="T78" fmla="*/ 168 w 137"/>
                    <a:gd name="T79" fmla="*/ 49 h 280"/>
                    <a:gd name="T80" fmla="*/ 42 w 137"/>
                    <a:gd name="T81" fmla="*/ 745 h 280"/>
                    <a:gd name="T82" fmla="*/ 0 w 137"/>
                    <a:gd name="T83" fmla="*/ 731 h 280"/>
                    <a:gd name="T84" fmla="*/ 0 w 137"/>
                    <a:gd name="T85" fmla="*/ 731 h 2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7"/>
                    <a:gd name="T130" fmla="*/ 0 h 280"/>
                    <a:gd name="T131" fmla="*/ 137 w 137"/>
                    <a:gd name="T132" fmla="*/ 280 h 28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7" h="280">
                      <a:moveTo>
                        <a:pt x="0" y="274"/>
                      </a:moveTo>
                      <a:lnTo>
                        <a:pt x="0" y="272"/>
                      </a:lnTo>
                      <a:lnTo>
                        <a:pt x="2" y="266"/>
                      </a:lnTo>
                      <a:lnTo>
                        <a:pt x="2" y="261"/>
                      </a:lnTo>
                      <a:lnTo>
                        <a:pt x="4" y="257"/>
                      </a:lnTo>
                      <a:lnTo>
                        <a:pt x="4" y="251"/>
                      </a:lnTo>
                      <a:lnTo>
                        <a:pt x="7" y="244"/>
                      </a:lnTo>
                      <a:lnTo>
                        <a:pt x="9" y="236"/>
                      </a:lnTo>
                      <a:lnTo>
                        <a:pt x="11" y="228"/>
                      </a:lnTo>
                      <a:lnTo>
                        <a:pt x="15" y="219"/>
                      </a:lnTo>
                      <a:lnTo>
                        <a:pt x="17" y="211"/>
                      </a:lnTo>
                      <a:lnTo>
                        <a:pt x="21" y="202"/>
                      </a:lnTo>
                      <a:lnTo>
                        <a:pt x="25" y="192"/>
                      </a:lnTo>
                      <a:lnTo>
                        <a:pt x="28" y="181"/>
                      </a:lnTo>
                      <a:lnTo>
                        <a:pt x="32" y="171"/>
                      </a:lnTo>
                      <a:lnTo>
                        <a:pt x="34" y="166"/>
                      </a:lnTo>
                      <a:lnTo>
                        <a:pt x="36" y="160"/>
                      </a:lnTo>
                      <a:lnTo>
                        <a:pt x="36" y="154"/>
                      </a:lnTo>
                      <a:lnTo>
                        <a:pt x="38" y="148"/>
                      </a:lnTo>
                      <a:lnTo>
                        <a:pt x="40" y="143"/>
                      </a:lnTo>
                      <a:lnTo>
                        <a:pt x="44" y="137"/>
                      </a:lnTo>
                      <a:lnTo>
                        <a:pt x="44" y="131"/>
                      </a:lnTo>
                      <a:lnTo>
                        <a:pt x="47" y="126"/>
                      </a:lnTo>
                      <a:lnTo>
                        <a:pt x="49" y="120"/>
                      </a:lnTo>
                      <a:lnTo>
                        <a:pt x="51" y="114"/>
                      </a:lnTo>
                      <a:lnTo>
                        <a:pt x="53" y="109"/>
                      </a:lnTo>
                      <a:lnTo>
                        <a:pt x="57" y="103"/>
                      </a:lnTo>
                      <a:lnTo>
                        <a:pt x="61" y="91"/>
                      </a:lnTo>
                      <a:lnTo>
                        <a:pt x="66" y="82"/>
                      </a:lnTo>
                      <a:lnTo>
                        <a:pt x="68" y="74"/>
                      </a:lnTo>
                      <a:lnTo>
                        <a:pt x="70" y="69"/>
                      </a:lnTo>
                      <a:lnTo>
                        <a:pt x="72" y="63"/>
                      </a:lnTo>
                      <a:lnTo>
                        <a:pt x="74" y="59"/>
                      </a:lnTo>
                      <a:lnTo>
                        <a:pt x="80" y="48"/>
                      </a:lnTo>
                      <a:lnTo>
                        <a:pt x="83" y="38"/>
                      </a:lnTo>
                      <a:lnTo>
                        <a:pt x="87" y="27"/>
                      </a:lnTo>
                      <a:lnTo>
                        <a:pt x="93" y="17"/>
                      </a:lnTo>
                      <a:lnTo>
                        <a:pt x="99" y="10"/>
                      </a:lnTo>
                      <a:lnTo>
                        <a:pt x="104" y="0"/>
                      </a:lnTo>
                      <a:lnTo>
                        <a:pt x="137" y="17"/>
                      </a:lnTo>
                      <a:lnTo>
                        <a:pt x="42" y="280"/>
                      </a:lnTo>
                      <a:lnTo>
                        <a:pt x="0" y="2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68" name="Freeform 85">
                  <a:extLst>
                    <a:ext uri="{FF2B5EF4-FFF2-40B4-BE49-F238E27FC236}">
                      <a16:creationId xmlns:a16="http://schemas.microsoft.com/office/drawing/2014/main" id="{4C29B39F-285A-C6ED-D782-9C85666A34AE}"/>
                    </a:ext>
                  </a:extLst>
                </p:cNvPr>
                <p:cNvSpPr>
                  <a:spLocks/>
                </p:cNvSpPr>
                <p:nvPr/>
              </p:nvSpPr>
              <p:spPr bwMode="auto">
                <a:xfrm>
                  <a:off x="4503" y="3094"/>
                  <a:ext cx="349" cy="493"/>
                </a:xfrm>
                <a:custGeom>
                  <a:avLst/>
                  <a:gdLst>
                    <a:gd name="T0" fmla="*/ 268 w 349"/>
                    <a:gd name="T1" fmla="*/ 1221 h 478"/>
                    <a:gd name="T2" fmla="*/ 275 w 349"/>
                    <a:gd name="T3" fmla="*/ 1183 h 478"/>
                    <a:gd name="T4" fmla="*/ 287 w 349"/>
                    <a:gd name="T5" fmla="*/ 1119 h 478"/>
                    <a:gd name="T6" fmla="*/ 296 w 349"/>
                    <a:gd name="T7" fmla="*/ 1055 h 478"/>
                    <a:gd name="T8" fmla="*/ 302 w 349"/>
                    <a:gd name="T9" fmla="*/ 1013 h 478"/>
                    <a:gd name="T10" fmla="*/ 306 w 349"/>
                    <a:gd name="T11" fmla="*/ 962 h 478"/>
                    <a:gd name="T12" fmla="*/ 309 w 349"/>
                    <a:gd name="T13" fmla="*/ 907 h 478"/>
                    <a:gd name="T14" fmla="*/ 311 w 349"/>
                    <a:gd name="T15" fmla="*/ 848 h 478"/>
                    <a:gd name="T16" fmla="*/ 311 w 349"/>
                    <a:gd name="T17" fmla="*/ 791 h 478"/>
                    <a:gd name="T18" fmla="*/ 308 w 349"/>
                    <a:gd name="T19" fmla="*/ 721 h 478"/>
                    <a:gd name="T20" fmla="*/ 304 w 349"/>
                    <a:gd name="T21" fmla="*/ 648 h 478"/>
                    <a:gd name="T22" fmla="*/ 298 w 349"/>
                    <a:gd name="T23" fmla="*/ 574 h 478"/>
                    <a:gd name="T24" fmla="*/ 289 w 349"/>
                    <a:gd name="T25" fmla="*/ 494 h 478"/>
                    <a:gd name="T26" fmla="*/ 275 w 349"/>
                    <a:gd name="T27" fmla="*/ 410 h 478"/>
                    <a:gd name="T28" fmla="*/ 260 w 349"/>
                    <a:gd name="T29" fmla="*/ 328 h 478"/>
                    <a:gd name="T30" fmla="*/ 241 w 349"/>
                    <a:gd name="T31" fmla="*/ 238 h 478"/>
                    <a:gd name="T32" fmla="*/ 218 w 349"/>
                    <a:gd name="T33" fmla="*/ 146 h 478"/>
                    <a:gd name="T34" fmla="*/ 199 w 349"/>
                    <a:gd name="T35" fmla="*/ 141 h 478"/>
                    <a:gd name="T36" fmla="*/ 178 w 349"/>
                    <a:gd name="T37" fmla="*/ 133 h 478"/>
                    <a:gd name="T38" fmla="*/ 150 w 349"/>
                    <a:gd name="T39" fmla="*/ 113 h 478"/>
                    <a:gd name="T40" fmla="*/ 121 w 349"/>
                    <a:gd name="T41" fmla="*/ 101 h 478"/>
                    <a:gd name="T42" fmla="*/ 91 w 349"/>
                    <a:gd name="T43" fmla="*/ 107 h 478"/>
                    <a:gd name="T44" fmla="*/ 66 w 349"/>
                    <a:gd name="T45" fmla="*/ 121 h 478"/>
                    <a:gd name="T46" fmla="*/ 49 w 349"/>
                    <a:gd name="T47" fmla="*/ 142 h 478"/>
                    <a:gd name="T48" fmla="*/ 41 w 349"/>
                    <a:gd name="T49" fmla="*/ 188 h 478"/>
                    <a:gd name="T50" fmla="*/ 45 w 349"/>
                    <a:gd name="T51" fmla="*/ 252 h 478"/>
                    <a:gd name="T52" fmla="*/ 57 w 349"/>
                    <a:gd name="T53" fmla="*/ 313 h 478"/>
                    <a:gd name="T54" fmla="*/ 19 w 349"/>
                    <a:gd name="T55" fmla="*/ 366 h 478"/>
                    <a:gd name="T56" fmla="*/ 11 w 349"/>
                    <a:gd name="T57" fmla="*/ 333 h 478"/>
                    <a:gd name="T58" fmla="*/ 5 w 349"/>
                    <a:gd name="T59" fmla="*/ 294 h 478"/>
                    <a:gd name="T60" fmla="*/ 0 w 349"/>
                    <a:gd name="T61" fmla="*/ 238 h 478"/>
                    <a:gd name="T62" fmla="*/ 0 w 349"/>
                    <a:gd name="T63" fmla="*/ 176 h 478"/>
                    <a:gd name="T64" fmla="*/ 5 w 349"/>
                    <a:gd name="T65" fmla="*/ 121 h 478"/>
                    <a:gd name="T66" fmla="*/ 21 w 349"/>
                    <a:gd name="T67" fmla="*/ 68 h 478"/>
                    <a:gd name="T68" fmla="*/ 41 w 349"/>
                    <a:gd name="T69" fmla="*/ 12 h 478"/>
                    <a:gd name="T70" fmla="*/ 60 w 349"/>
                    <a:gd name="T71" fmla="*/ 8 h 478"/>
                    <a:gd name="T72" fmla="*/ 79 w 349"/>
                    <a:gd name="T73" fmla="*/ 2 h 478"/>
                    <a:gd name="T74" fmla="*/ 106 w 349"/>
                    <a:gd name="T75" fmla="*/ 0 h 478"/>
                    <a:gd name="T76" fmla="*/ 136 w 349"/>
                    <a:gd name="T77" fmla="*/ 2 h 478"/>
                    <a:gd name="T78" fmla="*/ 173 w 349"/>
                    <a:gd name="T79" fmla="*/ 4 h 478"/>
                    <a:gd name="T80" fmla="*/ 214 w 349"/>
                    <a:gd name="T81" fmla="*/ 12 h 478"/>
                    <a:gd name="T82" fmla="*/ 237 w 349"/>
                    <a:gd name="T83" fmla="*/ 60 h 478"/>
                    <a:gd name="T84" fmla="*/ 252 w 349"/>
                    <a:gd name="T85" fmla="*/ 101 h 478"/>
                    <a:gd name="T86" fmla="*/ 271 w 349"/>
                    <a:gd name="T87" fmla="*/ 176 h 478"/>
                    <a:gd name="T88" fmla="*/ 281 w 349"/>
                    <a:gd name="T89" fmla="*/ 219 h 478"/>
                    <a:gd name="T90" fmla="*/ 292 w 349"/>
                    <a:gd name="T91" fmla="*/ 268 h 478"/>
                    <a:gd name="T92" fmla="*/ 304 w 349"/>
                    <a:gd name="T93" fmla="*/ 318 h 478"/>
                    <a:gd name="T94" fmla="*/ 315 w 349"/>
                    <a:gd name="T95" fmla="*/ 377 h 478"/>
                    <a:gd name="T96" fmla="*/ 323 w 349"/>
                    <a:gd name="T97" fmla="*/ 436 h 478"/>
                    <a:gd name="T98" fmla="*/ 332 w 349"/>
                    <a:gd name="T99" fmla="*/ 505 h 478"/>
                    <a:gd name="T100" fmla="*/ 340 w 349"/>
                    <a:gd name="T101" fmla="*/ 581 h 478"/>
                    <a:gd name="T102" fmla="*/ 346 w 349"/>
                    <a:gd name="T103" fmla="*/ 654 h 478"/>
                    <a:gd name="T104" fmla="*/ 347 w 349"/>
                    <a:gd name="T105" fmla="*/ 733 h 478"/>
                    <a:gd name="T106" fmla="*/ 349 w 349"/>
                    <a:gd name="T107" fmla="*/ 815 h 478"/>
                    <a:gd name="T108" fmla="*/ 347 w 349"/>
                    <a:gd name="T109" fmla="*/ 896 h 478"/>
                    <a:gd name="T110" fmla="*/ 346 w 349"/>
                    <a:gd name="T111" fmla="*/ 992 h 478"/>
                    <a:gd name="T112" fmla="*/ 336 w 349"/>
                    <a:gd name="T113" fmla="*/ 1080 h 478"/>
                    <a:gd name="T114" fmla="*/ 327 w 349"/>
                    <a:gd name="T115" fmla="*/ 1181 h 478"/>
                    <a:gd name="T116" fmla="*/ 262 w 349"/>
                    <a:gd name="T117" fmla="*/ 1244 h 4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9"/>
                    <a:gd name="T178" fmla="*/ 0 h 478"/>
                    <a:gd name="T179" fmla="*/ 349 w 349"/>
                    <a:gd name="T180" fmla="*/ 478 h 47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9" h="478">
                      <a:moveTo>
                        <a:pt x="262" y="478"/>
                      </a:moveTo>
                      <a:lnTo>
                        <a:pt x="264" y="474"/>
                      </a:lnTo>
                      <a:lnTo>
                        <a:pt x="268" y="468"/>
                      </a:lnTo>
                      <a:lnTo>
                        <a:pt x="270" y="464"/>
                      </a:lnTo>
                      <a:lnTo>
                        <a:pt x="273" y="459"/>
                      </a:lnTo>
                      <a:lnTo>
                        <a:pt x="275" y="453"/>
                      </a:lnTo>
                      <a:lnTo>
                        <a:pt x="281" y="447"/>
                      </a:lnTo>
                      <a:lnTo>
                        <a:pt x="283" y="440"/>
                      </a:lnTo>
                      <a:lnTo>
                        <a:pt x="287" y="430"/>
                      </a:lnTo>
                      <a:lnTo>
                        <a:pt x="292" y="421"/>
                      </a:lnTo>
                      <a:lnTo>
                        <a:pt x="296" y="411"/>
                      </a:lnTo>
                      <a:lnTo>
                        <a:pt x="296" y="405"/>
                      </a:lnTo>
                      <a:lnTo>
                        <a:pt x="298" y="400"/>
                      </a:lnTo>
                      <a:lnTo>
                        <a:pt x="300" y="394"/>
                      </a:lnTo>
                      <a:lnTo>
                        <a:pt x="302" y="388"/>
                      </a:lnTo>
                      <a:lnTo>
                        <a:pt x="304" y="383"/>
                      </a:lnTo>
                      <a:lnTo>
                        <a:pt x="306" y="375"/>
                      </a:lnTo>
                      <a:lnTo>
                        <a:pt x="306" y="369"/>
                      </a:lnTo>
                      <a:lnTo>
                        <a:pt x="308" y="363"/>
                      </a:lnTo>
                      <a:lnTo>
                        <a:pt x="308" y="356"/>
                      </a:lnTo>
                      <a:lnTo>
                        <a:pt x="309" y="348"/>
                      </a:lnTo>
                      <a:lnTo>
                        <a:pt x="309" y="341"/>
                      </a:lnTo>
                      <a:lnTo>
                        <a:pt x="311" y="335"/>
                      </a:lnTo>
                      <a:lnTo>
                        <a:pt x="311" y="325"/>
                      </a:lnTo>
                      <a:lnTo>
                        <a:pt x="311" y="318"/>
                      </a:lnTo>
                      <a:lnTo>
                        <a:pt x="311" y="310"/>
                      </a:lnTo>
                      <a:lnTo>
                        <a:pt x="311" y="303"/>
                      </a:lnTo>
                      <a:lnTo>
                        <a:pt x="309" y="293"/>
                      </a:lnTo>
                      <a:lnTo>
                        <a:pt x="309" y="286"/>
                      </a:lnTo>
                      <a:lnTo>
                        <a:pt x="308" y="276"/>
                      </a:lnTo>
                      <a:lnTo>
                        <a:pt x="308" y="268"/>
                      </a:lnTo>
                      <a:lnTo>
                        <a:pt x="306" y="259"/>
                      </a:lnTo>
                      <a:lnTo>
                        <a:pt x="304" y="249"/>
                      </a:lnTo>
                      <a:lnTo>
                        <a:pt x="302" y="240"/>
                      </a:lnTo>
                      <a:lnTo>
                        <a:pt x="300" y="230"/>
                      </a:lnTo>
                      <a:lnTo>
                        <a:pt x="298" y="221"/>
                      </a:lnTo>
                      <a:lnTo>
                        <a:pt x="294" y="211"/>
                      </a:lnTo>
                      <a:lnTo>
                        <a:pt x="292" y="200"/>
                      </a:lnTo>
                      <a:lnTo>
                        <a:pt x="289" y="190"/>
                      </a:lnTo>
                      <a:lnTo>
                        <a:pt x="283" y="179"/>
                      </a:lnTo>
                      <a:lnTo>
                        <a:pt x="279" y="170"/>
                      </a:lnTo>
                      <a:lnTo>
                        <a:pt x="275" y="158"/>
                      </a:lnTo>
                      <a:lnTo>
                        <a:pt x="271" y="149"/>
                      </a:lnTo>
                      <a:lnTo>
                        <a:pt x="264" y="137"/>
                      </a:lnTo>
                      <a:lnTo>
                        <a:pt x="260" y="126"/>
                      </a:lnTo>
                      <a:lnTo>
                        <a:pt x="254" y="114"/>
                      </a:lnTo>
                      <a:lnTo>
                        <a:pt x="247" y="105"/>
                      </a:lnTo>
                      <a:lnTo>
                        <a:pt x="241" y="92"/>
                      </a:lnTo>
                      <a:lnTo>
                        <a:pt x="233" y="80"/>
                      </a:lnTo>
                      <a:lnTo>
                        <a:pt x="224" y="69"/>
                      </a:lnTo>
                      <a:lnTo>
                        <a:pt x="218" y="57"/>
                      </a:lnTo>
                      <a:lnTo>
                        <a:pt x="214" y="57"/>
                      </a:lnTo>
                      <a:lnTo>
                        <a:pt x="207" y="55"/>
                      </a:lnTo>
                      <a:lnTo>
                        <a:pt x="199" y="54"/>
                      </a:lnTo>
                      <a:lnTo>
                        <a:pt x="194" y="52"/>
                      </a:lnTo>
                      <a:lnTo>
                        <a:pt x="186" y="50"/>
                      </a:lnTo>
                      <a:lnTo>
                        <a:pt x="178" y="50"/>
                      </a:lnTo>
                      <a:lnTo>
                        <a:pt x="169" y="48"/>
                      </a:lnTo>
                      <a:lnTo>
                        <a:pt x="159" y="46"/>
                      </a:lnTo>
                      <a:lnTo>
                        <a:pt x="150" y="44"/>
                      </a:lnTo>
                      <a:lnTo>
                        <a:pt x="140" y="44"/>
                      </a:lnTo>
                      <a:lnTo>
                        <a:pt x="129" y="42"/>
                      </a:lnTo>
                      <a:lnTo>
                        <a:pt x="121" y="40"/>
                      </a:lnTo>
                      <a:lnTo>
                        <a:pt x="112" y="40"/>
                      </a:lnTo>
                      <a:lnTo>
                        <a:pt x="102" y="42"/>
                      </a:lnTo>
                      <a:lnTo>
                        <a:pt x="91" y="42"/>
                      </a:lnTo>
                      <a:lnTo>
                        <a:pt x="83" y="42"/>
                      </a:lnTo>
                      <a:lnTo>
                        <a:pt x="74" y="44"/>
                      </a:lnTo>
                      <a:lnTo>
                        <a:pt x="66" y="46"/>
                      </a:lnTo>
                      <a:lnTo>
                        <a:pt x="60" y="48"/>
                      </a:lnTo>
                      <a:lnTo>
                        <a:pt x="53" y="52"/>
                      </a:lnTo>
                      <a:lnTo>
                        <a:pt x="49" y="55"/>
                      </a:lnTo>
                      <a:lnTo>
                        <a:pt x="45" y="61"/>
                      </a:lnTo>
                      <a:lnTo>
                        <a:pt x="41" y="65"/>
                      </a:lnTo>
                      <a:lnTo>
                        <a:pt x="41" y="73"/>
                      </a:lnTo>
                      <a:lnTo>
                        <a:pt x="41" y="78"/>
                      </a:lnTo>
                      <a:lnTo>
                        <a:pt x="43" y="88"/>
                      </a:lnTo>
                      <a:lnTo>
                        <a:pt x="45" y="97"/>
                      </a:lnTo>
                      <a:lnTo>
                        <a:pt x="51" y="107"/>
                      </a:lnTo>
                      <a:lnTo>
                        <a:pt x="55" y="114"/>
                      </a:lnTo>
                      <a:lnTo>
                        <a:pt x="57" y="120"/>
                      </a:lnTo>
                      <a:lnTo>
                        <a:pt x="62" y="126"/>
                      </a:lnTo>
                      <a:lnTo>
                        <a:pt x="68" y="133"/>
                      </a:lnTo>
                      <a:lnTo>
                        <a:pt x="19" y="141"/>
                      </a:lnTo>
                      <a:lnTo>
                        <a:pt x="17" y="139"/>
                      </a:lnTo>
                      <a:lnTo>
                        <a:pt x="13" y="133"/>
                      </a:lnTo>
                      <a:lnTo>
                        <a:pt x="11" y="128"/>
                      </a:lnTo>
                      <a:lnTo>
                        <a:pt x="9" y="124"/>
                      </a:lnTo>
                      <a:lnTo>
                        <a:pt x="7" y="118"/>
                      </a:lnTo>
                      <a:lnTo>
                        <a:pt x="5" y="112"/>
                      </a:lnTo>
                      <a:lnTo>
                        <a:pt x="3" y="105"/>
                      </a:lnTo>
                      <a:lnTo>
                        <a:pt x="2" y="97"/>
                      </a:lnTo>
                      <a:lnTo>
                        <a:pt x="0" y="92"/>
                      </a:lnTo>
                      <a:lnTo>
                        <a:pt x="0" y="84"/>
                      </a:lnTo>
                      <a:lnTo>
                        <a:pt x="0" y="76"/>
                      </a:lnTo>
                      <a:lnTo>
                        <a:pt x="0" y="69"/>
                      </a:lnTo>
                      <a:lnTo>
                        <a:pt x="0" y="61"/>
                      </a:lnTo>
                      <a:lnTo>
                        <a:pt x="3" y="55"/>
                      </a:lnTo>
                      <a:lnTo>
                        <a:pt x="5" y="46"/>
                      </a:lnTo>
                      <a:lnTo>
                        <a:pt x="9" y="38"/>
                      </a:lnTo>
                      <a:lnTo>
                        <a:pt x="13" y="33"/>
                      </a:lnTo>
                      <a:lnTo>
                        <a:pt x="21" y="27"/>
                      </a:lnTo>
                      <a:lnTo>
                        <a:pt x="26" y="21"/>
                      </a:lnTo>
                      <a:lnTo>
                        <a:pt x="36" y="16"/>
                      </a:lnTo>
                      <a:lnTo>
                        <a:pt x="41" y="12"/>
                      </a:lnTo>
                      <a:lnTo>
                        <a:pt x="47" y="12"/>
                      </a:lnTo>
                      <a:lnTo>
                        <a:pt x="53" y="10"/>
                      </a:lnTo>
                      <a:lnTo>
                        <a:pt x="60" y="8"/>
                      </a:lnTo>
                      <a:lnTo>
                        <a:pt x="66" y="4"/>
                      </a:lnTo>
                      <a:lnTo>
                        <a:pt x="74" y="4"/>
                      </a:lnTo>
                      <a:lnTo>
                        <a:pt x="79" y="2"/>
                      </a:lnTo>
                      <a:lnTo>
                        <a:pt x="89" y="2"/>
                      </a:lnTo>
                      <a:lnTo>
                        <a:pt x="97" y="0"/>
                      </a:lnTo>
                      <a:lnTo>
                        <a:pt x="106" y="0"/>
                      </a:lnTo>
                      <a:lnTo>
                        <a:pt x="116" y="0"/>
                      </a:lnTo>
                      <a:lnTo>
                        <a:pt x="127" y="2"/>
                      </a:lnTo>
                      <a:lnTo>
                        <a:pt x="136" y="2"/>
                      </a:lnTo>
                      <a:lnTo>
                        <a:pt x="148" y="2"/>
                      </a:lnTo>
                      <a:lnTo>
                        <a:pt x="159" y="2"/>
                      </a:lnTo>
                      <a:lnTo>
                        <a:pt x="173" y="4"/>
                      </a:lnTo>
                      <a:lnTo>
                        <a:pt x="186" y="8"/>
                      </a:lnTo>
                      <a:lnTo>
                        <a:pt x="199" y="10"/>
                      </a:lnTo>
                      <a:lnTo>
                        <a:pt x="214" y="12"/>
                      </a:lnTo>
                      <a:lnTo>
                        <a:pt x="230" y="16"/>
                      </a:lnTo>
                      <a:lnTo>
                        <a:pt x="232" y="16"/>
                      </a:lnTo>
                      <a:lnTo>
                        <a:pt x="237" y="23"/>
                      </a:lnTo>
                      <a:lnTo>
                        <a:pt x="241" y="27"/>
                      </a:lnTo>
                      <a:lnTo>
                        <a:pt x="247" y="35"/>
                      </a:lnTo>
                      <a:lnTo>
                        <a:pt x="252" y="40"/>
                      </a:lnTo>
                      <a:lnTo>
                        <a:pt x="258" y="50"/>
                      </a:lnTo>
                      <a:lnTo>
                        <a:pt x="264" y="57"/>
                      </a:lnTo>
                      <a:lnTo>
                        <a:pt x="271" y="69"/>
                      </a:lnTo>
                      <a:lnTo>
                        <a:pt x="273" y="73"/>
                      </a:lnTo>
                      <a:lnTo>
                        <a:pt x="279" y="76"/>
                      </a:lnTo>
                      <a:lnTo>
                        <a:pt x="281" y="84"/>
                      </a:lnTo>
                      <a:lnTo>
                        <a:pt x="285" y="90"/>
                      </a:lnTo>
                      <a:lnTo>
                        <a:pt x="289" y="95"/>
                      </a:lnTo>
                      <a:lnTo>
                        <a:pt x="292" y="103"/>
                      </a:lnTo>
                      <a:lnTo>
                        <a:pt x="296" y="109"/>
                      </a:lnTo>
                      <a:lnTo>
                        <a:pt x="300" y="116"/>
                      </a:lnTo>
                      <a:lnTo>
                        <a:pt x="304" y="122"/>
                      </a:lnTo>
                      <a:lnTo>
                        <a:pt x="308" y="130"/>
                      </a:lnTo>
                      <a:lnTo>
                        <a:pt x="311" y="137"/>
                      </a:lnTo>
                      <a:lnTo>
                        <a:pt x="315" y="145"/>
                      </a:lnTo>
                      <a:lnTo>
                        <a:pt x="317" y="152"/>
                      </a:lnTo>
                      <a:lnTo>
                        <a:pt x="321" y="162"/>
                      </a:lnTo>
                      <a:lnTo>
                        <a:pt x="323" y="168"/>
                      </a:lnTo>
                      <a:lnTo>
                        <a:pt x="327" y="177"/>
                      </a:lnTo>
                      <a:lnTo>
                        <a:pt x="328" y="187"/>
                      </a:lnTo>
                      <a:lnTo>
                        <a:pt x="332" y="194"/>
                      </a:lnTo>
                      <a:lnTo>
                        <a:pt x="334" y="204"/>
                      </a:lnTo>
                      <a:lnTo>
                        <a:pt x="338" y="213"/>
                      </a:lnTo>
                      <a:lnTo>
                        <a:pt x="340" y="223"/>
                      </a:lnTo>
                      <a:lnTo>
                        <a:pt x="342" y="230"/>
                      </a:lnTo>
                      <a:lnTo>
                        <a:pt x="344" y="240"/>
                      </a:lnTo>
                      <a:lnTo>
                        <a:pt x="346" y="251"/>
                      </a:lnTo>
                      <a:lnTo>
                        <a:pt x="346" y="261"/>
                      </a:lnTo>
                      <a:lnTo>
                        <a:pt x="347" y="270"/>
                      </a:lnTo>
                      <a:lnTo>
                        <a:pt x="347" y="282"/>
                      </a:lnTo>
                      <a:lnTo>
                        <a:pt x="349" y="291"/>
                      </a:lnTo>
                      <a:lnTo>
                        <a:pt x="349" y="301"/>
                      </a:lnTo>
                      <a:lnTo>
                        <a:pt x="349" y="312"/>
                      </a:lnTo>
                      <a:lnTo>
                        <a:pt x="349" y="324"/>
                      </a:lnTo>
                      <a:lnTo>
                        <a:pt x="349" y="335"/>
                      </a:lnTo>
                      <a:lnTo>
                        <a:pt x="347" y="344"/>
                      </a:lnTo>
                      <a:lnTo>
                        <a:pt x="347" y="356"/>
                      </a:lnTo>
                      <a:lnTo>
                        <a:pt x="346" y="367"/>
                      </a:lnTo>
                      <a:lnTo>
                        <a:pt x="346" y="381"/>
                      </a:lnTo>
                      <a:lnTo>
                        <a:pt x="342" y="392"/>
                      </a:lnTo>
                      <a:lnTo>
                        <a:pt x="340" y="403"/>
                      </a:lnTo>
                      <a:lnTo>
                        <a:pt x="336" y="415"/>
                      </a:lnTo>
                      <a:lnTo>
                        <a:pt x="334" y="426"/>
                      </a:lnTo>
                      <a:lnTo>
                        <a:pt x="330" y="440"/>
                      </a:lnTo>
                      <a:lnTo>
                        <a:pt x="327" y="451"/>
                      </a:lnTo>
                      <a:lnTo>
                        <a:pt x="321" y="464"/>
                      </a:lnTo>
                      <a:lnTo>
                        <a:pt x="317" y="478"/>
                      </a:lnTo>
                      <a:lnTo>
                        <a:pt x="262" y="4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69" name="Freeform 86">
                  <a:extLst>
                    <a:ext uri="{FF2B5EF4-FFF2-40B4-BE49-F238E27FC236}">
                      <a16:creationId xmlns:a16="http://schemas.microsoft.com/office/drawing/2014/main" id="{EB419705-F854-C401-9104-8DDBF35B521A}"/>
                    </a:ext>
                  </a:extLst>
                </p:cNvPr>
                <p:cNvSpPr>
                  <a:spLocks/>
                </p:cNvSpPr>
                <p:nvPr/>
              </p:nvSpPr>
              <p:spPr bwMode="auto">
                <a:xfrm>
                  <a:off x="4045" y="1366"/>
                  <a:ext cx="165" cy="2242"/>
                </a:xfrm>
                <a:custGeom>
                  <a:avLst/>
                  <a:gdLst>
                    <a:gd name="T0" fmla="*/ 0 w 165"/>
                    <a:gd name="T1" fmla="*/ 48 h 2174"/>
                    <a:gd name="T2" fmla="*/ 0 w 165"/>
                    <a:gd name="T3" fmla="*/ 89 h 2174"/>
                    <a:gd name="T4" fmla="*/ 0 w 165"/>
                    <a:gd name="T5" fmla="*/ 161 h 2174"/>
                    <a:gd name="T6" fmla="*/ 0 w 165"/>
                    <a:gd name="T7" fmla="*/ 256 h 2174"/>
                    <a:gd name="T8" fmla="*/ 4 w 165"/>
                    <a:gd name="T9" fmla="*/ 372 h 2174"/>
                    <a:gd name="T10" fmla="*/ 4 w 165"/>
                    <a:gd name="T11" fmla="*/ 494 h 2174"/>
                    <a:gd name="T12" fmla="*/ 5 w 165"/>
                    <a:gd name="T13" fmla="*/ 638 h 2174"/>
                    <a:gd name="T14" fmla="*/ 7 w 165"/>
                    <a:gd name="T15" fmla="*/ 796 h 2174"/>
                    <a:gd name="T16" fmla="*/ 11 w 165"/>
                    <a:gd name="T17" fmla="*/ 963 h 2174"/>
                    <a:gd name="T18" fmla="*/ 13 w 165"/>
                    <a:gd name="T19" fmla="*/ 1134 h 2174"/>
                    <a:gd name="T20" fmla="*/ 15 w 165"/>
                    <a:gd name="T21" fmla="*/ 1318 h 2174"/>
                    <a:gd name="T22" fmla="*/ 17 w 165"/>
                    <a:gd name="T23" fmla="*/ 1503 h 2174"/>
                    <a:gd name="T24" fmla="*/ 21 w 165"/>
                    <a:gd name="T25" fmla="*/ 1687 h 2174"/>
                    <a:gd name="T26" fmla="*/ 23 w 165"/>
                    <a:gd name="T27" fmla="*/ 1878 h 2174"/>
                    <a:gd name="T28" fmla="*/ 24 w 165"/>
                    <a:gd name="T29" fmla="*/ 2063 h 2174"/>
                    <a:gd name="T30" fmla="*/ 26 w 165"/>
                    <a:gd name="T31" fmla="*/ 2234 h 2174"/>
                    <a:gd name="T32" fmla="*/ 30 w 165"/>
                    <a:gd name="T33" fmla="*/ 2409 h 2174"/>
                    <a:gd name="T34" fmla="*/ 32 w 165"/>
                    <a:gd name="T35" fmla="*/ 2568 h 2174"/>
                    <a:gd name="T36" fmla="*/ 36 w 165"/>
                    <a:gd name="T37" fmla="*/ 2721 h 2174"/>
                    <a:gd name="T38" fmla="*/ 38 w 165"/>
                    <a:gd name="T39" fmla="*/ 2851 h 2174"/>
                    <a:gd name="T40" fmla="*/ 42 w 165"/>
                    <a:gd name="T41" fmla="*/ 2972 h 2174"/>
                    <a:gd name="T42" fmla="*/ 42 w 165"/>
                    <a:gd name="T43" fmla="*/ 3089 h 2174"/>
                    <a:gd name="T44" fmla="*/ 45 w 165"/>
                    <a:gd name="T45" fmla="*/ 3225 h 2174"/>
                    <a:gd name="T46" fmla="*/ 49 w 165"/>
                    <a:gd name="T47" fmla="*/ 3359 h 2174"/>
                    <a:gd name="T48" fmla="*/ 53 w 165"/>
                    <a:gd name="T49" fmla="*/ 3510 h 2174"/>
                    <a:gd name="T50" fmla="*/ 59 w 165"/>
                    <a:gd name="T51" fmla="*/ 3663 h 2174"/>
                    <a:gd name="T52" fmla="*/ 64 w 165"/>
                    <a:gd name="T53" fmla="*/ 3833 h 2174"/>
                    <a:gd name="T54" fmla="*/ 68 w 165"/>
                    <a:gd name="T55" fmla="*/ 3997 h 2174"/>
                    <a:gd name="T56" fmla="*/ 74 w 165"/>
                    <a:gd name="T57" fmla="*/ 4164 h 2174"/>
                    <a:gd name="T58" fmla="*/ 80 w 165"/>
                    <a:gd name="T59" fmla="*/ 4332 h 2174"/>
                    <a:gd name="T60" fmla="*/ 85 w 165"/>
                    <a:gd name="T61" fmla="*/ 4492 h 2174"/>
                    <a:gd name="T62" fmla="*/ 91 w 165"/>
                    <a:gd name="T63" fmla="*/ 4659 h 2174"/>
                    <a:gd name="T64" fmla="*/ 97 w 165"/>
                    <a:gd name="T65" fmla="*/ 4816 h 2174"/>
                    <a:gd name="T66" fmla="*/ 100 w 165"/>
                    <a:gd name="T67" fmla="*/ 4955 h 2174"/>
                    <a:gd name="T68" fmla="*/ 106 w 165"/>
                    <a:gd name="T69" fmla="*/ 5095 h 2174"/>
                    <a:gd name="T70" fmla="*/ 110 w 165"/>
                    <a:gd name="T71" fmla="*/ 5223 h 2174"/>
                    <a:gd name="T72" fmla="*/ 116 w 165"/>
                    <a:gd name="T73" fmla="*/ 5341 h 2174"/>
                    <a:gd name="T74" fmla="*/ 118 w 165"/>
                    <a:gd name="T75" fmla="*/ 5435 h 2174"/>
                    <a:gd name="T76" fmla="*/ 121 w 165"/>
                    <a:gd name="T77" fmla="*/ 5517 h 2174"/>
                    <a:gd name="T78" fmla="*/ 123 w 165"/>
                    <a:gd name="T79" fmla="*/ 5576 h 2174"/>
                    <a:gd name="T80" fmla="*/ 125 w 165"/>
                    <a:gd name="T81" fmla="*/ 5627 h 2174"/>
                    <a:gd name="T82" fmla="*/ 165 w 165"/>
                    <a:gd name="T83" fmla="*/ 5639 h 2174"/>
                    <a:gd name="T84" fmla="*/ 0 w 165"/>
                    <a:gd name="T85" fmla="*/ 8 h 217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5"/>
                    <a:gd name="T130" fmla="*/ 0 h 2174"/>
                    <a:gd name="T131" fmla="*/ 165 w 165"/>
                    <a:gd name="T132" fmla="*/ 2174 h 217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5" h="2174">
                      <a:moveTo>
                        <a:pt x="0" y="8"/>
                      </a:moveTo>
                      <a:lnTo>
                        <a:pt x="0" y="10"/>
                      </a:lnTo>
                      <a:lnTo>
                        <a:pt x="0" y="17"/>
                      </a:lnTo>
                      <a:lnTo>
                        <a:pt x="0" y="21"/>
                      </a:lnTo>
                      <a:lnTo>
                        <a:pt x="0" y="29"/>
                      </a:lnTo>
                      <a:lnTo>
                        <a:pt x="0" y="36"/>
                      </a:lnTo>
                      <a:lnTo>
                        <a:pt x="0" y="44"/>
                      </a:lnTo>
                      <a:lnTo>
                        <a:pt x="0" y="53"/>
                      </a:lnTo>
                      <a:lnTo>
                        <a:pt x="0" y="63"/>
                      </a:lnTo>
                      <a:lnTo>
                        <a:pt x="0" y="74"/>
                      </a:lnTo>
                      <a:lnTo>
                        <a:pt x="0" y="86"/>
                      </a:lnTo>
                      <a:lnTo>
                        <a:pt x="0" y="99"/>
                      </a:lnTo>
                      <a:lnTo>
                        <a:pt x="2" y="112"/>
                      </a:lnTo>
                      <a:lnTo>
                        <a:pt x="2" y="127"/>
                      </a:lnTo>
                      <a:lnTo>
                        <a:pt x="4" y="143"/>
                      </a:lnTo>
                      <a:lnTo>
                        <a:pt x="4" y="158"/>
                      </a:lnTo>
                      <a:lnTo>
                        <a:pt x="4" y="175"/>
                      </a:lnTo>
                      <a:lnTo>
                        <a:pt x="4" y="190"/>
                      </a:lnTo>
                      <a:lnTo>
                        <a:pt x="4" y="209"/>
                      </a:lnTo>
                      <a:lnTo>
                        <a:pt x="4" y="228"/>
                      </a:lnTo>
                      <a:lnTo>
                        <a:pt x="5" y="245"/>
                      </a:lnTo>
                      <a:lnTo>
                        <a:pt x="5" y="266"/>
                      </a:lnTo>
                      <a:lnTo>
                        <a:pt x="7" y="285"/>
                      </a:lnTo>
                      <a:lnTo>
                        <a:pt x="7" y="306"/>
                      </a:lnTo>
                      <a:lnTo>
                        <a:pt x="9" y="327"/>
                      </a:lnTo>
                      <a:lnTo>
                        <a:pt x="9" y="350"/>
                      </a:lnTo>
                      <a:lnTo>
                        <a:pt x="11" y="371"/>
                      </a:lnTo>
                      <a:lnTo>
                        <a:pt x="11" y="392"/>
                      </a:lnTo>
                      <a:lnTo>
                        <a:pt x="11" y="415"/>
                      </a:lnTo>
                      <a:lnTo>
                        <a:pt x="13" y="437"/>
                      </a:lnTo>
                      <a:lnTo>
                        <a:pt x="13" y="462"/>
                      </a:lnTo>
                      <a:lnTo>
                        <a:pt x="13" y="483"/>
                      </a:lnTo>
                      <a:lnTo>
                        <a:pt x="15" y="508"/>
                      </a:lnTo>
                      <a:lnTo>
                        <a:pt x="15" y="531"/>
                      </a:lnTo>
                      <a:lnTo>
                        <a:pt x="17" y="555"/>
                      </a:lnTo>
                      <a:lnTo>
                        <a:pt x="17" y="578"/>
                      </a:lnTo>
                      <a:lnTo>
                        <a:pt x="17" y="603"/>
                      </a:lnTo>
                      <a:lnTo>
                        <a:pt x="19" y="626"/>
                      </a:lnTo>
                      <a:lnTo>
                        <a:pt x="21" y="650"/>
                      </a:lnTo>
                      <a:lnTo>
                        <a:pt x="21" y="673"/>
                      </a:lnTo>
                      <a:lnTo>
                        <a:pt x="21" y="698"/>
                      </a:lnTo>
                      <a:lnTo>
                        <a:pt x="23" y="721"/>
                      </a:lnTo>
                      <a:lnTo>
                        <a:pt x="23" y="745"/>
                      </a:lnTo>
                      <a:lnTo>
                        <a:pt x="23" y="768"/>
                      </a:lnTo>
                      <a:lnTo>
                        <a:pt x="24" y="793"/>
                      </a:lnTo>
                      <a:lnTo>
                        <a:pt x="24" y="816"/>
                      </a:lnTo>
                      <a:lnTo>
                        <a:pt x="26" y="839"/>
                      </a:lnTo>
                      <a:lnTo>
                        <a:pt x="26" y="860"/>
                      </a:lnTo>
                      <a:lnTo>
                        <a:pt x="28" y="882"/>
                      </a:lnTo>
                      <a:lnTo>
                        <a:pt x="28" y="903"/>
                      </a:lnTo>
                      <a:lnTo>
                        <a:pt x="30" y="926"/>
                      </a:lnTo>
                      <a:lnTo>
                        <a:pt x="30" y="947"/>
                      </a:lnTo>
                      <a:lnTo>
                        <a:pt x="32" y="968"/>
                      </a:lnTo>
                      <a:lnTo>
                        <a:pt x="32" y="987"/>
                      </a:lnTo>
                      <a:lnTo>
                        <a:pt x="34" y="1008"/>
                      </a:lnTo>
                      <a:lnTo>
                        <a:pt x="34" y="1027"/>
                      </a:lnTo>
                      <a:lnTo>
                        <a:pt x="36" y="1046"/>
                      </a:lnTo>
                      <a:lnTo>
                        <a:pt x="36" y="1063"/>
                      </a:lnTo>
                      <a:lnTo>
                        <a:pt x="38" y="1082"/>
                      </a:lnTo>
                      <a:lnTo>
                        <a:pt x="38" y="1097"/>
                      </a:lnTo>
                      <a:lnTo>
                        <a:pt x="40" y="1114"/>
                      </a:lnTo>
                      <a:lnTo>
                        <a:pt x="40" y="1130"/>
                      </a:lnTo>
                      <a:lnTo>
                        <a:pt x="42" y="1145"/>
                      </a:lnTo>
                      <a:lnTo>
                        <a:pt x="42" y="1158"/>
                      </a:lnTo>
                      <a:lnTo>
                        <a:pt x="42" y="1173"/>
                      </a:lnTo>
                      <a:lnTo>
                        <a:pt x="42" y="1188"/>
                      </a:lnTo>
                      <a:lnTo>
                        <a:pt x="43" y="1206"/>
                      </a:lnTo>
                      <a:lnTo>
                        <a:pt x="43" y="1221"/>
                      </a:lnTo>
                      <a:lnTo>
                        <a:pt x="45" y="1240"/>
                      </a:lnTo>
                      <a:lnTo>
                        <a:pt x="47" y="1257"/>
                      </a:lnTo>
                      <a:lnTo>
                        <a:pt x="49" y="1276"/>
                      </a:lnTo>
                      <a:lnTo>
                        <a:pt x="49" y="1293"/>
                      </a:lnTo>
                      <a:lnTo>
                        <a:pt x="51" y="1312"/>
                      </a:lnTo>
                      <a:lnTo>
                        <a:pt x="51" y="1331"/>
                      </a:lnTo>
                      <a:lnTo>
                        <a:pt x="53" y="1352"/>
                      </a:lnTo>
                      <a:lnTo>
                        <a:pt x="55" y="1371"/>
                      </a:lnTo>
                      <a:lnTo>
                        <a:pt x="57" y="1390"/>
                      </a:lnTo>
                      <a:lnTo>
                        <a:pt x="59" y="1411"/>
                      </a:lnTo>
                      <a:lnTo>
                        <a:pt x="61" y="1434"/>
                      </a:lnTo>
                      <a:lnTo>
                        <a:pt x="62" y="1453"/>
                      </a:lnTo>
                      <a:lnTo>
                        <a:pt x="64" y="1474"/>
                      </a:lnTo>
                      <a:lnTo>
                        <a:pt x="64" y="1495"/>
                      </a:lnTo>
                      <a:lnTo>
                        <a:pt x="66" y="1517"/>
                      </a:lnTo>
                      <a:lnTo>
                        <a:pt x="68" y="1538"/>
                      </a:lnTo>
                      <a:lnTo>
                        <a:pt x="70" y="1559"/>
                      </a:lnTo>
                      <a:lnTo>
                        <a:pt x="72" y="1580"/>
                      </a:lnTo>
                      <a:lnTo>
                        <a:pt x="74" y="1603"/>
                      </a:lnTo>
                      <a:lnTo>
                        <a:pt x="76" y="1624"/>
                      </a:lnTo>
                      <a:lnTo>
                        <a:pt x="78" y="1645"/>
                      </a:lnTo>
                      <a:lnTo>
                        <a:pt x="80" y="1666"/>
                      </a:lnTo>
                      <a:lnTo>
                        <a:pt x="81" y="1689"/>
                      </a:lnTo>
                      <a:lnTo>
                        <a:pt x="83" y="1710"/>
                      </a:lnTo>
                      <a:lnTo>
                        <a:pt x="85" y="1730"/>
                      </a:lnTo>
                      <a:lnTo>
                        <a:pt x="87" y="1751"/>
                      </a:lnTo>
                      <a:lnTo>
                        <a:pt x="89" y="1772"/>
                      </a:lnTo>
                      <a:lnTo>
                        <a:pt x="91" y="1793"/>
                      </a:lnTo>
                      <a:lnTo>
                        <a:pt x="93" y="1812"/>
                      </a:lnTo>
                      <a:lnTo>
                        <a:pt x="95" y="1831"/>
                      </a:lnTo>
                      <a:lnTo>
                        <a:pt x="97" y="1852"/>
                      </a:lnTo>
                      <a:lnTo>
                        <a:pt x="97" y="1871"/>
                      </a:lnTo>
                      <a:lnTo>
                        <a:pt x="99" y="1890"/>
                      </a:lnTo>
                      <a:lnTo>
                        <a:pt x="100" y="1907"/>
                      </a:lnTo>
                      <a:lnTo>
                        <a:pt x="102" y="1928"/>
                      </a:lnTo>
                      <a:lnTo>
                        <a:pt x="104" y="1943"/>
                      </a:lnTo>
                      <a:lnTo>
                        <a:pt x="106" y="1962"/>
                      </a:lnTo>
                      <a:lnTo>
                        <a:pt x="108" y="1978"/>
                      </a:lnTo>
                      <a:lnTo>
                        <a:pt x="110" y="1995"/>
                      </a:lnTo>
                      <a:lnTo>
                        <a:pt x="110" y="2010"/>
                      </a:lnTo>
                      <a:lnTo>
                        <a:pt x="112" y="2025"/>
                      </a:lnTo>
                      <a:lnTo>
                        <a:pt x="114" y="2040"/>
                      </a:lnTo>
                      <a:lnTo>
                        <a:pt x="116" y="2056"/>
                      </a:lnTo>
                      <a:lnTo>
                        <a:pt x="116" y="2067"/>
                      </a:lnTo>
                      <a:lnTo>
                        <a:pt x="118" y="2080"/>
                      </a:lnTo>
                      <a:lnTo>
                        <a:pt x="118" y="2092"/>
                      </a:lnTo>
                      <a:lnTo>
                        <a:pt x="119" y="2103"/>
                      </a:lnTo>
                      <a:lnTo>
                        <a:pt x="119" y="2115"/>
                      </a:lnTo>
                      <a:lnTo>
                        <a:pt x="121" y="2124"/>
                      </a:lnTo>
                      <a:lnTo>
                        <a:pt x="121" y="2132"/>
                      </a:lnTo>
                      <a:lnTo>
                        <a:pt x="123" y="2141"/>
                      </a:lnTo>
                      <a:lnTo>
                        <a:pt x="123" y="2147"/>
                      </a:lnTo>
                      <a:lnTo>
                        <a:pt x="125" y="2154"/>
                      </a:lnTo>
                      <a:lnTo>
                        <a:pt x="125" y="2160"/>
                      </a:lnTo>
                      <a:lnTo>
                        <a:pt x="125" y="2166"/>
                      </a:lnTo>
                      <a:lnTo>
                        <a:pt x="127" y="2170"/>
                      </a:lnTo>
                      <a:lnTo>
                        <a:pt x="127" y="2174"/>
                      </a:lnTo>
                      <a:lnTo>
                        <a:pt x="165" y="2170"/>
                      </a:lnTo>
                      <a:lnTo>
                        <a:pt x="74" y="1112"/>
                      </a:lnTo>
                      <a:lnTo>
                        <a:pt x="36"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70" name="Freeform 87">
                  <a:extLst>
                    <a:ext uri="{FF2B5EF4-FFF2-40B4-BE49-F238E27FC236}">
                      <a16:creationId xmlns:a16="http://schemas.microsoft.com/office/drawing/2014/main" id="{019B7C75-0BBD-2902-81E9-5388C65C2B84}"/>
                    </a:ext>
                  </a:extLst>
                </p:cNvPr>
                <p:cNvSpPr>
                  <a:spLocks/>
                </p:cNvSpPr>
                <p:nvPr/>
              </p:nvSpPr>
              <p:spPr bwMode="auto">
                <a:xfrm>
                  <a:off x="2739" y="3459"/>
                  <a:ext cx="119" cy="316"/>
                </a:xfrm>
                <a:custGeom>
                  <a:avLst/>
                  <a:gdLst>
                    <a:gd name="T0" fmla="*/ 0 w 120"/>
                    <a:gd name="T1" fmla="*/ 826 h 306"/>
                    <a:gd name="T2" fmla="*/ 0 w 120"/>
                    <a:gd name="T3" fmla="*/ 789 h 306"/>
                    <a:gd name="T4" fmla="*/ 0 w 120"/>
                    <a:gd name="T5" fmla="*/ 753 h 306"/>
                    <a:gd name="T6" fmla="*/ 0 w 120"/>
                    <a:gd name="T7" fmla="*/ 707 h 306"/>
                    <a:gd name="T8" fmla="*/ 2 w 120"/>
                    <a:gd name="T9" fmla="*/ 656 h 306"/>
                    <a:gd name="T10" fmla="*/ 2 w 120"/>
                    <a:gd name="T11" fmla="*/ 605 h 306"/>
                    <a:gd name="T12" fmla="*/ 4 w 120"/>
                    <a:gd name="T13" fmla="*/ 578 h 306"/>
                    <a:gd name="T14" fmla="*/ 6 w 120"/>
                    <a:gd name="T15" fmla="*/ 548 h 306"/>
                    <a:gd name="T16" fmla="*/ 8 w 120"/>
                    <a:gd name="T17" fmla="*/ 509 h 306"/>
                    <a:gd name="T18" fmla="*/ 10 w 120"/>
                    <a:gd name="T19" fmla="*/ 478 h 306"/>
                    <a:gd name="T20" fmla="*/ 12 w 120"/>
                    <a:gd name="T21" fmla="*/ 446 h 306"/>
                    <a:gd name="T22" fmla="*/ 14 w 120"/>
                    <a:gd name="T23" fmla="*/ 406 h 306"/>
                    <a:gd name="T24" fmla="*/ 16 w 120"/>
                    <a:gd name="T25" fmla="*/ 380 h 306"/>
                    <a:gd name="T26" fmla="*/ 21 w 120"/>
                    <a:gd name="T27" fmla="*/ 336 h 306"/>
                    <a:gd name="T28" fmla="*/ 23 w 120"/>
                    <a:gd name="T29" fmla="*/ 304 h 306"/>
                    <a:gd name="T30" fmla="*/ 27 w 120"/>
                    <a:gd name="T31" fmla="*/ 272 h 306"/>
                    <a:gd name="T32" fmla="*/ 33 w 120"/>
                    <a:gd name="T33" fmla="*/ 235 h 306"/>
                    <a:gd name="T34" fmla="*/ 38 w 120"/>
                    <a:gd name="T35" fmla="*/ 207 h 306"/>
                    <a:gd name="T36" fmla="*/ 44 w 120"/>
                    <a:gd name="T37" fmla="*/ 168 h 306"/>
                    <a:gd name="T38" fmla="*/ 54 w 120"/>
                    <a:gd name="T39" fmla="*/ 128 h 306"/>
                    <a:gd name="T40" fmla="*/ 60 w 120"/>
                    <a:gd name="T41" fmla="*/ 66 h 306"/>
                    <a:gd name="T42" fmla="*/ 60 w 120"/>
                    <a:gd name="T43" fmla="*/ 6 h 306"/>
                    <a:gd name="T44" fmla="*/ 89 w 120"/>
                    <a:gd name="T45" fmla="*/ 66 h 306"/>
                    <a:gd name="T46" fmla="*/ 83 w 120"/>
                    <a:gd name="T47" fmla="*/ 74 h 306"/>
                    <a:gd name="T48" fmla="*/ 74 w 120"/>
                    <a:gd name="T49" fmla="*/ 112 h 306"/>
                    <a:gd name="T50" fmla="*/ 66 w 120"/>
                    <a:gd name="T51" fmla="*/ 138 h 306"/>
                    <a:gd name="T52" fmla="*/ 61 w 120"/>
                    <a:gd name="T53" fmla="*/ 173 h 306"/>
                    <a:gd name="T54" fmla="*/ 60 w 120"/>
                    <a:gd name="T55" fmla="*/ 214 h 306"/>
                    <a:gd name="T56" fmla="*/ 60 w 120"/>
                    <a:gd name="T57" fmla="*/ 260 h 306"/>
                    <a:gd name="T58" fmla="*/ 60 w 120"/>
                    <a:gd name="T59" fmla="*/ 309 h 306"/>
                    <a:gd name="T60" fmla="*/ 60 w 120"/>
                    <a:gd name="T61" fmla="*/ 368 h 306"/>
                    <a:gd name="T62" fmla="*/ 55 w 120"/>
                    <a:gd name="T63" fmla="*/ 420 h 306"/>
                    <a:gd name="T64" fmla="*/ 52 w 120"/>
                    <a:gd name="T65" fmla="*/ 461 h 306"/>
                    <a:gd name="T66" fmla="*/ 52 w 120"/>
                    <a:gd name="T67" fmla="*/ 494 h 306"/>
                    <a:gd name="T68" fmla="*/ 48 w 120"/>
                    <a:gd name="T69" fmla="*/ 526 h 306"/>
                    <a:gd name="T70" fmla="*/ 48 w 120"/>
                    <a:gd name="T71" fmla="*/ 561 h 306"/>
                    <a:gd name="T72" fmla="*/ 46 w 120"/>
                    <a:gd name="T73" fmla="*/ 598 h 306"/>
                    <a:gd name="T74" fmla="*/ 46 w 120"/>
                    <a:gd name="T75" fmla="*/ 639 h 306"/>
                    <a:gd name="T76" fmla="*/ 44 w 120"/>
                    <a:gd name="T77" fmla="*/ 681 h 306"/>
                    <a:gd name="T78" fmla="*/ 46 w 120"/>
                    <a:gd name="T79" fmla="*/ 725 h 306"/>
                    <a:gd name="T80" fmla="*/ 46 w 120"/>
                    <a:gd name="T81" fmla="*/ 757 h 306"/>
                    <a:gd name="T82" fmla="*/ 48 w 120"/>
                    <a:gd name="T83" fmla="*/ 808 h 306"/>
                    <a:gd name="T84" fmla="*/ 2 w 120"/>
                    <a:gd name="T85" fmla="*/ 829 h 30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0"/>
                    <a:gd name="T130" fmla="*/ 0 h 306"/>
                    <a:gd name="T131" fmla="*/ 120 w 120"/>
                    <a:gd name="T132" fmla="*/ 306 h 30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0" h="306">
                      <a:moveTo>
                        <a:pt x="2" y="306"/>
                      </a:moveTo>
                      <a:lnTo>
                        <a:pt x="0" y="304"/>
                      </a:lnTo>
                      <a:lnTo>
                        <a:pt x="0" y="297"/>
                      </a:lnTo>
                      <a:lnTo>
                        <a:pt x="0" y="291"/>
                      </a:lnTo>
                      <a:lnTo>
                        <a:pt x="0" y="283"/>
                      </a:lnTo>
                      <a:lnTo>
                        <a:pt x="0" y="278"/>
                      </a:lnTo>
                      <a:lnTo>
                        <a:pt x="0" y="270"/>
                      </a:lnTo>
                      <a:lnTo>
                        <a:pt x="0" y="261"/>
                      </a:lnTo>
                      <a:lnTo>
                        <a:pt x="0" y="251"/>
                      </a:lnTo>
                      <a:lnTo>
                        <a:pt x="2" y="241"/>
                      </a:lnTo>
                      <a:lnTo>
                        <a:pt x="2" y="230"/>
                      </a:lnTo>
                      <a:lnTo>
                        <a:pt x="2" y="224"/>
                      </a:lnTo>
                      <a:lnTo>
                        <a:pt x="2" y="219"/>
                      </a:lnTo>
                      <a:lnTo>
                        <a:pt x="4" y="213"/>
                      </a:lnTo>
                      <a:lnTo>
                        <a:pt x="6" y="207"/>
                      </a:lnTo>
                      <a:lnTo>
                        <a:pt x="6" y="202"/>
                      </a:lnTo>
                      <a:lnTo>
                        <a:pt x="6" y="196"/>
                      </a:lnTo>
                      <a:lnTo>
                        <a:pt x="8" y="188"/>
                      </a:lnTo>
                      <a:lnTo>
                        <a:pt x="10" y="184"/>
                      </a:lnTo>
                      <a:lnTo>
                        <a:pt x="10" y="177"/>
                      </a:lnTo>
                      <a:lnTo>
                        <a:pt x="10" y="171"/>
                      </a:lnTo>
                      <a:lnTo>
                        <a:pt x="12" y="164"/>
                      </a:lnTo>
                      <a:lnTo>
                        <a:pt x="12" y="158"/>
                      </a:lnTo>
                      <a:lnTo>
                        <a:pt x="14" y="150"/>
                      </a:lnTo>
                      <a:lnTo>
                        <a:pt x="16" y="145"/>
                      </a:lnTo>
                      <a:lnTo>
                        <a:pt x="16" y="139"/>
                      </a:lnTo>
                      <a:lnTo>
                        <a:pt x="19" y="133"/>
                      </a:lnTo>
                      <a:lnTo>
                        <a:pt x="21" y="125"/>
                      </a:lnTo>
                      <a:lnTo>
                        <a:pt x="23" y="118"/>
                      </a:lnTo>
                      <a:lnTo>
                        <a:pt x="23" y="112"/>
                      </a:lnTo>
                      <a:lnTo>
                        <a:pt x="25" y="106"/>
                      </a:lnTo>
                      <a:lnTo>
                        <a:pt x="27" y="101"/>
                      </a:lnTo>
                      <a:lnTo>
                        <a:pt x="29" y="93"/>
                      </a:lnTo>
                      <a:lnTo>
                        <a:pt x="33" y="87"/>
                      </a:lnTo>
                      <a:lnTo>
                        <a:pt x="36" y="82"/>
                      </a:lnTo>
                      <a:lnTo>
                        <a:pt x="38" y="76"/>
                      </a:lnTo>
                      <a:lnTo>
                        <a:pt x="40" y="68"/>
                      </a:lnTo>
                      <a:lnTo>
                        <a:pt x="44" y="63"/>
                      </a:lnTo>
                      <a:lnTo>
                        <a:pt x="48" y="57"/>
                      </a:lnTo>
                      <a:lnTo>
                        <a:pt x="54" y="46"/>
                      </a:lnTo>
                      <a:lnTo>
                        <a:pt x="61" y="36"/>
                      </a:lnTo>
                      <a:lnTo>
                        <a:pt x="69" y="25"/>
                      </a:lnTo>
                      <a:lnTo>
                        <a:pt x="78" y="15"/>
                      </a:lnTo>
                      <a:lnTo>
                        <a:pt x="86" y="6"/>
                      </a:lnTo>
                      <a:lnTo>
                        <a:pt x="97" y="0"/>
                      </a:lnTo>
                      <a:lnTo>
                        <a:pt x="120" y="25"/>
                      </a:lnTo>
                      <a:lnTo>
                        <a:pt x="118" y="25"/>
                      </a:lnTo>
                      <a:lnTo>
                        <a:pt x="114" y="29"/>
                      </a:lnTo>
                      <a:lnTo>
                        <a:pt x="111" y="32"/>
                      </a:lnTo>
                      <a:lnTo>
                        <a:pt x="105" y="42"/>
                      </a:lnTo>
                      <a:lnTo>
                        <a:pt x="101" y="46"/>
                      </a:lnTo>
                      <a:lnTo>
                        <a:pt x="97" y="51"/>
                      </a:lnTo>
                      <a:lnTo>
                        <a:pt x="93" y="57"/>
                      </a:lnTo>
                      <a:lnTo>
                        <a:pt x="92" y="65"/>
                      </a:lnTo>
                      <a:lnTo>
                        <a:pt x="86" y="70"/>
                      </a:lnTo>
                      <a:lnTo>
                        <a:pt x="84" y="78"/>
                      </a:lnTo>
                      <a:lnTo>
                        <a:pt x="80" y="87"/>
                      </a:lnTo>
                      <a:lnTo>
                        <a:pt x="76" y="97"/>
                      </a:lnTo>
                      <a:lnTo>
                        <a:pt x="73" y="105"/>
                      </a:lnTo>
                      <a:lnTo>
                        <a:pt x="69" y="114"/>
                      </a:lnTo>
                      <a:lnTo>
                        <a:pt x="65" y="124"/>
                      </a:lnTo>
                      <a:lnTo>
                        <a:pt x="61" y="135"/>
                      </a:lnTo>
                      <a:lnTo>
                        <a:pt x="59" y="145"/>
                      </a:lnTo>
                      <a:lnTo>
                        <a:pt x="55" y="156"/>
                      </a:lnTo>
                      <a:lnTo>
                        <a:pt x="54" y="162"/>
                      </a:lnTo>
                      <a:lnTo>
                        <a:pt x="52" y="169"/>
                      </a:lnTo>
                      <a:lnTo>
                        <a:pt x="52" y="175"/>
                      </a:lnTo>
                      <a:lnTo>
                        <a:pt x="52" y="183"/>
                      </a:lnTo>
                      <a:lnTo>
                        <a:pt x="50" y="188"/>
                      </a:lnTo>
                      <a:lnTo>
                        <a:pt x="48" y="194"/>
                      </a:lnTo>
                      <a:lnTo>
                        <a:pt x="48" y="200"/>
                      </a:lnTo>
                      <a:lnTo>
                        <a:pt x="48" y="207"/>
                      </a:lnTo>
                      <a:lnTo>
                        <a:pt x="46" y="213"/>
                      </a:lnTo>
                      <a:lnTo>
                        <a:pt x="46" y="221"/>
                      </a:lnTo>
                      <a:lnTo>
                        <a:pt x="46" y="228"/>
                      </a:lnTo>
                      <a:lnTo>
                        <a:pt x="46" y="236"/>
                      </a:lnTo>
                      <a:lnTo>
                        <a:pt x="44" y="243"/>
                      </a:lnTo>
                      <a:lnTo>
                        <a:pt x="44" y="251"/>
                      </a:lnTo>
                      <a:lnTo>
                        <a:pt x="44" y="259"/>
                      </a:lnTo>
                      <a:lnTo>
                        <a:pt x="46" y="266"/>
                      </a:lnTo>
                      <a:lnTo>
                        <a:pt x="46" y="274"/>
                      </a:lnTo>
                      <a:lnTo>
                        <a:pt x="46" y="281"/>
                      </a:lnTo>
                      <a:lnTo>
                        <a:pt x="46" y="289"/>
                      </a:lnTo>
                      <a:lnTo>
                        <a:pt x="48" y="299"/>
                      </a:lnTo>
                      <a:lnTo>
                        <a:pt x="2" y="3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71" name="Freeform 88">
                  <a:extLst>
                    <a:ext uri="{FF2B5EF4-FFF2-40B4-BE49-F238E27FC236}">
                      <a16:creationId xmlns:a16="http://schemas.microsoft.com/office/drawing/2014/main" id="{E8EBA1AF-319B-9652-79B9-29DF6EBAE11F}"/>
                    </a:ext>
                  </a:extLst>
                </p:cNvPr>
                <p:cNvSpPr>
                  <a:spLocks/>
                </p:cNvSpPr>
                <p:nvPr/>
              </p:nvSpPr>
              <p:spPr bwMode="auto">
                <a:xfrm>
                  <a:off x="2872" y="1426"/>
                  <a:ext cx="270" cy="2268"/>
                </a:xfrm>
                <a:custGeom>
                  <a:avLst/>
                  <a:gdLst>
                    <a:gd name="T0" fmla="*/ 42 w 270"/>
                    <a:gd name="T1" fmla="*/ 4 h 2198"/>
                    <a:gd name="T2" fmla="*/ 44 w 270"/>
                    <a:gd name="T3" fmla="*/ 48 h 2198"/>
                    <a:gd name="T4" fmla="*/ 46 w 270"/>
                    <a:gd name="T5" fmla="*/ 101 h 2198"/>
                    <a:gd name="T6" fmla="*/ 50 w 270"/>
                    <a:gd name="T7" fmla="*/ 183 h 2198"/>
                    <a:gd name="T8" fmla="*/ 52 w 270"/>
                    <a:gd name="T9" fmla="*/ 279 h 2198"/>
                    <a:gd name="T10" fmla="*/ 57 w 270"/>
                    <a:gd name="T11" fmla="*/ 396 h 2198"/>
                    <a:gd name="T12" fmla="*/ 63 w 270"/>
                    <a:gd name="T13" fmla="*/ 529 h 2198"/>
                    <a:gd name="T14" fmla="*/ 69 w 270"/>
                    <a:gd name="T15" fmla="*/ 680 h 2198"/>
                    <a:gd name="T16" fmla="*/ 74 w 270"/>
                    <a:gd name="T17" fmla="*/ 835 h 2198"/>
                    <a:gd name="T18" fmla="*/ 82 w 270"/>
                    <a:gd name="T19" fmla="*/ 1005 h 2198"/>
                    <a:gd name="T20" fmla="*/ 88 w 270"/>
                    <a:gd name="T21" fmla="*/ 1180 h 2198"/>
                    <a:gd name="T22" fmla="*/ 97 w 270"/>
                    <a:gd name="T23" fmla="*/ 1372 h 2198"/>
                    <a:gd name="T24" fmla="*/ 105 w 270"/>
                    <a:gd name="T25" fmla="*/ 1565 h 2198"/>
                    <a:gd name="T26" fmla="*/ 114 w 270"/>
                    <a:gd name="T27" fmla="*/ 1761 h 2198"/>
                    <a:gd name="T28" fmla="*/ 122 w 270"/>
                    <a:gd name="T29" fmla="*/ 1970 h 2198"/>
                    <a:gd name="T30" fmla="*/ 131 w 270"/>
                    <a:gd name="T31" fmla="*/ 2177 h 2198"/>
                    <a:gd name="T32" fmla="*/ 139 w 270"/>
                    <a:gd name="T33" fmla="*/ 2378 h 2198"/>
                    <a:gd name="T34" fmla="*/ 147 w 270"/>
                    <a:gd name="T35" fmla="*/ 2580 h 2198"/>
                    <a:gd name="T36" fmla="*/ 156 w 270"/>
                    <a:gd name="T37" fmla="*/ 2786 h 2198"/>
                    <a:gd name="T38" fmla="*/ 166 w 270"/>
                    <a:gd name="T39" fmla="*/ 2981 h 2198"/>
                    <a:gd name="T40" fmla="*/ 171 w 270"/>
                    <a:gd name="T41" fmla="*/ 3174 h 2198"/>
                    <a:gd name="T42" fmla="*/ 181 w 270"/>
                    <a:gd name="T43" fmla="*/ 3363 h 2198"/>
                    <a:gd name="T44" fmla="*/ 188 w 270"/>
                    <a:gd name="T45" fmla="*/ 3535 h 2198"/>
                    <a:gd name="T46" fmla="*/ 196 w 270"/>
                    <a:gd name="T47" fmla="*/ 3704 h 2198"/>
                    <a:gd name="T48" fmla="*/ 204 w 270"/>
                    <a:gd name="T49" fmla="*/ 3859 h 2198"/>
                    <a:gd name="T50" fmla="*/ 209 w 270"/>
                    <a:gd name="T51" fmla="*/ 3999 h 2198"/>
                    <a:gd name="T52" fmla="*/ 215 w 270"/>
                    <a:gd name="T53" fmla="*/ 4120 h 2198"/>
                    <a:gd name="T54" fmla="*/ 221 w 270"/>
                    <a:gd name="T55" fmla="*/ 4238 h 2198"/>
                    <a:gd name="T56" fmla="*/ 225 w 270"/>
                    <a:gd name="T57" fmla="*/ 4314 h 2198"/>
                    <a:gd name="T58" fmla="*/ 230 w 270"/>
                    <a:gd name="T59" fmla="*/ 4386 h 2198"/>
                    <a:gd name="T60" fmla="*/ 232 w 270"/>
                    <a:gd name="T61" fmla="*/ 4441 h 2198"/>
                    <a:gd name="T62" fmla="*/ 236 w 270"/>
                    <a:gd name="T63" fmla="*/ 4466 h 2198"/>
                    <a:gd name="T64" fmla="*/ 232 w 270"/>
                    <a:gd name="T65" fmla="*/ 5809 h 2198"/>
                    <a:gd name="T66" fmla="*/ 0 w 270"/>
                    <a:gd name="T67" fmla="*/ 4 h 2198"/>
                    <a:gd name="T68" fmla="*/ 42 w 270"/>
                    <a:gd name="T69" fmla="*/ 0 h 21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70"/>
                    <a:gd name="T106" fmla="*/ 0 h 2198"/>
                    <a:gd name="T107" fmla="*/ 270 w 270"/>
                    <a:gd name="T108" fmla="*/ 2198 h 21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70" h="2198">
                      <a:moveTo>
                        <a:pt x="42" y="0"/>
                      </a:moveTo>
                      <a:lnTo>
                        <a:pt x="42" y="4"/>
                      </a:lnTo>
                      <a:lnTo>
                        <a:pt x="42" y="9"/>
                      </a:lnTo>
                      <a:lnTo>
                        <a:pt x="44" y="17"/>
                      </a:lnTo>
                      <a:lnTo>
                        <a:pt x="44" y="27"/>
                      </a:lnTo>
                      <a:lnTo>
                        <a:pt x="46" y="40"/>
                      </a:lnTo>
                      <a:lnTo>
                        <a:pt x="46" y="53"/>
                      </a:lnTo>
                      <a:lnTo>
                        <a:pt x="50" y="70"/>
                      </a:lnTo>
                      <a:lnTo>
                        <a:pt x="50" y="87"/>
                      </a:lnTo>
                      <a:lnTo>
                        <a:pt x="52" y="106"/>
                      </a:lnTo>
                      <a:lnTo>
                        <a:pt x="55" y="127"/>
                      </a:lnTo>
                      <a:lnTo>
                        <a:pt x="57" y="150"/>
                      </a:lnTo>
                      <a:lnTo>
                        <a:pt x="59" y="175"/>
                      </a:lnTo>
                      <a:lnTo>
                        <a:pt x="63" y="200"/>
                      </a:lnTo>
                      <a:lnTo>
                        <a:pt x="67" y="226"/>
                      </a:lnTo>
                      <a:lnTo>
                        <a:pt x="69" y="257"/>
                      </a:lnTo>
                      <a:lnTo>
                        <a:pt x="72" y="283"/>
                      </a:lnTo>
                      <a:lnTo>
                        <a:pt x="74" y="316"/>
                      </a:lnTo>
                      <a:lnTo>
                        <a:pt x="78" y="346"/>
                      </a:lnTo>
                      <a:lnTo>
                        <a:pt x="82" y="380"/>
                      </a:lnTo>
                      <a:lnTo>
                        <a:pt x="84" y="413"/>
                      </a:lnTo>
                      <a:lnTo>
                        <a:pt x="88" y="447"/>
                      </a:lnTo>
                      <a:lnTo>
                        <a:pt x="93" y="483"/>
                      </a:lnTo>
                      <a:lnTo>
                        <a:pt x="97" y="519"/>
                      </a:lnTo>
                      <a:lnTo>
                        <a:pt x="99" y="555"/>
                      </a:lnTo>
                      <a:lnTo>
                        <a:pt x="105" y="593"/>
                      </a:lnTo>
                      <a:lnTo>
                        <a:pt x="109" y="629"/>
                      </a:lnTo>
                      <a:lnTo>
                        <a:pt x="114" y="667"/>
                      </a:lnTo>
                      <a:lnTo>
                        <a:pt x="118" y="705"/>
                      </a:lnTo>
                      <a:lnTo>
                        <a:pt x="122" y="745"/>
                      </a:lnTo>
                      <a:lnTo>
                        <a:pt x="126" y="783"/>
                      </a:lnTo>
                      <a:lnTo>
                        <a:pt x="131" y="823"/>
                      </a:lnTo>
                      <a:lnTo>
                        <a:pt x="133" y="861"/>
                      </a:lnTo>
                      <a:lnTo>
                        <a:pt x="139" y="899"/>
                      </a:lnTo>
                      <a:lnTo>
                        <a:pt x="143" y="939"/>
                      </a:lnTo>
                      <a:lnTo>
                        <a:pt x="147" y="977"/>
                      </a:lnTo>
                      <a:lnTo>
                        <a:pt x="152" y="1015"/>
                      </a:lnTo>
                      <a:lnTo>
                        <a:pt x="156" y="1053"/>
                      </a:lnTo>
                      <a:lnTo>
                        <a:pt x="160" y="1091"/>
                      </a:lnTo>
                      <a:lnTo>
                        <a:pt x="166" y="1129"/>
                      </a:lnTo>
                      <a:lnTo>
                        <a:pt x="168" y="1166"/>
                      </a:lnTo>
                      <a:lnTo>
                        <a:pt x="171" y="1202"/>
                      </a:lnTo>
                      <a:lnTo>
                        <a:pt x="177" y="1236"/>
                      </a:lnTo>
                      <a:lnTo>
                        <a:pt x="181" y="1272"/>
                      </a:lnTo>
                      <a:lnTo>
                        <a:pt x="185" y="1304"/>
                      </a:lnTo>
                      <a:lnTo>
                        <a:pt x="188" y="1339"/>
                      </a:lnTo>
                      <a:lnTo>
                        <a:pt x="192" y="1371"/>
                      </a:lnTo>
                      <a:lnTo>
                        <a:pt x="196" y="1401"/>
                      </a:lnTo>
                      <a:lnTo>
                        <a:pt x="200" y="1432"/>
                      </a:lnTo>
                      <a:lnTo>
                        <a:pt x="204" y="1460"/>
                      </a:lnTo>
                      <a:lnTo>
                        <a:pt x="206" y="1487"/>
                      </a:lnTo>
                      <a:lnTo>
                        <a:pt x="209" y="1514"/>
                      </a:lnTo>
                      <a:lnTo>
                        <a:pt x="211" y="1536"/>
                      </a:lnTo>
                      <a:lnTo>
                        <a:pt x="215" y="1559"/>
                      </a:lnTo>
                      <a:lnTo>
                        <a:pt x="217" y="1580"/>
                      </a:lnTo>
                      <a:lnTo>
                        <a:pt x="221" y="1601"/>
                      </a:lnTo>
                      <a:lnTo>
                        <a:pt x="223" y="1618"/>
                      </a:lnTo>
                      <a:lnTo>
                        <a:pt x="225" y="1633"/>
                      </a:lnTo>
                      <a:lnTo>
                        <a:pt x="226" y="1649"/>
                      </a:lnTo>
                      <a:lnTo>
                        <a:pt x="230" y="1660"/>
                      </a:lnTo>
                      <a:lnTo>
                        <a:pt x="230" y="1670"/>
                      </a:lnTo>
                      <a:lnTo>
                        <a:pt x="232" y="1679"/>
                      </a:lnTo>
                      <a:lnTo>
                        <a:pt x="234" y="1685"/>
                      </a:lnTo>
                      <a:lnTo>
                        <a:pt x="236" y="1689"/>
                      </a:lnTo>
                      <a:lnTo>
                        <a:pt x="270" y="2194"/>
                      </a:lnTo>
                      <a:lnTo>
                        <a:pt x="232" y="2198"/>
                      </a:lnTo>
                      <a:lnTo>
                        <a:pt x="196" y="1723"/>
                      </a:lnTo>
                      <a:lnTo>
                        <a:pt x="0" y="4"/>
                      </a:ln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72" name="Freeform 89">
                  <a:extLst>
                    <a:ext uri="{FF2B5EF4-FFF2-40B4-BE49-F238E27FC236}">
                      <a16:creationId xmlns:a16="http://schemas.microsoft.com/office/drawing/2014/main" id="{5158B805-AB74-C21A-03E2-18C3ABFCEA82}"/>
                    </a:ext>
                  </a:extLst>
                </p:cNvPr>
                <p:cNvSpPr>
                  <a:spLocks/>
                </p:cNvSpPr>
                <p:nvPr/>
              </p:nvSpPr>
              <p:spPr bwMode="auto">
                <a:xfrm>
                  <a:off x="2789" y="1440"/>
                  <a:ext cx="227" cy="1786"/>
                </a:xfrm>
                <a:custGeom>
                  <a:avLst/>
                  <a:gdLst>
                    <a:gd name="T0" fmla="*/ 41 w 228"/>
                    <a:gd name="T1" fmla="*/ 8 h 1731"/>
                    <a:gd name="T2" fmla="*/ 43 w 228"/>
                    <a:gd name="T3" fmla="*/ 80 h 1731"/>
                    <a:gd name="T4" fmla="*/ 47 w 228"/>
                    <a:gd name="T5" fmla="*/ 193 h 1731"/>
                    <a:gd name="T6" fmla="*/ 55 w 228"/>
                    <a:gd name="T7" fmla="*/ 343 h 1731"/>
                    <a:gd name="T8" fmla="*/ 60 w 228"/>
                    <a:gd name="T9" fmla="*/ 527 h 1731"/>
                    <a:gd name="T10" fmla="*/ 70 w 228"/>
                    <a:gd name="T11" fmla="*/ 735 h 1731"/>
                    <a:gd name="T12" fmla="*/ 79 w 228"/>
                    <a:gd name="T13" fmla="*/ 967 h 1731"/>
                    <a:gd name="T14" fmla="*/ 89 w 228"/>
                    <a:gd name="T15" fmla="*/ 1222 h 1731"/>
                    <a:gd name="T16" fmla="*/ 98 w 228"/>
                    <a:gd name="T17" fmla="*/ 1495 h 1731"/>
                    <a:gd name="T18" fmla="*/ 110 w 228"/>
                    <a:gd name="T19" fmla="*/ 1771 h 1731"/>
                    <a:gd name="T20" fmla="*/ 114 w 228"/>
                    <a:gd name="T21" fmla="*/ 2068 h 1731"/>
                    <a:gd name="T22" fmla="*/ 114 w 228"/>
                    <a:gd name="T23" fmla="*/ 2355 h 1731"/>
                    <a:gd name="T24" fmla="*/ 115 w 228"/>
                    <a:gd name="T25" fmla="*/ 2658 h 1731"/>
                    <a:gd name="T26" fmla="*/ 126 w 228"/>
                    <a:gd name="T27" fmla="*/ 2951 h 1731"/>
                    <a:gd name="T28" fmla="*/ 138 w 228"/>
                    <a:gd name="T29" fmla="*/ 3225 h 1731"/>
                    <a:gd name="T30" fmla="*/ 149 w 228"/>
                    <a:gd name="T31" fmla="*/ 3500 h 1731"/>
                    <a:gd name="T32" fmla="*/ 159 w 228"/>
                    <a:gd name="T33" fmla="*/ 3755 h 1731"/>
                    <a:gd name="T34" fmla="*/ 170 w 228"/>
                    <a:gd name="T35" fmla="*/ 3987 h 1731"/>
                    <a:gd name="T36" fmla="*/ 180 w 228"/>
                    <a:gd name="T37" fmla="*/ 4194 h 1731"/>
                    <a:gd name="T38" fmla="*/ 187 w 228"/>
                    <a:gd name="T39" fmla="*/ 4379 h 1731"/>
                    <a:gd name="T40" fmla="*/ 195 w 228"/>
                    <a:gd name="T41" fmla="*/ 4521 h 1731"/>
                    <a:gd name="T42" fmla="*/ 159 w 228"/>
                    <a:gd name="T43" fmla="*/ 4535 h 1731"/>
                    <a:gd name="T44" fmla="*/ 157 w 228"/>
                    <a:gd name="T45" fmla="*/ 4489 h 1731"/>
                    <a:gd name="T46" fmla="*/ 151 w 228"/>
                    <a:gd name="T47" fmla="*/ 4395 h 1731"/>
                    <a:gd name="T48" fmla="*/ 145 w 228"/>
                    <a:gd name="T49" fmla="*/ 4260 h 1731"/>
                    <a:gd name="T50" fmla="*/ 138 w 228"/>
                    <a:gd name="T51" fmla="*/ 4081 h 1731"/>
                    <a:gd name="T52" fmla="*/ 130 w 228"/>
                    <a:gd name="T53" fmla="*/ 3876 h 1731"/>
                    <a:gd name="T54" fmla="*/ 119 w 228"/>
                    <a:gd name="T55" fmla="*/ 3634 h 1731"/>
                    <a:gd name="T56" fmla="*/ 114 w 228"/>
                    <a:gd name="T57" fmla="*/ 3374 h 1731"/>
                    <a:gd name="T58" fmla="*/ 114 w 228"/>
                    <a:gd name="T59" fmla="*/ 3089 h 1731"/>
                    <a:gd name="T60" fmla="*/ 114 w 228"/>
                    <a:gd name="T61" fmla="*/ 2798 h 1731"/>
                    <a:gd name="T62" fmla="*/ 102 w 228"/>
                    <a:gd name="T63" fmla="*/ 2494 h 1731"/>
                    <a:gd name="T64" fmla="*/ 89 w 228"/>
                    <a:gd name="T65" fmla="*/ 2185 h 1731"/>
                    <a:gd name="T66" fmla="*/ 76 w 228"/>
                    <a:gd name="T67" fmla="*/ 1875 h 1731"/>
                    <a:gd name="T68" fmla="*/ 62 w 228"/>
                    <a:gd name="T69" fmla="*/ 1574 h 1731"/>
                    <a:gd name="T70" fmla="*/ 49 w 228"/>
                    <a:gd name="T71" fmla="*/ 1282 h 1731"/>
                    <a:gd name="T72" fmla="*/ 40 w 228"/>
                    <a:gd name="T73" fmla="*/ 1017 h 1731"/>
                    <a:gd name="T74" fmla="*/ 28 w 228"/>
                    <a:gd name="T75" fmla="*/ 761 h 1731"/>
                    <a:gd name="T76" fmla="*/ 19 w 228"/>
                    <a:gd name="T77" fmla="*/ 544 h 1731"/>
                    <a:gd name="T78" fmla="*/ 11 w 228"/>
                    <a:gd name="T79" fmla="*/ 342 h 1731"/>
                    <a:gd name="T80" fmla="*/ 5 w 228"/>
                    <a:gd name="T81" fmla="*/ 186 h 1731"/>
                    <a:gd name="T82" fmla="*/ 0 w 228"/>
                    <a:gd name="T83" fmla="*/ 68 h 1731"/>
                    <a:gd name="T84" fmla="*/ 0 w 228"/>
                    <a:gd name="T85" fmla="*/ 2 h 173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8"/>
                    <a:gd name="T130" fmla="*/ 0 h 1731"/>
                    <a:gd name="T131" fmla="*/ 228 w 228"/>
                    <a:gd name="T132" fmla="*/ 1731 h 173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8" h="1731">
                      <a:moveTo>
                        <a:pt x="41" y="0"/>
                      </a:moveTo>
                      <a:lnTo>
                        <a:pt x="41" y="2"/>
                      </a:lnTo>
                      <a:lnTo>
                        <a:pt x="41" y="8"/>
                      </a:lnTo>
                      <a:lnTo>
                        <a:pt x="43" y="15"/>
                      </a:lnTo>
                      <a:lnTo>
                        <a:pt x="43" y="23"/>
                      </a:lnTo>
                      <a:lnTo>
                        <a:pt x="43" y="33"/>
                      </a:lnTo>
                      <a:lnTo>
                        <a:pt x="45" y="46"/>
                      </a:lnTo>
                      <a:lnTo>
                        <a:pt x="47" y="61"/>
                      </a:lnTo>
                      <a:lnTo>
                        <a:pt x="47" y="74"/>
                      </a:lnTo>
                      <a:lnTo>
                        <a:pt x="49" y="92"/>
                      </a:lnTo>
                      <a:lnTo>
                        <a:pt x="51" y="111"/>
                      </a:lnTo>
                      <a:lnTo>
                        <a:pt x="55" y="131"/>
                      </a:lnTo>
                      <a:lnTo>
                        <a:pt x="57" y="152"/>
                      </a:lnTo>
                      <a:lnTo>
                        <a:pt x="59" y="175"/>
                      </a:lnTo>
                      <a:lnTo>
                        <a:pt x="60" y="200"/>
                      </a:lnTo>
                      <a:lnTo>
                        <a:pt x="64" y="225"/>
                      </a:lnTo>
                      <a:lnTo>
                        <a:pt x="66" y="249"/>
                      </a:lnTo>
                      <a:lnTo>
                        <a:pt x="70" y="278"/>
                      </a:lnTo>
                      <a:lnTo>
                        <a:pt x="72" y="306"/>
                      </a:lnTo>
                      <a:lnTo>
                        <a:pt x="76" y="337"/>
                      </a:lnTo>
                      <a:lnTo>
                        <a:pt x="79" y="367"/>
                      </a:lnTo>
                      <a:lnTo>
                        <a:pt x="81" y="398"/>
                      </a:lnTo>
                      <a:lnTo>
                        <a:pt x="85" y="430"/>
                      </a:lnTo>
                      <a:lnTo>
                        <a:pt x="89" y="464"/>
                      </a:lnTo>
                      <a:lnTo>
                        <a:pt x="93" y="497"/>
                      </a:lnTo>
                      <a:lnTo>
                        <a:pt x="95" y="531"/>
                      </a:lnTo>
                      <a:lnTo>
                        <a:pt x="98" y="565"/>
                      </a:lnTo>
                      <a:lnTo>
                        <a:pt x="104" y="601"/>
                      </a:lnTo>
                      <a:lnTo>
                        <a:pt x="106" y="635"/>
                      </a:lnTo>
                      <a:lnTo>
                        <a:pt x="110" y="673"/>
                      </a:lnTo>
                      <a:lnTo>
                        <a:pt x="116" y="711"/>
                      </a:lnTo>
                      <a:lnTo>
                        <a:pt x="119" y="748"/>
                      </a:lnTo>
                      <a:lnTo>
                        <a:pt x="121" y="784"/>
                      </a:lnTo>
                      <a:lnTo>
                        <a:pt x="127" y="822"/>
                      </a:lnTo>
                      <a:lnTo>
                        <a:pt x="131" y="858"/>
                      </a:lnTo>
                      <a:lnTo>
                        <a:pt x="135" y="896"/>
                      </a:lnTo>
                      <a:lnTo>
                        <a:pt x="138" y="932"/>
                      </a:lnTo>
                      <a:lnTo>
                        <a:pt x="142" y="970"/>
                      </a:lnTo>
                      <a:lnTo>
                        <a:pt x="146" y="1008"/>
                      </a:lnTo>
                      <a:lnTo>
                        <a:pt x="150" y="1044"/>
                      </a:lnTo>
                      <a:lnTo>
                        <a:pt x="154" y="1080"/>
                      </a:lnTo>
                      <a:lnTo>
                        <a:pt x="157" y="1118"/>
                      </a:lnTo>
                      <a:lnTo>
                        <a:pt x="161" y="1155"/>
                      </a:lnTo>
                      <a:lnTo>
                        <a:pt x="165" y="1191"/>
                      </a:lnTo>
                      <a:lnTo>
                        <a:pt x="169" y="1225"/>
                      </a:lnTo>
                      <a:lnTo>
                        <a:pt x="173" y="1259"/>
                      </a:lnTo>
                      <a:lnTo>
                        <a:pt x="176" y="1293"/>
                      </a:lnTo>
                      <a:lnTo>
                        <a:pt x="180" y="1328"/>
                      </a:lnTo>
                      <a:lnTo>
                        <a:pt x="184" y="1360"/>
                      </a:lnTo>
                      <a:lnTo>
                        <a:pt x="188" y="1392"/>
                      </a:lnTo>
                      <a:lnTo>
                        <a:pt x="190" y="1423"/>
                      </a:lnTo>
                      <a:lnTo>
                        <a:pt x="193" y="1455"/>
                      </a:lnTo>
                      <a:lnTo>
                        <a:pt x="197" y="1482"/>
                      </a:lnTo>
                      <a:lnTo>
                        <a:pt x="201" y="1510"/>
                      </a:lnTo>
                      <a:lnTo>
                        <a:pt x="203" y="1539"/>
                      </a:lnTo>
                      <a:lnTo>
                        <a:pt x="207" y="1565"/>
                      </a:lnTo>
                      <a:lnTo>
                        <a:pt x="211" y="1590"/>
                      </a:lnTo>
                      <a:lnTo>
                        <a:pt x="213" y="1615"/>
                      </a:lnTo>
                      <a:lnTo>
                        <a:pt x="216" y="1638"/>
                      </a:lnTo>
                      <a:lnTo>
                        <a:pt x="218" y="1658"/>
                      </a:lnTo>
                      <a:lnTo>
                        <a:pt x="220" y="1677"/>
                      </a:lnTo>
                      <a:lnTo>
                        <a:pt x="224" y="1698"/>
                      </a:lnTo>
                      <a:lnTo>
                        <a:pt x="226" y="1714"/>
                      </a:lnTo>
                      <a:lnTo>
                        <a:pt x="228" y="1731"/>
                      </a:lnTo>
                      <a:lnTo>
                        <a:pt x="192" y="1723"/>
                      </a:lnTo>
                      <a:lnTo>
                        <a:pt x="190" y="1721"/>
                      </a:lnTo>
                      <a:lnTo>
                        <a:pt x="190" y="1717"/>
                      </a:lnTo>
                      <a:lnTo>
                        <a:pt x="190" y="1712"/>
                      </a:lnTo>
                      <a:lnTo>
                        <a:pt x="188" y="1704"/>
                      </a:lnTo>
                      <a:lnTo>
                        <a:pt x="186" y="1695"/>
                      </a:lnTo>
                      <a:lnTo>
                        <a:pt x="184" y="1681"/>
                      </a:lnTo>
                      <a:lnTo>
                        <a:pt x="182" y="1668"/>
                      </a:lnTo>
                      <a:lnTo>
                        <a:pt x="182" y="1653"/>
                      </a:lnTo>
                      <a:lnTo>
                        <a:pt x="178" y="1636"/>
                      </a:lnTo>
                      <a:lnTo>
                        <a:pt x="176" y="1617"/>
                      </a:lnTo>
                      <a:lnTo>
                        <a:pt x="174" y="1594"/>
                      </a:lnTo>
                      <a:lnTo>
                        <a:pt x="173" y="1573"/>
                      </a:lnTo>
                      <a:lnTo>
                        <a:pt x="169" y="1548"/>
                      </a:lnTo>
                      <a:lnTo>
                        <a:pt x="167" y="1523"/>
                      </a:lnTo>
                      <a:lnTo>
                        <a:pt x="163" y="1497"/>
                      </a:lnTo>
                      <a:lnTo>
                        <a:pt x="161" y="1470"/>
                      </a:lnTo>
                      <a:lnTo>
                        <a:pt x="157" y="1440"/>
                      </a:lnTo>
                      <a:lnTo>
                        <a:pt x="154" y="1409"/>
                      </a:lnTo>
                      <a:lnTo>
                        <a:pt x="150" y="1377"/>
                      </a:lnTo>
                      <a:lnTo>
                        <a:pt x="146" y="1347"/>
                      </a:lnTo>
                      <a:lnTo>
                        <a:pt x="142" y="1312"/>
                      </a:lnTo>
                      <a:lnTo>
                        <a:pt x="138" y="1278"/>
                      </a:lnTo>
                      <a:lnTo>
                        <a:pt x="135" y="1244"/>
                      </a:lnTo>
                      <a:lnTo>
                        <a:pt x="131" y="1208"/>
                      </a:lnTo>
                      <a:lnTo>
                        <a:pt x="127" y="1172"/>
                      </a:lnTo>
                      <a:lnTo>
                        <a:pt x="123" y="1136"/>
                      </a:lnTo>
                      <a:lnTo>
                        <a:pt x="117" y="1097"/>
                      </a:lnTo>
                      <a:lnTo>
                        <a:pt x="116" y="1061"/>
                      </a:lnTo>
                      <a:lnTo>
                        <a:pt x="110" y="1021"/>
                      </a:lnTo>
                      <a:lnTo>
                        <a:pt x="106" y="983"/>
                      </a:lnTo>
                      <a:lnTo>
                        <a:pt x="102" y="945"/>
                      </a:lnTo>
                      <a:lnTo>
                        <a:pt x="98" y="907"/>
                      </a:lnTo>
                      <a:lnTo>
                        <a:pt x="93" y="867"/>
                      </a:lnTo>
                      <a:lnTo>
                        <a:pt x="89" y="829"/>
                      </a:lnTo>
                      <a:lnTo>
                        <a:pt x="83" y="789"/>
                      </a:lnTo>
                      <a:lnTo>
                        <a:pt x="79" y="751"/>
                      </a:lnTo>
                      <a:lnTo>
                        <a:pt x="76" y="711"/>
                      </a:lnTo>
                      <a:lnTo>
                        <a:pt x="72" y="673"/>
                      </a:lnTo>
                      <a:lnTo>
                        <a:pt x="66" y="635"/>
                      </a:lnTo>
                      <a:lnTo>
                        <a:pt x="62" y="597"/>
                      </a:lnTo>
                      <a:lnTo>
                        <a:pt x="59" y="561"/>
                      </a:lnTo>
                      <a:lnTo>
                        <a:pt x="55" y="523"/>
                      </a:lnTo>
                      <a:lnTo>
                        <a:pt x="49" y="487"/>
                      </a:lnTo>
                      <a:lnTo>
                        <a:pt x="47" y="453"/>
                      </a:lnTo>
                      <a:lnTo>
                        <a:pt x="43" y="419"/>
                      </a:lnTo>
                      <a:lnTo>
                        <a:pt x="40" y="386"/>
                      </a:lnTo>
                      <a:lnTo>
                        <a:pt x="36" y="352"/>
                      </a:lnTo>
                      <a:lnTo>
                        <a:pt x="32" y="322"/>
                      </a:lnTo>
                      <a:lnTo>
                        <a:pt x="28" y="289"/>
                      </a:lnTo>
                      <a:lnTo>
                        <a:pt x="24" y="259"/>
                      </a:lnTo>
                      <a:lnTo>
                        <a:pt x="22" y="232"/>
                      </a:lnTo>
                      <a:lnTo>
                        <a:pt x="19" y="206"/>
                      </a:lnTo>
                      <a:lnTo>
                        <a:pt x="17" y="177"/>
                      </a:lnTo>
                      <a:lnTo>
                        <a:pt x="13" y="154"/>
                      </a:lnTo>
                      <a:lnTo>
                        <a:pt x="11" y="130"/>
                      </a:lnTo>
                      <a:lnTo>
                        <a:pt x="9" y="111"/>
                      </a:lnTo>
                      <a:lnTo>
                        <a:pt x="7" y="90"/>
                      </a:lnTo>
                      <a:lnTo>
                        <a:pt x="5" y="71"/>
                      </a:lnTo>
                      <a:lnTo>
                        <a:pt x="3" y="55"/>
                      </a:lnTo>
                      <a:lnTo>
                        <a:pt x="3" y="40"/>
                      </a:lnTo>
                      <a:lnTo>
                        <a:pt x="0" y="27"/>
                      </a:lnTo>
                      <a:lnTo>
                        <a:pt x="0" y="17"/>
                      </a:lnTo>
                      <a:lnTo>
                        <a:pt x="0" y="8"/>
                      </a:lnTo>
                      <a:lnTo>
                        <a:pt x="0" y="2"/>
                      </a:lnTo>
                      <a:lnTo>
                        <a:pt x="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73" name="Freeform 90">
                  <a:extLst>
                    <a:ext uri="{FF2B5EF4-FFF2-40B4-BE49-F238E27FC236}">
                      <a16:creationId xmlns:a16="http://schemas.microsoft.com/office/drawing/2014/main" id="{01656C90-7666-08A7-7771-F856F6795B80}"/>
                    </a:ext>
                  </a:extLst>
                </p:cNvPr>
                <p:cNvSpPr>
                  <a:spLocks/>
                </p:cNvSpPr>
                <p:nvPr/>
              </p:nvSpPr>
              <p:spPr bwMode="auto">
                <a:xfrm>
                  <a:off x="2976" y="3583"/>
                  <a:ext cx="36" cy="126"/>
                </a:xfrm>
                <a:custGeom>
                  <a:avLst/>
                  <a:gdLst>
                    <a:gd name="T0" fmla="*/ 32 w 36"/>
                    <a:gd name="T1" fmla="*/ 0 h 121"/>
                    <a:gd name="T2" fmla="*/ 36 w 36"/>
                    <a:gd name="T3" fmla="*/ 406 h 121"/>
                    <a:gd name="T4" fmla="*/ 4 w 36"/>
                    <a:gd name="T5" fmla="*/ 423 h 121"/>
                    <a:gd name="T6" fmla="*/ 0 w 36"/>
                    <a:gd name="T7" fmla="*/ 51 h 121"/>
                    <a:gd name="T8" fmla="*/ 32 w 36"/>
                    <a:gd name="T9" fmla="*/ 0 h 121"/>
                    <a:gd name="T10" fmla="*/ 32 w 36"/>
                    <a:gd name="T11" fmla="*/ 0 h 121"/>
                    <a:gd name="T12" fmla="*/ 0 60000 65536"/>
                    <a:gd name="T13" fmla="*/ 0 60000 65536"/>
                    <a:gd name="T14" fmla="*/ 0 60000 65536"/>
                    <a:gd name="T15" fmla="*/ 0 60000 65536"/>
                    <a:gd name="T16" fmla="*/ 0 60000 65536"/>
                    <a:gd name="T17" fmla="*/ 0 60000 65536"/>
                    <a:gd name="T18" fmla="*/ 0 w 36"/>
                    <a:gd name="T19" fmla="*/ 0 h 121"/>
                    <a:gd name="T20" fmla="*/ 36 w 36"/>
                    <a:gd name="T21" fmla="*/ 121 h 121"/>
                  </a:gdLst>
                  <a:ahLst/>
                  <a:cxnLst>
                    <a:cxn ang="T12">
                      <a:pos x="T0" y="T1"/>
                    </a:cxn>
                    <a:cxn ang="T13">
                      <a:pos x="T2" y="T3"/>
                    </a:cxn>
                    <a:cxn ang="T14">
                      <a:pos x="T4" y="T5"/>
                    </a:cxn>
                    <a:cxn ang="T15">
                      <a:pos x="T6" y="T7"/>
                    </a:cxn>
                    <a:cxn ang="T16">
                      <a:pos x="T8" y="T9"/>
                    </a:cxn>
                    <a:cxn ang="T17">
                      <a:pos x="T10" y="T11"/>
                    </a:cxn>
                  </a:cxnLst>
                  <a:rect l="T18" t="T19" r="T20" b="T21"/>
                  <a:pathLst>
                    <a:path w="36" h="121">
                      <a:moveTo>
                        <a:pt x="32" y="0"/>
                      </a:moveTo>
                      <a:lnTo>
                        <a:pt x="36" y="116"/>
                      </a:lnTo>
                      <a:lnTo>
                        <a:pt x="4" y="121"/>
                      </a:lnTo>
                      <a:lnTo>
                        <a:pt x="0" y="13"/>
                      </a:lnTo>
                      <a:lnTo>
                        <a:pt x="3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74" name="Freeform 91">
                  <a:extLst>
                    <a:ext uri="{FF2B5EF4-FFF2-40B4-BE49-F238E27FC236}">
                      <a16:creationId xmlns:a16="http://schemas.microsoft.com/office/drawing/2014/main" id="{16109B6D-37A8-541A-E15D-F21EEBA98879}"/>
                    </a:ext>
                  </a:extLst>
                </p:cNvPr>
                <p:cNvSpPr>
                  <a:spLocks/>
                </p:cNvSpPr>
                <p:nvPr/>
              </p:nvSpPr>
              <p:spPr bwMode="auto">
                <a:xfrm>
                  <a:off x="2691" y="3575"/>
                  <a:ext cx="2457" cy="245"/>
                </a:xfrm>
                <a:custGeom>
                  <a:avLst/>
                  <a:gdLst>
                    <a:gd name="T0" fmla="*/ 11 w 2465"/>
                    <a:gd name="T1" fmla="*/ 501 h 238"/>
                    <a:gd name="T2" fmla="*/ 38 w 2465"/>
                    <a:gd name="T3" fmla="*/ 467 h 238"/>
                    <a:gd name="T4" fmla="*/ 63 w 2465"/>
                    <a:gd name="T5" fmla="*/ 439 h 238"/>
                    <a:gd name="T6" fmla="*/ 97 w 2465"/>
                    <a:gd name="T7" fmla="*/ 412 h 238"/>
                    <a:gd name="T8" fmla="*/ 140 w 2465"/>
                    <a:gd name="T9" fmla="*/ 380 h 238"/>
                    <a:gd name="T10" fmla="*/ 161 w 2465"/>
                    <a:gd name="T11" fmla="*/ 344 h 238"/>
                    <a:gd name="T12" fmla="*/ 223 w 2465"/>
                    <a:gd name="T13" fmla="*/ 304 h 238"/>
                    <a:gd name="T14" fmla="*/ 298 w 2465"/>
                    <a:gd name="T15" fmla="*/ 265 h 238"/>
                    <a:gd name="T16" fmla="*/ 383 w 2465"/>
                    <a:gd name="T17" fmla="*/ 228 h 238"/>
                    <a:gd name="T18" fmla="*/ 457 w 2465"/>
                    <a:gd name="T19" fmla="*/ 184 h 238"/>
                    <a:gd name="T20" fmla="*/ 567 w 2465"/>
                    <a:gd name="T21" fmla="*/ 148 h 238"/>
                    <a:gd name="T22" fmla="*/ 698 w 2465"/>
                    <a:gd name="T23" fmla="*/ 110 h 238"/>
                    <a:gd name="T24" fmla="*/ 811 w 2465"/>
                    <a:gd name="T25" fmla="*/ 72 h 238"/>
                    <a:gd name="T26" fmla="*/ 933 w 2465"/>
                    <a:gd name="T27" fmla="*/ 53 h 238"/>
                    <a:gd name="T28" fmla="*/ 952 w 2465"/>
                    <a:gd name="T29" fmla="*/ 50 h 238"/>
                    <a:gd name="T30" fmla="*/ 994 w 2465"/>
                    <a:gd name="T31" fmla="*/ 48 h 238"/>
                    <a:gd name="T32" fmla="*/ 1044 w 2465"/>
                    <a:gd name="T33" fmla="*/ 48 h 238"/>
                    <a:gd name="T34" fmla="*/ 1119 w 2465"/>
                    <a:gd name="T35" fmla="*/ 15 h 238"/>
                    <a:gd name="T36" fmla="*/ 1220 w 2465"/>
                    <a:gd name="T37" fmla="*/ 13 h 238"/>
                    <a:gd name="T38" fmla="*/ 1316 w 2465"/>
                    <a:gd name="T39" fmla="*/ 12 h 238"/>
                    <a:gd name="T40" fmla="*/ 1420 w 2465"/>
                    <a:gd name="T41" fmla="*/ 10 h 238"/>
                    <a:gd name="T42" fmla="*/ 1543 w 2465"/>
                    <a:gd name="T43" fmla="*/ 10 h 238"/>
                    <a:gd name="T44" fmla="*/ 1647 w 2465"/>
                    <a:gd name="T45" fmla="*/ 6 h 238"/>
                    <a:gd name="T46" fmla="*/ 1762 w 2465"/>
                    <a:gd name="T47" fmla="*/ 4 h 238"/>
                    <a:gd name="T48" fmla="*/ 1870 w 2465"/>
                    <a:gd name="T49" fmla="*/ 2 h 238"/>
                    <a:gd name="T50" fmla="*/ 1965 w 2465"/>
                    <a:gd name="T51" fmla="*/ 2 h 238"/>
                    <a:gd name="T52" fmla="*/ 2056 w 2465"/>
                    <a:gd name="T53" fmla="*/ 0 h 238"/>
                    <a:gd name="T54" fmla="*/ 2134 w 2465"/>
                    <a:gd name="T55" fmla="*/ 0 h 238"/>
                    <a:gd name="T56" fmla="*/ 2190 w 2465"/>
                    <a:gd name="T57" fmla="*/ 0 h 238"/>
                    <a:gd name="T58" fmla="*/ 2228 w 2465"/>
                    <a:gd name="T59" fmla="*/ 98 h 238"/>
                    <a:gd name="T60" fmla="*/ 2215 w 2465"/>
                    <a:gd name="T61" fmla="*/ 98 h 238"/>
                    <a:gd name="T62" fmla="*/ 2178 w 2465"/>
                    <a:gd name="T63" fmla="*/ 98 h 238"/>
                    <a:gd name="T64" fmla="*/ 2121 w 2465"/>
                    <a:gd name="T65" fmla="*/ 98 h 238"/>
                    <a:gd name="T66" fmla="*/ 2043 w 2465"/>
                    <a:gd name="T67" fmla="*/ 104 h 238"/>
                    <a:gd name="T68" fmla="*/ 1948 w 2465"/>
                    <a:gd name="T69" fmla="*/ 104 h 238"/>
                    <a:gd name="T70" fmla="*/ 1852 w 2465"/>
                    <a:gd name="T71" fmla="*/ 110 h 238"/>
                    <a:gd name="T72" fmla="*/ 1737 w 2465"/>
                    <a:gd name="T73" fmla="*/ 116 h 238"/>
                    <a:gd name="T74" fmla="*/ 1624 w 2465"/>
                    <a:gd name="T75" fmla="*/ 122 h 238"/>
                    <a:gd name="T76" fmla="*/ 1512 w 2465"/>
                    <a:gd name="T77" fmla="*/ 122 h 238"/>
                    <a:gd name="T78" fmla="*/ 1386 w 2465"/>
                    <a:gd name="T79" fmla="*/ 130 h 238"/>
                    <a:gd name="T80" fmla="*/ 1289 w 2465"/>
                    <a:gd name="T81" fmla="*/ 130 h 238"/>
                    <a:gd name="T82" fmla="*/ 1183 w 2465"/>
                    <a:gd name="T83" fmla="*/ 132 h 238"/>
                    <a:gd name="T84" fmla="*/ 1083 w 2465"/>
                    <a:gd name="T85" fmla="*/ 132 h 238"/>
                    <a:gd name="T86" fmla="*/ 1020 w 2465"/>
                    <a:gd name="T87" fmla="*/ 136 h 238"/>
                    <a:gd name="T88" fmla="*/ 967 w 2465"/>
                    <a:gd name="T89" fmla="*/ 140 h 238"/>
                    <a:gd name="T90" fmla="*/ 929 w 2465"/>
                    <a:gd name="T91" fmla="*/ 140 h 238"/>
                    <a:gd name="T92" fmla="*/ 907 w 2465"/>
                    <a:gd name="T93" fmla="*/ 144 h 238"/>
                    <a:gd name="T94" fmla="*/ 872 w 2465"/>
                    <a:gd name="T95" fmla="*/ 148 h 238"/>
                    <a:gd name="T96" fmla="*/ 825 w 2465"/>
                    <a:gd name="T97" fmla="*/ 161 h 238"/>
                    <a:gd name="T98" fmla="*/ 766 w 2465"/>
                    <a:gd name="T99" fmla="*/ 174 h 238"/>
                    <a:gd name="T100" fmla="*/ 719 w 2465"/>
                    <a:gd name="T101" fmla="*/ 195 h 238"/>
                    <a:gd name="T102" fmla="*/ 649 w 2465"/>
                    <a:gd name="T103" fmla="*/ 221 h 238"/>
                    <a:gd name="T104" fmla="*/ 565 w 2465"/>
                    <a:gd name="T105" fmla="*/ 246 h 238"/>
                    <a:gd name="T106" fmla="*/ 479 w 2465"/>
                    <a:gd name="T107" fmla="*/ 273 h 238"/>
                    <a:gd name="T108" fmla="*/ 425 w 2465"/>
                    <a:gd name="T109" fmla="*/ 310 h 238"/>
                    <a:gd name="T110" fmla="*/ 339 w 2465"/>
                    <a:gd name="T111" fmla="*/ 339 h 238"/>
                    <a:gd name="T112" fmla="*/ 258 w 2465"/>
                    <a:gd name="T113" fmla="*/ 380 h 238"/>
                    <a:gd name="T114" fmla="*/ 182 w 2465"/>
                    <a:gd name="T115" fmla="*/ 418 h 238"/>
                    <a:gd name="T116" fmla="*/ 142 w 2465"/>
                    <a:gd name="T117" fmla="*/ 462 h 238"/>
                    <a:gd name="T118" fmla="*/ 83 w 2465"/>
                    <a:gd name="T119" fmla="*/ 507 h 238"/>
                    <a:gd name="T120" fmla="*/ 38 w 2465"/>
                    <a:gd name="T121" fmla="*/ 556 h 238"/>
                    <a:gd name="T122" fmla="*/ 0 w 2465"/>
                    <a:gd name="T123" fmla="*/ 522 h 2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65"/>
                    <a:gd name="T187" fmla="*/ 0 h 238"/>
                    <a:gd name="T188" fmla="*/ 2465 w 2465"/>
                    <a:gd name="T189" fmla="*/ 238 h 23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65" h="238">
                      <a:moveTo>
                        <a:pt x="0" y="213"/>
                      </a:moveTo>
                      <a:lnTo>
                        <a:pt x="0" y="209"/>
                      </a:lnTo>
                      <a:lnTo>
                        <a:pt x="7" y="207"/>
                      </a:lnTo>
                      <a:lnTo>
                        <a:pt x="11" y="204"/>
                      </a:lnTo>
                      <a:lnTo>
                        <a:pt x="17" y="200"/>
                      </a:lnTo>
                      <a:lnTo>
                        <a:pt x="25" y="196"/>
                      </a:lnTo>
                      <a:lnTo>
                        <a:pt x="34" y="192"/>
                      </a:lnTo>
                      <a:lnTo>
                        <a:pt x="38" y="190"/>
                      </a:lnTo>
                      <a:lnTo>
                        <a:pt x="45" y="188"/>
                      </a:lnTo>
                      <a:lnTo>
                        <a:pt x="51" y="185"/>
                      </a:lnTo>
                      <a:lnTo>
                        <a:pt x="57" y="183"/>
                      </a:lnTo>
                      <a:lnTo>
                        <a:pt x="63" y="179"/>
                      </a:lnTo>
                      <a:lnTo>
                        <a:pt x="72" y="177"/>
                      </a:lnTo>
                      <a:lnTo>
                        <a:pt x="80" y="173"/>
                      </a:lnTo>
                      <a:lnTo>
                        <a:pt x="89" y="171"/>
                      </a:lnTo>
                      <a:lnTo>
                        <a:pt x="97" y="168"/>
                      </a:lnTo>
                      <a:lnTo>
                        <a:pt x="108" y="164"/>
                      </a:lnTo>
                      <a:lnTo>
                        <a:pt x="118" y="160"/>
                      </a:lnTo>
                      <a:lnTo>
                        <a:pt x="129" y="158"/>
                      </a:lnTo>
                      <a:lnTo>
                        <a:pt x="140" y="154"/>
                      </a:lnTo>
                      <a:lnTo>
                        <a:pt x="154" y="150"/>
                      </a:lnTo>
                      <a:lnTo>
                        <a:pt x="165" y="147"/>
                      </a:lnTo>
                      <a:lnTo>
                        <a:pt x="180" y="145"/>
                      </a:lnTo>
                      <a:lnTo>
                        <a:pt x="192" y="141"/>
                      </a:lnTo>
                      <a:lnTo>
                        <a:pt x="207" y="135"/>
                      </a:lnTo>
                      <a:lnTo>
                        <a:pt x="222" y="131"/>
                      </a:lnTo>
                      <a:lnTo>
                        <a:pt x="239" y="129"/>
                      </a:lnTo>
                      <a:lnTo>
                        <a:pt x="254" y="124"/>
                      </a:lnTo>
                      <a:lnTo>
                        <a:pt x="273" y="120"/>
                      </a:lnTo>
                      <a:lnTo>
                        <a:pt x="291" y="116"/>
                      </a:lnTo>
                      <a:lnTo>
                        <a:pt x="310" y="112"/>
                      </a:lnTo>
                      <a:lnTo>
                        <a:pt x="329" y="109"/>
                      </a:lnTo>
                      <a:lnTo>
                        <a:pt x="350" y="105"/>
                      </a:lnTo>
                      <a:lnTo>
                        <a:pt x="370" y="101"/>
                      </a:lnTo>
                      <a:lnTo>
                        <a:pt x="393" y="97"/>
                      </a:lnTo>
                      <a:lnTo>
                        <a:pt x="414" y="93"/>
                      </a:lnTo>
                      <a:lnTo>
                        <a:pt x="439" y="90"/>
                      </a:lnTo>
                      <a:lnTo>
                        <a:pt x="464" y="86"/>
                      </a:lnTo>
                      <a:lnTo>
                        <a:pt x="490" y="82"/>
                      </a:lnTo>
                      <a:lnTo>
                        <a:pt x="515" y="76"/>
                      </a:lnTo>
                      <a:lnTo>
                        <a:pt x="543" y="72"/>
                      </a:lnTo>
                      <a:lnTo>
                        <a:pt x="570" y="69"/>
                      </a:lnTo>
                      <a:lnTo>
                        <a:pt x="600" y="65"/>
                      </a:lnTo>
                      <a:lnTo>
                        <a:pt x="629" y="61"/>
                      </a:lnTo>
                      <a:lnTo>
                        <a:pt x="661" y="57"/>
                      </a:lnTo>
                      <a:lnTo>
                        <a:pt x="692" y="53"/>
                      </a:lnTo>
                      <a:lnTo>
                        <a:pt x="726" y="50"/>
                      </a:lnTo>
                      <a:lnTo>
                        <a:pt x="760" y="46"/>
                      </a:lnTo>
                      <a:lnTo>
                        <a:pt x="794" y="42"/>
                      </a:lnTo>
                      <a:lnTo>
                        <a:pt x="828" y="38"/>
                      </a:lnTo>
                      <a:lnTo>
                        <a:pt x="868" y="34"/>
                      </a:lnTo>
                      <a:lnTo>
                        <a:pt x="904" y="31"/>
                      </a:lnTo>
                      <a:lnTo>
                        <a:pt x="944" y="27"/>
                      </a:lnTo>
                      <a:lnTo>
                        <a:pt x="984" y="25"/>
                      </a:lnTo>
                      <a:lnTo>
                        <a:pt x="1026" y="21"/>
                      </a:lnTo>
                      <a:lnTo>
                        <a:pt x="1030" y="21"/>
                      </a:lnTo>
                      <a:lnTo>
                        <a:pt x="1032" y="21"/>
                      </a:lnTo>
                      <a:lnTo>
                        <a:pt x="1039" y="21"/>
                      </a:lnTo>
                      <a:lnTo>
                        <a:pt x="1045" y="19"/>
                      </a:lnTo>
                      <a:lnTo>
                        <a:pt x="1055" y="19"/>
                      </a:lnTo>
                      <a:lnTo>
                        <a:pt x="1066" y="19"/>
                      </a:lnTo>
                      <a:lnTo>
                        <a:pt x="1079" y="19"/>
                      </a:lnTo>
                      <a:lnTo>
                        <a:pt x="1091" y="17"/>
                      </a:lnTo>
                      <a:lnTo>
                        <a:pt x="1106" y="17"/>
                      </a:lnTo>
                      <a:lnTo>
                        <a:pt x="1121" y="17"/>
                      </a:lnTo>
                      <a:lnTo>
                        <a:pt x="1140" y="17"/>
                      </a:lnTo>
                      <a:lnTo>
                        <a:pt x="1157" y="17"/>
                      </a:lnTo>
                      <a:lnTo>
                        <a:pt x="1178" y="17"/>
                      </a:lnTo>
                      <a:lnTo>
                        <a:pt x="1199" y="17"/>
                      </a:lnTo>
                      <a:lnTo>
                        <a:pt x="1222" y="17"/>
                      </a:lnTo>
                      <a:lnTo>
                        <a:pt x="1243" y="15"/>
                      </a:lnTo>
                      <a:lnTo>
                        <a:pt x="1267" y="15"/>
                      </a:lnTo>
                      <a:lnTo>
                        <a:pt x="1290" y="15"/>
                      </a:lnTo>
                      <a:lnTo>
                        <a:pt x="1317" y="15"/>
                      </a:lnTo>
                      <a:lnTo>
                        <a:pt x="1344" y="13"/>
                      </a:lnTo>
                      <a:lnTo>
                        <a:pt x="1370" y="13"/>
                      </a:lnTo>
                      <a:lnTo>
                        <a:pt x="1397" y="13"/>
                      </a:lnTo>
                      <a:lnTo>
                        <a:pt x="1425" y="13"/>
                      </a:lnTo>
                      <a:lnTo>
                        <a:pt x="1454" y="12"/>
                      </a:lnTo>
                      <a:lnTo>
                        <a:pt x="1484" y="12"/>
                      </a:lnTo>
                      <a:lnTo>
                        <a:pt x="1513" y="12"/>
                      </a:lnTo>
                      <a:lnTo>
                        <a:pt x="1543" y="12"/>
                      </a:lnTo>
                      <a:lnTo>
                        <a:pt x="1575" y="10"/>
                      </a:lnTo>
                      <a:lnTo>
                        <a:pt x="1606" y="10"/>
                      </a:lnTo>
                      <a:lnTo>
                        <a:pt x="1636" y="10"/>
                      </a:lnTo>
                      <a:lnTo>
                        <a:pt x="1669" y="10"/>
                      </a:lnTo>
                      <a:lnTo>
                        <a:pt x="1699" y="10"/>
                      </a:lnTo>
                      <a:lnTo>
                        <a:pt x="1729" y="8"/>
                      </a:lnTo>
                      <a:lnTo>
                        <a:pt x="1762" y="6"/>
                      </a:lnTo>
                      <a:lnTo>
                        <a:pt x="1794" y="6"/>
                      </a:lnTo>
                      <a:lnTo>
                        <a:pt x="1824" y="6"/>
                      </a:lnTo>
                      <a:lnTo>
                        <a:pt x="1855" y="6"/>
                      </a:lnTo>
                      <a:lnTo>
                        <a:pt x="1885" y="6"/>
                      </a:lnTo>
                      <a:lnTo>
                        <a:pt x="1917" y="6"/>
                      </a:lnTo>
                      <a:lnTo>
                        <a:pt x="1948" y="4"/>
                      </a:lnTo>
                      <a:lnTo>
                        <a:pt x="1978" y="4"/>
                      </a:lnTo>
                      <a:lnTo>
                        <a:pt x="2007" y="4"/>
                      </a:lnTo>
                      <a:lnTo>
                        <a:pt x="2037" y="4"/>
                      </a:lnTo>
                      <a:lnTo>
                        <a:pt x="2066" y="2"/>
                      </a:lnTo>
                      <a:lnTo>
                        <a:pt x="2094" y="2"/>
                      </a:lnTo>
                      <a:lnTo>
                        <a:pt x="2123" y="2"/>
                      </a:lnTo>
                      <a:lnTo>
                        <a:pt x="2151" y="2"/>
                      </a:lnTo>
                      <a:lnTo>
                        <a:pt x="2176" y="2"/>
                      </a:lnTo>
                      <a:lnTo>
                        <a:pt x="2203" y="2"/>
                      </a:lnTo>
                      <a:lnTo>
                        <a:pt x="2225" y="0"/>
                      </a:lnTo>
                      <a:lnTo>
                        <a:pt x="2250" y="0"/>
                      </a:lnTo>
                      <a:lnTo>
                        <a:pt x="2273" y="0"/>
                      </a:lnTo>
                      <a:lnTo>
                        <a:pt x="2296" y="0"/>
                      </a:lnTo>
                      <a:lnTo>
                        <a:pt x="2317" y="0"/>
                      </a:lnTo>
                      <a:lnTo>
                        <a:pt x="2338" y="0"/>
                      </a:lnTo>
                      <a:lnTo>
                        <a:pt x="2357" y="0"/>
                      </a:lnTo>
                      <a:lnTo>
                        <a:pt x="2374" y="0"/>
                      </a:lnTo>
                      <a:lnTo>
                        <a:pt x="2391" y="0"/>
                      </a:lnTo>
                      <a:lnTo>
                        <a:pt x="2408" y="0"/>
                      </a:lnTo>
                      <a:lnTo>
                        <a:pt x="2421" y="0"/>
                      </a:lnTo>
                      <a:lnTo>
                        <a:pt x="2434" y="0"/>
                      </a:lnTo>
                      <a:lnTo>
                        <a:pt x="2446" y="0"/>
                      </a:lnTo>
                      <a:lnTo>
                        <a:pt x="2455" y="0"/>
                      </a:lnTo>
                      <a:lnTo>
                        <a:pt x="2465" y="42"/>
                      </a:lnTo>
                      <a:lnTo>
                        <a:pt x="2463" y="42"/>
                      </a:lnTo>
                      <a:lnTo>
                        <a:pt x="2461" y="42"/>
                      </a:lnTo>
                      <a:lnTo>
                        <a:pt x="2455" y="42"/>
                      </a:lnTo>
                      <a:lnTo>
                        <a:pt x="2450" y="42"/>
                      </a:lnTo>
                      <a:lnTo>
                        <a:pt x="2440" y="42"/>
                      </a:lnTo>
                      <a:lnTo>
                        <a:pt x="2433" y="42"/>
                      </a:lnTo>
                      <a:lnTo>
                        <a:pt x="2419" y="42"/>
                      </a:lnTo>
                      <a:lnTo>
                        <a:pt x="2408" y="42"/>
                      </a:lnTo>
                      <a:lnTo>
                        <a:pt x="2393" y="42"/>
                      </a:lnTo>
                      <a:lnTo>
                        <a:pt x="2377" y="42"/>
                      </a:lnTo>
                      <a:lnTo>
                        <a:pt x="2360" y="42"/>
                      </a:lnTo>
                      <a:lnTo>
                        <a:pt x="2343" y="42"/>
                      </a:lnTo>
                      <a:lnTo>
                        <a:pt x="2322" y="42"/>
                      </a:lnTo>
                      <a:lnTo>
                        <a:pt x="2301" y="44"/>
                      </a:lnTo>
                      <a:lnTo>
                        <a:pt x="2280" y="44"/>
                      </a:lnTo>
                      <a:lnTo>
                        <a:pt x="2260" y="44"/>
                      </a:lnTo>
                      <a:lnTo>
                        <a:pt x="2235" y="44"/>
                      </a:lnTo>
                      <a:lnTo>
                        <a:pt x="2210" y="44"/>
                      </a:lnTo>
                      <a:lnTo>
                        <a:pt x="2184" y="44"/>
                      </a:lnTo>
                      <a:lnTo>
                        <a:pt x="2157" y="44"/>
                      </a:lnTo>
                      <a:lnTo>
                        <a:pt x="2128" y="44"/>
                      </a:lnTo>
                      <a:lnTo>
                        <a:pt x="2102" y="46"/>
                      </a:lnTo>
                      <a:lnTo>
                        <a:pt x="2073" y="46"/>
                      </a:lnTo>
                      <a:lnTo>
                        <a:pt x="2045" y="46"/>
                      </a:lnTo>
                      <a:lnTo>
                        <a:pt x="2014" y="46"/>
                      </a:lnTo>
                      <a:lnTo>
                        <a:pt x="1984" y="46"/>
                      </a:lnTo>
                      <a:lnTo>
                        <a:pt x="1954" y="46"/>
                      </a:lnTo>
                      <a:lnTo>
                        <a:pt x="1923" y="48"/>
                      </a:lnTo>
                      <a:lnTo>
                        <a:pt x="1891" y="48"/>
                      </a:lnTo>
                      <a:lnTo>
                        <a:pt x="1859" y="48"/>
                      </a:lnTo>
                      <a:lnTo>
                        <a:pt x="1826" y="48"/>
                      </a:lnTo>
                      <a:lnTo>
                        <a:pt x="1796" y="50"/>
                      </a:lnTo>
                      <a:lnTo>
                        <a:pt x="1764" y="50"/>
                      </a:lnTo>
                      <a:lnTo>
                        <a:pt x="1731" y="50"/>
                      </a:lnTo>
                      <a:lnTo>
                        <a:pt x="1699" y="50"/>
                      </a:lnTo>
                      <a:lnTo>
                        <a:pt x="1667" y="50"/>
                      </a:lnTo>
                      <a:lnTo>
                        <a:pt x="1634" y="50"/>
                      </a:lnTo>
                      <a:lnTo>
                        <a:pt x="1602" y="50"/>
                      </a:lnTo>
                      <a:lnTo>
                        <a:pt x="1572" y="50"/>
                      </a:lnTo>
                      <a:lnTo>
                        <a:pt x="1541" y="52"/>
                      </a:lnTo>
                      <a:lnTo>
                        <a:pt x="1509" y="52"/>
                      </a:lnTo>
                      <a:lnTo>
                        <a:pt x="1478" y="52"/>
                      </a:lnTo>
                      <a:lnTo>
                        <a:pt x="1448" y="52"/>
                      </a:lnTo>
                      <a:lnTo>
                        <a:pt x="1420" y="52"/>
                      </a:lnTo>
                      <a:lnTo>
                        <a:pt x="1389" y="52"/>
                      </a:lnTo>
                      <a:lnTo>
                        <a:pt x="1361" y="52"/>
                      </a:lnTo>
                      <a:lnTo>
                        <a:pt x="1332" y="52"/>
                      </a:lnTo>
                      <a:lnTo>
                        <a:pt x="1307" y="53"/>
                      </a:lnTo>
                      <a:lnTo>
                        <a:pt x="1279" y="53"/>
                      </a:lnTo>
                      <a:lnTo>
                        <a:pt x="1254" y="53"/>
                      </a:lnTo>
                      <a:lnTo>
                        <a:pt x="1229" y="53"/>
                      </a:lnTo>
                      <a:lnTo>
                        <a:pt x="1207" y="53"/>
                      </a:lnTo>
                      <a:lnTo>
                        <a:pt x="1184" y="53"/>
                      </a:lnTo>
                      <a:lnTo>
                        <a:pt x="1163" y="53"/>
                      </a:lnTo>
                      <a:lnTo>
                        <a:pt x="1142" y="53"/>
                      </a:lnTo>
                      <a:lnTo>
                        <a:pt x="1125" y="55"/>
                      </a:lnTo>
                      <a:lnTo>
                        <a:pt x="1106" y="55"/>
                      </a:lnTo>
                      <a:lnTo>
                        <a:pt x="1089" y="55"/>
                      </a:lnTo>
                      <a:lnTo>
                        <a:pt x="1074" y="55"/>
                      </a:lnTo>
                      <a:lnTo>
                        <a:pt x="1060" y="57"/>
                      </a:lnTo>
                      <a:lnTo>
                        <a:pt x="1047" y="57"/>
                      </a:lnTo>
                      <a:lnTo>
                        <a:pt x="1038" y="57"/>
                      </a:lnTo>
                      <a:lnTo>
                        <a:pt x="1028" y="57"/>
                      </a:lnTo>
                      <a:lnTo>
                        <a:pt x="1022" y="57"/>
                      </a:lnTo>
                      <a:lnTo>
                        <a:pt x="1019" y="57"/>
                      </a:lnTo>
                      <a:lnTo>
                        <a:pt x="1011" y="57"/>
                      </a:lnTo>
                      <a:lnTo>
                        <a:pt x="1005" y="57"/>
                      </a:lnTo>
                      <a:lnTo>
                        <a:pt x="1000" y="59"/>
                      </a:lnTo>
                      <a:lnTo>
                        <a:pt x="992" y="59"/>
                      </a:lnTo>
                      <a:lnTo>
                        <a:pt x="984" y="61"/>
                      </a:lnTo>
                      <a:lnTo>
                        <a:pt x="975" y="61"/>
                      </a:lnTo>
                      <a:lnTo>
                        <a:pt x="965" y="61"/>
                      </a:lnTo>
                      <a:lnTo>
                        <a:pt x="954" y="63"/>
                      </a:lnTo>
                      <a:lnTo>
                        <a:pt x="942" y="63"/>
                      </a:lnTo>
                      <a:lnTo>
                        <a:pt x="929" y="65"/>
                      </a:lnTo>
                      <a:lnTo>
                        <a:pt x="918" y="67"/>
                      </a:lnTo>
                      <a:lnTo>
                        <a:pt x="903" y="67"/>
                      </a:lnTo>
                      <a:lnTo>
                        <a:pt x="889" y="71"/>
                      </a:lnTo>
                      <a:lnTo>
                        <a:pt x="872" y="71"/>
                      </a:lnTo>
                      <a:lnTo>
                        <a:pt x="857" y="72"/>
                      </a:lnTo>
                      <a:lnTo>
                        <a:pt x="840" y="74"/>
                      </a:lnTo>
                      <a:lnTo>
                        <a:pt x="823" y="76"/>
                      </a:lnTo>
                      <a:lnTo>
                        <a:pt x="804" y="78"/>
                      </a:lnTo>
                      <a:lnTo>
                        <a:pt x="787" y="80"/>
                      </a:lnTo>
                      <a:lnTo>
                        <a:pt x="768" y="82"/>
                      </a:lnTo>
                      <a:lnTo>
                        <a:pt x="751" y="86"/>
                      </a:lnTo>
                      <a:lnTo>
                        <a:pt x="730" y="88"/>
                      </a:lnTo>
                      <a:lnTo>
                        <a:pt x="711" y="90"/>
                      </a:lnTo>
                      <a:lnTo>
                        <a:pt x="690" y="91"/>
                      </a:lnTo>
                      <a:lnTo>
                        <a:pt x="669" y="95"/>
                      </a:lnTo>
                      <a:lnTo>
                        <a:pt x="648" y="97"/>
                      </a:lnTo>
                      <a:lnTo>
                        <a:pt x="627" y="101"/>
                      </a:lnTo>
                      <a:lnTo>
                        <a:pt x="606" y="105"/>
                      </a:lnTo>
                      <a:lnTo>
                        <a:pt x="585" y="107"/>
                      </a:lnTo>
                      <a:lnTo>
                        <a:pt x="562" y="109"/>
                      </a:lnTo>
                      <a:lnTo>
                        <a:pt x="541" y="112"/>
                      </a:lnTo>
                      <a:lnTo>
                        <a:pt x="521" y="116"/>
                      </a:lnTo>
                      <a:lnTo>
                        <a:pt x="498" y="118"/>
                      </a:lnTo>
                      <a:lnTo>
                        <a:pt x="477" y="122"/>
                      </a:lnTo>
                      <a:lnTo>
                        <a:pt x="456" y="126"/>
                      </a:lnTo>
                      <a:lnTo>
                        <a:pt x="433" y="129"/>
                      </a:lnTo>
                      <a:lnTo>
                        <a:pt x="412" y="133"/>
                      </a:lnTo>
                      <a:lnTo>
                        <a:pt x="391" y="135"/>
                      </a:lnTo>
                      <a:lnTo>
                        <a:pt x="370" y="139"/>
                      </a:lnTo>
                      <a:lnTo>
                        <a:pt x="350" y="143"/>
                      </a:lnTo>
                      <a:lnTo>
                        <a:pt x="329" y="147"/>
                      </a:lnTo>
                      <a:lnTo>
                        <a:pt x="308" y="150"/>
                      </a:lnTo>
                      <a:lnTo>
                        <a:pt x="289" y="154"/>
                      </a:lnTo>
                      <a:lnTo>
                        <a:pt x="268" y="158"/>
                      </a:lnTo>
                      <a:lnTo>
                        <a:pt x="251" y="164"/>
                      </a:lnTo>
                      <a:lnTo>
                        <a:pt x="230" y="168"/>
                      </a:lnTo>
                      <a:lnTo>
                        <a:pt x="213" y="171"/>
                      </a:lnTo>
                      <a:lnTo>
                        <a:pt x="194" y="175"/>
                      </a:lnTo>
                      <a:lnTo>
                        <a:pt x="177" y="179"/>
                      </a:lnTo>
                      <a:lnTo>
                        <a:pt x="158" y="183"/>
                      </a:lnTo>
                      <a:lnTo>
                        <a:pt x="142" y="188"/>
                      </a:lnTo>
                      <a:lnTo>
                        <a:pt x="127" y="192"/>
                      </a:lnTo>
                      <a:lnTo>
                        <a:pt x="112" y="198"/>
                      </a:lnTo>
                      <a:lnTo>
                        <a:pt x="97" y="202"/>
                      </a:lnTo>
                      <a:lnTo>
                        <a:pt x="83" y="207"/>
                      </a:lnTo>
                      <a:lnTo>
                        <a:pt x="70" y="211"/>
                      </a:lnTo>
                      <a:lnTo>
                        <a:pt x="59" y="217"/>
                      </a:lnTo>
                      <a:lnTo>
                        <a:pt x="47" y="221"/>
                      </a:lnTo>
                      <a:lnTo>
                        <a:pt x="38" y="226"/>
                      </a:lnTo>
                      <a:lnTo>
                        <a:pt x="26" y="230"/>
                      </a:lnTo>
                      <a:lnTo>
                        <a:pt x="21" y="238"/>
                      </a:lnTo>
                      <a:lnTo>
                        <a:pt x="0" y="2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75" name="Freeform 92">
                  <a:extLst>
                    <a:ext uri="{FF2B5EF4-FFF2-40B4-BE49-F238E27FC236}">
                      <a16:creationId xmlns:a16="http://schemas.microsoft.com/office/drawing/2014/main" id="{93C6FDD1-88E6-9FCE-4926-98BEA9F71119}"/>
                    </a:ext>
                  </a:extLst>
                </p:cNvPr>
                <p:cNvSpPr>
                  <a:spLocks/>
                </p:cNvSpPr>
                <p:nvPr/>
              </p:nvSpPr>
              <p:spPr bwMode="auto">
                <a:xfrm>
                  <a:off x="4466" y="3209"/>
                  <a:ext cx="235" cy="143"/>
                </a:xfrm>
                <a:custGeom>
                  <a:avLst/>
                  <a:gdLst>
                    <a:gd name="T0" fmla="*/ 224 w 235"/>
                    <a:gd name="T1" fmla="*/ 2 h 137"/>
                    <a:gd name="T2" fmla="*/ 211 w 235"/>
                    <a:gd name="T3" fmla="*/ 0 h 137"/>
                    <a:gd name="T4" fmla="*/ 197 w 235"/>
                    <a:gd name="T5" fmla="*/ 0 h 137"/>
                    <a:gd name="T6" fmla="*/ 180 w 235"/>
                    <a:gd name="T7" fmla="*/ 0 h 137"/>
                    <a:gd name="T8" fmla="*/ 163 w 235"/>
                    <a:gd name="T9" fmla="*/ 0 h 137"/>
                    <a:gd name="T10" fmla="*/ 142 w 235"/>
                    <a:gd name="T11" fmla="*/ 0 h 137"/>
                    <a:gd name="T12" fmla="*/ 121 w 235"/>
                    <a:gd name="T13" fmla="*/ 2 h 137"/>
                    <a:gd name="T14" fmla="*/ 100 w 235"/>
                    <a:gd name="T15" fmla="*/ 4 h 137"/>
                    <a:gd name="T16" fmla="*/ 78 w 235"/>
                    <a:gd name="T17" fmla="*/ 6 h 137"/>
                    <a:gd name="T18" fmla="*/ 57 w 235"/>
                    <a:gd name="T19" fmla="*/ 51 h 137"/>
                    <a:gd name="T20" fmla="*/ 40 w 235"/>
                    <a:gd name="T21" fmla="*/ 65 h 137"/>
                    <a:gd name="T22" fmla="*/ 22 w 235"/>
                    <a:gd name="T23" fmla="*/ 88 h 137"/>
                    <a:gd name="T24" fmla="*/ 11 w 235"/>
                    <a:gd name="T25" fmla="*/ 135 h 137"/>
                    <a:gd name="T26" fmla="*/ 3 w 235"/>
                    <a:gd name="T27" fmla="*/ 171 h 137"/>
                    <a:gd name="T28" fmla="*/ 0 w 235"/>
                    <a:gd name="T29" fmla="*/ 230 h 137"/>
                    <a:gd name="T30" fmla="*/ 0 w 235"/>
                    <a:gd name="T31" fmla="*/ 267 h 137"/>
                    <a:gd name="T32" fmla="*/ 5 w 235"/>
                    <a:gd name="T33" fmla="*/ 317 h 137"/>
                    <a:gd name="T34" fmla="*/ 19 w 235"/>
                    <a:gd name="T35" fmla="*/ 375 h 137"/>
                    <a:gd name="T36" fmla="*/ 32 w 235"/>
                    <a:gd name="T37" fmla="*/ 409 h 137"/>
                    <a:gd name="T38" fmla="*/ 47 w 235"/>
                    <a:gd name="T39" fmla="*/ 437 h 137"/>
                    <a:gd name="T40" fmla="*/ 59 w 235"/>
                    <a:gd name="T41" fmla="*/ 466 h 137"/>
                    <a:gd name="T42" fmla="*/ 70 w 235"/>
                    <a:gd name="T43" fmla="*/ 484 h 137"/>
                    <a:gd name="T44" fmla="*/ 85 w 235"/>
                    <a:gd name="T45" fmla="*/ 505 h 137"/>
                    <a:gd name="T46" fmla="*/ 104 w 235"/>
                    <a:gd name="T47" fmla="*/ 507 h 137"/>
                    <a:gd name="T48" fmla="*/ 121 w 235"/>
                    <a:gd name="T49" fmla="*/ 476 h 137"/>
                    <a:gd name="T50" fmla="*/ 123 w 235"/>
                    <a:gd name="T51" fmla="*/ 466 h 137"/>
                    <a:gd name="T52" fmla="*/ 116 w 235"/>
                    <a:gd name="T53" fmla="*/ 445 h 137"/>
                    <a:gd name="T54" fmla="*/ 104 w 235"/>
                    <a:gd name="T55" fmla="*/ 426 h 137"/>
                    <a:gd name="T56" fmla="*/ 89 w 235"/>
                    <a:gd name="T57" fmla="*/ 396 h 137"/>
                    <a:gd name="T58" fmla="*/ 70 w 235"/>
                    <a:gd name="T59" fmla="*/ 360 h 137"/>
                    <a:gd name="T60" fmla="*/ 57 w 235"/>
                    <a:gd name="T61" fmla="*/ 331 h 137"/>
                    <a:gd name="T62" fmla="*/ 43 w 235"/>
                    <a:gd name="T63" fmla="*/ 281 h 137"/>
                    <a:gd name="T64" fmla="*/ 41 w 235"/>
                    <a:gd name="T65" fmla="*/ 225 h 137"/>
                    <a:gd name="T66" fmla="*/ 43 w 235"/>
                    <a:gd name="T67" fmla="*/ 194 h 137"/>
                    <a:gd name="T68" fmla="*/ 51 w 235"/>
                    <a:gd name="T69" fmla="*/ 164 h 137"/>
                    <a:gd name="T70" fmla="*/ 60 w 235"/>
                    <a:gd name="T71" fmla="*/ 150 h 137"/>
                    <a:gd name="T72" fmla="*/ 70 w 235"/>
                    <a:gd name="T73" fmla="*/ 147 h 137"/>
                    <a:gd name="T74" fmla="*/ 85 w 235"/>
                    <a:gd name="T75" fmla="*/ 135 h 137"/>
                    <a:gd name="T76" fmla="*/ 100 w 235"/>
                    <a:gd name="T77" fmla="*/ 135 h 137"/>
                    <a:gd name="T78" fmla="*/ 116 w 235"/>
                    <a:gd name="T79" fmla="*/ 124 h 137"/>
                    <a:gd name="T80" fmla="*/ 129 w 235"/>
                    <a:gd name="T81" fmla="*/ 124 h 137"/>
                    <a:gd name="T82" fmla="*/ 140 w 235"/>
                    <a:gd name="T83" fmla="*/ 114 h 137"/>
                    <a:gd name="T84" fmla="*/ 154 w 235"/>
                    <a:gd name="T85" fmla="*/ 114 h 137"/>
                    <a:gd name="T86" fmla="*/ 171 w 235"/>
                    <a:gd name="T87" fmla="*/ 114 h 137"/>
                    <a:gd name="T88" fmla="*/ 186 w 235"/>
                    <a:gd name="T89" fmla="*/ 114 h 137"/>
                    <a:gd name="T90" fmla="*/ 205 w 235"/>
                    <a:gd name="T91" fmla="*/ 114 h 137"/>
                    <a:gd name="T92" fmla="*/ 224 w 235"/>
                    <a:gd name="T93" fmla="*/ 114 h 137"/>
                    <a:gd name="T94" fmla="*/ 228 w 235"/>
                    <a:gd name="T95" fmla="*/ 4 h 13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5"/>
                    <a:gd name="T145" fmla="*/ 0 h 137"/>
                    <a:gd name="T146" fmla="*/ 235 w 235"/>
                    <a:gd name="T147" fmla="*/ 137 h 13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5" h="137">
                      <a:moveTo>
                        <a:pt x="228" y="4"/>
                      </a:moveTo>
                      <a:lnTo>
                        <a:pt x="224" y="2"/>
                      </a:lnTo>
                      <a:lnTo>
                        <a:pt x="216" y="2"/>
                      </a:lnTo>
                      <a:lnTo>
                        <a:pt x="211" y="0"/>
                      </a:lnTo>
                      <a:lnTo>
                        <a:pt x="205" y="0"/>
                      </a:lnTo>
                      <a:lnTo>
                        <a:pt x="197" y="0"/>
                      </a:lnTo>
                      <a:lnTo>
                        <a:pt x="190" y="0"/>
                      </a:lnTo>
                      <a:lnTo>
                        <a:pt x="180" y="0"/>
                      </a:lnTo>
                      <a:lnTo>
                        <a:pt x="173" y="0"/>
                      </a:lnTo>
                      <a:lnTo>
                        <a:pt x="163" y="0"/>
                      </a:lnTo>
                      <a:lnTo>
                        <a:pt x="154" y="0"/>
                      </a:lnTo>
                      <a:lnTo>
                        <a:pt x="142" y="0"/>
                      </a:lnTo>
                      <a:lnTo>
                        <a:pt x="131" y="0"/>
                      </a:lnTo>
                      <a:lnTo>
                        <a:pt x="121" y="2"/>
                      </a:lnTo>
                      <a:lnTo>
                        <a:pt x="112" y="4"/>
                      </a:lnTo>
                      <a:lnTo>
                        <a:pt x="100" y="4"/>
                      </a:lnTo>
                      <a:lnTo>
                        <a:pt x="89" y="6"/>
                      </a:lnTo>
                      <a:lnTo>
                        <a:pt x="78" y="6"/>
                      </a:lnTo>
                      <a:lnTo>
                        <a:pt x="68" y="10"/>
                      </a:lnTo>
                      <a:lnTo>
                        <a:pt x="57" y="12"/>
                      </a:lnTo>
                      <a:lnTo>
                        <a:pt x="49" y="16"/>
                      </a:lnTo>
                      <a:lnTo>
                        <a:pt x="40" y="18"/>
                      </a:lnTo>
                      <a:lnTo>
                        <a:pt x="32" y="21"/>
                      </a:lnTo>
                      <a:lnTo>
                        <a:pt x="22" y="25"/>
                      </a:lnTo>
                      <a:lnTo>
                        <a:pt x="17" y="31"/>
                      </a:lnTo>
                      <a:lnTo>
                        <a:pt x="11" y="35"/>
                      </a:lnTo>
                      <a:lnTo>
                        <a:pt x="7" y="42"/>
                      </a:lnTo>
                      <a:lnTo>
                        <a:pt x="3" y="46"/>
                      </a:lnTo>
                      <a:lnTo>
                        <a:pt x="0" y="54"/>
                      </a:lnTo>
                      <a:lnTo>
                        <a:pt x="0" y="61"/>
                      </a:lnTo>
                      <a:lnTo>
                        <a:pt x="0" y="71"/>
                      </a:lnTo>
                      <a:lnTo>
                        <a:pt x="2" y="77"/>
                      </a:lnTo>
                      <a:lnTo>
                        <a:pt x="5" y="84"/>
                      </a:lnTo>
                      <a:lnTo>
                        <a:pt x="15" y="94"/>
                      </a:lnTo>
                      <a:lnTo>
                        <a:pt x="19" y="99"/>
                      </a:lnTo>
                      <a:lnTo>
                        <a:pt x="26" y="103"/>
                      </a:lnTo>
                      <a:lnTo>
                        <a:pt x="32" y="109"/>
                      </a:lnTo>
                      <a:lnTo>
                        <a:pt x="43" y="115"/>
                      </a:lnTo>
                      <a:lnTo>
                        <a:pt x="47" y="116"/>
                      </a:lnTo>
                      <a:lnTo>
                        <a:pt x="53" y="120"/>
                      </a:lnTo>
                      <a:lnTo>
                        <a:pt x="59" y="124"/>
                      </a:lnTo>
                      <a:lnTo>
                        <a:pt x="64" y="126"/>
                      </a:lnTo>
                      <a:lnTo>
                        <a:pt x="70" y="128"/>
                      </a:lnTo>
                      <a:lnTo>
                        <a:pt x="78" y="132"/>
                      </a:lnTo>
                      <a:lnTo>
                        <a:pt x="85" y="134"/>
                      </a:lnTo>
                      <a:lnTo>
                        <a:pt x="93" y="137"/>
                      </a:lnTo>
                      <a:lnTo>
                        <a:pt x="104" y="135"/>
                      </a:lnTo>
                      <a:lnTo>
                        <a:pt x="114" y="132"/>
                      </a:lnTo>
                      <a:lnTo>
                        <a:pt x="121" y="126"/>
                      </a:lnTo>
                      <a:lnTo>
                        <a:pt x="125" y="124"/>
                      </a:lnTo>
                      <a:lnTo>
                        <a:pt x="123" y="124"/>
                      </a:lnTo>
                      <a:lnTo>
                        <a:pt x="121" y="122"/>
                      </a:lnTo>
                      <a:lnTo>
                        <a:pt x="116" y="118"/>
                      </a:lnTo>
                      <a:lnTo>
                        <a:pt x="112" y="116"/>
                      </a:lnTo>
                      <a:lnTo>
                        <a:pt x="104" y="113"/>
                      </a:lnTo>
                      <a:lnTo>
                        <a:pt x="97" y="111"/>
                      </a:lnTo>
                      <a:lnTo>
                        <a:pt x="89" y="105"/>
                      </a:lnTo>
                      <a:lnTo>
                        <a:pt x="79" y="101"/>
                      </a:lnTo>
                      <a:lnTo>
                        <a:pt x="70" y="96"/>
                      </a:lnTo>
                      <a:lnTo>
                        <a:pt x="64" y="92"/>
                      </a:lnTo>
                      <a:lnTo>
                        <a:pt x="57" y="88"/>
                      </a:lnTo>
                      <a:lnTo>
                        <a:pt x="51" y="82"/>
                      </a:lnTo>
                      <a:lnTo>
                        <a:pt x="43" y="75"/>
                      </a:lnTo>
                      <a:lnTo>
                        <a:pt x="41" y="67"/>
                      </a:lnTo>
                      <a:lnTo>
                        <a:pt x="41" y="59"/>
                      </a:lnTo>
                      <a:lnTo>
                        <a:pt x="43" y="54"/>
                      </a:lnTo>
                      <a:lnTo>
                        <a:pt x="43" y="52"/>
                      </a:lnTo>
                      <a:lnTo>
                        <a:pt x="45" y="48"/>
                      </a:lnTo>
                      <a:lnTo>
                        <a:pt x="51" y="44"/>
                      </a:lnTo>
                      <a:lnTo>
                        <a:pt x="57" y="42"/>
                      </a:lnTo>
                      <a:lnTo>
                        <a:pt x="60" y="40"/>
                      </a:lnTo>
                      <a:lnTo>
                        <a:pt x="66" y="40"/>
                      </a:lnTo>
                      <a:lnTo>
                        <a:pt x="70" y="39"/>
                      </a:lnTo>
                      <a:lnTo>
                        <a:pt x="78" y="37"/>
                      </a:lnTo>
                      <a:lnTo>
                        <a:pt x="85" y="35"/>
                      </a:lnTo>
                      <a:lnTo>
                        <a:pt x="93" y="35"/>
                      </a:lnTo>
                      <a:lnTo>
                        <a:pt x="100" y="35"/>
                      </a:lnTo>
                      <a:lnTo>
                        <a:pt x="112" y="35"/>
                      </a:lnTo>
                      <a:lnTo>
                        <a:pt x="116" y="33"/>
                      </a:lnTo>
                      <a:lnTo>
                        <a:pt x="123" y="33"/>
                      </a:lnTo>
                      <a:lnTo>
                        <a:pt x="129" y="33"/>
                      </a:lnTo>
                      <a:lnTo>
                        <a:pt x="135" y="33"/>
                      </a:lnTo>
                      <a:lnTo>
                        <a:pt x="140" y="31"/>
                      </a:lnTo>
                      <a:lnTo>
                        <a:pt x="148" y="31"/>
                      </a:lnTo>
                      <a:lnTo>
                        <a:pt x="154" y="31"/>
                      </a:lnTo>
                      <a:lnTo>
                        <a:pt x="163" y="31"/>
                      </a:lnTo>
                      <a:lnTo>
                        <a:pt x="171" y="31"/>
                      </a:lnTo>
                      <a:lnTo>
                        <a:pt x="178" y="31"/>
                      </a:lnTo>
                      <a:lnTo>
                        <a:pt x="186" y="31"/>
                      </a:lnTo>
                      <a:lnTo>
                        <a:pt x="195" y="31"/>
                      </a:lnTo>
                      <a:lnTo>
                        <a:pt x="205" y="31"/>
                      </a:lnTo>
                      <a:lnTo>
                        <a:pt x="214" y="31"/>
                      </a:lnTo>
                      <a:lnTo>
                        <a:pt x="224" y="31"/>
                      </a:lnTo>
                      <a:lnTo>
                        <a:pt x="235" y="33"/>
                      </a:lnTo>
                      <a:lnTo>
                        <a:pt x="22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76" name="Freeform 93">
                  <a:extLst>
                    <a:ext uri="{FF2B5EF4-FFF2-40B4-BE49-F238E27FC236}">
                      <a16:creationId xmlns:a16="http://schemas.microsoft.com/office/drawing/2014/main" id="{66AFF071-E4B8-205F-8D4E-40199224C2FB}"/>
                    </a:ext>
                  </a:extLst>
                </p:cNvPr>
                <p:cNvSpPr>
                  <a:spLocks/>
                </p:cNvSpPr>
                <p:nvPr/>
              </p:nvSpPr>
              <p:spPr bwMode="auto">
                <a:xfrm>
                  <a:off x="4519" y="3306"/>
                  <a:ext cx="182" cy="132"/>
                </a:xfrm>
                <a:custGeom>
                  <a:avLst/>
                  <a:gdLst>
                    <a:gd name="T0" fmla="*/ 179 w 182"/>
                    <a:gd name="T1" fmla="*/ 0 h 129"/>
                    <a:gd name="T2" fmla="*/ 167 w 182"/>
                    <a:gd name="T3" fmla="*/ 0 h 129"/>
                    <a:gd name="T4" fmla="*/ 156 w 182"/>
                    <a:gd name="T5" fmla="*/ 0 h 129"/>
                    <a:gd name="T6" fmla="*/ 140 w 182"/>
                    <a:gd name="T7" fmla="*/ 2 h 129"/>
                    <a:gd name="T8" fmla="*/ 125 w 182"/>
                    <a:gd name="T9" fmla="*/ 5 h 129"/>
                    <a:gd name="T10" fmla="*/ 108 w 182"/>
                    <a:gd name="T11" fmla="*/ 7 h 129"/>
                    <a:gd name="T12" fmla="*/ 89 w 182"/>
                    <a:gd name="T13" fmla="*/ 11 h 129"/>
                    <a:gd name="T14" fmla="*/ 72 w 182"/>
                    <a:gd name="T15" fmla="*/ 17 h 129"/>
                    <a:gd name="T16" fmla="*/ 53 w 182"/>
                    <a:gd name="T17" fmla="*/ 53 h 129"/>
                    <a:gd name="T18" fmla="*/ 38 w 182"/>
                    <a:gd name="T19" fmla="*/ 59 h 129"/>
                    <a:gd name="T20" fmla="*/ 25 w 182"/>
                    <a:gd name="T21" fmla="*/ 69 h 129"/>
                    <a:gd name="T22" fmla="*/ 13 w 182"/>
                    <a:gd name="T23" fmla="*/ 83 h 129"/>
                    <a:gd name="T24" fmla="*/ 4 w 182"/>
                    <a:gd name="T25" fmla="*/ 103 h 129"/>
                    <a:gd name="T26" fmla="*/ 0 w 182"/>
                    <a:gd name="T27" fmla="*/ 138 h 129"/>
                    <a:gd name="T28" fmla="*/ 2 w 182"/>
                    <a:gd name="T29" fmla="*/ 157 h 129"/>
                    <a:gd name="T30" fmla="*/ 4 w 182"/>
                    <a:gd name="T31" fmla="*/ 171 h 129"/>
                    <a:gd name="T32" fmla="*/ 11 w 182"/>
                    <a:gd name="T33" fmla="*/ 195 h 129"/>
                    <a:gd name="T34" fmla="*/ 23 w 182"/>
                    <a:gd name="T35" fmla="*/ 222 h 129"/>
                    <a:gd name="T36" fmla="*/ 34 w 182"/>
                    <a:gd name="T37" fmla="*/ 236 h 129"/>
                    <a:gd name="T38" fmla="*/ 51 w 182"/>
                    <a:gd name="T39" fmla="*/ 246 h 129"/>
                    <a:gd name="T40" fmla="*/ 68 w 182"/>
                    <a:gd name="T41" fmla="*/ 253 h 129"/>
                    <a:gd name="T42" fmla="*/ 80 w 182"/>
                    <a:gd name="T43" fmla="*/ 258 h 129"/>
                    <a:gd name="T44" fmla="*/ 102 w 182"/>
                    <a:gd name="T45" fmla="*/ 232 h 129"/>
                    <a:gd name="T46" fmla="*/ 89 w 182"/>
                    <a:gd name="T47" fmla="*/ 230 h 129"/>
                    <a:gd name="T48" fmla="*/ 76 w 182"/>
                    <a:gd name="T49" fmla="*/ 217 h 129"/>
                    <a:gd name="T50" fmla="*/ 63 w 182"/>
                    <a:gd name="T51" fmla="*/ 207 h 129"/>
                    <a:gd name="T52" fmla="*/ 49 w 182"/>
                    <a:gd name="T53" fmla="*/ 191 h 129"/>
                    <a:gd name="T54" fmla="*/ 40 w 182"/>
                    <a:gd name="T55" fmla="*/ 175 h 129"/>
                    <a:gd name="T56" fmla="*/ 36 w 182"/>
                    <a:gd name="T57" fmla="*/ 157 h 129"/>
                    <a:gd name="T58" fmla="*/ 42 w 182"/>
                    <a:gd name="T59" fmla="*/ 138 h 129"/>
                    <a:gd name="T60" fmla="*/ 53 w 182"/>
                    <a:gd name="T61" fmla="*/ 103 h 129"/>
                    <a:gd name="T62" fmla="*/ 72 w 182"/>
                    <a:gd name="T63" fmla="*/ 83 h 129"/>
                    <a:gd name="T64" fmla="*/ 83 w 182"/>
                    <a:gd name="T65" fmla="*/ 77 h 129"/>
                    <a:gd name="T66" fmla="*/ 95 w 182"/>
                    <a:gd name="T67" fmla="*/ 69 h 129"/>
                    <a:gd name="T68" fmla="*/ 108 w 182"/>
                    <a:gd name="T69" fmla="*/ 65 h 129"/>
                    <a:gd name="T70" fmla="*/ 120 w 182"/>
                    <a:gd name="T71" fmla="*/ 63 h 129"/>
                    <a:gd name="T72" fmla="*/ 131 w 182"/>
                    <a:gd name="T73" fmla="*/ 61 h 129"/>
                    <a:gd name="T74" fmla="*/ 142 w 182"/>
                    <a:gd name="T75" fmla="*/ 59 h 129"/>
                    <a:gd name="T76" fmla="*/ 161 w 182"/>
                    <a:gd name="T77" fmla="*/ 57 h 129"/>
                    <a:gd name="T78" fmla="*/ 175 w 182"/>
                    <a:gd name="T79" fmla="*/ 57 h 129"/>
                    <a:gd name="T80" fmla="*/ 182 w 182"/>
                    <a:gd name="T81" fmla="*/ 57 h 129"/>
                    <a:gd name="T82" fmla="*/ 182 w 182"/>
                    <a:gd name="T83" fmla="*/ 0 h 1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2"/>
                    <a:gd name="T127" fmla="*/ 0 h 129"/>
                    <a:gd name="T128" fmla="*/ 182 w 182"/>
                    <a:gd name="T129" fmla="*/ 129 h 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2" h="129">
                      <a:moveTo>
                        <a:pt x="182" y="0"/>
                      </a:moveTo>
                      <a:lnTo>
                        <a:pt x="179" y="0"/>
                      </a:lnTo>
                      <a:lnTo>
                        <a:pt x="173" y="0"/>
                      </a:lnTo>
                      <a:lnTo>
                        <a:pt x="167" y="0"/>
                      </a:lnTo>
                      <a:lnTo>
                        <a:pt x="161" y="0"/>
                      </a:lnTo>
                      <a:lnTo>
                        <a:pt x="156" y="0"/>
                      </a:lnTo>
                      <a:lnTo>
                        <a:pt x="148" y="2"/>
                      </a:lnTo>
                      <a:lnTo>
                        <a:pt x="140" y="2"/>
                      </a:lnTo>
                      <a:lnTo>
                        <a:pt x="133" y="3"/>
                      </a:lnTo>
                      <a:lnTo>
                        <a:pt x="125" y="5"/>
                      </a:lnTo>
                      <a:lnTo>
                        <a:pt x="118" y="7"/>
                      </a:lnTo>
                      <a:lnTo>
                        <a:pt x="108" y="7"/>
                      </a:lnTo>
                      <a:lnTo>
                        <a:pt x="99" y="9"/>
                      </a:lnTo>
                      <a:lnTo>
                        <a:pt x="89" y="11"/>
                      </a:lnTo>
                      <a:lnTo>
                        <a:pt x="82" y="15"/>
                      </a:lnTo>
                      <a:lnTo>
                        <a:pt x="72" y="17"/>
                      </a:lnTo>
                      <a:lnTo>
                        <a:pt x="63" y="19"/>
                      </a:lnTo>
                      <a:lnTo>
                        <a:pt x="53" y="22"/>
                      </a:lnTo>
                      <a:lnTo>
                        <a:pt x="47" y="24"/>
                      </a:lnTo>
                      <a:lnTo>
                        <a:pt x="38" y="28"/>
                      </a:lnTo>
                      <a:lnTo>
                        <a:pt x="32" y="32"/>
                      </a:lnTo>
                      <a:lnTo>
                        <a:pt x="25" y="36"/>
                      </a:lnTo>
                      <a:lnTo>
                        <a:pt x="19" y="41"/>
                      </a:lnTo>
                      <a:lnTo>
                        <a:pt x="13" y="43"/>
                      </a:lnTo>
                      <a:lnTo>
                        <a:pt x="9" y="49"/>
                      </a:lnTo>
                      <a:lnTo>
                        <a:pt x="4" y="53"/>
                      </a:lnTo>
                      <a:lnTo>
                        <a:pt x="2" y="59"/>
                      </a:lnTo>
                      <a:lnTo>
                        <a:pt x="0" y="66"/>
                      </a:lnTo>
                      <a:lnTo>
                        <a:pt x="0" y="72"/>
                      </a:lnTo>
                      <a:lnTo>
                        <a:pt x="2" y="78"/>
                      </a:lnTo>
                      <a:lnTo>
                        <a:pt x="4" y="85"/>
                      </a:lnTo>
                      <a:lnTo>
                        <a:pt x="6" y="91"/>
                      </a:lnTo>
                      <a:lnTo>
                        <a:pt x="11" y="97"/>
                      </a:lnTo>
                      <a:lnTo>
                        <a:pt x="19" y="104"/>
                      </a:lnTo>
                      <a:lnTo>
                        <a:pt x="23" y="108"/>
                      </a:lnTo>
                      <a:lnTo>
                        <a:pt x="28" y="112"/>
                      </a:lnTo>
                      <a:lnTo>
                        <a:pt x="34" y="116"/>
                      </a:lnTo>
                      <a:lnTo>
                        <a:pt x="44" y="119"/>
                      </a:lnTo>
                      <a:lnTo>
                        <a:pt x="51" y="121"/>
                      </a:lnTo>
                      <a:lnTo>
                        <a:pt x="63" y="125"/>
                      </a:lnTo>
                      <a:lnTo>
                        <a:pt x="68" y="125"/>
                      </a:lnTo>
                      <a:lnTo>
                        <a:pt x="74" y="127"/>
                      </a:lnTo>
                      <a:lnTo>
                        <a:pt x="80" y="127"/>
                      </a:lnTo>
                      <a:lnTo>
                        <a:pt x="87" y="129"/>
                      </a:lnTo>
                      <a:lnTo>
                        <a:pt x="102" y="114"/>
                      </a:lnTo>
                      <a:lnTo>
                        <a:pt x="99" y="114"/>
                      </a:lnTo>
                      <a:lnTo>
                        <a:pt x="89" y="112"/>
                      </a:lnTo>
                      <a:lnTo>
                        <a:pt x="82" y="108"/>
                      </a:lnTo>
                      <a:lnTo>
                        <a:pt x="76" y="106"/>
                      </a:lnTo>
                      <a:lnTo>
                        <a:pt x="70" y="104"/>
                      </a:lnTo>
                      <a:lnTo>
                        <a:pt x="63" y="102"/>
                      </a:lnTo>
                      <a:lnTo>
                        <a:pt x="55" y="99"/>
                      </a:lnTo>
                      <a:lnTo>
                        <a:pt x="49" y="95"/>
                      </a:lnTo>
                      <a:lnTo>
                        <a:pt x="44" y="91"/>
                      </a:lnTo>
                      <a:lnTo>
                        <a:pt x="40" y="87"/>
                      </a:lnTo>
                      <a:lnTo>
                        <a:pt x="38" y="81"/>
                      </a:lnTo>
                      <a:lnTo>
                        <a:pt x="36" y="78"/>
                      </a:lnTo>
                      <a:lnTo>
                        <a:pt x="38" y="70"/>
                      </a:lnTo>
                      <a:lnTo>
                        <a:pt x="42" y="66"/>
                      </a:lnTo>
                      <a:lnTo>
                        <a:pt x="45" y="59"/>
                      </a:lnTo>
                      <a:lnTo>
                        <a:pt x="53" y="53"/>
                      </a:lnTo>
                      <a:lnTo>
                        <a:pt x="61" y="47"/>
                      </a:lnTo>
                      <a:lnTo>
                        <a:pt x="72" y="43"/>
                      </a:lnTo>
                      <a:lnTo>
                        <a:pt x="78" y="41"/>
                      </a:lnTo>
                      <a:lnTo>
                        <a:pt x="83" y="40"/>
                      </a:lnTo>
                      <a:lnTo>
                        <a:pt x="89" y="38"/>
                      </a:lnTo>
                      <a:lnTo>
                        <a:pt x="95" y="36"/>
                      </a:lnTo>
                      <a:lnTo>
                        <a:pt x="101" y="34"/>
                      </a:lnTo>
                      <a:lnTo>
                        <a:pt x="108" y="34"/>
                      </a:lnTo>
                      <a:lnTo>
                        <a:pt x="114" y="32"/>
                      </a:lnTo>
                      <a:lnTo>
                        <a:pt x="120" y="32"/>
                      </a:lnTo>
                      <a:lnTo>
                        <a:pt x="125" y="30"/>
                      </a:lnTo>
                      <a:lnTo>
                        <a:pt x="131" y="30"/>
                      </a:lnTo>
                      <a:lnTo>
                        <a:pt x="137" y="28"/>
                      </a:lnTo>
                      <a:lnTo>
                        <a:pt x="142" y="28"/>
                      </a:lnTo>
                      <a:lnTo>
                        <a:pt x="152" y="26"/>
                      </a:lnTo>
                      <a:lnTo>
                        <a:pt x="161" y="26"/>
                      </a:lnTo>
                      <a:lnTo>
                        <a:pt x="169" y="26"/>
                      </a:lnTo>
                      <a:lnTo>
                        <a:pt x="175" y="26"/>
                      </a:lnTo>
                      <a:lnTo>
                        <a:pt x="180" y="26"/>
                      </a:lnTo>
                      <a:lnTo>
                        <a:pt x="182" y="26"/>
                      </a:lnTo>
                      <a:lnTo>
                        <a:pt x="18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77" name="Freeform 94">
                  <a:extLst>
                    <a:ext uri="{FF2B5EF4-FFF2-40B4-BE49-F238E27FC236}">
                      <a16:creationId xmlns:a16="http://schemas.microsoft.com/office/drawing/2014/main" id="{0030A9B8-D4B1-9993-2592-761486CE28E0}"/>
                    </a:ext>
                  </a:extLst>
                </p:cNvPr>
                <p:cNvSpPr>
                  <a:spLocks/>
                </p:cNvSpPr>
                <p:nvPr/>
              </p:nvSpPr>
              <p:spPr bwMode="auto">
                <a:xfrm>
                  <a:off x="4535" y="3399"/>
                  <a:ext cx="200" cy="145"/>
                </a:xfrm>
                <a:custGeom>
                  <a:avLst/>
                  <a:gdLst>
                    <a:gd name="T0" fmla="*/ 192 w 200"/>
                    <a:gd name="T1" fmla="*/ 0 h 141"/>
                    <a:gd name="T2" fmla="*/ 181 w 200"/>
                    <a:gd name="T3" fmla="*/ 0 h 141"/>
                    <a:gd name="T4" fmla="*/ 169 w 200"/>
                    <a:gd name="T5" fmla="*/ 2 h 141"/>
                    <a:gd name="T6" fmla="*/ 154 w 200"/>
                    <a:gd name="T7" fmla="*/ 6 h 141"/>
                    <a:gd name="T8" fmla="*/ 139 w 200"/>
                    <a:gd name="T9" fmla="*/ 8 h 141"/>
                    <a:gd name="T10" fmla="*/ 122 w 200"/>
                    <a:gd name="T11" fmla="*/ 13 h 141"/>
                    <a:gd name="T12" fmla="*/ 103 w 200"/>
                    <a:gd name="T13" fmla="*/ 17 h 141"/>
                    <a:gd name="T14" fmla="*/ 85 w 200"/>
                    <a:gd name="T15" fmla="*/ 55 h 141"/>
                    <a:gd name="T16" fmla="*/ 66 w 200"/>
                    <a:gd name="T17" fmla="*/ 67 h 141"/>
                    <a:gd name="T18" fmla="*/ 47 w 200"/>
                    <a:gd name="T19" fmla="*/ 81 h 141"/>
                    <a:gd name="T20" fmla="*/ 34 w 200"/>
                    <a:gd name="T21" fmla="*/ 101 h 141"/>
                    <a:gd name="T22" fmla="*/ 21 w 200"/>
                    <a:gd name="T23" fmla="*/ 129 h 141"/>
                    <a:gd name="T24" fmla="*/ 9 w 200"/>
                    <a:gd name="T25" fmla="*/ 149 h 141"/>
                    <a:gd name="T26" fmla="*/ 4 w 200"/>
                    <a:gd name="T27" fmla="*/ 172 h 141"/>
                    <a:gd name="T28" fmla="*/ 0 w 200"/>
                    <a:gd name="T29" fmla="*/ 209 h 141"/>
                    <a:gd name="T30" fmla="*/ 2 w 200"/>
                    <a:gd name="T31" fmla="*/ 247 h 141"/>
                    <a:gd name="T32" fmla="*/ 11 w 200"/>
                    <a:gd name="T33" fmla="*/ 291 h 141"/>
                    <a:gd name="T34" fmla="*/ 28 w 200"/>
                    <a:gd name="T35" fmla="*/ 316 h 141"/>
                    <a:gd name="T36" fmla="*/ 47 w 200"/>
                    <a:gd name="T37" fmla="*/ 325 h 141"/>
                    <a:gd name="T38" fmla="*/ 68 w 200"/>
                    <a:gd name="T39" fmla="*/ 334 h 141"/>
                    <a:gd name="T40" fmla="*/ 87 w 200"/>
                    <a:gd name="T41" fmla="*/ 334 h 141"/>
                    <a:gd name="T42" fmla="*/ 103 w 200"/>
                    <a:gd name="T43" fmla="*/ 332 h 141"/>
                    <a:gd name="T44" fmla="*/ 110 w 200"/>
                    <a:gd name="T45" fmla="*/ 332 h 141"/>
                    <a:gd name="T46" fmla="*/ 110 w 200"/>
                    <a:gd name="T47" fmla="*/ 268 h 141"/>
                    <a:gd name="T48" fmla="*/ 106 w 200"/>
                    <a:gd name="T49" fmla="*/ 268 h 141"/>
                    <a:gd name="T50" fmla="*/ 97 w 200"/>
                    <a:gd name="T51" fmla="*/ 268 h 141"/>
                    <a:gd name="T52" fmla="*/ 84 w 200"/>
                    <a:gd name="T53" fmla="*/ 266 h 141"/>
                    <a:gd name="T54" fmla="*/ 70 w 200"/>
                    <a:gd name="T55" fmla="*/ 266 h 141"/>
                    <a:gd name="T56" fmla="*/ 55 w 200"/>
                    <a:gd name="T57" fmla="*/ 254 h 141"/>
                    <a:gd name="T58" fmla="*/ 44 w 200"/>
                    <a:gd name="T59" fmla="*/ 247 h 141"/>
                    <a:gd name="T60" fmla="*/ 38 w 200"/>
                    <a:gd name="T61" fmla="*/ 214 h 141"/>
                    <a:gd name="T62" fmla="*/ 46 w 200"/>
                    <a:gd name="T63" fmla="*/ 182 h 141"/>
                    <a:gd name="T64" fmla="*/ 61 w 200"/>
                    <a:gd name="T65" fmla="*/ 158 h 141"/>
                    <a:gd name="T66" fmla="*/ 80 w 200"/>
                    <a:gd name="T67" fmla="*/ 141 h 141"/>
                    <a:gd name="T68" fmla="*/ 91 w 200"/>
                    <a:gd name="T69" fmla="*/ 129 h 141"/>
                    <a:gd name="T70" fmla="*/ 103 w 200"/>
                    <a:gd name="T71" fmla="*/ 122 h 141"/>
                    <a:gd name="T72" fmla="*/ 114 w 200"/>
                    <a:gd name="T73" fmla="*/ 113 h 141"/>
                    <a:gd name="T74" fmla="*/ 127 w 200"/>
                    <a:gd name="T75" fmla="*/ 95 h 141"/>
                    <a:gd name="T76" fmla="*/ 139 w 200"/>
                    <a:gd name="T77" fmla="*/ 89 h 141"/>
                    <a:gd name="T78" fmla="*/ 152 w 200"/>
                    <a:gd name="T79" fmla="*/ 85 h 141"/>
                    <a:gd name="T80" fmla="*/ 163 w 200"/>
                    <a:gd name="T81" fmla="*/ 77 h 141"/>
                    <a:gd name="T82" fmla="*/ 177 w 200"/>
                    <a:gd name="T83" fmla="*/ 73 h 141"/>
                    <a:gd name="T84" fmla="*/ 188 w 200"/>
                    <a:gd name="T85" fmla="*/ 69 h 141"/>
                    <a:gd name="T86" fmla="*/ 200 w 200"/>
                    <a:gd name="T87" fmla="*/ 69 h 141"/>
                    <a:gd name="T88" fmla="*/ 194 w 200"/>
                    <a:gd name="T89" fmla="*/ 0 h 14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00"/>
                    <a:gd name="T136" fmla="*/ 0 h 141"/>
                    <a:gd name="T137" fmla="*/ 200 w 200"/>
                    <a:gd name="T138" fmla="*/ 141 h 14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00" h="141">
                      <a:moveTo>
                        <a:pt x="194" y="0"/>
                      </a:moveTo>
                      <a:lnTo>
                        <a:pt x="192" y="0"/>
                      </a:lnTo>
                      <a:lnTo>
                        <a:pt x="186" y="0"/>
                      </a:lnTo>
                      <a:lnTo>
                        <a:pt x="181" y="0"/>
                      </a:lnTo>
                      <a:lnTo>
                        <a:pt x="175" y="2"/>
                      </a:lnTo>
                      <a:lnTo>
                        <a:pt x="169" y="2"/>
                      </a:lnTo>
                      <a:lnTo>
                        <a:pt x="163" y="4"/>
                      </a:lnTo>
                      <a:lnTo>
                        <a:pt x="154" y="6"/>
                      </a:lnTo>
                      <a:lnTo>
                        <a:pt x="146" y="8"/>
                      </a:lnTo>
                      <a:lnTo>
                        <a:pt x="139" y="8"/>
                      </a:lnTo>
                      <a:lnTo>
                        <a:pt x="131" y="10"/>
                      </a:lnTo>
                      <a:lnTo>
                        <a:pt x="122" y="13"/>
                      </a:lnTo>
                      <a:lnTo>
                        <a:pt x="112" y="15"/>
                      </a:lnTo>
                      <a:lnTo>
                        <a:pt x="103" y="17"/>
                      </a:lnTo>
                      <a:lnTo>
                        <a:pt x="95" y="21"/>
                      </a:lnTo>
                      <a:lnTo>
                        <a:pt x="85" y="23"/>
                      </a:lnTo>
                      <a:lnTo>
                        <a:pt x="76" y="27"/>
                      </a:lnTo>
                      <a:lnTo>
                        <a:pt x="66" y="29"/>
                      </a:lnTo>
                      <a:lnTo>
                        <a:pt x="57" y="32"/>
                      </a:lnTo>
                      <a:lnTo>
                        <a:pt x="47" y="36"/>
                      </a:lnTo>
                      <a:lnTo>
                        <a:pt x="42" y="40"/>
                      </a:lnTo>
                      <a:lnTo>
                        <a:pt x="34" y="44"/>
                      </a:lnTo>
                      <a:lnTo>
                        <a:pt x="28" y="49"/>
                      </a:lnTo>
                      <a:lnTo>
                        <a:pt x="21" y="53"/>
                      </a:lnTo>
                      <a:lnTo>
                        <a:pt x="15" y="59"/>
                      </a:lnTo>
                      <a:lnTo>
                        <a:pt x="9" y="63"/>
                      </a:lnTo>
                      <a:lnTo>
                        <a:pt x="6" y="68"/>
                      </a:lnTo>
                      <a:lnTo>
                        <a:pt x="4" y="74"/>
                      </a:lnTo>
                      <a:lnTo>
                        <a:pt x="0" y="80"/>
                      </a:lnTo>
                      <a:lnTo>
                        <a:pt x="0" y="88"/>
                      </a:lnTo>
                      <a:lnTo>
                        <a:pt x="0" y="95"/>
                      </a:lnTo>
                      <a:lnTo>
                        <a:pt x="2" y="105"/>
                      </a:lnTo>
                      <a:lnTo>
                        <a:pt x="8" y="114"/>
                      </a:lnTo>
                      <a:lnTo>
                        <a:pt x="11" y="122"/>
                      </a:lnTo>
                      <a:lnTo>
                        <a:pt x="21" y="127"/>
                      </a:lnTo>
                      <a:lnTo>
                        <a:pt x="28" y="133"/>
                      </a:lnTo>
                      <a:lnTo>
                        <a:pt x="38" y="135"/>
                      </a:lnTo>
                      <a:lnTo>
                        <a:pt x="47" y="137"/>
                      </a:lnTo>
                      <a:lnTo>
                        <a:pt x="59" y="141"/>
                      </a:lnTo>
                      <a:lnTo>
                        <a:pt x="68" y="141"/>
                      </a:lnTo>
                      <a:lnTo>
                        <a:pt x="78" y="141"/>
                      </a:lnTo>
                      <a:lnTo>
                        <a:pt x="87" y="141"/>
                      </a:lnTo>
                      <a:lnTo>
                        <a:pt x="95" y="141"/>
                      </a:lnTo>
                      <a:lnTo>
                        <a:pt x="103" y="139"/>
                      </a:lnTo>
                      <a:lnTo>
                        <a:pt x="108" y="139"/>
                      </a:lnTo>
                      <a:lnTo>
                        <a:pt x="110" y="139"/>
                      </a:lnTo>
                      <a:lnTo>
                        <a:pt x="114" y="139"/>
                      </a:lnTo>
                      <a:lnTo>
                        <a:pt x="110" y="114"/>
                      </a:lnTo>
                      <a:lnTo>
                        <a:pt x="108" y="114"/>
                      </a:lnTo>
                      <a:lnTo>
                        <a:pt x="106" y="114"/>
                      </a:lnTo>
                      <a:lnTo>
                        <a:pt x="103" y="114"/>
                      </a:lnTo>
                      <a:lnTo>
                        <a:pt x="97" y="114"/>
                      </a:lnTo>
                      <a:lnTo>
                        <a:pt x="89" y="112"/>
                      </a:lnTo>
                      <a:lnTo>
                        <a:pt x="84" y="112"/>
                      </a:lnTo>
                      <a:lnTo>
                        <a:pt x="76" y="112"/>
                      </a:lnTo>
                      <a:lnTo>
                        <a:pt x="70" y="112"/>
                      </a:lnTo>
                      <a:lnTo>
                        <a:pt x="61" y="110"/>
                      </a:lnTo>
                      <a:lnTo>
                        <a:pt x="55" y="108"/>
                      </a:lnTo>
                      <a:lnTo>
                        <a:pt x="47" y="107"/>
                      </a:lnTo>
                      <a:lnTo>
                        <a:pt x="44" y="105"/>
                      </a:lnTo>
                      <a:lnTo>
                        <a:pt x="38" y="99"/>
                      </a:lnTo>
                      <a:lnTo>
                        <a:pt x="38" y="89"/>
                      </a:lnTo>
                      <a:lnTo>
                        <a:pt x="42" y="84"/>
                      </a:lnTo>
                      <a:lnTo>
                        <a:pt x="46" y="78"/>
                      </a:lnTo>
                      <a:lnTo>
                        <a:pt x="53" y="72"/>
                      </a:lnTo>
                      <a:lnTo>
                        <a:pt x="61" y="68"/>
                      </a:lnTo>
                      <a:lnTo>
                        <a:pt x="68" y="63"/>
                      </a:lnTo>
                      <a:lnTo>
                        <a:pt x="80" y="59"/>
                      </a:lnTo>
                      <a:lnTo>
                        <a:pt x="84" y="55"/>
                      </a:lnTo>
                      <a:lnTo>
                        <a:pt x="91" y="53"/>
                      </a:lnTo>
                      <a:lnTo>
                        <a:pt x="97" y="51"/>
                      </a:lnTo>
                      <a:lnTo>
                        <a:pt x="103" y="51"/>
                      </a:lnTo>
                      <a:lnTo>
                        <a:pt x="108" y="48"/>
                      </a:lnTo>
                      <a:lnTo>
                        <a:pt x="114" y="48"/>
                      </a:lnTo>
                      <a:lnTo>
                        <a:pt x="120" y="44"/>
                      </a:lnTo>
                      <a:lnTo>
                        <a:pt x="127" y="42"/>
                      </a:lnTo>
                      <a:lnTo>
                        <a:pt x="133" y="40"/>
                      </a:lnTo>
                      <a:lnTo>
                        <a:pt x="139" y="40"/>
                      </a:lnTo>
                      <a:lnTo>
                        <a:pt x="144" y="38"/>
                      </a:lnTo>
                      <a:lnTo>
                        <a:pt x="152" y="38"/>
                      </a:lnTo>
                      <a:lnTo>
                        <a:pt x="158" y="36"/>
                      </a:lnTo>
                      <a:lnTo>
                        <a:pt x="163" y="34"/>
                      </a:lnTo>
                      <a:lnTo>
                        <a:pt x="169" y="32"/>
                      </a:lnTo>
                      <a:lnTo>
                        <a:pt x="177" y="32"/>
                      </a:lnTo>
                      <a:lnTo>
                        <a:pt x="181" y="32"/>
                      </a:lnTo>
                      <a:lnTo>
                        <a:pt x="188" y="30"/>
                      </a:lnTo>
                      <a:lnTo>
                        <a:pt x="194" y="30"/>
                      </a:lnTo>
                      <a:lnTo>
                        <a:pt x="200" y="30"/>
                      </a:lnTo>
                      <a:lnTo>
                        <a:pt x="19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78" name="Freeform 95">
                  <a:extLst>
                    <a:ext uri="{FF2B5EF4-FFF2-40B4-BE49-F238E27FC236}">
                      <a16:creationId xmlns:a16="http://schemas.microsoft.com/office/drawing/2014/main" id="{BA2DB035-7995-F3A9-8821-2A1840D37945}"/>
                    </a:ext>
                  </a:extLst>
                </p:cNvPr>
                <p:cNvSpPr>
                  <a:spLocks/>
                </p:cNvSpPr>
                <p:nvPr/>
              </p:nvSpPr>
              <p:spPr bwMode="auto">
                <a:xfrm>
                  <a:off x="4611" y="3414"/>
                  <a:ext cx="217" cy="130"/>
                </a:xfrm>
                <a:custGeom>
                  <a:avLst/>
                  <a:gdLst>
                    <a:gd name="T0" fmla="*/ 0 w 219"/>
                    <a:gd name="T1" fmla="*/ 259 h 126"/>
                    <a:gd name="T2" fmla="*/ 10 w 219"/>
                    <a:gd name="T3" fmla="*/ 248 h 126"/>
                    <a:gd name="T4" fmla="*/ 23 w 219"/>
                    <a:gd name="T5" fmla="*/ 240 h 126"/>
                    <a:gd name="T6" fmla="*/ 34 w 219"/>
                    <a:gd name="T7" fmla="*/ 231 h 126"/>
                    <a:gd name="T8" fmla="*/ 48 w 219"/>
                    <a:gd name="T9" fmla="*/ 222 h 126"/>
                    <a:gd name="T10" fmla="*/ 54 w 219"/>
                    <a:gd name="T11" fmla="*/ 205 h 126"/>
                    <a:gd name="T12" fmla="*/ 54 w 219"/>
                    <a:gd name="T13" fmla="*/ 192 h 126"/>
                    <a:gd name="T14" fmla="*/ 64 w 219"/>
                    <a:gd name="T15" fmla="*/ 169 h 126"/>
                    <a:gd name="T16" fmla="*/ 81 w 219"/>
                    <a:gd name="T17" fmla="*/ 149 h 126"/>
                    <a:gd name="T18" fmla="*/ 100 w 219"/>
                    <a:gd name="T19" fmla="*/ 133 h 126"/>
                    <a:gd name="T20" fmla="*/ 119 w 219"/>
                    <a:gd name="T21" fmla="*/ 101 h 126"/>
                    <a:gd name="T22" fmla="*/ 134 w 219"/>
                    <a:gd name="T23" fmla="*/ 72 h 126"/>
                    <a:gd name="T24" fmla="*/ 144 w 219"/>
                    <a:gd name="T25" fmla="*/ 48 h 126"/>
                    <a:gd name="T26" fmla="*/ 153 w 219"/>
                    <a:gd name="T27" fmla="*/ 8 h 126"/>
                    <a:gd name="T28" fmla="*/ 159 w 219"/>
                    <a:gd name="T29" fmla="*/ 0 h 126"/>
                    <a:gd name="T30" fmla="*/ 160 w 219"/>
                    <a:gd name="T31" fmla="*/ 12 h 126"/>
                    <a:gd name="T32" fmla="*/ 159 w 219"/>
                    <a:gd name="T33" fmla="*/ 68 h 126"/>
                    <a:gd name="T34" fmla="*/ 159 w 219"/>
                    <a:gd name="T35" fmla="*/ 101 h 126"/>
                    <a:gd name="T36" fmla="*/ 158 w 219"/>
                    <a:gd name="T37" fmla="*/ 113 h 126"/>
                    <a:gd name="T38" fmla="*/ 153 w 219"/>
                    <a:gd name="T39" fmla="*/ 129 h 126"/>
                    <a:gd name="T40" fmla="*/ 147 w 219"/>
                    <a:gd name="T41" fmla="*/ 144 h 126"/>
                    <a:gd name="T42" fmla="*/ 141 w 219"/>
                    <a:gd name="T43" fmla="*/ 159 h 126"/>
                    <a:gd name="T44" fmla="*/ 135 w 219"/>
                    <a:gd name="T45" fmla="*/ 180 h 126"/>
                    <a:gd name="T46" fmla="*/ 125 w 219"/>
                    <a:gd name="T47" fmla="*/ 199 h 126"/>
                    <a:gd name="T48" fmla="*/ 110 w 219"/>
                    <a:gd name="T49" fmla="*/ 222 h 126"/>
                    <a:gd name="T50" fmla="*/ 95 w 219"/>
                    <a:gd name="T51" fmla="*/ 236 h 126"/>
                    <a:gd name="T52" fmla="*/ 77 w 219"/>
                    <a:gd name="T53" fmla="*/ 254 h 126"/>
                    <a:gd name="T54" fmla="*/ 62 w 219"/>
                    <a:gd name="T55" fmla="*/ 275 h 126"/>
                    <a:gd name="T56" fmla="*/ 54 w 219"/>
                    <a:gd name="T57" fmla="*/ 293 h 126"/>
                    <a:gd name="T58" fmla="*/ 54 w 219"/>
                    <a:gd name="T59" fmla="*/ 306 h 126"/>
                    <a:gd name="T60" fmla="*/ 40 w 219"/>
                    <a:gd name="T61" fmla="*/ 316 h 126"/>
                    <a:gd name="T62" fmla="*/ 23 w 219"/>
                    <a:gd name="T63" fmla="*/ 326 h 126"/>
                    <a:gd name="T64" fmla="*/ 0 w 219"/>
                    <a:gd name="T65" fmla="*/ 259 h 1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9"/>
                    <a:gd name="T100" fmla="*/ 0 h 126"/>
                    <a:gd name="T101" fmla="*/ 219 w 219"/>
                    <a:gd name="T102" fmla="*/ 126 h 1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9" h="126">
                      <a:moveTo>
                        <a:pt x="0" y="99"/>
                      </a:moveTo>
                      <a:lnTo>
                        <a:pt x="0" y="99"/>
                      </a:lnTo>
                      <a:lnTo>
                        <a:pt x="6" y="97"/>
                      </a:lnTo>
                      <a:lnTo>
                        <a:pt x="10" y="95"/>
                      </a:lnTo>
                      <a:lnTo>
                        <a:pt x="19" y="93"/>
                      </a:lnTo>
                      <a:lnTo>
                        <a:pt x="23" y="92"/>
                      </a:lnTo>
                      <a:lnTo>
                        <a:pt x="29" y="90"/>
                      </a:lnTo>
                      <a:lnTo>
                        <a:pt x="34" y="88"/>
                      </a:lnTo>
                      <a:lnTo>
                        <a:pt x="42" y="86"/>
                      </a:lnTo>
                      <a:lnTo>
                        <a:pt x="48" y="84"/>
                      </a:lnTo>
                      <a:lnTo>
                        <a:pt x="55" y="82"/>
                      </a:lnTo>
                      <a:lnTo>
                        <a:pt x="63" y="78"/>
                      </a:lnTo>
                      <a:lnTo>
                        <a:pt x="70" y="76"/>
                      </a:lnTo>
                      <a:lnTo>
                        <a:pt x="78" y="73"/>
                      </a:lnTo>
                      <a:lnTo>
                        <a:pt x="86" y="69"/>
                      </a:lnTo>
                      <a:lnTo>
                        <a:pt x="95" y="65"/>
                      </a:lnTo>
                      <a:lnTo>
                        <a:pt x="105" y="61"/>
                      </a:lnTo>
                      <a:lnTo>
                        <a:pt x="112" y="57"/>
                      </a:lnTo>
                      <a:lnTo>
                        <a:pt x="122" y="53"/>
                      </a:lnTo>
                      <a:lnTo>
                        <a:pt x="131" y="50"/>
                      </a:lnTo>
                      <a:lnTo>
                        <a:pt x="141" y="46"/>
                      </a:lnTo>
                      <a:lnTo>
                        <a:pt x="150" y="40"/>
                      </a:lnTo>
                      <a:lnTo>
                        <a:pt x="158" y="34"/>
                      </a:lnTo>
                      <a:lnTo>
                        <a:pt x="167" y="29"/>
                      </a:lnTo>
                      <a:lnTo>
                        <a:pt x="177" y="25"/>
                      </a:lnTo>
                      <a:lnTo>
                        <a:pt x="186" y="17"/>
                      </a:lnTo>
                      <a:lnTo>
                        <a:pt x="196" y="14"/>
                      </a:lnTo>
                      <a:lnTo>
                        <a:pt x="205" y="8"/>
                      </a:lnTo>
                      <a:lnTo>
                        <a:pt x="215" y="2"/>
                      </a:lnTo>
                      <a:lnTo>
                        <a:pt x="217" y="0"/>
                      </a:lnTo>
                      <a:lnTo>
                        <a:pt x="219" y="4"/>
                      </a:lnTo>
                      <a:lnTo>
                        <a:pt x="219" y="12"/>
                      </a:lnTo>
                      <a:lnTo>
                        <a:pt x="219" y="21"/>
                      </a:lnTo>
                      <a:lnTo>
                        <a:pt x="217" y="27"/>
                      </a:lnTo>
                      <a:lnTo>
                        <a:pt x="217" y="34"/>
                      </a:lnTo>
                      <a:lnTo>
                        <a:pt x="217" y="40"/>
                      </a:lnTo>
                      <a:lnTo>
                        <a:pt x="217" y="44"/>
                      </a:lnTo>
                      <a:lnTo>
                        <a:pt x="215" y="44"/>
                      </a:lnTo>
                      <a:lnTo>
                        <a:pt x="213" y="46"/>
                      </a:lnTo>
                      <a:lnTo>
                        <a:pt x="205" y="48"/>
                      </a:lnTo>
                      <a:lnTo>
                        <a:pt x="198" y="53"/>
                      </a:lnTo>
                      <a:lnTo>
                        <a:pt x="192" y="55"/>
                      </a:lnTo>
                      <a:lnTo>
                        <a:pt x="188" y="59"/>
                      </a:lnTo>
                      <a:lnTo>
                        <a:pt x="181" y="61"/>
                      </a:lnTo>
                      <a:lnTo>
                        <a:pt x="177" y="65"/>
                      </a:lnTo>
                      <a:lnTo>
                        <a:pt x="169" y="69"/>
                      </a:lnTo>
                      <a:lnTo>
                        <a:pt x="164" y="73"/>
                      </a:lnTo>
                      <a:lnTo>
                        <a:pt x="156" y="76"/>
                      </a:lnTo>
                      <a:lnTo>
                        <a:pt x="150" y="80"/>
                      </a:lnTo>
                      <a:lnTo>
                        <a:pt x="141" y="84"/>
                      </a:lnTo>
                      <a:lnTo>
                        <a:pt x="133" y="86"/>
                      </a:lnTo>
                      <a:lnTo>
                        <a:pt x="126" y="90"/>
                      </a:lnTo>
                      <a:lnTo>
                        <a:pt x="118" y="93"/>
                      </a:lnTo>
                      <a:lnTo>
                        <a:pt x="108" y="97"/>
                      </a:lnTo>
                      <a:lnTo>
                        <a:pt x="101" y="101"/>
                      </a:lnTo>
                      <a:lnTo>
                        <a:pt x="93" y="105"/>
                      </a:lnTo>
                      <a:lnTo>
                        <a:pt x="84" y="109"/>
                      </a:lnTo>
                      <a:lnTo>
                        <a:pt x="76" y="111"/>
                      </a:lnTo>
                      <a:lnTo>
                        <a:pt x="67" y="112"/>
                      </a:lnTo>
                      <a:lnTo>
                        <a:pt x="57" y="116"/>
                      </a:lnTo>
                      <a:lnTo>
                        <a:pt x="49" y="118"/>
                      </a:lnTo>
                      <a:lnTo>
                        <a:pt x="40" y="120"/>
                      </a:lnTo>
                      <a:lnTo>
                        <a:pt x="32" y="122"/>
                      </a:lnTo>
                      <a:lnTo>
                        <a:pt x="23" y="124"/>
                      </a:lnTo>
                      <a:lnTo>
                        <a:pt x="17" y="126"/>
                      </a:lnTo>
                      <a:lnTo>
                        <a:pt x="0" y="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79" name="Freeform 96">
                  <a:extLst>
                    <a:ext uri="{FF2B5EF4-FFF2-40B4-BE49-F238E27FC236}">
                      <a16:creationId xmlns:a16="http://schemas.microsoft.com/office/drawing/2014/main" id="{5E46B58C-673D-5232-2B10-8E5B8D5F867D}"/>
                    </a:ext>
                  </a:extLst>
                </p:cNvPr>
                <p:cNvSpPr>
                  <a:spLocks/>
                </p:cNvSpPr>
                <p:nvPr/>
              </p:nvSpPr>
              <p:spPr bwMode="auto">
                <a:xfrm>
                  <a:off x="4603" y="3527"/>
                  <a:ext cx="46" cy="70"/>
                </a:xfrm>
                <a:custGeom>
                  <a:avLst/>
                  <a:gdLst>
                    <a:gd name="T0" fmla="*/ 0 w 48"/>
                    <a:gd name="T1" fmla="*/ 1 h 68"/>
                    <a:gd name="T2" fmla="*/ 0 w 48"/>
                    <a:gd name="T3" fmla="*/ 7 h 68"/>
                    <a:gd name="T4" fmla="*/ 0 w 48"/>
                    <a:gd name="T5" fmla="*/ 15 h 68"/>
                    <a:gd name="T6" fmla="*/ 0 w 48"/>
                    <a:gd name="T7" fmla="*/ 50 h 68"/>
                    <a:gd name="T8" fmla="*/ 0 w 48"/>
                    <a:gd name="T9" fmla="*/ 58 h 68"/>
                    <a:gd name="T10" fmla="*/ 0 w 48"/>
                    <a:gd name="T11" fmla="*/ 74 h 68"/>
                    <a:gd name="T12" fmla="*/ 0 w 48"/>
                    <a:gd name="T13" fmla="*/ 86 h 68"/>
                    <a:gd name="T14" fmla="*/ 0 w 48"/>
                    <a:gd name="T15" fmla="*/ 113 h 68"/>
                    <a:gd name="T16" fmla="*/ 0 w 48"/>
                    <a:gd name="T17" fmla="*/ 142 h 68"/>
                    <a:gd name="T18" fmla="*/ 0 w 48"/>
                    <a:gd name="T19" fmla="*/ 154 h 68"/>
                    <a:gd name="T20" fmla="*/ 0 w 48"/>
                    <a:gd name="T21" fmla="*/ 164 h 68"/>
                    <a:gd name="T22" fmla="*/ 12 w 48"/>
                    <a:gd name="T23" fmla="*/ 154 h 68"/>
                    <a:gd name="T24" fmla="*/ 12 w 48"/>
                    <a:gd name="T25" fmla="*/ 0 h 68"/>
                    <a:gd name="T26" fmla="*/ 0 w 48"/>
                    <a:gd name="T27" fmla="*/ 1 h 68"/>
                    <a:gd name="T28" fmla="*/ 0 w 48"/>
                    <a:gd name="T29" fmla="*/ 1 h 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8"/>
                    <a:gd name="T46" fmla="*/ 0 h 68"/>
                    <a:gd name="T47" fmla="*/ 48 w 48"/>
                    <a:gd name="T48" fmla="*/ 68 h 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8" h="68">
                      <a:moveTo>
                        <a:pt x="0" y="1"/>
                      </a:moveTo>
                      <a:lnTo>
                        <a:pt x="0" y="7"/>
                      </a:lnTo>
                      <a:lnTo>
                        <a:pt x="0" y="15"/>
                      </a:lnTo>
                      <a:lnTo>
                        <a:pt x="0" y="19"/>
                      </a:lnTo>
                      <a:lnTo>
                        <a:pt x="0" y="24"/>
                      </a:lnTo>
                      <a:lnTo>
                        <a:pt x="0" y="32"/>
                      </a:lnTo>
                      <a:lnTo>
                        <a:pt x="0" y="38"/>
                      </a:lnTo>
                      <a:lnTo>
                        <a:pt x="0" y="47"/>
                      </a:lnTo>
                      <a:lnTo>
                        <a:pt x="0" y="58"/>
                      </a:lnTo>
                      <a:lnTo>
                        <a:pt x="0" y="64"/>
                      </a:lnTo>
                      <a:lnTo>
                        <a:pt x="0" y="68"/>
                      </a:lnTo>
                      <a:lnTo>
                        <a:pt x="44" y="64"/>
                      </a:lnTo>
                      <a:lnTo>
                        <a:pt x="48"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80" name="Freeform 97">
                  <a:extLst>
                    <a:ext uri="{FF2B5EF4-FFF2-40B4-BE49-F238E27FC236}">
                      <a16:creationId xmlns:a16="http://schemas.microsoft.com/office/drawing/2014/main" id="{FEB26570-2241-3DB3-4320-7028C45100D2}"/>
                    </a:ext>
                  </a:extLst>
                </p:cNvPr>
                <p:cNvSpPr>
                  <a:spLocks/>
                </p:cNvSpPr>
                <p:nvPr/>
              </p:nvSpPr>
              <p:spPr bwMode="auto">
                <a:xfrm>
                  <a:off x="2836" y="3199"/>
                  <a:ext cx="252" cy="175"/>
                </a:xfrm>
                <a:custGeom>
                  <a:avLst/>
                  <a:gdLst>
                    <a:gd name="T0" fmla="*/ 263 w 251"/>
                    <a:gd name="T1" fmla="*/ 19 h 171"/>
                    <a:gd name="T2" fmla="*/ 252 w 251"/>
                    <a:gd name="T3" fmla="*/ 15 h 171"/>
                    <a:gd name="T4" fmla="*/ 242 w 251"/>
                    <a:gd name="T5" fmla="*/ 13 h 171"/>
                    <a:gd name="T6" fmla="*/ 227 w 251"/>
                    <a:gd name="T7" fmla="*/ 10 h 171"/>
                    <a:gd name="T8" fmla="*/ 212 w 251"/>
                    <a:gd name="T9" fmla="*/ 6 h 171"/>
                    <a:gd name="T10" fmla="*/ 195 w 251"/>
                    <a:gd name="T11" fmla="*/ 2 h 171"/>
                    <a:gd name="T12" fmla="*/ 176 w 251"/>
                    <a:gd name="T13" fmla="*/ 2 h 171"/>
                    <a:gd name="T14" fmla="*/ 124 w 251"/>
                    <a:gd name="T15" fmla="*/ 0 h 171"/>
                    <a:gd name="T16" fmla="*/ 103 w 251"/>
                    <a:gd name="T17" fmla="*/ 2 h 171"/>
                    <a:gd name="T18" fmla="*/ 84 w 251"/>
                    <a:gd name="T19" fmla="*/ 4 h 171"/>
                    <a:gd name="T20" fmla="*/ 65 w 251"/>
                    <a:gd name="T21" fmla="*/ 10 h 171"/>
                    <a:gd name="T22" fmla="*/ 48 w 251"/>
                    <a:gd name="T23" fmla="*/ 19 h 171"/>
                    <a:gd name="T24" fmla="*/ 31 w 251"/>
                    <a:gd name="T25" fmla="*/ 62 h 171"/>
                    <a:gd name="T26" fmla="*/ 17 w 251"/>
                    <a:gd name="T27" fmla="*/ 93 h 171"/>
                    <a:gd name="T28" fmla="*/ 10 w 251"/>
                    <a:gd name="T29" fmla="*/ 131 h 171"/>
                    <a:gd name="T30" fmla="*/ 4 w 251"/>
                    <a:gd name="T31" fmla="*/ 150 h 171"/>
                    <a:gd name="T32" fmla="*/ 2 w 251"/>
                    <a:gd name="T33" fmla="*/ 170 h 171"/>
                    <a:gd name="T34" fmla="*/ 0 w 251"/>
                    <a:gd name="T35" fmla="*/ 201 h 171"/>
                    <a:gd name="T36" fmla="*/ 0 w 251"/>
                    <a:gd name="T37" fmla="*/ 230 h 171"/>
                    <a:gd name="T38" fmla="*/ 4 w 251"/>
                    <a:gd name="T39" fmla="*/ 257 h 171"/>
                    <a:gd name="T40" fmla="*/ 10 w 251"/>
                    <a:gd name="T41" fmla="*/ 288 h 171"/>
                    <a:gd name="T42" fmla="*/ 21 w 251"/>
                    <a:gd name="T43" fmla="*/ 316 h 171"/>
                    <a:gd name="T44" fmla="*/ 32 w 251"/>
                    <a:gd name="T45" fmla="*/ 335 h 171"/>
                    <a:gd name="T46" fmla="*/ 44 w 251"/>
                    <a:gd name="T47" fmla="*/ 340 h 171"/>
                    <a:gd name="T48" fmla="*/ 76 w 251"/>
                    <a:gd name="T49" fmla="*/ 331 h 171"/>
                    <a:gd name="T50" fmla="*/ 67 w 251"/>
                    <a:gd name="T51" fmla="*/ 323 h 171"/>
                    <a:gd name="T52" fmla="*/ 51 w 251"/>
                    <a:gd name="T53" fmla="*/ 292 h 171"/>
                    <a:gd name="T54" fmla="*/ 44 w 251"/>
                    <a:gd name="T55" fmla="*/ 266 h 171"/>
                    <a:gd name="T56" fmla="*/ 38 w 251"/>
                    <a:gd name="T57" fmla="*/ 240 h 171"/>
                    <a:gd name="T58" fmla="*/ 36 w 251"/>
                    <a:gd name="T59" fmla="*/ 211 h 171"/>
                    <a:gd name="T60" fmla="*/ 44 w 251"/>
                    <a:gd name="T61" fmla="*/ 174 h 171"/>
                    <a:gd name="T62" fmla="*/ 53 w 251"/>
                    <a:gd name="T63" fmla="*/ 140 h 171"/>
                    <a:gd name="T64" fmla="*/ 70 w 251"/>
                    <a:gd name="T65" fmla="*/ 99 h 171"/>
                    <a:gd name="T66" fmla="*/ 80 w 251"/>
                    <a:gd name="T67" fmla="*/ 85 h 171"/>
                    <a:gd name="T68" fmla="*/ 91 w 251"/>
                    <a:gd name="T69" fmla="*/ 77 h 171"/>
                    <a:gd name="T70" fmla="*/ 103 w 251"/>
                    <a:gd name="T71" fmla="*/ 65 h 171"/>
                    <a:gd name="T72" fmla="*/ 116 w 251"/>
                    <a:gd name="T73" fmla="*/ 63 h 171"/>
                    <a:gd name="T74" fmla="*/ 160 w 251"/>
                    <a:gd name="T75" fmla="*/ 62 h 171"/>
                    <a:gd name="T76" fmla="*/ 176 w 251"/>
                    <a:gd name="T77" fmla="*/ 62 h 171"/>
                    <a:gd name="T78" fmla="*/ 191 w 251"/>
                    <a:gd name="T79" fmla="*/ 62 h 171"/>
                    <a:gd name="T80" fmla="*/ 210 w 251"/>
                    <a:gd name="T81" fmla="*/ 65 h 171"/>
                    <a:gd name="T82" fmla="*/ 225 w 251"/>
                    <a:gd name="T83" fmla="*/ 73 h 171"/>
                    <a:gd name="T84" fmla="*/ 244 w 251"/>
                    <a:gd name="T85" fmla="*/ 85 h 171"/>
                    <a:gd name="T86" fmla="*/ 263 w 251"/>
                    <a:gd name="T87" fmla="*/ 99 h 171"/>
                    <a:gd name="T88" fmla="*/ 282 w 251"/>
                    <a:gd name="T89" fmla="*/ 131 h 171"/>
                    <a:gd name="T90" fmla="*/ 267 w 251"/>
                    <a:gd name="T91" fmla="*/ 21 h 1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51"/>
                    <a:gd name="T139" fmla="*/ 0 h 171"/>
                    <a:gd name="T140" fmla="*/ 251 w 251"/>
                    <a:gd name="T141" fmla="*/ 171 h 17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51" h="171">
                      <a:moveTo>
                        <a:pt x="236" y="21"/>
                      </a:moveTo>
                      <a:lnTo>
                        <a:pt x="232" y="19"/>
                      </a:lnTo>
                      <a:lnTo>
                        <a:pt x="226" y="17"/>
                      </a:lnTo>
                      <a:lnTo>
                        <a:pt x="221" y="15"/>
                      </a:lnTo>
                      <a:lnTo>
                        <a:pt x="217" y="15"/>
                      </a:lnTo>
                      <a:lnTo>
                        <a:pt x="211" y="13"/>
                      </a:lnTo>
                      <a:lnTo>
                        <a:pt x="205" y="11"/>
                      </a:lnTo>
                      <a:lnTo>
                        <a:pt x="196" y="10"/>
                      </a:lnTo>
                      <a:lnTo>
                        <a:pt x="190" y="8"/>
                      </a:lnTo>
                      <a:lnTo>
                        <a:pt x="181" y="6"/>
                      </a:lnTo>
                      <a:lnTo>
                        <a:pt x="171" y="4"/>
                      </a:lnTo>
                      <a:lnTo>
                        <a:pt x="164" y="2"/>
                      </a:lnTo>
                      <a:lnTo>
                        <a:pt x="154" y="2"/>
                      </a:lnTo>
                      <a:lnTo>
                        <a:pt x="145" y="2"/>
                      </a:lnTo>
                      <a:lnTo>
                        <a:pt x="135" y="2"/>
                      </a:lnTo>
                      <a:lnTo>
                        <a:pt x="124" y="0"/>
                      </a:lnTo>
                      <a:lnTo>
                        <a:pt x="114" y="0"/>
                      </a:lnTo>
                      <a:lnTo>
                        <a:pt x="103" y="2"/>
                      </a:lnTo>
                      <a:lnTo>
                        <a:pt x="93" y="4"/>
                      </a:lnTo>
                      <a:lnTo>
                        <a:pt x="84" y="4"/>
                      </a:lnTo>
                      <a:lnTo>
                        <a:pt x="74" y="8"/>
                      </a:lnTo>
                      <a:lnTo>
                        <a:pt x="65" y="10"/>
                      </a:lnTo>
                      <a:lnTo>
                        <a:pt x="57" y="15"/>
                      </a:lnTo>
                      <a:lnTo>
                        <a:pt x="48" y="19"/>
                      </a:lnTo>
                      <a:lnTo>
                        <a:pt x="38" y="25"/>
                      </a:lnTo>
                      <a:lnTo>
                        <a:pt x="31" y="31"/>
                      </a:lnTo>
                      <a:lnTo>
                        <a:pt x="25" y="40"/>
                      </a:lnTo>
                      <a:lnTo>
                        <a:pt x="17" y="48"/>
                      </a:lnTo>
                      <a:lnTo>
                        <a:pt x="12" y="57"/>
                      </a:lnTo>
                      <a:lnTo>
                        <a:pt x="10" y="63"/>
                      </a:lnTo>
                      <a:lnTo>
                        <a:pt x="6" y="69"/>
                      </a:lnTo>
                      <a:lnTo>
                        <a:pt x="4" y="74"/>
                      </a:lnTo>
                      <a:lnTo>
                        <a:pt x="2" y="82"/>
                      </a:lnTo>
                      <a:lnTo>
                        <a:pt x="2" y="84"/>
                      </a:lnTo>
                      <a:lnTo>
                        <a:pt x="0" y="93"/>
                      </a:lnTo>
                      <a:lnTo>
                        <a:pt x="0" y="99"/>
                      </a:lnTo>
                      <a:lnTo>
                        <a:pt x="0" y="105"/>
                      </a:lnTo>
                      <a:lnTo>
                        <a:pt x="0" y="112"/>
                      </a:lnTo>
                      <a:lnTo>
                        <a:pt x="2" y="120"/>
                      </a:lnTo>
                      <a:lnTo>
                        <a:pt x="4" y="126"/>
                      </a:lnTo>
                      <a:lnTo>
                        <a:pt x="8" y="135"/>
                      </a:lnTo>
                      <a:lnTo>
                        <a:pt x="10" y="141"/>
                      </a:lnTo>
                      <a:lnTo>
                        <a:pt x="15" y="148"/>
                      </a:lnTo>
                      <a:lnTo>
                        <a:pt x="21" y="154"/>
                      </a:lnTo>
                      <a:lnTo>
                        <a:pt x="31" y="162"/>
                      </a:lnTo>
                      <a:lnTo>
                        <a:pt x="32" y="164"/>
                      </a:lnTo>
                      <a:lnTo>
                        <a:pt x="38" y="166"/>
                      </a:lnTo>
                      <a:lnTo>
                        <a:pt x="44" y="167"/>
                      </a:lnTo>
                      <a:lnTo>
                        <a:pt x="50" y="171"/>
                      </a:lnTo>
                      <a:lnTo>
                        <a:pt x="76" y="162"/>
                      </a:lnTo>
                      <a:lnTo>
                        <a:pt x="72" y="160"/>
                      </a:lnTo>
                      <a:lnTo>
                        <a:pt x="67" y="158"/>
                      </a:lnTo>
                      <a:lnTo>
                        <a:pt x="59" y="150"/>
                      </a:lnTo>
                      <a:lnTo>
                        <a:pt x="51" y="143"/>
                      </a:lnTo>
                      <a:lnTo>
                        <a:pt x="46" y="137"/>
                      </a:lnTo>
                      <a:lnTo>
                        <a:pt x="44" y="131"/>
                      </a:lnTo>
                      <a:lnTo>
                        <a:pt x="38" y="126"/>
                      </a:lnTo>
                      <a:lnTo>
                        <a:pt x="38" y="118"/>
                      </a:lnTo>
                      <a:lnTo>
                        <a:pt x="36" y="110"/>
                      </a:lnTo>
                      <a:lnTo>
                        <a:pt x="36" y="103"/>
                      </a:lnTo>
                      <a:lnTo>
                        <a:pt x="38" y="93"/>
                      </a:lnTo>
                      <a:lnTo>
                        <a:pt x="44" y="86"/>
                      </a:lnTo>
                      <a:lnTo>
                        <a:pt x="48" y="74"/>
                      </a:lnTo>
                      <a:lnTo>
                        <a:pt x="53" y="67"/>
                      </a:lnTo>
                      <a:lnTo>
                        <a:pt x="61" y="57"/>
                      </a:lnTo>
                      <a:lnTo>
                        <a:pt x="70" y="51"/>
                      </a:lnTo>
                      <a:lnTo>
                        <a:pt x="74" y="48"/>
                      </a:lnTo>
                      <a:lnTo>
                        <a:pt x="80" y="44"/>
                      </a:lnTo>
                      <a:lnTo>
                        <a:pt x="84" y="42"/>
                      </a:lnTo>
                      <a:lnTo>
                        <a:pt x="91" y="40"/>
                      </a:lnTo>
                      <a:lnTo>
                        <a:pt x="95" y="36"/>
                      </a:lnTo>
                      <a:lnTo>
                        <a:pt x="103" y="34"/>
                      </a:lnTo>
                      <a:lnTo>
                        <a:pt x="108" y="32"/>
                      </a:lnTo>
                      <a:lnTo>
                        <a:pt x="116" y="32"/>
                      </a:lnTo>
                      <a:lnTo>
                        <a:pt x="122" y="31"/>
                      </a:lnTo>
                      <a:lnTo>
                        <a:pt x="129" y="31"/>
                      </a:lnTo>
                      <a:lnTo>
                        <a:pt x="137" y="31"/>
                      </a:lnTo>
                      <a:lnTo>
                        <a:pt x="145" y="31"/>
                      </a:lnTo>
                      <a:lnTo>
                        <a:pt x="152" y="31"/>
                      </a:lnTo>
                      <a:lnTo>
                        <a:pt x="160" y="31"/>
                      </a:lnTo>
                      <a:lnTo>
                        <a:pt x="169" y="32"/>
                      </a:lnTo>
                      <a:lnTo>
                        <a:pt x="179" y="34"/>
                      </a:lnTo>
                      <a:lnTo>
                        <a:pt x="186" y="34"/>
                      </a:lnTo>
                      <a:lnTo>
                        <a:pt x="194" y="38"/>
                      </a:lnTo>
                      <a:lnTo>
                        <a:pt x="204" y="40"/>
                      </a:lnTo>
                      <a:lnTo>
                        <a:pt x="213" y="44"/>
                      </a:lnTo>
                      <a:lnTo>
                        <a:pt x="223" y="48"/>
                      </a:lnTo>
                      <a:lnTo>
                        <a:pt x="232" y="51"/>
                      </a:lnTo>
                      <a:lnTo>
                        <a:pt x="242" y="55"/>
                      </a:lnTo>
                      <a:lnTo>
                        <a:pt x="251" y="63"/>
                      </a:lnTo>
                      <a:lnTo>
                        <a:pt x="236"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81" name="Freeform 98">
                  <a:extLst>
                    <a:ext uri="{FF2B5EF4-FFF2-40B4-BE49-F238E27FC236}">
                      <a16:creationId xmlns:a16="http://schemas.microsoft.com/office/drawing/2014/main" id="{16AEA375-D622-55B4-0B00-86C585F890E8}"/>
                    </a:ext>
                  </a:extLst>
                </p:cNvPr>
                <p:cNvSpPr>
                  <a:spLocks/>
                </p:cNvSpPr>
                <p:nvPr/>
              </p:nvSpPr>
              <p:spPr bwMode="auto">
                <a:xfrm>
                  <a:off x="2850" y="3447"/>
                  <a:ext cx="218" cy="175"/>
                </a:xfrm>
                <a:custGeom>
                  <a:avLst/>
                  <a:gdLst>
                    <a:gd name="T0" fmla="*/ 50 w 219"/>
                    <a:gd name="T1" fmla="*/ 144 h 169"/>
                    <a:gd name="T2" fmla="*/ 46 w 219"/>
                    <a:gd name="T3" fmla="*/ 165 h 169"/>
                    <a:gd name="T4" fmla="*/ 42 w 219"/>
                    <a:gd name="T5" fmla="*/ 208 h 169"/>
                    <a:gd name="T6" fmla="*/ 38 w 219"/>
                    <a:gd name="T7" fmla="*/ 256 h 169"/>
                    <a:gd name="T8" fmla="*/ 38 w 219"/>
                    <a:gd name="T9" fmla="*/ 302 h 169"/>
                    <a:gd name="T10" fmla="*/ 44 w 219"/>
                    <a:gd name="T11" fmla="*/ 343 h 169"/>
                    <a:gd name="T12" fmla="*/ 54 w 219"/>
                    <a:gd name="T13" fmla="*/ 375 h 169"/>
                    <a:gd name="T14" fmla="*/ 61 w 219"/>
                    <a:gd name="T15" fmla="*/ 381 h 169"/>
                    <a:gd name="T16" fmla="*/ 75 w 219"/>
                    <a:gd name="T17" fmla="*/ 392 h 169"/>
                    <a:gd name="T18" fmla="*/ 90 w 219"/>
                    <a:gd name="T19" fmla="*/ 392 h 169"/>
                    <a:gd name="T20" fmla="*/ 107 w 219"/>
                    <a:gd name="T21" fmla="*/ 387 h 169"/>
                    <a:gd name="T22" fmla="*/ 109 w 219"/>
                    <a:gd name="T23" fmla="*/ 368 h 169"/>
                    <a:gd name="T24" fmla="*/ 109 w 219"/>
                    <a:gd name="T25" fmla="*/ 355 h 169"/>
                    <a:gd name="T26" fmla="*/ 116 w 219"/>
                    <a:gd name="T27" fmla="*/ 336 h 169"/>
                    <a:gd name="T28" fmla="*/ 131 w 219"/>
                    <a:gd name="T29" fmla="*/ 302 h 169"/>
                    <a:gd name="T30" fmla="*/ 144 w 219"/>
                    <a:gd name="T31" fmla="*/ 256 h 169"/>
                    <a:gd name="T32" fmla="*/ 152 w 219"/>
                    <a:gd name="T33" fmla="*/ 201 h 169"/>
                    <a:gd name="T34" fmla="*/ 152 w 219"/>
                    <a:gd name="T35" fmla="*/ 149 h 169"/>
                    <a:gd name="T36" fmla="*/ 146 w 219"/>
                    <a:gd name="T37" fmla="*/ 95 h 169"/>
                    <a:gd name="T38" fmla="*/ 137 w 219"/>
                    <a:gd name="T39" fmla="*/ 59 h 169"/>
                    <a:gd name="T40" fmla="*/ 167 w 219"/>
                    <a:gd name="T41" fmla="*/ 0 h 169"/>
                    <a:gd name="T42" fmla="*/ 171 w 219"/>
                    <a:gd name="T43" fmla="*/ 3 h 169"/>
                    <a:gd name="T44" fmla="*/ 177 w 219"/>
                    <a:gd name="T45" fmla="*/ 57 h 169"/>
                    <a:gd name="T46" fmla="*/ 180 w 219"/>
                    <a:gd name="T47" fmla="*/ 77 h 169"/>
                    <a:gd name="T48" fmla="*/ 184 w 219"/>
                    <a:gd name="T49" fmla="*/ 121 h 169"/>
                    <a:gd name="T50" fmla="*/ 186 w 219"/>
                    <a:gd name="T51" fmla="*/ 154 h 169"/>
                    <a:gd name="T52" fmla="*/ 188 w 219"/>
                    <a:gd name="T53" fmla="*/ 201 h 169"/>
                    <a:gd name="T54" fmla="*/ 184 w 219"/>
                    <a:gd name="T55" fmla="*/ 239 h 169"/>
                    <a:gd name="T56" fmla="*/ 182 w 219"/>
                    <a:gd name="T57" fmla="*/ 286 h 169"/>
                    <a:gd name="T58" fmla="*/ 175 w 219"/>
                    <a:gd name="T59" fmla="*/ 324 h 169"/>
                    <a:gd name="T60" fmla="*/ 163 w 219"/>
                    <a:gd name="T61" fmla="*/ 362 h 169"/>
                    <a:gd name="T62" fmla="*/ 148 w 219"/>
                    <a:gd name="T63" fmla="*/ 400 h 169"/>
                    <a:gd name="T64" fmla="*/ 129 w 219"/>
                    <a:gd name="T65" fmla="*/ 435 h 169"/>
                    <a:gd name="T66" fmla="*/ 118 w 219"/>
                    <a:gd name="T67" fmla="*/ 446 h 169"/>
                    <a:gd name="T68" fmla="*/ 109 w 219"/>
                    <a:gd name="T69" fmla="*/ 461 h 169"/>
                    <a:gd name="T70" fmla="*/ 109 w 219"/>
                    <a:gd name="T71" fmla="*/ 471 h 169"/>
                    <a:gd name="T72" fmla="*/ 107 w 219"/>
                    <a:gd name="T73" fmla="*/ 488 h 169"/>
                    <a:gd name="T74" fmla="*/ 101 w 219"/>
                    <a:gd name="T75" fmla="*/ 493 h 169"/>
                    <a:gd name="T76" fmla="*/ 84 w 219"/>
                    <a:gd name="T77" fmla="*/ 495 h 169"/>
                    <a:gd name="T78" fmla="*/ 75 w 219"/>
                    <a:gd name="T79" fmla="*/ 493 h 169"/>
                    <a:gd name="T80" fmla="*/ 63 w 219"/>
                    <a:gd name="T81" fmla="*/ 493 h 169"/>
                    <a:gd name="T82" fmla="*/ 42 w 219"/>
                    <a:gd name="T83" fmla="*/ 478 h 169"/>
                    <a:gd name="T84" fmla="*/ 21 w 219"/>
                    <a:gd name="T85" fmla="*/ 444 h 169"/>
                    <a:gd name="T86" fmla="*/ 12 w 219"/>
                    <a:gd name="T87" fmla="*/ 414 h 169"/>
                    <a:gd name="T88" fmla="*/ 6 w 219"/>
                    <a:gd name="T89" fmla="*/ 381 h 169"/>
                    <a:gd name="T90" fmla="*/ 2 w 219"/>
                    <a:gd name="T91" fmla="*/ 329 h 169"/>
                    <a:gd name="T92" fmla="*/ 2 w 219"/>
                    <a:gd name="T93" fmla="*/ 274 h 169"/>
                    <a:gd name="T94" fmla="*/ 2 w 219"/>
                    <a:gd name="T95" fmla="*/ 241 h 169"/>
                    <a:gd name="T96" fmla="*/ 4 w 219"/>
                    <a:gd name="T97" fmla="*/ 215 h 169"/>
                    <a:gd name="T98" fmla="*/ 6 w 219"/>
                    <a:gd name="T99" fmla="*/ 165 h 169"/>
                    <a:gd name="T100" fmla="*/ 12 w 219"/>
                    <a:gd name="T101" fmla="*/ 129 h 169"/>
                    <a:gd name="T102" fmla="*/ 52 w 219"/>
                    <a:gd name="T103" fmla="*/ 144 h 16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9"/>
                    <a:gd name="T157" fmla="*/ 0 h 169"/>
                    <a:gd name="T158" fmla="*/ 219 w 219"/>
                    <a:gd name="T159" fmla="*/ 169 h 16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9" h="169">
                      <a:moveTo>
                        <a:pt x="52" y="49"/>
                      </a:moveTo>
                      <a:lnTo>
                        <a:pt x="50" y="49"/>
                      </a:lnTo>
                      <a:lnTo>
                        <a:pt x="48" y="53"/>
                      </a:lnTo>
                      <a:lnTo>
                        <a:pt x="46" y="57"/>
                      </a:lnTo>
                      <a:lnTo>
                        <a:pt x="44" y="64"/>
                      </a:lnTo>
                      <a:lnTo>
                        <a:pt x="42" y="70"/>
                      </a:lnTo>
                      <a:lnTo>
                        <a:pt x="38" y="78"/>
                      </a:lnTo>
                      <a:lnTo>
                        <a:pt x="38" y="87"/>
                      </a:lnTo>
                      <a:lnTo>
                        <a:pt x="38" y="97"/>
                      </a:lnTo>
                      <a:lnTo>
                        <a:pt x="38" y="102"/>
                      </a:lnTo>
                      <a:lnTo>
                        <a:pt x="40" y="112"/>
                      </a:lnTo>
                      <a:lnTo>
                        <a:pt x="44" y="117"/>
                      </a:lnTo>
                      <a:lnTo>
                        <a:pt x="50" y="125"/>
                      </a:lnTo>
                      <a:lnTo>
                        <a:pt x="54" y="127"/>
                      </a:lnTo>
                      <a:lnTo>
                        <a:pt x="57" y="129"/>
                      </a:lnTo>
                      <a:lnTo>
                        <a:pt x="61" y="129"/>
                      </a:lnTo>
                      <a:lnTo>
                        <a:pt x="69" y="133"/>
                      </a:lnTo>
                      <a:lnTo>
                        <a:pt x="75" y="133"/>
                      </a:lnTo>
                      <a:lnTo>
                        <a:pt x="82" y="133"/>
                      </a:lnTo>
                      <a:lnTo>
                        <a:pt x="90" y="133"/>
                      </a:lnTo>
                      <a:lnTo>
                        <a:pt x="99" y="133"/>
                      </a:lnTo>
                      <a:lnTo>
                        <a:pt x="107" y="131"/>
                      </a:lnTo>
                      <a:lnTo>
                        <a:pt x="114" y="129"/>
                      </a:lnTo>
                      <a:lnTo>
                        <a:pt x="122" y="125"/>
                      </a:lnTo>
                      <a:lnTo>
                        <a:pt x="130" y="123"/>
                      </a:lnTo>
                      <a:lnTo>
                        <a:pt x="137" y="121"/>
                      </a:lnTo>
                      <a:lnTo>
                        <a:pt x="143" y="117"/>
                      </a:lnTo>
                      <a:lnTo>
                        <a:pt x="147" y="114"/>
                      </a:lnTo>
                      <a:lnTo>
                        <a:pt x="154" y="112"/>
                      </a:lnTo>
                      <a:lnTo>
                        <a:pt x="162" y="102"/>
                      </a:lnTo>
                      <a:lnTo>
                        <a:pt x="170" y="97"/>
                      </a:lnTo>
                      <a:lnTo>
                        <a:pt x="175" y="87"/>
                      </a:lnTo>
                      <a:lnTo>
                        <a:pt x="181" y="78"/>
                      </a:lnTo>
                      <a:lnTo>
                        <a:pt x="183" y="68"/>
                      </a:lnTo>
                      <a:lnTo>
                        <a:pt x="183" y="60"/>
                      </a:lnTo>
                      <a:lnTo>
                        <a:pt x="183" y="51"/>
                      </a:lnTo>
                      <a:lnTo>
                        <a:pt x="181" y="43"/>
                      </a:lnTo>
                      <a:lnTo>
                        <a:pt x="177" y="34"/>
                      </a:lnTo>
                      <a:lnTo>
                        <a:pt x="175" y="28"/>
                      </a:lnTo>
                      <a:lnTo>
                        <a:pt x="168" y="20"/>
                      </a:lnTo>
                      <a:lnTo>
                        <a:pt x="164" y="17"/>
                      </a:lnTo>
                      <a:lnTo>
                        <a:pt x="198" y="0"/>
                      </a:lnTo>
                      <a:lnTo>
                        <a:pt x="202" y="3"/>
                      </a:lnTo>
                      <a:lnTo>
                        <a:pt x="204" y="11"/>
                      </a:lnTo>
                      <a:lnTo>
                        <a:pt x="208" y="19"/>
                      </a:lnTo>
                      <a:lnTo>
                        <a:pt x="210" y="24"/>
                      </a:lnTo>
                      <a:lnTo>
                        <a:pt x="211" y="28"/>
                      </a:lnTo>
                      <a:lnTo>
                        <a:pt x="213" y="36"/>
                      </a:lnTo>
                      <a:lnTo>
                        <a:pt x="215" y="41"/>
                      </a:lnTo>
                      <a:lnTo>
                        <a:pt x="215" y="47"/>
                      </a:lnTo>
                      <a:lnTo>
                        <a:pt x="217" y="53"/>
                      </a:lnTo>
                      <a:lnTo>
                        <a:pt x="217" y="60"/>
                      </a:lnTo>
                      <a:lnTo>
                        <a:pt x="219" y="68"/>
                      </a:lnTo>
                      <a:lnTo>
                        <a:pt x="217" y="74"/>
                      </a:lnTo>
                      <a:lnTo>
                        <a:pt x="215" y="81"/>
                      </a:lnTo>
                      <a:lnTo>
                        <a:pt x="213" y="89"/>
                      </a:lnTo>
                      <a:lnTo>
                        <a:pt x="213" y="97"/>
                      </a:lnTo>
                      <a:lnTo>
                        <a:pt x="208" y="102"/>
                      </a:lnTo>
                      <a:lnTo>
                        <a:pt x="206" y="110"/>
                      </a:lnTo>
                      <a:lnTo>
                        <a:pt x="200" y="116"/>
                      </a:lnTo>
                      <a:lnTo>
                        <a:pt x="194" y="123"/>
                      </a:lnTo>
                      <a:lnTo>
                        <a:pt x="189" y="129"/>
                      </a:lnTo>
                      <a:lnTo>
                        <a:pt x="179" y="135"/>
                      </a:lnTo>
                      <a:lnTo>
                        <a:pt x="170" y="140"/>
                      </a:lnTo>
                      <a:lnTo>
                        <a:pt x="160" y="148"/>
                      </a:lnTo>
                      <a:lnTo>
                        <a:pt x="154" y="150"/>
                      </a:lnTo>
                      <a:lnTo>
                        <a:pt x="149" y="152"/>
                      </a:lnTo>
                      <a:lnTo>
                        <a:pt x="143" y="154"/>
                      </a:lnTo>
                      <a:lnTo>
                        <a:pt x="137" y="156"/>
                      </a:lnTo>
                      <a:lnTo>
                        <a:pt x="128" y="157"/>
                      </a:lnTo>
                      <a:lnTo>
                        <a:pt x="120" y="159"/>
                      </a:lnTo>
                      <a:lnTo>
                        <a:pt x="114" y="161"/>
                      </a:lnTo>
                      <a:lnTo>
                        <a:pt x="107" y="165"/>
                      </a:lnTo>
                      <a:lnTo>
                        <a:pt x="105" y="165"/>
                      </a:lnTo>
                      <a:lnTo>
                        <a:pt x="101" y="167"/>
                      </a:lnTo>
                      <a:lnTo>
                        <a:pt x="94" y="167"/>
                      </a:lnTo>
                      <a:lnTo>
                        <a:pt x="84" y="169"/>
                      </a:lnTo>
                      <a:lnTo>
                        <a:pt x="80" y="167"/>
                      </a:lnTo>
                      <a:lnTo>
                        <a:pt x="75" y="167"/>
                      </a:lnTo>
                      <a:lnTo>
                        <a:pt x="69" y="167"/>
                      </a:lnTo>
                      <a:lnTo>
                        <a:pt x="63" y="167"/>
                      </a:lnTo>
                      <a:lnTo>
                        <a:pt x="52" y="165"/>
                      </a:lnTo>
                      <a:lnTo>
                        <a:pt x="42" y="163"/>
                      </a:lnTo>
                      <a:lnTo>
                        <a:pt x="31" y="157"/>
                      </a:lnTo>
                      <a:lnTo>
                        <a:pt x="21" y="150"/>
                      </a:lnTo>
                      <a:lnTo>
                        <a:pt x="16" y="146"/>
                      </a:lnTo>
                      <a:lnTo>
                        <a:pt x="12" y="140"/>
                      </a:lnTo>
                      <a:lnTo>
                        <a:pt x="8" y="135"/>
                      </a:lnTo>
                      <a:lnTo>
                        <a:pt x="6" y="129"/>
                      </a:lnTo>
                      <a:lnTo>
                        <a:pt x="2" y="121"/>
                      </a:lnTo>
                      <a:lnTo>
                        <a:pt x="2" y="112"/>
                      </a:lnTo>
                      <a:lnTo>
                        <a:pt x="0" y="102"/>
                      </a:lnTo>
                      <a:lnTo>
                        <a:pt x="2" y="93"/>
                      </a:lnTo>
                      <a:lnTo>
                        <a:pt x="2" y="87"/>
                      </a:lnTo>
                      <a:lnTo>
                        <a:pt x="2" y="83"/>
                      </a:lnTo>
                      <a:lnTo>
                        <a:pt x="2" y="76"/>
                      </a:lnTo>
                      <a:lnTo>
                        <a:pt x="4" y="72"/>
                      </a:lnTo>
                      <a:lnTo>
                        <a:pt x="4" y="64"/>
                      </a:lnTo>
                      <a:lnTo>
                        <a:pt x="6" y="57"/>
                      </a:lnTo>
                      <a:lnTo>
                        <a:pt x="8" y="51"/>
                      </a:lnTo>
                      <a:lnTo>
                        <a:pt x="12" y="43"/>
                      </a:lnTo>
                      <a:lnTo>
                        <a:pt x="52" y="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82" name="Freeform 99">
                  <a:extLst>
                    <a:ext uri="{FF2B5EF4-FFF2-40B4-BE49-F238E27FC236}">
                      <a16:creationId xmlns:a16="http://schemas.microsoft.com/office/drawing/2014/main" id="{0AFF8922-079F-79AA-E902-DA9D0FFED27C}"/>
                    </a:ext>
                  </a:extLst>
                </p:cNvPr>
                <p:cNvSpPr>
                  <a:spLocks/>
                </p:cNvSpPr>
                <p:nvPr/>
              </p:nvSpPr>
              <p:spPr bwMode="auto">
                <a:xfrm>
                  <a:off x="2820" y="3327"/>
                  <a:ext cx="280" cy="190"/>
                </a:xfrm>
                <a:custGeom>
                  <a:avLst/>
                  <a:gdLst>
                    <a:gd name="T0" fmla="*/ 239 w 281"/>
                    <a:gd name="T1" fmla="*/ 1 h 182"/>
                    <a:gd name="T2" fmla="*/ 220 w 281"/>
                    <a:gd name="T3" fmla="*/ 0 h 182"/>
                    <a:gd name="T4" fmla="*/ 191 w 281"/>
                    <a:gd name="T5" fmla="*/ 0 h 182"/>
                    <a:gd name="T6" fmla="*/ 174 w 281"/>
                    <a:gd name="T7" fmla="*/ 0 h 182"/>
                    <a:gd name="T8" fmla="*/ 153 w 281"/>
                    <a:gd name="T9" fmla="*/ 0 h 182"/>
                    <a:gd name="T10" fmla="*/ 140 w 281"/>
                    <a:gd name="T11" fmla="*/ 1 h 182"/>
                    <a:gd name="T12" fmla="*/ 140 w 281"/>
                    <a:gd name="T13" fmla="*/ 5 h 182"/>
                    <a:gd name="T14" fmla="*/ 122 w 281"/>
                    <a:gd name="T15" fmla="*/ 9 h 182"/>
                    <a:gd name="T16" fmla="*/ 101 w 281"/>
                    <a:gd name="T17" fmla="*/ 53 h 182"/>
                    <a:gd name="T18" fmla="*/ 80 w 281"/>
                    <a:gd name="T19" fmla="*/ 69 h 182"/>
                    <a:gd name="T20" fmla="*/ 63 w 281"/>
                    <a:gd name="T21" fmla="*/ 93 h 182"/>
                    <a:gd name="T22" fmla="*/ 44 w 281"/>
                    <a:gd name="T23" fmla="*/ 138 h 182"/>
                    <a:gd name="T24" fmla="*/ 21 w 281"/>
                    <a:gd name="T25" fmla="*/ 209 h 182"/>
                    <a:gd name="T26" fmla="*/ 4 w 281"/>
                    <a:gd name="T27" fmla="*/ 294 h 182"/>
                    <a:gd name="T28" fmla="*/ 0 w 281"/>
                    <a:gd name="T29" fmla="*/ 364 h 182"/>
                    <a:gd name="T30" fmla="*/ 0 w 281"/>
                    <a:gd name="T31" fmla="*/ 443 h 182"/>
                    <a:gd name="T32" fmla="*/ 4 w 281"/>
                    <a:gd name="T33" fmla="*/ 514 h 182"/>
                    <a:gd name="T34" fmla="*/ 11 w 281"/>
                    <a:gd name="T35" fmla="*/ 590 h 182"/>
                    <a:gd name="T36" fmla="*/ 29 w 281"/>
                    <a:gd name="T37" fmla="*/ 631 h 182"/>
                    <a:gd name="T38" fmla="*/ 46 w 281"/>
                    <a:gd name="T39" fmla="*/ 658 h 182"/>
                    <a:gd name="T40" fmla="*/ 68 w 281"/>
                    <a:gd name="T41" fmla="*/ 681 h 182"/>
                    <a:gd name="T42" fmla="*/ 95 w 281"/>
                    <a:gd name="T43" fmla="*/ 688 h 182"/>
                    <a:gd name="T44" fmla="*/ 125 w 281"/>
                    <a:gd name="T45" fmla="*/ 681 h 182"/>
                    <a:gd name="T46" fmla="*/ 140 w 281"/>
                    <a:gd name="T47" fmla="*/ 658 h 182"/>
                    <a:gd name="T48" fmla="*/ 142 w 281"/>
                    <a:gd name="T49" fmla="*/ 631 h 182"/>
                    <a:gd name="T50" fmla="*/ 159 w 281"/>
                    <a:gd name="T51" fmla="*/ 590 h 182"/>
                    <a:gd name="T52" fmla="*/ 180 w 281"/>
                    <a:gd name="T53" fmla="*/ 548 h 182"/>
                    <a:gd name="T54" fmla="*/ 199 w 281"/>
                    <a:gd name="T55" fmla="*/ 496 h 182"/>
                    <a:gd name="T56" fmla="*/ 222 w 281"/>
                    <a:gd name="T57" fmla="*/ 429 h 182"/>
                    <a:gd name="T58" fmla="*/ 243 w 281"/>
                    <a:gd name="T59" fmla="*/ 349 h 182"/>
                    <a:gd name="T60" fmla="*/ 241 w 281"/>
                    <a:gd name="T61" fmla="*/ 218 h 182"/>
                    <a:gd name="T62" fmla="*/ 218 w 281"/>
                    <a:gd name="T63" fmla="*/ 294 h 182"/>
                    <a:gd name="T64" fmla="*/ 195 w 281"/>
                    <a:gd name="T65" fmla="*/ 349 h 182"/>
                    <a:gd name="T66" fmla="*/ 172 w 281"/>
                    <a:gd name="T67" fmla="*/ 414 h 182"/>
                    <a:gd name="T68" fmla="*/ 144 w 281"/>
                    <a:gd name="T69" fmla="*/ 484 h 182"/>
                    <a:gd name="T70" fmla="*/ 140 w 281"/>
                    <a:gd name="T71" fmla="*/ 537 h 182"/>
                    <a:gd name="T72" fmla="*/ 120 w 281"/>
                    <a:gd name="T73" fmla="*/ 572 h 182"/>
                    <a:gd name="T74" fmla="*/ 89 w 281"/>
                    <a:gd name="T75" fmla="*/ 578 h 182"/>
                    <a:gd name="T76" fmla="*/ 63 w 281"/>
                    <a:gd name="T77" fmla="*/ 548 h 182"/>
                    <a:gd name="T78" fmla="*/ 42 w 281"/>
                    <a:gd name="T79" fmla="*/ 489 h 182"/>
                    <a:gd name="T80" fmla="*/ 38 w 281"/>
                    <a:gd name="T81" fmla="*/ 444 h 182"/>
                    <a:gd name="T82" fmla="*/ 42 w 281"/>
                    <a:gd name="T83" fmla="*/ 349 h 182"/>
                    <a:gd name="T84" fmla="*/ 57 w 281"/>
                    <a:gd name="T85" fmla="*/ 256 h 182"/>
                    <a:gd name="T86" fmla="*/ 78 w 281"/>
                    <a:gd name="T87" fmla="*/ 209 h 182"/>
                    <a:gd name="T88" fmla="*/ 101 w 281"/>
                    <a:gd name="T89" fmla="*/ 169 h 182"/>
                    <a:gd name="T90" fmla="*/ 122 w 281"/>
                    <a:gd name="T91" fmla="*/ 155 h 182"/>
                    <a:gd name="T92" fmla="*/ 140 w 281"/>
                    <a:gd name="T93" fmla="*/ 138 h 182"/>
                    <a:gd name="T94" fmla="*/ 140 w 281"/>
                    <a:gd name="T95" fmla="*/ 130 h 182"/>
                    <a:gd name="T96" fmla="*/ 163 w 281"/>
                    <a:gd name="T97" fmla="*/ 130 h 182"/>
                    <a:gd name="T98" fmla="*/ 193 w 281"/>
                    <a:gd name="T99" fmla="*/ 130 h 182"/>
                    <a:gd name="T100" fmla="*/ 229 w 281"/>
                    <a:gd name="T101" fmla="*/ 138 h 182"/>
                    <a:gd name="T102" fmla="*/ 243 w 281"/>
                    <a:gd name="T103" fmla="*/ 1 h 18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81"/>
                    <a:gd name="T157" fmla="*/ 0 h 182"/>
                    <a:gd name="T158" fmla="*/ 281 w 281"/>
                    <a:gd name="T159" fmla="*/ 182 h 18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81" h="182">
                      <a:moveTo>
                        <a:pt x="274" y="1"/>
                      </a:moveTo>
                      <a:lnTo>
                        <a:pt x="272" y="1"/>
                      </a:lnTo>
                      <a:lnTo>
                        <a:pt x="270" y="1"/>
                      </a:lnTo>
                      <a:lnTo>
                        <a:pt x="264" y="1"/>
                      </a:lnTo>
                      <a:lnTo>
                        <a:pt x="259" y="1"/>
                      </a:lnTo>
                      <a:lnTo>
                        <a:pt x="251" y="0"/>
                      </a:lnTo>
                      <a:lnTo>
                        <a:pt x="243" y="0"/>
                      </a:lnTo>
                      <a:lnTo>
                        <a:pt x="232" y="0"/>
                      </a:lnTo>
                      <a:lnTo>
                        <a:pt x="222" y="0"/>
                      </a:lnTo>
                      <a:lnTo>
                        <a:pt x="217" y="0"/>
                      </a:lnTo>
                      <a:lnTo>
                        <a:pt x="211" y="0"/>
                      </a:lnTo>
                      <a:lnTo>
                        <a:pt x="205" y="0"/>
                      </a:lnTo>
                      <a:lnTo>
                        <a:pt x="198" y="0"/>
                      </a:lnTo>
                      <a:lnTo>
                        <a:pt x="190" y="0"/>
                      </a:lnTo>
                      <a:lnTo>
                        <a:pt x="184" y="0"/>
                      </a:lnTo>
                      <a:lnTo>
                        <a:pt x="177" y="1"/>
                      </a:lnTo>
                      <a:lnTo>
                        <a:pt x="171" y="1"/>
                      </a:lnTo>
                      <a:lnTo>
                        <a:pt x="163" y="1"/>
                      </a:lnTo>
                      <a:lnTo>
                        <a:pt x="158" y="3"/>
                      </a:lnTo>
                      <a:lnTo>
                        <a:pt x="150" y="3"/>
                      </a:lnTo>
                      <a:lnTo>
                        <a:pt x="144" y="5"/>
                      </a:lnTo>
                      <a:lnTo>
                        <a:pt x="137" y="5"/>
                      </a:lnTo>
                      <a:lnTo>
                        <a:pt x="129" y="9"/>
                      </a:lnTo>
                      <a:lnTo>
                        <a:pt x="122" y="9"/>
                      </a:lnTo>
                      <a:lnTo>
                        <a:pt x="116" y="11"/>
                      </a:lnTo>
                      <a:lnTo>
                        <a:pt x="108" y="11"/>
                      </a:lnTo>
                      <a:lnTo>
                        <a:pt x="101" y="13"/>
                      </a:lnTo>
                      <a:lnTo>
                        <a:pt x="93" y="15"/>
                      </a:lnTo>
                      <a:lnTo>
                        <a:pt x="87" y="17"/>
                      </a:lnTo>
                      <a:lnTo>
                        <a:pt x="80" y="19"/>
                      </a:lnTo>
                      <a:lnTo>
                        <a:pt x="74" y="20"/>
                      </a:lnTo>
                      <a:lnTo>
                        <a:pt x="67" y="24"/>
                      </a:lnTo>
                      <a:lnTo>
                        <a:pt x="63" y="26"/>
                      </a:lnTo>
                      <a:lnTo>
                        <a:pt x="55" y="28"/>
                      </a:lnTo>
                      <a:lnTo>
                        <a:pt x="49" y="32"/>
                      </a:lnTo>
                      <a:lnTo>
                        <a:pt x="44" y="36"/>
                      </a:lnTo>
                      <a:lnTo>
                        <a:pt x="38" y="40"/>
                      </a:lnTo>
                      <a:lnTo>
                        <a:pt x="29" y="45"/>
                      </a:lnTo>
                      <a:lnTo>
                        <a:pt x="21" y="55"/>
                      </a:lnTo>
                      <a:lnTo>
                        <a:pt x="13" y="62"/>
                      </a:lnTo>
                      <a:lnTo>
                        <a:pt x="6" y="74"/>
                      </a:lnTo>
                      <a:lnTo>
                        <a:pt x="4" y="78"/>
                      </a:lnTo>
                      <a:lnTo>
                        <a:pt x="2" y="83"/>
                      </a:lnTo>
                      <a:lnTo>
                        <a:pt x="0" y="91"/>
                      </a:lnTo>
                      <a:lnTo>
                        <a:pt x="0" y="97"/>
                      </a:lnTo>
                      <a:lnTo>
                        <a:pt x="0" y="102"/>
                      </a:lnTo>
                      <a:lnTo>
                        <a:pt x="0" y="108"/>
                      </a:lnTo>
                      <a:lnTo>
                        <a:pt x="0" y="116"/>
                      </a:lnTo>
                      <a:lnTo>
                        <a:pt x="0" y="123"/>
                      </a:lnTo>
                      <a:lnTo>
                        <a:pt x="0" y="129"/>
                      </a:lnTo>
                      <a:lnTo>
                        <a:pt x="4" y="136"/>
                      </a:lnTo>
                      <a:lnTo>
                        <a:pt x="6" y="146"/>
                      </a:lnTo>
                      <a:lnTo>
                        <a:pt x="10" y="156"/>
                      </a:lnTo>
                      <a:lnTo>
                        <a:pt x="11" y="156"/>
                      </a:lnTo>
                      <a:lnTo>
                        <a:pt x="15" y="157"/>
                      </a:lnTo>
                      <a:lnTo>
                        <a:pt x="19" y="161"/>
                      </a:lnTo>
                      <a:lnTo>
                        <a:pt x="29" y="167"/>
                      </a:lnTo>
                      <a:lnTo>
                        <a:pt x="32" y="169"/>
                      </a:lnTo>
                      <a:lnTo>
                        <a:pt x="40" y="171"/>
                      </a:lnTo>
                      <a:lnTo>
                        <a:pt x="46" y="173"/>
                      </a:lnTo>
                      <a:lnTo>
                        <a:pt x="53" y="176"/>
                      </a:lnTo>
                      <a:lnTo>
                        <a:pt x="61" y="178"/>
                      </a:lnTo>
                      <a:lnTo>
                        <a:pt x="68" y="180"/>
                      </a:lnTo>
                      <a:lnTo>
                        <a:pt x="78" y="180"/>
                      </a:lnTo>
                      <a:lnTo>
                        <a:pt x="87" y="182"/>
                      </a:lnTo>
                      <a:lnTo>
                        <a:pt x="95" y="182"/>
                      </a:lnTo>
                      <a:lnTo>
                        <a:pt x="105" y="182"/>
                      </a:lnTo>
                      <a:lnTo>
                        <a:pt x="114" y="180"/>
                      </a:lnTo>
                      <a:lnTo>
                        <a:pt x="125" y="180"/>
                      </a:lnTo>
                      <a:lnTo>
                        <a:pt x="137" y="176"/>
                      </a:lnTo>
                      <a:lnTo>
                        <a:pt x="148" y="175"/>
                      </a:lnTo>
                      <a:lnTo>
                        <a:pt x="154" y="173"/>
                      </a:lnTo>
                      <a:lnTo>
                        <a:pt x="160" y="171"/>
                      </a:lnTo>
                      <a:lnTo>
                        <a:pt x="167" y="169"/>
                      </a:lnTo>
                      <a:lnTo>
                        <a:pt x="173" y="167"/>
                      </a:lnTo>
                      <a:lnTo>
                        <a:pt x="179" y="163"/>
                      </a:lnTo>
                      <a:lnTo>
                        <a:pt x="184" y="159"/>
                      </a:lnTo>
                      <a:lnTo>
                        <a:pt x="190" y="156"/>
                      </a:lnTo>
                      <a:lnTo>
                        <a:pt x="198" y="154"/>
                      </a:lnTo>
                      <a:lnTo>
                        <a:pt x="203" y="148"/>
                      </a:lnTo>
                      <a:lnTo>
                        <a:pt x="211" y="144"/>
                      </a:lnTo>
                      <a:lnTo>
                        <a:pt x="217" y="140"/>
                      </a:lnTo>
                      <a:lnTo>
                        <a:pt x="224" y="135"/>
                      </a:lnTo>
                      <a:lnTo>
                        <a:pt x="230" y="131"/>
                      </a:lnTo>
                      <a:lnTo>
                        <a:pt x="238" y="125"/>
                      </a:lnTo>
                      <a:lnTo>
                        <a:pt x="245" y="119"/>
                      </a:lnTo>
                      <a:lnTo>
                        <a:pt x="253" y="114"/>
                      </a:lnTo>
                      <a:lnTo>
                        <a:pt x="259" y="106"/>
                      </a:lnTo>
                      <a:lnTo>
                        <a:pt x="266" y="100"/>
                      </a:lnTo>
                      <a:lnTo>
                        <a:pt x="274" y="93"/>
                      </a:lnTo>
                      <a:lnTo>
                        <a:pt x="281" y="85"/>
                      </a:lnTo>
                      <a:lnTo>
                        <a:pt x="274" y="57"/>
                      </a:lnTo>
                      <a:lnTo>
                        <a:pt x="272" y="57"/>
                      </a:lnTo>
                      <a:lnTo>
                        <a:pt x="268" y="62"/>
                      </a:lnTo>
                      <a:lnTo>
                        <a:pt x="259" y="68"/>
                      </a:lnTo>
                      <a:lnTo>
                        <a:pt x="249" y="78"/>
                      </a:lnTo>
                      <a:lnTo>
                        <a:pt x="241" y="83"/>
                      </a:lnTo>
                      <a:lnTo>
                        <a:pt x="234" y="87"/>
                      </a:lnTo>
                      <a:lnTo>
                        <a:pt x="226" y="93"/>
                      </a:lnTo>
                      <a:lnTo>
                        <a:pt x="221" y="98"/>
                      </a:lnTo>
                      <a:lnTo>
                        <a:pt x="211" y="104"/>
                      </a:lnTo>
                      <a:lnTo>
                        <a:pt x="203" y="110"/>
                      </a:lnTo>
                      <a:lnTo>
                        <a:pt x="194" y="117"/>
                      </a:lnTo>
                      <a:lnTo>
                        <a:pt x="186" y="123"/>
                      </a:lnTo>
                      <a:lnTo>
                        <a:pt x="175" y="127"/>
                      </a:lnTo>
                      <a:lnTo>
                        <a:pt x="167" y="133"/>
                      </a:lnTo>
                      <a:lnTo>
                        <a:pt x="158" y="136"/>
                      </a:lnTo>
                      <a:lnTo>
                        <a:pt x="148" y="142"/>
                      </a:lnTo>
                      <a:lnTo>
                        <a:pt x="137" y="144"/>
                      </a:lnTo>
                      <a:lnTo>
                        <a:pt x="127" y="148"/>
                      </a:lnTo>
                      <a:lnTo>
                        <a:pt x="120" y="150"/>
                      </a:lnTo>
                      <a:lnTo>
                        <a:pt x="110" y="152"/>
                      </a:lnTo>
                      <a:lnTo>
                        <a:pt x="99" y="152"/>
                      </a:lnTo>
                      <a:lnTo>
                        <a:pt x="89" y="152"/>
                      </a:lnTo>
                      <a:lnTo>
                        <a:pt x="80" y="152"/>
                      </a:lnTo>
                      <a:lnTo>
                        <a:pt x="72" y="148"/>
                      </a:lnTo>
                      <a:lnTo>
                        <a:pt x="63" y="144"/>
                      </a:lnTo>
                      <a:lnTo>
                        <a:pt x="55" y="142"/>
                      </a:lnTo>
                      <a:lnTo>
                        <a:pt x="48" y="135"/>
                      </a:lnTo>
                      <a:lnTo>
                        <a:pt x="42" y="129"/>
                      </a:lnTo>
                      <a:lnTo>
                        <a:pt x="40" y="127"/>
                      </a:lnTo>
                      <a:lnTo>
                        <a:pt x="40" y="123"/>
                      </a:lnTo>
                      <a:lnTo>
                        <a:pt x="38" y="117"/>
                      </a:lnTo>
                      <a:lnTo>
                        <a:pt x="38" y="110"/>
                      </a:lnTo>
                      <a:lnTo>
                        <a:pt x="38" y="100"/>
                      </a:lnTo>
                      <a:lnTo>
                        <a:pt x="42" y="93"/>
                      </a:lnTo>
                      <a:lnTo>
                        <a:pt x="46" y="83"/>
                      </a:lnTo>
                      <a:lnTo>
                        <a:pt x="53" y="74"/>
                      </a:lnTo>
                      <a:lnTo>
                        <a:pt x="57" y="68"/>
                      </a:lnTo>
                      <a:lnTo>
                        <a:pt x="63" y="64"/>
                      </a:lnTo>
                      <a:lnTo>
                        <a:pt x="68" y="59"/>
                      </a:lnTo>
                      <a:lnTo>
                        <a:pt x="78" y="55"/>
                      </a:lnTo>
                      <a:lnTo>
                        <a:pt x="86" y="51"/>
                      </a:lnTo>
                      <a:lnTo>
                        <a:pt x="97" y="47"/>
                      </a:lnTo>
                      <a:lnTo>
                        <a:pt x="101" y="45"/>
                      </a:lnTo>
                      <a:lnTo>
                        <a:pt x="108" y="43"/>
                      </a:lnTo>
                      <a:lnTo>
                        <a:pt x="114" y="41"/>
                      </a:lnTo>
                      <a:lnTo>
                        <a:pt x="122" y="41"/>
                      </a:lnTo>
                      <a:lnTo>
                        <a:pt x="127" y="40"/>
                      </a:lnTo>
                      <a:lnTo>
                        <a:pt x="133" y="38"/>
                      </a:lnTo>
                      <a:lnTo>
                        <a:pt x="141" y="36"/>
                      </a:lnTo>
                      <a:lnTo>
                        <a:pt x="150" y="36"/>
                      </a:lnTo>
                      <a:lnTo>
                        <a:pt x="158" y="36"/>
                      </a:lnTo>
                      <a:lnTo>
                        <a:pt x="165" y="34"/>
                      </a:lnTo>
                      <a:lnTo>
                        <a:pt x="175" y="34"/>
                      </a:lnTo>
                      <a:lnTo>
                        <a:pt x="184" y="34"/>
                      </a:lnTo>
                      <a:lnTo>
                        <a:pt x="194" y="34"/>
                      </a:lnTo>
                      <a:lnTo>
                        <a:pt x="203" y="34"/>
                      </a:lnTo>
                      <a:lnTo>
                        <a:pt x="213" y="34"/>
                      </a:lnTo>
                      <a:lnTo>
                        <a:pt x="224" y="34"/>
                      </a:lnTo>
                      <a:lnTo>
                        <a:pt x="236" y="34"/>
                      </a:lnTo>
                      <a:lnTo>
                        <a:pt x="249" y="36"/>
                      </a:lnTo>
                      <a:lnTo>
                        <a:pt x="260" y="36"/>
                      </a:lnTo>
                      <a:lnTo>
                        <a:pt x="274" y="38"/>
                      </a:lnTo>
                      <a:lnTo>
                        <a:pt x="27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83" name="Freeform 100">
                  <a:extLst>
                    <a:ext uri="{FF2B5EF4-FFF2-40B4-BE49-F238E27FC236}">
                      <a16:creationId xmlns:a16="http://schemas.microsoft.com/office/drawing/2014/main" id="{D940418D-5135-69C8-3B27-FEA25210898A}"/>
                    </a:ext>
                  </a:extLst>
                </p:cNvPr>
                <p:cNvSpPr>
                  <a:spLocks/>
                </p:cNvSpPr>
                <p:nvPr/>
              </p:nvSpPr>
              <p:spPr bwMode="auto">
                <a:xfrm>
                  <a:off x="3947" y="1372"/>
                  <a:ext cx="152" cy="2240"/>
                </a:xfrm>
                <a:custGeom>
                  <a:avLst/>
                  <a:gdLst>
                    <a:gd name="T0" fmla="*/ 0 w 152"/>
                    <a:gd name="T1" fmla="*/ 0 h 2169"/>
                    <a:gd name="T2" fmla="*/ 57 w 152"/>
                    <a:gd name="T3" fmla="*/ 3474 h 2169"/>
                    <a:gd name="T4" fmla="*/ 112 w 152"/>
                    <a:gd name="T5" fmla="*/ 5887 h 2169"/>
                    <a:gd name="T6" fmla="*/ 152 w 152"/>
                    <a:gd name="T7" fmla="*/ 5870 h 2169"/>
                    <a:gd name="T8" fmla="*/ 89 w 152"/>
                    <a:gd name="T9" fmla="*/ 3345 h 2169"/>
                    <a:gd name="T10" fmla="*/ 36 w 152"/>
                    <a:gd name="T11" fmla="*/ 3 h 2169"/>
                    <a:gd name="T12" fmla="*/ 0 w 152"/>
                    <a:gd name="T13" fmla="*/ 0 h 2169"/>
                    <a:gd name="T14" fmla="*/ 0 w 152"/>
                    <a:gd name="T15" fmla="*/ 0 h 2169"/>
                    <a:gd name="T16" fmla="*/ 0 60000 65536"/>
                    <a:gd name="T17" fmla="*/ 0 60000 65536"/>
                    <a:gd name="T18" fmla="*/ 0 60000 65536"/>
                    <a:gd name="T19" fmla="*/ 0 60000 65536"/>
                    <a:gd name="T20" fmla="*/ 0 60000 65536"/>
                    <a:gd name="T21" fmla="*/ 0 60000 65536"/>
                    <a:gd name="T22" fmla="*/ 0 60000 65536"/>
                    <a:gd name="T23" fmla="*/ 0 60000 65536"/>
                    <a:gd name="T24" fmla="*/ 0 w 152"/>
                    <a:gd name="T25" fmla="*/ 0 h 2169"/>
                    <a:gd name="T26" fmla="*/ 152 w 152"/>
                    <a:gd name="T27" fmla="*/ 2169 h 216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2" h="2169">
                      <a:moveTo>
                        <a:pt x="0" y="0"/>
                      </a:moveTo>
                      <a:lnTo>
                        <a:pt x="57" y="1279"/>
                      </a:lnTo>
                      <a:lnTo>
                        <a:pt x="112" y="2169"/>
                      </a:lnTo>
                      <a:lnTo>
                        <a:pt x="152" y="2162"/>
                      </a:lnTo>
                      <a:lnTo>
                        <a:pt x="89" y="1234"/>
                      </a:lnTo>
                      <a:lnTo>
                        <a:pt x="36" y="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84" name="Freeform 101">
                  <a:extLst>
                    <a:ext uri="{FF2B5EF4-FFF2-40B4-BE49-F238E27FC236}">
                      <a16:creationId xmlns:a16="http://schemas.microsoft.com/office/drawing/2014/main" id="{FC2B3696-59B8-FB95-27A8-01C6E1D9D434}"/>
                    </a:ext>
                  </a:extLst>
                </p:cNvPr>
                <p:cNvSpPr>
                  <a:spLocks/>
                </p:cNvSpPr>
                <p:nvPr/>
              </p:nvSpPr>
              <p:spPr bwMode="auto">
                <a:xfrm>
                  <a:off x="2483" y="1498"/>
                  <a:ext cx="258" cy="2298"/>
                </a:xfrm>
                <a:custGeom>
                  <a:avLst/>
                  <a:gdLst>
                    <a:gd name="T0" fmla="*/ 0 w 256"/>
                    <a:gd name="T1" fmla="*/ 0 h 2225"/>
                    <a:gd name="T2" fmla="*/ 276 w 256"/>
                    <a:gd name="T3" fmla="*/ 6056 h 2225"/>
                    <a:gd name="T4" fmla="*/ 318 w 256"/>
                    <a:gd name="T5" fmla="*/ 6056 h 2225"/>
                    <a:gd name="T6" fmla="*/ 41 w 256"/>
                    <a:gd name="T7" fmla="*/ 0 h 2225"/>
                    <a:gd name="T8" fmla="*/ 0 w 256"/>
                    <a:gd name="T9" fmla="*/ 0 h 2225"/>
                    <a:gd name="T10" fmla="*/ 0 w 256"/>
                    <a:gd name="T11" fmla="*/ 0 h 2225"/>
                    <a:gd name="T12" fmla="*/ 0 60000 65536"/>
                    <a:gd name="T13" fmla="*/ 0 60000 65536"/>
                    <a:gd name="T14" fmla="*/ 0 60000 65536"/>
                    <a:gd name="T15" fmla="*/ 0 60000 65536"/>
                    <a:gd name="T16" fmla="*/ 0 60000 65536"/>
                    <a:gd name="T17" fmla="*/ 0 60000 65536"/>
                    <a:gd name="T18" fmla="*/ 0 w 256"/>
                    <a:gd name="T19" fmla="*/ 0 h 2225"/>
                    <a:gd name="T20" fmla="*/ 256 w 256"/>
                    <a:gd name="T21" fmla="*/ 2225 h 2225"/>
                  </a:gdLst>
                  <a:ahLst/>
                  <a:cxnLst>
                    <a:cxn ang="T12">
                      <a:pos x="T0" y="T1"/>
                    </a:cxn>
                    <a:cxn ang="T13">
                      <a:pos x="T2" y="T3"/>
                    </a:cxn>
                    <a:cxn ang="T14">
                      <a:pos x="T4" y="T5"/>
                    </a:cxn>
                    <a:cxn ang="T15">
                      <a:pos x="T6" y="T7"/>
                    </a:cxn>
                    <a:cxn ang="T16">
                      <a:pos x="T8" y="T9"/>
                    </a:cxn>
                    <a:cxn ang="T17">
                      <a:pos x="T10" y="T11"/>
                    </a:cxn>
                  </a:cxnLst>
                  <a:rect l="T18" t="T19" r="T20" b="T21"/>
                  <a:pathLst>
                    <a:path w="256" h="2225">
                      <a:moveTo>
                        <a:pt x="0" y="0"/>
                      </a:moveTo>
                      <a:lnTo>
                        <a:pt x="214" y="2225"/>
                      </a:lnTo>
                      <a:lnTo>
                        <a:pt x="256" y="2225"/>
                      </a:lnTo>
                      <a:lnTo>
                        <a:pt x="41"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85" name="Freeform 102">
                  <a:extLst>
                    <a:ext uri="{FF2B5EF4-FFF2-40B4-BE49-F238E27FC236}">
                      <a16:creationId xmlns:a16="http://schemas.microsoft.com/office/drawing/2014/main" id="{78C9AADC-F8EA-0630-F6C4-6E180DB9C4BA}"/>
                    </a:ext>
                  </a:extLst>
                </p:cNvPr>
                <p:cNvSpPr>
                  <a:spLocks/>
                </p:cNvSpPr>
                <p:nvPr/>
              </p:nvSpPr>
              <p:spPr bwMode="auto">
                <a:xfrm>
                  <a:off x="2462" y="1314"/>
                  <a:ext cx="2596" cy="188"/>
                </a:xfrm>
                <a:custGeom>
                  <a:avLst/>
                  <a:gdLst>
                    <a:gd name="T0" fmla="*/ 9 w 2604"/>
                    <a:gd name="T1" fmla="*/ 409 h 182"/>
                    <a:gd name="T2" fmla="*/ 53 w 2604"/>
                    <a:gd name="T3" fmla="*/ 398 h 182"/>
                    <a:gd name="T4" fmla="*/ 127 w 2604"/>
                    <a:gd name="T5" fmla="*/ 379 h 182"/>
                    <a:gd name="T6" fmla="*/ 199 w 2604"/>
                    <a:gd name="T7" fmla="*/ 353 h 182"/>
                    <a:gd name="T8" fmla="*/ 326 w 2604"/>
                    <a:gd name="T9" fmla="*/ 316 h 182"/>
                    <a:gd name="T10" fmla="*/ 466 w 2604"/>
                    <a:gd name="T11" fmla="*/ 285 h 182"/>
                    <a:gd name="T12" fmla="*/ 614 w 2604"/>
                    <a:gd name="T13" fmla="*/ 242 h 182"/>
                    <a:gd name="T14" fmla="*/ 784 w 2604"/>
                    <a:gd name="T15" fmla="*/ 210 h 182"/>
                    <a:gd name="T16" fmla="*/ 967 w 2604"/>
                    <a:gd name="T17" fmla="*/ 162 h 182"/>
                    <a:gd name="T18" fmla="*/ 1145 w 2604"/>
                    <a:gd name="T19" fmla="*/ 131 h 182"/>
                    <a:gd name="T20" fmla="*/ 1354 w 2604"/>
                    <a:gd name="T21" fmla="*/ 88 h 182"/>
                    <a:gd name="T22" fmla="*/ 1546 w 2604"/>
                    <a:gd name="T23" fmla="*/ 60 h 182"/>
                    <a:gd name="T24" fmla="*/ 1744 w 2604"/>
                    <a:gd name="T25" fmla="*/ 11 h 182"/>
                    <a:gd name="T26" fmla="*/ 1948 w 2604"/>
                    <a:gd name="T27" fmla="*/ 5 h 182"/>
                    <a:gd name="T28" fmla="*/ 2132 w 2604"/>
                    <a:gd name="T29" fmla="*/ 1 h 182"/>
                    <a:gd name="T30" fmla="*/ 2322 w 2604"/>
                    <a:gd name="T31" fmla="*/ 1 h 182"/>
                    <a:gd name="T32" fmla="*/ 2348 w 2604"/>
                    <a:gd name="T33" fmla="*/ 94 h 182"/>
                    <a:gd name="T34" fmla="*/ 2329 w 2604"/>
                    <a:gd name="T35" fmla="*/ 94 h 182"/>
                    <a:gd name="T36" fmla="*/ 2298 w 2604"/>
                    <a:gd name="T37" fmla="*/ 94 h 182"/>
                    <a:gd name="T38" fmla="*/ 2256 w 2604"/>
                    <a:gd name="T39" fmla="*/ 94 h 182"/>
                    <a:gd name="T40" fmla="*/ 2198 w 2604"/>
                    <a:gd name="T41" fmla="*/ 94 h 182"/>
                    <a:gd name="T42" fmla="*/ 2128 w 2604"/>
                    <a:gd name="T43" fmla="*/ 94 h 182"/>
                    <a:gd name="T44" fmla="*/ 2055 w 2604"/>
                    <a:gd name="T45" fmla="*/ 94 h 182"/>
                    <a:gd name="T46" fmla="*/ 1976 w 2604"/>
                    <a:gd name="T47" fmla="*/ 103 h 182"/>
                    <a:gd name="T48" fmla="*/ 1882 w 2604"/>
                    <a:gd name="T49" fmla="*/ 109 h 182"/>
                    <a:gd name="T50" fmla="*/ 1774 w 2604"/>
                    <a:gd name="T51" fmla="*/ 125 h 182"/>
                    <a:gd name="T52" fmla="*/ 1676 w 2604"/>
                    <a:gd name="T53" fmla="*/ 135 h 182"/>
                    <a:gd name="T54" fmla="*/ 1559 w 2604"/>
                    <a:gd name="T55" fmla="*/ 149 h 182"/>
                    <a:gd name="T56" fmla="*/ 1435 w 2604"/>
                    <a:gd name="T57" fmla="*/ 167 h 182"/>
                    <a:gd name="T58" fmla="*/ 1322 w 2604"/>
                    <a:gd name="T59" fmla="*/ 191 h 182"/>
                    <a:gd name="T60" fmla="*/ 1182 w 2604"/>
                    <a:gd name="T61" fmla="*/ 217 h 182"/>
                    <a:gd name="T62" fmla="*/ 1062 w 2604"/>
                    <a:gd name="T63" fmla="*/ 247 h 182"/>
                    <a:gd name="T64" fmla="*/ 1043 w 2604"/>
                    <a:gd name="T65" fmla="*/ 247 h 182"/>
                    <a:gd name="T66" fmla="*/ 1002 w 2604"/>
                    <a:gd name="T67" fmla="*/ 252 h 182"/>
                    <a:gd name="T68" fmla="*/ 946 w 2604"/>
                    <a:gd name="T69" fmla="*/ 267 h 182"/>
                    <a:gd name="T70" fmla="*/ 876 w 2604"/>
                    <a:gd name="T71" fmla="*/ 278 h 182"/>
                    <a:gd name="T72" fmla="*/ 799 w 2604"/>
                    <a:gd name="T73" fmla="*/ 290 h 182"/>
                    <a:gd name="T74" fmla="*/ 734 w 2604"/>
                    <a:gd name="T75" fmla="*/ 312 h 182"/>
                    <a:gd name="T76" fmla="*/ 639 w 2604"/>
                    <a:gd name="T77" fmla="*/ 324 h 182"/>
                    <a:gd name="T78" fmla="*/ 540 w 2604"/>
                    <a:gd name="T79" fmla="*/ 346 h 182"/>
                    <a:gd name="T80" fmla="*/ 464 w 2604"/>
                    <a:gd name="T81" fmla="*/ 369 h 182"/>
                    <a:gd name="T82" fmla="*/ 374 w 2604"/>
                    <a:gd name="T83" fmla="*/ 383 h 182"/>
                    <a:gd name="T84" fmla="*/ 282 w 2604"/>
                    <a:gd name="T85" fmla="*/ 404 h 182"/>
                    <a:gd name="T86" fmla="*/ 197 w 2604"/>
                    <a:gd name="T87" fmla="*/ 422 h 182"/>
                    <a:gd name="T88" fmla="*/ 152 w 2604"/>
                    <a:gd name="T89" fmla="*/ 445 h 182"/>
                    <a:gd name="T90" fmla="*/ 89 w 2604"/>
                    <a:gd name="T91" fmla="*/ 468 h 182"/>
                    <a:gd name="T92" fmla="*/ 42 w 2604"/>
                    <a:gd name="T93" fmla="*/ 480 h 182"/>
                    <a:gd name="T94" fmla="*/ 0 w 2604"/>
                    <a:gd name="T95" fmla="*/ 415 h 18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04"/>
                    <a:gd name="T145" fmla="*/ 0 h 182"/>
                    <a:gd name="T146" fmla="*/ 2604 w 2604"/>
                    <a:gd name="T147" fmla="*/ 182 h 18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04" h="182">
                      <a:moveTo>
                        <a:pt x="0" y="152"/>
                      </a:moveTo>
                      <a:lnTo>
                        <a:pt x="0" y="152"/>
                      </a:lnTo>
                      <a:lnTo>
                        <a:pt x="4" y="152"/>
                      </a:lnTo>
                      <a:lnTo>
                        <a:pt x="9" y="150"/>
                      </a:lnTo>
                      <a:lnTo>
                        <a:pt x="17" y="150"/>
                      </a:lnTo>
                      <a:lnTo>
                        <a:pt x="26" y="148"/>
                      </a:lnTo>
                      <a:lnTo>
                        <a:pt x="38" y="148"/>
                      </a:lnTo>
                      <a:lnTo>
                        <a:pt x="53" y="146"/>
                      </a:lnTo>
                      <a:lnTo>
                        <a:pt x="68" y="146"/>
                      </a:lnTo>
                      <a:lnTo>
                        <a:pt x="85" y="142"/>
                      </a:lnTo>
                      <a:lnTo>
                        <a:pt x="106" y="140"/>
                      </a:lnTo>
                      <a:lnTo>
                        <a:pt x="127" y="138"/>
                      </a:lnTo>
                      <a:lnTo>
                        <a:pt x="150" y="136"/>
                      </a:lnTo>
                      <a:lnTo>
                        <a:pt x="175" y="133"/>
                      </a:lnTo>
                      <a:lnTo>
                        <a:pt x="201" y="131"/>
                      </a:lnTo>
                      <a:lnTo>
                        <a:pt x="230" y="129"/>
                      </a:lnTo>
                      <a:lnTo>
                        <a:pt x="260" y="127"/>
                      </a:lnTo>
                      <a:lnTo>
                        <a:pt x="291" y="123"/>
                      </a:lnTo>
                      <a:lnTo>
                        <a:pt x="323" y="119"/>
                      </a:lnTo>
                      <a:lnTo>
                        <a:pt x="357" y="116"/>
                      </a:lnTo>
                      <a:lnTo>
                        <a:pt x="393" y="114"/>
                      </a:lnTo>
                      <a:lnTo>
                        <a:pt x="429" y="110"/>
                      </a:lnTo>
                      <a:lnTo>
                        <a:pt x="467" y="106"/>
                      </a:lnTo>
                      <a:lnTo>
                        <a:pt x="507" y="104"/>
                      </a:lnTo>
                      <a:lnTo>
                        <a:pt x="549" y="100"/>
                      </a:lnTo>
                      <a:lnTo>
                        <a:pt x="589" y="97"/>
                      </a:lnTo>
                      <a:lnTo>
                        <a:pt x="633" y="93"/>
                      </a:lnTo>
                      <a:lnTo>
                        <a:pt x="676" y="89"/>
                      </a:lnTo>
                      <a:lnTo>
                        <a:pt x="722" y="87"/>
                      </a:lnTo>
                      <a:lnTo>
                        <a:pt x="768" y="81"/>
                      </a:lnTo>
                      <a:lnTo>
                        <a:pt x="815" y="79"/>
                      </a:lnTo>
                      <a:lnTo>
                        <a:pt x="863" y="76"/>
                      </a:lnTo>
                      <a:lnTo>
                        <a:pt x="912" y="72"/>
                      </a:lnTo>
                      <a:lnTo>
                        <a:pt x="960" y="68"/>
                      </a:lnTo>
                      <a:lnTo>
                        <a:pt x="1009" y="64"/>
                      </a:lnTo>
                      <a:lnTo>
                        <a:pt x="1060" y="60"/>
                      </a:lnTo>
                      <a:lnTo>
                        <a:pt x="1112" y="57"/>
                      </a:lnTo>
                      <a:lnTo>
                        <a:pt x="1163" y="53"/>
                      </a:lnTo>
                      <a:lnTo>
                        <a:pt x="1216" y="51"/>
                      </a:lnTo>
                      <a:lnTo>
                        <a:pt x="1269" y="47"/>
                      </a:lnTo>
                      <a:lnTo>
                        <a:pt x="1323" y="43"/>
                      </a:lnTo>
                      <a:lnTo>
                        <a:pt x="1374" y="39"/>
                      </a:lnTo>
                      <a:lnTo>
                        <a:pt x="1429" y="36"/>
                      </a:lnTo>
                      <a:lnTo>
                        <a:pt x="1482" y="34"/>
                      </a:lnTo>
                      <a:lnTo>
                        <a:pt x="1537" y="30"/>
                      </a:lnTo>
                      <a:lnTo>
                        <a:pt x="1593" y="28"/>
                      </a:lnTo>
                      <a:lnTo>
                        <a:pt x="1648" y="24"/>
                      </a:lnTo>
                      <a:lnTo>
                        <a:pt x="1701" y="22"/>
                      </a:lnTo>
                      <a:lnTo>
                        <a:pt x="1758" y="20"/>
                      </a:lnTo>
                      <a:lnTo>
                        <a:pt x="1811" y="17"/>
                      </a:lnTo>
                      <a:lnTo>
                        <a:pt x="1866" y="15"/>
                      </a:lnTo>
                      <a:lnTo>
                        <a:pt x="1921" y="11"/>
                      </a:lnTo>
                      <a:lnTo>
                        <a:pt x="1976" y="11"/>
                      </a:lnTo>
                      <a:lnTo>
                        <a:pt x="2030" y="7"/>
                      </a:lnTo>
                      <a:lnTo>
                        <a:pt x="2085" y="7"/>
                      </a:lnTo>
                      <a:lnTo>
                        <a:pt x="2138" y="5"/>
                      </a:lnTo>
                      <a:lnTo>
                        <a:pt x="2191" y="5"/>
                      </a:lnTo>
                      <a:lnTo>
                        <a:pt x="2244" y="3"/>
                      </a:lnTo>
                      <a:lnTo>
                        <a:pt x="2298" y="1"/>
                      </a:lnTo>
                      <a:lnTo>
                        <a:pt x="2349" y="1"/>
                      </a:lnTo>
                      <a:lnTo>
                        <a:pt x="2402" y="1"/>
                      </a:lnTo>
                      <a:lnTo>
                        <a:pt x="2453" y="0"/>
                      </a:lnTo>
                      <a:lnTo>
                        <a:pt x="2505" y="0"/>
                      </a:lnTo>
                      <a:lnTo>
                        <a:pt x="2554" y="1"/>
                      </a:lnTo>
                      <a:lnTo>
                        <a:pt x="2604" y="3"/>
                      </a:lnTo>
                      <a:lnTo>
                        <a:pt x="2590" y="36"/>
                      </a:lnTo>
                      <a:lnTo>
                        <a:pt x="2588" y="36"/>
                      </a:lnTo>
                      <a:lnTo>
                        <a:pt x="2583" y="36"/>
                      </a:lnTo>
                      <a:lnTo>
                        <a:pt x="2577" y="36"/>
                      </a:lnTo>
                      <a:lnTo>
                        <a:pt x="2573" y="36"/>
                      </a:lnTo>
                      <a:lnTo>
                        <a:pt x="2568" y="36"/>
                      </a:lnTo>
                      <a:lnTo>
                        <a:pt x="2562" y="36"/>
                      </a:lnTo>
                      <a:lnTo>
                        <a:pt x="2552" y="36"/>
                      </a:lnTo>
                      <a:lnTo>
                        <a:pt x="2545" y="36"/>
                      </a:lnTo>
                      <a:lnTo>
                        <a:pt x="2535" y="36"/>
                      </a:lnTo>
                      <a:lnTo>
                        <a:pt x="2526" y="36"/>
                      </a:lnTo>
                      <a:lnTo>
                        <a:pt x="2514" y="36"/>
                      </a:lnTo>
                      <a:lnTo>
                        <a:pt x="2503" y="36"/>
                      </a:lnTo>
                      <a:lnTo>
                        <a:pt x="2490" y="36"/>
                      </a:lnTo>
                      <a:lnTo>
                        <a:pt x="2478" y="36"/>
                      </a:lnTo>
                      <a:lnTo>
                        <a:pt x="2463" y="36"/>
                      </a:lnTo>
                      <a:lnTo>
                        <a:pt x="2448" y="36"/>
                      </a:lnTo>
                      <a:lnTo>
                        <a:pt x="2431" y="36"/>
                      </a:lnTo>
                      <a:lnTo>
                        <a:pt x="2415" y="36"/>
                      </a:lnTo>
                      <a:lnTo>
                        <a:pt x="2398" y="36"/>
                      </a:lnTo>
                      <a:lnTo>
                        <a:pt x="2381" y="36"/>
                      </a:lnTo>
                      <a:lnTo>
                        <a:pt x="2364" y="36"/>
                      </a:lnTo>
                      <a:lnTo>
                        <a:pt x="2345" y="36"/>
                      </a:lnTo>
                      <a:lnTo>
                        <a:pt x="2324" y="36"/>
                      </a:lnTo>
                      <a:lnTo>
                        <a:pt x="2305" y="36"/>
                      </a:lnTo>
                      <a:lnTo>
                        <a:pt x="2282" y="36"/>
                      </a:lnTo>
                      <a:lnTo>
                        <a:pt x="2262" y="36"/>
                      </a:lnTo>
                      <a:lnTo>
                        <a:pt x="2239" y="36"/>
                      </a:lnTo>
                      <a:lnTo>
                        <a:pt x="2218" y="38"/>
                      </a:lnTo>
                      <a:lnTo>
                        <a:pt x="2193" y="39"/>
                      </a:lnTo>
                      <a:lnTo>
                        <a:pt x="2170" y="39"/>
                      </a:lnTo>
                      <a:lnTo>
                        <a:pt x="2146" y="39"/>
                      </a:lnTo>
                      <a:lnTo>
                        <a:pt x="2119" y="39"/>
                      </a:lnTo>
                      <a:lnTo>
                        <a:pt x="2094" y="41"/>
                      </a:lnTo>
                      <a:lnTo>
                        <a:pt x="2068" y="41"/>
                      </a:lnTo>
                      <a:lnTo>
                        <a:pt x="2041" y="41"/>
                      </a:lnTo>
                      <a:lnTo>
                        <a:pt x="2014" y="43"/>
                      </a:lnTo>
                      <a:lnTo>
                        <a:pt x="1986" y="43"/>
                      </a:lnTo>
                      <a:lnTo>
                        <a:pt x="1957" y="45"/>
                      </a:lnTo>
                      <a:lnTo>
                        <a:pt x="1929" y="45"/>
                      </a:lnTo>
                      <a:lnTo>
                        <a:pt x="1899" y="47"/>
                      </a:lnTo>
                      <a:lnTo>
                        <a:pt x="1870" y="47"/>
                      </a:lnTo>
                      <a:lnTo>
                        <a:pt x="1840" y="49"/>
                      </a:lnTo>
                      <a:lnTo>
                        <a:pt x="1809" y="51"/>
                      </a:lnTo>
                      <a:lnTo>
                        <a:pt x="1777" y="53"/>
                      </a:lnTo>
                      <a:lnTo>
                        <a:pt x="1746" y="53"/>
                      </a:lnTo>
                      <a:lnTo>
                        <a:pt x="1714" y="55"/>
                      </a:lnTo>
                      <a:lnTo>
                        <a:pt x="1682" y="57"/>
                      </a:lnTo>
                      <a:lnTo>
                        <a:pt x="1650" y="59"/>
                      </a:lnTo>
                      <a:lnTo>
                        <a:pt x="1615" y="59"/>
                      </a:lnTo>
                      <a:lnTo>
                        <a:pt x="1583" y="62"/>
                      </a:lnTo>
                      <a:lnTo>
                        <a:pt x="1549" y="62"/>
                      </a:lnTo>
                      <a:lnTo>
                        <a:pt x="1515" y="64"/>
                      </a:lnTo>
                      <a:lnTo>
                        <a:pt x="1480" y="66"/>
                      </a:lnTo>
                      <a:lnTo>
                        <a:pt x="1446" y="70"/>
                      </a:lnTo>
                      <a:lnTo>
                        <a:pt x="1412" y="72"/>
                      </a:lnTo>
                      <a:lnTo>
                        <a:pt x="1376" y="74"/>
                      </a:lnTo>
                      <a:lnTo>
                        <a:pt x="1340" y="76"/>
                      </a:lnTo>
                      <a:lnTo>
                        <a:pt x="1306" y="79"/>
                      </a:lnTo>
                      <a:lnTo>
                        <a:pt x="1269" y="81"/>
                      </a:lnTo>
                      <a:lnTo>
                        <a:pt x="1233" y="85"/>
                      </a:lnTo>
                      <a:lnTo>
                        <a:pt x="1197" y="89"/>
                      </a:lnTo>
                      <a:lnTo>
                        <a:pt x="1161" y="91"/>
                      </a:lnTo>
                      <a:lnTo>
                        <a:pt x="1157" y="91"/>
                      </a:lnTo>
                      <a:lnTo>
                        <a:pt x="1150" y="91"/>
                      </a:lnTo>
                      <a:lnTo>
                        <a:pt x="1142" y="91"/>
                      </a:lnTo>
                      <a:lnTo>
                        <a:pt x="1136" y="91"/>
                      </a:lnTo>
                      <a:lnTo>
                        <a:pt x="1127" y="93"/>
                      </a:lnTo>
                      <a:lnTo>
                        <a:pt x="1117" y="93"/>
                      </a:lnTo>
                      <a:lnTo>
                        <a:pt x="1106" y="93"/>
                      </a:lnTo>
                      <a:lnTo>
                        <a:pt x="1095" y="93"/>
                      </a:lnTo>
                      <a:lnTo>
                        <a:pt x="1081" y="95"/>
                      </a:lnTo>
                      <a:lnTo>
                        <a:pt x="1068" y="95"/>
                      </a:lnTo>
                      <a:lnTo>
                        <a:pt x="1053" y="97"/>
                      </a:lnTo>
                      <a:lnTo>
                        <a:pt x="1039" y="98"/>
                      </a:lnTo>
                      <a:lnTo>
                        <a:pt x="1022" y="98"/>
                      </a:lnTo>
                      <a:lnTo>
                        <a:pt x="1005" y="100"/>
                      </a:lnTo>
                      <a:lnTo>
                        <a:pt x="986" y="100"/>
                      </a:lnTo>
                      <a:lnTo>
                        <a:pt x="969" y="102"/>
                      </a:lnTo>
                      <a:lnTo>
                        <a:pt x="948" y="102"/>
                      </a:lnTo>
                      <a:lnTo>
                        <a:pt x="929" y="104"/>
                      </a:lnTo>
                      <a:lnTo>
                        <a:pt x="906" y="104"/>
                      </a:lnTo>
                      <a:lnTo>
                        <a:pt x="886" y="106"/>
                      </a:lnTo>
                      <a:lnTo>
                        <a:pt x="865" y="108"/>
                      </a:lnTo>
                      <a:lnTo>
                        <a:pt x="844" y="110"/>
                      </a:lnTo>
                      <a:lnTo>
                        <a:pt x="819" y="112"/>
                      </a:lnTo>
                      <a:lnTo>
                        <a:pt x="796" y="114"/>
                      </a:lnTo>
                      <a:lnTo>
                        <a:pt x="773" y="114"/>
                      </a:lnTo>
                      <a:lnTo>
                        <a:pt x="751" y="116"/>
                      </a:lnTo>
                      <a:lnTo>
                        <a:pt x="726" y="117"/>
                      </a:lnTo>
                      <a:lnTo>
                        <a:pt x="701" y="119"/>
                      </a:lnTo>
                      <a:lnTo>
                        <a:pt x="676" y="121"/>
                      </a:lnTo>
                      <a:lnTo>
                        <a:pt x="654" y="123"/>
                      </a:lnTo>
                      <a:lnTo>
                        <a:pt x="627" y="125"/>
                      </a:lnTo>
                      <a:lnTo>
                        <a:pt x="602" y="127"/>
                      </a:lnTo>
                      <a:lnTo>
                        <a:pt x="578" y="127"/>
                      </a:lnTo>
                      <a:lnTo>
                        <a:pt x="553" y="129"/>
                      </a:lnTo>
                      <a:lnTo>
                        <a:pt x="528" y="131"/>
                      </a:lnTo>
                      <a:lnTo>
                        <a:pt x="503" y="135"/>
                      </a:lnTo>
                      <a:lnTo>
                        <a:pt x="479" y="135"/>
                      </a:lnTo>
                      <a:lnTo>
                        <a:pt x="454" y="138"/>
                      </a:lnTo>
                      <a:lnTo>
                        <a:pt x="429" y="138"/>
                      </a:lnTo>
                      <a:lnTo>
                        <a:pt x="405" y="140"/>
                      </a:lnTo>
                      <a:lnTo>
                        <a:pt x="382" y="142"/>
                      </a:lnTo>
                      <a:lnTo>
                        <a:pt x="359" y="144"/>
                      </a:lnTo>
                      <a:lnTo>
                        <a:pt x="336" y="146"/>
                      </a:lnTo>
                      <a:lnTo>
                        <a:pt x="313" y="148"/>
                      </a:lnTo>
                      <a:lnTo>
                        <a:pt x="291" y="150"/>
                      </a:lnTo>
                      <a:lnTo>
                        <a:pt x="272" y="152"/>
                      </a:lnTo>
                      <a:lnTo>
                        <a:pt x="249" y="154"/>
                      </a:lnTo>
                      <a:lnTo>
                        <a:pt x="228" y="155"/>
                      </a:lnTo>
                      <a:lnTo>
                        <a:pt x="207" y="157"/>
                      </a:lnTo>
                      <a:lnTo>
                        <a:pt x="190" y="159"/>
                      </a:lnTo>
                      <a:lnTo>
                        <a:pt x="169" y="161"/>
                      </a:lnTo>
                      <a:lnTo>
                        <a:pt x="152" y="163"/>
                      </a:lnTo>
                      <a:lnTo>
                        <a:pt x="135" y="165"/>
                      </a:lnTo>
                      <a:lnTo>
                        <a:pt x="120" y="167"/>
                      </a:lnTo>
                      <a:lnTo>
                        <a:pt x="104" y="167"/>
                      </a:lnTo>
                      <a:lnTo>
                        <a:pt x="89" y="171"/>
                      </a:lnTo>
                      <a:lnTo>
                        <a:pt x="76" y="173"/>
                      </a:lnTo>
                      <a:lnTo>
                        <a:pt x="64" y="175"/>
                      </a:lnTo>
                      <a:lnTo>
                        <a:pt x="51" y="175"/>
                      </a:lnTo>
                      <a:lnTo>
                        <a:pt x="42" y="176"/>
                      </a:lnTo>
                      <a:lnTo>
                        <a:pt x="32" y="178"/>
                      </a:lnTo>
                      <a:lnTo>
                        <a:pt x="25" y="182"/>
                      </a:lnTo>
                      <a:lnTo>
                        <a:pt x="0" y="1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86" name="Freeform 103">
                  <a:extLst>
                    <a:ext uri="{FF2B5EF4-FFF2-40B4-BE49-F238E27FC236}">
                      <a16:creationId xmlns:a16="http://schemas.microsoft.com/office/drawing/2014/main" id="{4E81A4B9-B95A-EEBD-271A-3C6447733693}"/>
                    </a:ext>
                  </a:extLst>
                </p:cNvPr>
                <p:cNvSpPr>
                  <a:spLocks/>
                </p:cNvSpPr>
                <p:nvPr/>
              </p:nvSpPr>
              <p:spPr bwMode="auto">
                <a:xfrm>
                  <a:off x="3379" y="3024"/>
                  <a:ext cx="307" cy="154"/>
                </a:xfrm>
                <a:custGeom>
                  <a:avLst/>
                  <a:gdLst>
                    <a:gd name="T0" fmla="*/ 61 w 308"/>
                    <a:gd name="T1" fmla="*/ 0 h 150"/>
                    <a:gd name="T2" fmla="*/ 273 w 308"/>
                    <a:gd name="T3" fmla="*/ 239 h 150"/>
                    <a:gd name="T4" fmla="*/ 277 w 308"/>
                    <a:gd name="T5" fmla="*/ 338 h 150"/>
                    <a:gd name="T6" fmla="*/ 0 w 308"/>
                    <a:gd name="T7" fmla="*/ 17 h 150"/>
                    <a:gd name="T8" fmla="*/ 61 w 308"/>
                    <a:gd name="T9" fmla="*/ 0 h 150"/>
                    <a:gd name="T10" fmla="*/ 61 w 308"/>
                    <a:gd name="T11" fmla="*/ 0 h 150"/>
                    <a:gd name="T12" fmla="*/ 0 60000 65536"/>
                    <a:gd name="T13" fmla="*/ 0 60000 65536"/>
                    <a:gd name="T14" fmla="*/ 0 60000 65536"/>
                    <a:gd name="T15" fmla="*/ 0 60000 65536"/>
                    <a:gd name="T16" fmla="*/ 0 60000 65536"/>
                    <a:gd name="T17" fmla="*/ 0 60000 65536"/>
                    <a:gd name="T18" fmla="*/ 0 w 308"/>
                    <a:gd name="T19" fmla="*/ 0 h 150"/>
                    <a:gd name="T20" fmla="*/ 308 w 308"/>
                    <a:gd name="T21" fmla="*/ 150 h 150"/>
                  </a:gdLst>
                  <a:ahLst/>
                  <a:cxnLst>
                    <a:cxn ang="T12">
                      <a:pos x="T0" y="T1"/>
                    </a:cxn>
                    <a:cxn ang="T13">
                      <a:pos x="T2" y="T3"/>
                    </a:cxn>
                    <a:cxn ang="T14">
                      <a:pos x="T4" y="T5"/>
                    </a:cxn>
                    <a:cxn ang="T15">
                      <a:pos x="T6" y="T7"/>
                    </a:cxn>
                    <a:cxn ang="T16">
                      <a:pos x="T8" y="T9"/>
                    </a:cxn>
                    <a:cxn ang="T17">
                      <a:pos x="T10" y="T11"/>
                    </a:cxn>
                  </a:cxnLst>
                  <a:rect l="T18" t="T19" r="T20" b="T21"/>
                  <a:pathLst>
                    <a:path w="308" h="150">
                      <a:moveTo>
                        <a:pt x="61" y="0"/>
                      </a:moveTo>
                      <a:lnTo>
                        <a:pt x="304" y="106"/>
                      </a:lnTo>
                      <a:lnTo>
                        <a:pt x="308" y="150"/>
                      </a:lnTo>
                      <a:lnTo>
                        <a:pt x="0" y="17"/>
                      </a:lnTo>
                      <a:lnTo>
                        <a:pt x="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87" name="Freeform 104">
                  <a:extLst>
                    <a:ext uri="{FF2B5EF4-FFF2-40B4-BE49-F238E27FC236}">
                      <a16:creationId xmlns:a16="http://schemas.microsoft.com/office/drawing/2014/main" id="{4705C769-3129-E782-9AEA-C83B88EC0172}"/>
                    </a:ext>
                  </a:extLst>
                </p:cNvPr>
                <p:cNvSpPr>
                  <a:spLocks/>
                </p:cNvSpPr>
                <p:nvPr/>
              </p:nvSpPr>
              <p:spPr bwMode="auto">
                <a:xfrm>
                  <a:off x="3026" y="2984"/>
                  <a:ext cx="556" cy="262"/>
                </a:xfrm>
                <a:custGeom>
                  <a:avLst/>
                  <a:gdLst>
                    <a:gd name="T0" fmla="*/ 2 w 557"/>
                    <a:gd name="T1" fmla="*/ 524 h 255"/>
                    <a:gd name="T2" fmla="*/ 12 w 557"/>
                    <a:gd name="T3" fmla="*/ 498 h 255"/>
                    <a:gd name="T4" fmla="*/ 23 w 557"/>
                    <a:gd name="T5" fmla="*/ 474 h 255"/>
                    <a:gd name="T6" fmla="*/ 38 w 557"/>
                    <a:gd name="T7" fmla="*/ 437 h 255"/>
                    <a:gd name="T8" fmla="*/ 52 w 557"/>
                    <a:gd name="T9" fmla="*/ 413 h 255"/>
                    <a:gd name="T10" fmla="*/ 63 w 557"/>
                    <a:gd name="T11" fmla="*/ 398 h 255"/>
                    <a:gd name="T12" fmla="*/ 74 w 557"/>
                    <a:gd name="T13" fmla="*/ 378 h 255"/>
                    <a:gd name="T14" fmla="*/ 86 w 557"/>
                    <a:gd name="T15" fmla="*/ 357 h 255"/>
                    <a:gd name="T16" fmla="*/ 99 w 557"/>
                    <a:gd name="T17" fmla="*/ 333 h 255"/>
                    <a:gd name="T18" fmla="*/ 114 w 557"/>
                    <a:gd name="T19" fmla="*/ 316 h 255"/>
                    <a:gd name="T20" fmla="*/ 129 w 557"/>
                    <a:gd name="T21" fmla="*/ 295 h 255"/>
                    <a:gd name="T22" fmla="*/ 145 w 557"/>
                    <a:gd name="T23" fmla="*/ 268 h 255"/>
                    <a:gd name="T24" fmla="*/ 162 w 557"/>
                    <a:gd name="T25" fmla="*/ 244 h 255"/>
                    <a:gd name="T26" fmla="*/ 181 w 557"/>
                    <a:gd name="T27" fmla="*/ 225 h 255"/>
                    <a:gd name="T28" fmla="*/ 200 w 557"/>
                    <a:gd name="T29" fmla="*/ 200 h 255"/>
                    <a:gd name="T30" fmla="*/ 221 w 557"/>
                    <a:gd name="T31" fmla="*/ 179 h 255"/>
                    <a:gd name="T32" fmla="*/ 242 w 557"/>
                    <a:gd name="T33" fmla="*/ 156 h 255"/>
                    <a:gd name="T34" fmla="*/ 264 w 557"/>
                    <a:gd name="T35" fmla="*/ 137 h 255"/>
                    <a:gd name="T36" fmla="*/ 278 w 557"/>
                    <a:gd name="T37" fmla="*/ 117 h 255"/>
                    <a:gd name="T38" fmla="*/ 281 w 557"/>
                    <a:gd name="T39" fmla="*/ 91 h 255"/>
                    <a:gd name="T40" fmla="*/ 306 w 557"/>
                    <a:gd name="T41" fmla="*/ 75 h 255"/>
                    <a:gd name="T42" fmla="*/ 332 w 557"/>
                    <a:gd name="T43" fmla="*/ 59 h 255"/>
                    <a:gd name="T44" fmla="*/ 359 w 557"/>
                    <a:gd name="T45" fmla="*/ 50 h 255"/>
                    <a:gd name="T46" fmla="*/ 387 w 557"/>
                    <a:gd name="T47" fmla="*/ 13 h 255"/>
                    <a:gd name="T48" fmla="*/ 418 w 557"/>
                    <a:gd name="T49" fmla="*/ 7 h 255"/>
                    <a:gd name="T50" fmla="*/ 448 w 557"/>
                    <a:gd name="T51" fmla="*/ 4 h 255"/>
                    <a:gd name="T52" fmla="*/ 526 w 557"/>
                    <a:gd name="T53" fmla="*/ 59 h 255"/>
                    <a:gd name="T54" fmla="*/ 520 w 557"/>
                    <a:gd name="T55" fmla="*/ 59 h 255"/>
                    <a:gd name="T56" fmla="*/ 509 w 557"/>
                    <a:gd name="T57" fmla="*/ 63 h 255"/>
                    <a:gd name="T58" fmla="*/ 490 w 557"/>
                    <a:gd name="T59" fmla="*/ 71 h 255"/>
                    <a:gd name="T60" fmla="*/ 477 w 557"/>
                    <a:gd name="T61" fmla="*/ 75 h 255"/>
                    <a:gd name="T62" fmla="*/ 465 w 557"/>
                    <a:gd name="T63" fmla="*/ 79 h 255"/>
                    <a:gd name="T64" fmla="*/ 448 w 557"/>
                    <a:gd name="T65" fmla="*/ 87 h 255"/>
                    <a:gd name="T66" fmla="*/ 433 w 557"/>
                    <a:gd name="T67" fmla="*/ 91 h 255"/>
                    <a:gd name="T68" fmla="*/ 416 w 557"/>
                    <a:gd name="T69" fmla="*/ 99 h 255"/>
                    <a:gd name="T70" fmla="*/ 399 w 557"/>
                    <a:gd name="T71" fmla="*/ 111 h 255"/>
                    <a:gd name="T72" fmla="*/ 380 w 557"/>
                    <a:gd name="T73" fmla="*/ 129 h 255"/>
                    <a:gd name="T74" fmla="*/ 361 w 557"/>
                    <a:gd name="T75" fmla="*/ 137 h 255"/>
                    <a:gd name="T76" fmla="*/ 342 w 557"/>
                    <a:gd name="T77" fmla="*/ 152 h 255"/>
                    <a:gd name="T78" fmla="*/ 323 w 557"/>
                    <a:gd name="T79" fmla="*/ 164 h 255"/>
                    <a:gd name="T80" fmla="*/ 300 w 557"/>
                    <a:gd name="T81" fmla="*/ 184 h 255"/>
                    <a:gd name="T82" fmla="*/ 279 w 557"/>
                    <a:gd name="T83" fmla="*/ 195 h 255"/>
                    <a:gd name="T84" fmla="*/ 278 w 557"/>
                    <a:gd name="T85" fmla="*/ 217 h 255"/>
                    <a:gd name="T86" fmla="*/ 268 w 557"/>
                    <a:gd name="T87" fmla="*/ 235 h 255"/>
                    <a:gd name="T88" fmla="*/ 247 w 557"/>
                    <a:gd name="T89" fmla="*/ 254 h 255"/>
                    <a:gd name="T90" fmla="*/ 224 w 557"/>
                    <a:gd name="T91" fmla="*/ 283 h 255"/>
                    <a:gd name="T92" fmla="*/ 204 w 557"/>
                    <a:gd name="T93" fmla="*/ 304 h 255"/>
                    <a:gd name="T94" fmla="*/ 185 w 557"/>
                    <a:gd name="T95" fmla="*/ 329 h 255"/>
                    <a:gd name="T96" fmla="*/ 164 w 557"/>
                    <a:gd name="T97" fmla="*/ 357 h 255"/>
                    <a:gd name="T98" fmla="*/ 145 w 557"/>
                    <a:gd name="T99" fmla="*/ 382 h 255"/>
                    <a:gd name="T100" fmla="*/ 126 w 557"/>
                    <a:gd name="T101" fmla="*/ 413 h 255"/>
                    <a:gd name="T102" fmla="*/ 109 w 557"/>
                    <a:gd name="T103" fmla="*/ 445 h 255"/>
                    <a:gd name="T104" fmla="*/ 90 w 557"/>
                    <a:gd name="T105" fmla="*/ 474 h 255"/>
                    <a:gd name="T106" fmla="*/ 74 w 557"/>
                    <a:gd name="T107" fmla="*/ 513 h 255"/>
                    <a:gd name="T108" fmla="*/ 59 w 557"/>
                    <a:gd name="T109" fmla="*/ 553 h 255"/>
                    <a:gd name="T110" fmla="*/ 46 w 557"/>
                    <a:gd name="T111" fmla="*/ 588 h 255"/>
                    <a:gd name="T112" fmla="*/ 0 w 557"/>
                    <a:gd name="T113" fmla="*/ 527 h 2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57"/>
                    <a:gd name="T172" fmla="*/ 0 h 255"/>
                    <a:gd name="T173" fmla="*/ 557 w 557"/>
                    <a:gd name="T174" fmla="*/ 255 h 2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57" h="255">
                      <a:moveTo>
                        <a:pt x="0" y="228"/>
                      </a:moveTo>
                      <a:lnTo>
                        <a:pt x="2" y="226"/>
                      </a:lnTo>
                      <a:lnTo>
                        <a:pt x="8" y="220"/>
                      </a:lnTo>
                      <a:lnTo>
                        <a:pt x="12" y="215"/>
                      </a:lnTo>
                      <a:lnTo>
                        <a:pt x="15" y="211"/>
                      </a:lnTo>
                      <a:lnTo>
                        <a:pt x="23" y="205"/>
                      </a:lnTo>
                      <a:lnTo>
                        <a:pt x="31" y="199"/>
                      </a:lnTo>
                      <a:lnTo>
                        <a:pt x="38" y="190"/>
                      </a:lnTo>
                      <a:lnTo>
                        <a:pt x="48" y="182"/>
                      </a:lnTo>
                      <a:lnTo>
                        <a:pt x="52" y="179"/>
                      </a:lnTo>
                      <a:lnTo>
                        <a:pt x="55" y="175"/>
                      </a:lnTo>
                      <a:lnTo>
                        <a:pt x="63" y="171"/>
                      </a:lnTo>
                      <a:lnTo>
                        <a:pt x="69" y="167"/>
                      </a:lnTo>
                      <a:lnTo>
                        <a:pt x="74" y="163"/>
                      </a:lnTo>
                      <a:lnTo>
                        <a:pt x="80" y="160"/>
                      </a:lnTo>
                      <a:lnTo>
                        <a:pt x="86" y="154"/>
                      </a:lnTo>
                      <a:lnTo>
                        <a:pt x="91" y="150"/>
                      </a:lnTo>
                      <a:lnTo>
                        <a:pt x="99" y="144"/>
                      </a:lnTo>
                      <a:lnTo>
                        <a:pt x="107" y="141"/>
                      </a:lnTo>
                      <a:lnTo>
                        <a:pt x="114" y="137"/>
                      </a:lnTo>
                      <a:lnTo>
                        <a:pt x="122" y="133"/>
                      </a:lnTo>
                      <a:lnTo>
                        <a:pt x="129" y="127"/>
                      </a:lnTo>
                      <a:lnTo>
                        <a:pt x="137" y="122"/>
                      </a:lnTo>
                      <a:lnTo>
                        <a:pt x="145" y="116"/>
                      </a:lnTo>
                      <a:lnTo>
                        <a:pt x="154" y="112"/>
                      </a:lnTo>
                      <a:lnTo>
                        <a:pt x="162" y="106"/>
                      </a:lnTo>
                      <a:lnTo>
                        <a:pt x="171" y="102"/>
                      </a:lnTo>
                      <a:lnTo>
                        <a:pt x="181" y="97"/>
                      </a:lnTo>
                      <a:lnTo>
                        <a:pt x="190" y="93"/>
                      </a:lnTo>
                      <a:lnTo>
                        <a:pt x="200" y="87"/>
                      </a:lnTo>
                      <a:lnTo>
                        <a:pt x="209" y="83"/>
                      </a:lnTo>
                      <a:lnTo>
                        <a:pt x="221" y="78"/>
                      </a:lnTo>
                      <a:lnTo>
                        <a:pt x="232" y="74"/>
                      </a:lnTo>
                      <a:lnTo>
                        <a:pt x="242" y="68"/>
                      </a:lnTo>
                      <a:lnTo>
                        <a:pt x="253" y="64"/>
                      </a:lnTo>
                      <a:lnTo>
                        <a:pt x="264" y="59"/>
                      </a:lnTo>
                      <a:lnTo>
                        <a:pt x="278" y="57"/>
                      </a:lnTo>
                      <a:lnTo>
                        <a:pt x="289" y="51"/>
                      </a:lnTo>
                      <a:lnTo>
                        <a:pt x="299" y="47"/>
                      </a:lnTo>
                      <a:lnTo>
                        <a:pt x="312" y="42"/>
                      </a:lnTo>
                      <a:lnTo>
                        <a:pt x="325" y="40"/>
                      </a:lnTo>
                      <a:lnTo>
                        <a:pt x="337" y="34"/>
                      </a:lnTo>
                      <a:lnTo>
                        <a:pt x="350" y="30"/>
                      </a:lnTo>
                      <a:lnTo>
                        <a:pt x="363" y="26"/>
                      </a:lnTo>
                      <a:lnTo>
                        <a:pt x="378" y="23"/>
                      </a:lnTo>
                      <a:lnTo>
                        <a:pt x="390" y="19"/>
                      </a:lnTo>
                      <a:lnTo>
                        <a:pt x="405" y="17"/>
                      </a:lnTo>
                      <a:lnTo>
                        <a:pt x="418" y="13"/>
                      </a:lnTo>
                      <a:lnTo>
                        <a:pt x="434" y="9"/>
                      </a:lnTo>
                      <a:lnTo>
                        <a:pt x="449" y="7"/>
                      </a:lnTo>
                      <a:lnTo>
                        <a:pt x="464" y="6"/>
                      </a:lnTo>
                      <a:lnTo>
                        <a:pt x="479" y="4"/>
                      </a:lnTo>
                      <a:lnTo>
                        <a:pt x="496" y="0"/>
                      </a:lnTo>
                      <a:lnTo>
                        <a:pt x="557" y="26"/>
                      </a:lnTo>
                      <a:lnTo>
                        <a:pt x="553" y="26"/>
                      </a:lnTo>
                      <a:lnTo>
                        <a:pt x="551" y="26"/>
                      </a:lnTo>
                      <a:lnTo>
                        <a:pt x="546" y="26"/>
                      </a:lnTo>
                      <a:lnTo>
                        <a:pt x="540" y="28"/>
                      </a:lnTo>
                      <a:lnTo>
                        <a:pt x="529" y="30"/>
                      </a:lnTo>
                      <a:lnTo>
                        <a:pt x="521" y="32"/>
                      </a:lnTo>
                      <a:lnTo>
                        <a:pt x="513" y="32"/>
                      </a:lnTo>
                      <a:lnTo>
                        <a:pt x="508" y="34"/>
                      </a:lnTo>
                      <a:lnTo>
                        <a:pt x="502" y="34"/>
                      </a:lnTo>
                      <a:lnTo>
                        <a:pt x="496" y="36"/>
                      </a:lnTo>
                      <a:lnTo>
                        <a:pt x="487" y="36"/>
                      </a:lnTo>
                      <a:lnTo>
                        <a:pt x="479" y="40"/>
                      </a:lnTo>
                      <a:lnTo>
                        <a:pt x="472" y="40"/>
                      </a:lnTo>
                      <a:lnTo>
                        <a:pt x="464" y="42"/>
                      </a:lnTo>
                      <a:lnTo>
                        <a:pt x="454" y="44"/>
                      </a:lnTo>
                      <a:lnTo>
                        <a:pt x="447" y="45"/>
                      </a:lnTo>
                      <a:lnTo>
                        <a:pt x="439" y="47"/>
                      </a:lnTo>
                      <a:lnTo>
                        <a:pt x="430" y="49"/>
                      </a:lnTo>
                      <a:lnTo>
                        <a:pt x="420" y="53"/>
                      </a:lnTo>
                      <a:lnTo>
                        <a:pt x="411" y="55"/>
                      </a:lnTo>
                      <a:lnTo>
                        <a:pt x="401" y="57"/>
                      </a:lnTo>
                      <a:lnTo>
                        <a:pt x="392" y="59"/>
                      </a:lnTo>
                      <a:lnTo>
                        <a:pt x="382" y="63"/>
                      </a:lnTo>
                      <a:lnTo>
                        <a:pt x="373" y="66"/>
                      </a:lnTo>
                      <a:lnTo>
                        <a:pt x="363" y="68"/>
                      </a:lnTo>
                      <a:lnTo>
                        <a:pt x="354" y="72"/>
                      </a:lnTo>
                      <a:lnTo>
                        <a:pt x="342" y="76"/>
                      </a:lnTo>
                      <a:lnTo>
                        <a:pt x="331" y="80"/>
                      </a:lnTo>
                      <a:lnTo>
                        <a:pt x="320" y="82"/>
                      </a:lnTo>
                      <a:lnTo>
                        <a:pt x="310" y="85"/>
                      </a:lnTo>
                      <a:lnTo>
                        <a:pt x="299" y="89"/>
                      </a:lnTo>
                      <a:lnTo>
                        <a:pt x="289" y="93"/>
                      </a:lnTo>
                      <a:lnTo>
                        <a:pt x="278" y="97"/>
                      </a:lnTo>
                      <a:lnTo>
                        <a:pt x="268" y="102"/>
                      </a:lnTo>
                      <a:lnTo>
                        <a:pt x="257" y="106"/>
                      </a:lnTo>
                      <a:lnTo>
                        <a:pt x="247" y="110"/>
                      </a:lnTo>
                      <a:lnTo>
                        <a:pt x="236" y="116"/>
                      </a:lnTo>
                      <a:lnTo>
                        <a:pt x="224" y="122"/>
                      </a:lnTo>
                      <a:lnTo>
                        <a:pt x="213" y="125"/>
                      </a:lnTo>
                      <a:lnTo>
                        <a:pt x="204" y="131"/>
                      </a:lnTo>
                      <a:lnTo>
                        <a:pt x="194" y="137"/>
                      </a:lnTo>
                      <a:lnTo>
                        <a:pt x="185" y="142"/>
                      </a:lnTo>
                      <a:lnTo>
                        <a:pt x="173" y="148"/>
                      </a:lnTo>
                      <a:lnTo>
                        <a:pt x="164" y="154"/>
                      </a:lnTo>
                      <a:lnTo>
                        <a:pt x="152" y="160"/>
                      </a:lnTo>
                      <a:lnTo>
                        <a:pt x="145" y="165"/>
                      </a:lnTo>
                      <a:lnTo>
                        <a:pt x="135" y="173"/>
                      </a:lnTo>
                      <a:lnTo>
                        <a:pt x="126" y="179"/>
                      </a:lnTo>
                      <a:lnTo>
                        <a:pt x="116" y="186"/>
                      </a:lnTo>
                      <a:lnTo>
                        <a:pt x="109" y="192"/>
                      </a:lnTo>
                      <a:lnTo>
                        <a:pt x="99" y="199"/>
                      </a:lnTo>
                      <a:lnTo>
                        <a:pt x="90" y="205"/>
                      </a:lnTo>
                      <a:lnTo>
                        <a:pt x="82" y="213"/>
                      </a:lnTo>
                      <a:lnTo>
                        <a:pt x="74" y="222"/>
                      </a:lnTo>
                      <a:lnTo>
                        <a:pt x="65" y="228"/>
                      </a:lnTo>
                      <a:lnTo>
                        <a:pt x="59" y="238"/>
                      </a:lnTo>
                      <a:lnTo>
                        <a:pt x="52" y="245"/>
                      </a:lnTo>
                      <a:lnTo>
                        <a:pt x="46" y="255"/>
                      </a:lnTo>
                      <a:lnTo>
                        <a:pt x="0" y="2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88" name="Freeform 105">
                  <a:extLst>
                    <a:ext uri="{FF2B5EF4-FFF2-40B4-BE49-F238E27FC236}">
                      <a16:creationId xmlns:a16="http://schemas.microsoft.com/office/drawing/2014/main" id="{36B7DE95-8031-3EA1-62CF-470A1D1A9EF9}"/>
                    </a:ext>
                  </a:extLst>
                </p:cNvPr>
                <p:cNvSpPr>
                  <a:spLocks/>
                </p:cNvSpPr>
                <p:nvPr/>
              </p:nvSpPr>
              <p:spPr bwMode="auto">
                <a:xfrm>
                  <a:off x="3319" y="2512"/>
                  <a:ext cx="353" cy="84"/>
                </a:xfrm>
                <a:custGeom>
                  <a:avLst/>
                  <a:gdLst>
                    <a:gd name="T0" fmla="*/ 2147483647 w 177"/>
                    <a:gd name="T1" fmla="*/ 2147483647 h 41"/>
                    <a:gd name="T2" fmla="*/ 2147483647 w 177"/>
                    <a:gd name="T3" fmla="*/ 2147483647 h 41"/>
                    <a:gd name="T4" fmla="*/ 2147483647 w 177"/>
                    <a:gd name="T5" fmla="*/ 2147483647 h 41"/>
                    <a:gd name="T6" fmla="*/ 2147483647 w 177"/>
                    <a:gd name="T7" fmla="*/ 2147483647 h 41"/>
                    <a:gd name="T8" fmla="*/ 2147483647 w 177"/>
                    <a:gd name="T9" fmla="*/ 2147483647 h 41"/>
                    <a:gd name="T10" fmla="*/ 2147483647 w 177"/>
                    <a:gd name="T11" fmla="*/ 2147483647 h 41"/>
                    <a:gd name="T12" fmla="*/ 2147483647 w 177"/>
                    <a:gd name="T13" fmla="*/ 2147483647 h 41"/>
                    <a:gd name="T14" fmla="*/ 2147483647 w 177"/>
                    <a:gd name="T15" fmla="*/ 2147483647 h 41"/>
                    <a:gd name="T16" fmla="*/ 2147483647 w 177"/>
                    <a:gd name="T17" fmla="*/ 2147483647 h 41"/>
                    <a:gd name="T18" fmla="*/ 2147483647 w 177"/>
                    <a:gd name="T19" fmla="*/ 2147483647 h 41"/>
                    <a:gd name="T20" fmla="*/ 2147483647 w 177"/>
                    <a:gd name="T21" fmla="*/ 0 h 41"/>
                    <a:gd name="T22" fmla="*/ 2147483647 w 177"/>
                    <a:gd name="T23" fmla="*/ 0 h 41"/>
                    <a:gd name="T24" fmla="*/ 2147483647 w 177"/>
                    <a:gd name="T25" fmla="*/ 0 h 41"/>
                    <a:gd name="T26" fmla="*/ 2147483647 w 177"/>
                    <a:gd name="T27" fmla="*/ 0 h 41"/>
                    <a:gd name="T28" fmla="*/ 2147483647 w 177"/>
                    <a:gd name="T29" fmla="*/ 0 h 41"/>
                    <a:gd name="T30" fmla="*/ 2147483647 w 177"/>
                    <a:gd name="T31" fmla="*/ 0 h 41"/>
                    <a:gd name="T32" fmla="*/ 2147483647 w 177"/>
                    <a:gd name="T33" fmla="*/ 2147483647 h 41"/>
                    <a:gd name="T34" fmla="*/ 2147483647 w 177"/>
                    <a:gd name="T35" fmla="*/ 2147483647 h 41"/>
                    <a:gd name="T36" fmla="*/ 2147483647 w 177"/>
                    <a:gd name="T37" fmla="*/ 2147483647 h 41"/>
                    <a:gd name="T38" fmla="*/ 2147483647 w 177"/>
                    <a:gd name="T39" fmla="*/ 2147483647 h 41"/>
                    <a:gd name="T40" fmla="*/ 2147483647 w 177"/>
                    <a:gd name="T41" fmla="*/ 2147483647 h 41"/>
                    <a:gd name="T42" fmla="*/ 2147483647 w 177"/>
                    <a:gd name="T43" fmla="*/ 2147483647 h 41"/>
                    <a:gd name="T44" fmla="*/ 2147483647 w 177"/>
                    <a:gd name="T45" fmla="*/ 2147483647 h 41"/>
                    <a:gd name="T46" fmla="*/ 2147483647 w 177"/>
                    <a:gd name="T47" fmla="*/ 2147483647 h 41"/>
                    <a:gd name="T48" fmla="*/ 2147483647 w 177"/>
                    <a:gd name="T49" fmla="*/ 2147483647 h 41"/>
                    <a:gd name="T50" fmla="*/ 2147483647 w 177"/>
                    <a:gd name="T51" fmla="*/ 2147483647 h 41"/>
                    <a:gd name="T52" fmla="*/ 2147483647 w 177"/>
                    <a:gd name="T53" fmla="*/ 2147483647 h 41"/>
                    <a:gd name="T54" fmla="*/ 2147483647 w 177"/>
                    <a:gd name="T55" fmla="*/ 2147483647 h 41"/>
                    <a:gd name="T56" fmla="*/ 2147483647 w 177"/>
                    <a:gd name="T57" fmla="*/ 2147483647 h 41"/>
                    <a:gd name="T58" fmla="*/ 2147483647 w 177"/>
                    <a:gd name="T59" fmla="*/ 2147483647 h 41"/>
                    <a:gd name="T60" fmla="*/ 2147483647 w 177"/>
                    <a:gd name="T61" fmla="*/ 2147483647 h 41"/>
                    <a:gd name="T62" fmla="*/ 2147483647 w 177"/>
                    <a:gd name="T63" fmla="*/ 2147483647 h 41"/>
                    <a:gd name="T64" fmla="*/ 2147483647 w 177"/>
                    <a:gd name="T65" fmla="*/ 2147483647 h 41"/>
                    <a:gd name="T66" fmla="*/ 2147483647 w 177"/>
                    <a:gd name="T67" fmla="*/ 2147483647 h 41"/>
                    <a:gd name="T68" fmla="*/ 2147483647 w 177"/>
                    <a:gd name="T69" fmla="*/ 2147483647 h 41"/>
                    <a:gd name="T70" fmla="*/ 2147483647 w 177"/>
                    <a:gd name="T71" fmla="*/ 2147483647 h 41"/>
                    <a:gd name="T72" fmla="*/ 2147483647 w 177"/>
                    <a:gd name="T73" fmla="*/ 2147483647 h 41"/>
                    <a:gd name="T74" fmla="*/ 2147483647 w 177"/>
                    <a:gd name="T75" fmla="*/ 2147483647 h 41"/>
                    <a:gd name="T76" fmla="*/ 2147483647 w 177"/>
                    <a:gd name="T77" fmla="*/ 2147483647 h 41"/>
                    <a:gd name="T78" fmla="*/ 2147483647 w 177"/>
                    <a:gd name="T79" fmla="*/ 2147483647 h 41"/>
                    <a:gd name="T80" fmla="*/ 2147483647 w 177"/>
                    <a:gd name="T81" fmla="*/ 2147483647 h 41"/>
                    <a:gd name="T82" fmla="*/ 2147483647 w 177"/>
                    <a:gd name="T83" fmla="*/ 2147483647 h 41"/>
                    <a:gd name="T84" fmla="*/ 2147483647 w 177"/>
                    <a:gd name="T85" fmla="*/ 2147483647 h 41"/>
                    <a:gd name="T86" fmla="*/ 2147483647 w 177"/>
                    <a:gd name="T87" fmla="*/ 2147483647 h 41"/>
                    <a:gd name="T88" fmla="*/ 2147483647 w 177"/>
                    <a:gd name="T89" fmla="*/ 2147483647 h 41"/>
                    <a:gd name="T90" fmla="*/ 2147483647 w 177"/>
                    <a:gd name="T91" fmla="*/ 2147483647 h 41"/>
                    <a:gd name="T92" fmla="*/ 2147483647 w 177"/>
                    <a:gd name="T93" fmla="*/ 2147483647 h 41"/>
                    <a:gd name="T94" fmla="*/ 2147483647 w 177"/>
                    <a:gd name="T95" fmla="*/ 2147483647 h 41"/>
                    <a:gd name="T96" fmla="*/ 0 w 177"/>
                    <a:gd name="T97" fmla="*/ 2147483647 h 41"/>
                    <a:gd name="T98" fmla="*/ 2147483647 w 177"/>
                    <a:gd name="T99" fmla="*/ 2147483647 h 4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7"/>
                    <a:gd name="T151" fmla="*/ 0 h 41"/>
                    <a:gd name="T152" fmla="*/ 177 w 177"/>
                    <a:gd name="T153" fmla="*/ 41 h 4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7" h="41">
                      <a:moveTo>
                        <a:pt x="2" y="16"/>
                      </a:moveTo>
                      <a:lnTo>
                        <a:pt x="2" y="15"/>
                      </a:lnTo>
                      <a:lnTo>
                        <a:pt x="4" y="14"/>
                      </a:lnTo>
                      <a:lnTo>
                        <a:pt x="6" y="12"/>
                      </a:lnTo>
                      <a:lnTo>
                        <a:pt x="10" y="11"/>
                      </a:lnTo>
                      <a:lnTo>
                        <a:pt x="12" y="10"/>
                      </a:lnTo>
                      <a:lnTo>
                        <a:pt x="13" y="10"/>
                      </a:lnTo>
                      <a:lnTo>
                        <a:pt x="16" y="8"/>
                      </a:lnTo>
                      <a:lnTo>
                        <a:pt x="20" y="7"/>
                      </a:lnTo>
                      <a:lnTo>
                        <a:pt x="23" y="6"/>
                      </a:lnTo>
                      <a:lnTo>
                        <a:pt x="27" y="6"/>
                      </a:lnTo>
                      <a:lnTo>
                        <a:pt x="32" y="5"/>
                      </a:lnTo>
                      <a:lnTo>
                        <a:pt x="69" y="41"/>
                      </a:lnTo>
                      <a:lnTo>
                        <a:pt x="38" y="3"/>
                      </a:lnTo>
                      <a:lnTo>
                        <a:pt x="41" y="2"/>
                      </a:lnTo>
                      <a:lnTo>
                        <a:pt x="44" y="2"/>
                      </a:lnTo>
                      <a:lnTo>
                        <a:pt x="47" y="2"/>
                      </a:lnTo>
                      <a:lnTo>
                        <a:pt x="50" y="1"/>
                      </a:lnTo>
                      <a:lnTo>
                        <a:pt x="52" y="1"/>
                      </a:lnTo>
                      <a:lnTo>
                        <a:pt x="55" y="1"/>
                      </a:lnTo>
                      <a:lnTo>
                        <a:pt x="59" y="1"/>
                      </a:lnTo>
                      <a:lnTo>
                        <a:pt x="62" y="0"/>
                      </a:lnTo>
                      <a:lnTo>
                        <a:pt x="66" y="0"/>
                      </a:lnTo>
                      <a:lnTo>
                        <a:pt x="69" y="0"/>
                      </a:lnTo>
                      <a:lnTo>
                        <a:pt x="73" y="0"/>
                      </a:lnTo>
                      <a:lnTo>
                        <a:pt x="77" y="0"/>
                      </a:lnTo>
                      <a:lnTo>
                        <a:pt x="81" y="0"/>
                      </a:lnTo>
                      <a:lnTo>
                        <a:pt x="85" y="0"/>
                      </a:lnTo>
                      <a:lnTo>
                        <a:pt x="89" y="0"/>
                      </a:lnTo>
                      <a:lnTo>
                        <a:pt x="94" y="0"/>
                      </a:lnTo>
                      <a:lnTo>
                        <a:pt x="98" y="0"/>
                      </a:lnTo>
                      <a:lnTo>
                        <a:pt x="103" y="0"/>
                      </a:lnTo>
                      <a:lnTo>
                        <a:pt x="108" y="1"/>
                      </a:lnTo>
                      <a:lnTo>
                        <a:pt x="112" y="1"/>
                      </a:lnTo>
                      <a:lnTo>
                        <a:pt x="117" y="1"/>
                      </a:lnTo>
                      <a:lnTo>
                        <a:pt x="123" y="2"/>
                      </a:lnTo>
                      <a:lnTo>
                        <a:pt x="128" y="2"/>
                      </a:lnTo>
                      <a:lnTo>
                        <a:pt x="133" y="2"/>
                      </a:lnTo>
                      <a:lnTo>
                        <a:pt x="139" y="4"/>
                      </a:lnTo>
                      <a:lnTo>
                        <a:pt x="145" y="4"/>
                      </a:lnTo>
                      <a:lnTo>
                        <a:pt x="151" y="5"/>
                      </a:lnTo>
                      <a:lnTo>
                        <a:pt x="157" y="6"/>
                      </a:lnTo>
                      <a:lnTo>
                        <a:pt x="164" y="7"/>
                      </a:lnTo>
                      <a:lnTo>
                        <a:pt x="169" y="8"/>
                      </a:lnTo>
                      <a:lnTo>
                        <a:pt x="177" y="10"/>
                      </a:lnTo>
                      <a:lnTo>
                        <a:pt x="175" y="26"/>
                      </a:lnTo>
                      <a:lnTo>
                        <a:pt x="174" y="26"/>
                      </a:lnTo>
                      <a:lnTo>
                        <a:pt x="171" y="25"/>
                      </a:lnTo>
                      <a:lnTo>
                        <a:pt x="169" y="25"/>
                      </a:lnTo>
                      <a:lnTo>
                        <a:pt x="165" y="24"/>
                      </a:lnTo>
                      <a:lnTo>
                        <a:pt x="163" y="24"/>
                      </a:lnTo>
                      <a:lnTo>
                        <a:pt x="158" y="23"/>
                      </a:lnTo>
                      <a:lnTo>
                        <a:pt x="153" y="23"/>
                      </a:lnTo>
                      <a:lnTo>
                        <a:pt x="147" y="22"/>
                      </a:lnTo>
                      <a:lnTo>
                        <a:pt x="143" y="22"/>
                      </a:lnTo>
                      <a:lnTo>
                        <a:pt x="140" y="21"/>
                      </a:lnTo>
                      <a:lnTo>
                        <a:pt x="137" y="21"/>
                      </a:lnTo>
                      <a:lnTo>
                        <a:pt x="133" y="20"/>
                      </a:lnTo>
                      <a:lnTo>
                        <a:pt x="131" y="20"/>
                      </a:lnTo>
                      <a:lnTo>
                        <a:pt x="127" y="20"/>
                      </a:lnTo>
                      <a:lnTo>
                        <a:pt x="124" y="20"/>
                      </a:lnTo>
                      <a:lnTo>
                        <a:pt x="121" y="19"/>
                      </a:lnTo>
                      <a:lnTo>
                        <a:pt x="117" y="19"/>
                      </a:lnTo>
                      <a:lnTo>
                        <a:pt x="114" y="19"/>
                      </a:lnTo>
                      <a:lnTo>
                        <a:pt x="110" y="19"/>
                      </a:lnTo>
                      <a:lnTo>
                        <a:pt x="108" y="19"/>
                      </a:lnTo>
                      <a:lnTo>
                        <a:pt x="104" y="19"/>
                      </a:lnTo>
                      <a:lnTo>
                        <a:pt x="100" y="19"/>
                      </a:lnTo>
                      <a:lnTo>
                        <a:pt x="96" y="19"/>
                      </a:lnTo>
                      <a:lnTo>
                        <a:pt x="92" y="18"/>
                      </a:lnTo>
                      <a:lnTo>
                        <a:pt x="89" y="18"/>
                      </a:lnTo>
                      <a:lnTo>
                        <a:pt x="85" y="18"/>
                      </a:lnTo>
                      <a:lnTo>
                        <a:pt x="82" y="18"/>
                      </a:lnTo>
                      <a:lnTo>
                        <a:pt x="78" y="18"/>
                      </a:lnTo>
                      <a:lnTo>
                        <a:pt x="74" y="18"/>
                      </a:lnTo>
                      <a:lnTo>
                        <a:pt x="70" y="18"/>
                      </a:lnTo>
                      <a:lnTo>
                        <a:pt x="67" y="18"/>
                      </a:lnTo>
                      <a:lnTo>
                        <a:pt x="63" y="18"/>
                      </a:lnTo>
                      <a:lnTo>
                        <a:pt x="60" y="19"/>
                      </a:lnTo>
                      <a:lnTo>
                        <a:pt x="56" y="19"/>
                      </a:lnTo>
                      <a:lnTo>
                        <a:pt x="52" y="19"/>
                      </a:lnTo>
                      <a:lnTo>
                        <a:pt x="49" y="20"/>
                      </a:lnTo>
                      <a:lnTo>
                        <a:pt x="46" y="20"/>
                      </a:lnTo>
                      <a:lnTo>
                        <a:pt x="42" y="20"/>
                      </a:lnTo>
                      <a:lnTo>
                        <a:pt x="38" y="21"/>
                      </a:lnTo>
                      <a:lnTo>
                        <a:pt x="35" y="22"/>
                      </a:lnTo>
                      <a:lnTo>
                        <a:pt x="32" y="22"/>
                      </a:lnTo>
                      <a:lnTo>
                        <a:pt x="29" y="23"/>
                      </a:lnTo>
                      <a:lnTo>
                        <a:pt x="26" y="24"/>
                      </a:lnTo>
                      <a:lnTo>
                        <a:pt x="23" y="24"/>
                      </a:lnTo>
                      <a:lnTo>
                        <a:pt x="19" y="25"/>
                      </a:lnTo>
                      <a:lnTo>
                        <a:pt x="16" y="26"/>
                      </a:lnTo>
                      <a:lnTo>
                        <a:pt x="13" y="27"/>
                      </a:lnTo>
                      <a:lnTo>
                        <a:pt x="11" y="28"/>
                      </a:lnTo>
                      <a:lnTo>
                        <a:pt x="9" y="29"/>
                      </a:lnTo>
                      <a:lnTo>
                        <a:pt x="4" y="30"/>
                      </a:lnTo>
                      <a:lnTo>
                        <a:pt x="0" y="34"/>
                      </a:lnTo>
                      <a:lnTo>
                        <a:pt x="2"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89" name="Freeform 106">
                  <a:extLst>
                    <a:ext uri="{FF2B5EF4-FFF2-40B4-BE49-F238E27FC236}">
                      <a16:creationId xmlns:a16="http://schemas.microsoft.com/office/drawing/2014/main" id="{C3E2E67D-9290-1EA7-0546-2ECDF319D396}"/>
                    </a:ext>
                  </a:extLst>
                </p:cNvPr>
                <p:cNvSpPr>
                  <a:spLocks/>
                </p:cNvSpPr>
                <p:nvPr/>
              </p:nvSpPr>
              <p:spPr bwMode="auto">
                <a:xfrm flipV="1">
                  <a:off x="3335" y="2494"/>
                  <a:ext cx="351" cy="73"/>
                </a:xfrm>
                <a:custGeom>
                  <a:avLst/>
                  <a:gdLst>
                    <a:gd name="T0" fmla="*/ 6 w 354"/>
                    <a:gd name="T1" fmla="*/ 74 h 71"/>
                    <a:gd name="T2" fmla="*/ 14 w 354"/>
                    <a:gd name="T3" fmla="*/ 62 h 71"/>
                    <a:gd name="T4" fmla="*/ 23 w 354"/>
                    <a:gd name="T5" fmla="*/ 52 h 71"/>
                    <a:gd name="T6" fmla="*/ 35 w 354"/>
                    <a:gd name="T7" fmla="*/ 17 h 71"/>
                    <a:gd name="T8" fmla="*/ 48 w 354"/>
                    <a:gd name="T9" fmla="*/ 14 h 71"/>
                    <a:gd name="T10" fmla="*/ 58 w 354"/>
                    <a:gd name="T11" fmla="*/ 10 h 71"/>
                    <a:gd name="T12" fmla="*/ 58 w 354"/>
                    <a:gd name="T13" fmla="*/ 8 h 71"/>
                    <a:gd name="T14" fmla="*/ 59 w 354"/>
                    <a:gd name="T15" fmla="*/ 4 h 71"/>
                    <a:gd name="T16" fmla="*/ 68 w 354"/>
                    <a:gd name="T17" fmla="*/ 4 h 71"/>
                    <a:gd name="T18" fmla="*/ 81 w 354"/>
                    <a:gd name="T19" fmla="*/ 2 h 71"/>
                    <a:gd name="T20" fmla="*/ 95 w 354"/>
                    <a:gd name="T21" fmla="*/ 2 h 71"/>
                    <a:gd name="T22" fmla="*/ 108 w 354"/>
                    <a:gd name="T23" fmla="*/ 0 h 71"/>
                    <a:gd name="T24" fmla="*/ 123 w 354"/>
                    <a:gd name="T25" fmla="*/ 0 h 71"/>
                    <a:gd name="T26" fmla="*/ 140 w 354"/>
                    <a:gd name="T27" fmla="*/ 0 h 71"/>
                    <a:gd name="T28" fmla="*/ 151 w 354"/>
                    <a:gd name="T29" fmla="*/ 2 h 71"/>
                    <a:gd name="T30" fmla="*/ 160 w 354"/>
                    <a:gd name="T31" fmla="*/ 2 h 71"/>
                    <a:gd name="T32" fmla="*/ 170 w 354"/>
                    <a:gd name="T33" fmla="*/ 2 h 71"/>
                    <a:gd name="T34" fmla="*/ 185 w 354"/>
                    <a:gd name="T35" fmla="*/ 4 h 71"/>
                    <a:gd name="T36" fmla="*/ 206 w 354"/>
                    <a:gd name="T37" fmla="*/ 6 h 71"/>
                    <a:gd name="T38" fmla="*/ 229 w 354"/>
                    <a:gd name="T39" fmla="*/ 10 h 71"/>
                    <a:gd name="T40" fmla="*/ 247 w 354"/>
                    <a:gd name="T41" fmla="*/ 12 h 71"/>
                    <a:gd name="T42" fmla="*/ 263 w 354"/>
                    <a:gd name="T43" fmla="*/ 16 h 71"/>
                    <a:gd name="T44" fmla="*/ 271 w 354"/>
                    <a:gd name="T45" fmla="*/ 130 h 71"/>
                    <a:gd name="T46" fmla="*/ 268 w 354"/>
                    <a:gd name="T47" fmla="*/ 123 h 71"/>
                    <a:gd name="T48" fmla="*/ 262 w 354"/>
                    <a:gd name="T49" fmla="*/ 123 h 71"/>
                    <a:gd name="T50" fmla="*/ 253 w 354"/>
                    <a:gd name="T51" fmla="*/ 117 h 71"/>
                    <a:gd name="T52" fmla="*/ 241 w 354"/>
                    <a:gd name="T53" fmla="*/ 111 h 71"/>
                    <a:gd name="T54" fmla="*/ 225 w 354"/>
                    <a:gd name="T55" fmla="*/ 105 h 71"/>
                    <a:gd name="T56" fmla="*/ 212 w 354"/>
                    <a:gd name="T57" fmla="*/ 99 h 71"/>
                    <a:gd name="T58" fmla="*/ 201 w 354"/>
                    <a:gd name="T59" fmla="*/ 99 h 71"/>
                    <a:gd name="T60" fmla="*/ 187 w 354"/>
                    <a:gd name="T61" fmla="*/ 93 h 71"/>
                    <a:gd name="T62" fmla="*/ 175 w 354"/>
                    <a:gd name="T63" fmla="*/ 88 h 71"/>
                    <a:gd name="T64" fmla="*/ 169 w 354"/>
                    <a:gd name="T65" fmla="*/ 88 h 71"/>
                    <a:gd name="T66" fmla="*/ 162 w 354"/>
                    <a:gd name="T67" fmla="*/ 88 h 71"/>
                    <a:gd name="T68" fmla="*/ 154 w 354"/>
                    <a:gd name="T69" fmla="*/ 88 h 71"/>
                    <a:gd name="T70" fmla="*/ 147 w 354"/>
                    <a:gd name="T71" fmla="*/ 88 h 71"/>
                    <a:gd name="T72" fmla="*/ 135 w 354"/>
                    <a:gd name="T73" fmla="*/ 88 h 71"/>
                    <a:gd name="T74" fmla="*/ 119 w 354"/>
                    <a:gd name="T75" fmla="*/ 88 h 71"/>
                    <a:gd name="T76" fmla="*/ 104 w 354"/>
                    <a:gd name="T77" fmla="*/ 88 h 71"/>
                    <a:gd name="T78" fmla="*/ 89 w 354"/>
                    <a:gd name="T79" fmla="*/ 88 h 71"/>
                    <a:gd name="T80" fmla="*/ 76 w 354"/>
                    <a:gd name="T81" fmla="*/ 93 h 71"/>
                    <a:gd name="T82" fmla="*/ 62 w 354"/>
                    <a:gd name="T83" fmla="*/ 99 h 71"/>
                    <a:gd name="T84" fmla="*/ 58 w 354"/>
                    <a:gd name="T85" fmla="*/ 105 h 71"/>
                    <a:gd name="T86" fmla="*/ 58 w 354"/>
                    <a:gd name="T87" fmla="*/ 111 h 71"/>
                    <a:gd name="T88" fmla="*/ 54 w 354"/>
                    <a:gd name="T89" fmla="*/ 117 h 71"/>
                    <a:gd name="T90" fmla="*/ 40 w 354"/>
                    <a:gd name="T91" fmla="*/ 130 h 71"/>
                    <a:gd name="T92" fmla="*/ 27 w 354"/>
                    <a:gd name="T93" fmla="*/ 137 h 71"/>
                    <a:gd name="T94" fmla="*/ 19 w 354"/>
                    <a:gd name="T95" fmla="*/ 141 h 71"/>
                    <a:gd name="T96" fmla="*/ 0 w 354"/>
                    <a:gd name="T97" fmla="*/ 166 h 71"/>
                    <a:gd name="T98" fmla="*/ 6 w 354"/>
                    <a:gd name="T99" fmla="*/ 74 h 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54"/>
                    <a:gd name="T151" fmla="*/ 0 h 71"/>
                    <a:gd name="T152" fmla="*/ 354 w 354"/>
                    <a:gd name="T153" fmla="*/ 71 h 7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54" h="71">
                      <a:moveTo>
                        <a:pt x="6" y="33"/>
                      </a:moveTo>
                      <a:lnTo>
                        <a:pt x="6" y="33"/>
                      </a:lnTo>
                      <a:lnTo>
                        <a:pt x="10" y="29"/>
                      </a:lnTo>
                      <a:lnTo>
                        <a:pt x="14" y="27"/>
                      </a:lnTo>
                      <a:lnTo>
                        <a:pt x="21" y="23"/>
                      </a:lnTo>
                      <a:lnTo>
                        <a:pt x="23" y="21"/>
                      </a:lnTo>
                      <a:lnTo>
                        <a:pt x="29" y="19"/>
                      </a:lnTo>
                      <a:lnTo>
                        <a:pt x="35" y="17"/>
                      </a:lnTo>
                      <a:lnTo>
                        <a:pt x="42" y="16"/>
                      </a:lnTo>
                      <a:lnTo>
                        <a:pt x="48" y="14"/>
                      </a:lnTo>
                      <a:lnTo>
                        <a:pt x="55" y="12"/>
                      </a:lnTo>
                      <a:lnTo>
                        <a:pt x="63" y="10"/>
                      </a:lnTo>
                      <a:lnTo>
                        <a:pt x="74" y="10"/>
                      </a:lnTo>
                      <a:lnTo>
                        <a:pt x="78" y="8"/>
                      </a:lnTo>
                      <a:lnTo>
                        <a:pt x="84" y="6"/>
                      </a:lnTo>
                      <a:lnTo>
                        <a:pt x="90" y="4"/>
                      </a:lnTo>
                      <a:lnTo>
                        <a:pt x="95" y="4"/>
                      </a:lnTo>
                      <a:lnTo>
                        <a:pt x="99" y="4"/>
                      </a:lnTo>
                      <a:lnTo>
                        <a:pt x="107" y="2"/>
                      </a:lnTo>
                      <a:lnTo>
                        <a:pt x="112" y="2"/>
                      </a:lnTo>
                      <a:lnTo>
                        <a:pt x="120" y="2"/>
                      </a:lnTo>
                      <a:lnTo>
                        <a:pt x="126" y="2"/>
                      </a:lnTo>
                      <a:lnTo>
                        <a:pt x="131" y="2"/>
                      </a:lnTo>
                      <a:lnTo>
                        <a:pt x="139" y="0"/>
                      </a:lnTo>
                      <a:lnTo>
                        <a:pt x="147" y="0"/>
                      </a:lnTo>
                      <a:lnTo>
                        <a:pt x="154" y="0"/>
                      </a:lnTo>
                      <a:lnTo>
                        <a:pt x="164" y="0"/>
                      </a:lnTo>
                      <a:lnTo>
                        <a:pt x="171" y="0"/>
                      </a:lnTo>
                      <a:lnTo>
                        <a:pt x="181" y="2"/>
                      </a:lnTo>
                      <a:lnTo>
                        <a:pt x="188" y="2"/>
                      </a:lnTo>
                      <a:lnTo>
                        <a:pt x="198" y="2"/>
                      </a:lnTo>
                      <a:lnTo>
                        <a:pt x="206" y="2"/>
                      </a:lnTo>
                      <a:lnTo>
                        <a:pt x="217" y="2"/>
                      </a:lnTo>
                      <a:lnTo>
                        <a:pt x="226" y="2"/>
                      </a:lnTo>
                      <a:lnTo>
                        <a:pt x="236" y="4"/>
                      </a:lnTo>
                      <a:lnTo>
                        <a:pt x="247" y="4"/>
                      </a:lnTo>
                      <a:lnTo>
                        <a:pt x="257" y="6"/>
                      </a:lnTo>
                      <a:lnTo>
                        <a:pt x="268" y="6"/>
                      </a:lnTo>
                      <a:lnTo>
                        <a:pt x="280" y="8"/>
                      </a:lnTo>
                      <a:lnTo>
                        <a:pt x="291" y="10"/>
                      </a:lnTo>
                      <a:lnTo>
                        <a:pt x="302" y="12"/>
                      </a:lnTo>
                      <a:lnTo>
                        <a:pt x="316" y="12"/>
                      </a:lnTo>
                      <a:lnTo>
                        <a:pt x="327" y="14"/>
                      </a:lnTo>
                      <a:lnTo>
                        <a:pt x="340" y="16"/>
                      </a:lnTo>
                      <a:lnTo>
                        <a:pt x="354" y="19"/>
                      </a:lnTo>
                      <a:lnTo>
                        <a:pt x="352" y="54"/>
                      </a:lnTo>
                      <a:lnTo>
                        <a:pt x="350" y="52"/>
                      </a:lnTo>
                      <a:lnTo>
                        <a:pt x="348" y="52"/>
                      </a:lnTo>
                      <a:lnTo>
                        <a:pt x="344" y="52"/>
                      </a:lnTo>
                      <a:lnTo>
                        <a:pt x="339" y="52"/>
                      </a:lnTo>
                      <a:lnTo>
                        <a:pt x="333" y="50"/>
                      </a:lnTo>
                      <a:lnTo>
                        <a:pt x="325" y="50"/>
                      </a:lnTo>
                      <a:lnTo>
                        <a:pt x="316" y="48"/>
                      </a:lnTo>
                      <a:lnTo>
                        <a:pt x="308" y="48"/>
                      </a:lnTo>
                      <a:lnTo>
                        <a:pt x="297" y="46"/>
                      </a:lnTo>
                      <a:lnTo>
                        <a:pt x="287" y="46"/>
                      </a:lnTo>
                      <a:lnTo>
                        <a:pt x="280" y="44"/>
                      </a:lnTo>
                      <a:lnTo>
                        <a:pt x="274" y="44"/>
                      </a:lnTo>
                      <a:lnTo>
                        <a:pt x="268" y="44"/>
                      </a:lnTo>
                      <a:lnTo>
                        <a:pt x="263" y="44"/>
                      </a:lnTo>
                      <a:lnTo>
                        <a:pt x="255" y="42"/>
                      </a:lnTo>
                      <a:lnTo>
                        <a:pt x="249" y="42"/>
                      </a:lnTo>
                      <a:lnTo>
                        <a:pt x="242" y="40"/>
                      </a:lnTo>
                      <a:lnTo>
                        <a:pt x="236" y="40"/>
                      </a:lnTo>
                      <a:lnTo>
                        <a:pt x="228" y="40"/>
                      </a:lnTo>
                      <a:lnTo>
                        <a:pt x="223" y="40"/>
                      </a:lnTo>
                      <a:lnTo>
                        <a:pt x="215" y="40"/>
                      </a:lnTo>
                      <a:lnTo>
                        <a:pt x="209" y="40"/>
                      </a:lnTo>
                      <a:lnTo>
                        <a:pt x="202" y="40"/>
                      </a:lnTo>
                      <a:lnTo>
                        <a:pt x="194" y="40"/>
                      </a:lnTo>
                      <a:lnTo>
                        <a:pt x="187" y="40"/>
                      </a:lnTo>
                      <a:lnTo>
                        <a:pt x="179" y="40"/>
                      </a:lnTo>
                      <a:lnTo>
                        <a:pt x="171" y="40"/>
                      </a:lnTo>
                      <a:lnTo>
                        <a:pt x="166" y="40"/>
                      </a:lnTo>
                      <a:lnTo>
                        <a:pt x="156" y="40"/>
                      </a:lnTo>
                      <a:lnTo>
                        <a:pt x="150" y="40"/>
                      </a:lnTo>
                      <a:lnTo>
                        <a:pt x="143" y="40"/>
                      </a:lnTo>
                      <a:lnTo>
                        <a:pt x="135" y="40"/>
                      </a:lnTo>
                      <a:lnTo>
                        <a:pt x="128" y="40"/>
                      </a:lnTo>
                      <a:lnTo>
                        <a:pt x="120" y="40"/>
                      </a:lnTo>
                      <a:lnTo>
                        <a:pt x="114" y="40"/>
                      </a:lnTo>
                      <a:lnTo>
                        <a:pt x="107" y="42"/>
                      </a:lnTo>
                      <a:lnTo>
                        <a:pt x="99" y="44"/>
                      </a:lnTo>
                      <a:lnTo>
                        <a:pt x="93" y="44"/>
                      </a:lnTo>
                      <a:lnTo>
                        <a:pt x="86" y="44"/>
                      </a:lnTo>
                      <a:lnTo>
                        <a:pt x="78" y="46"/>
                      </a:lnTo>
                      <a:lnTo>
                        <a:pt x="71" y="46"/>
                      </a:lnTo>
                      <a:lnTo>
                        <a:pt x="65" y="48"/>
                      </a:lnTo>
                      <a:lnTo>
                        <a:pt x="59" y="48"/>
                      </a:lnTo>
                      <a:lnTo>
                        <a:pt x="54" y="50"/>
                      </a:lnTo>
                      <a:lnTo>
                        <a:pt x="46" y="52"/>
                      </a:lnTo>
                      <a:lnTo>
                        <a:pt x="40" y="54"/>
                      </a:lnTo>
                      <a:lnTo>
                        <a:pt x="35" y="54"/>
                      </a:lnTo>
                      <a:lnTo>
                        <a:pt x="27" y="57"/>
                      </a:lnTo>
                      <a:lnTo>
                        <a:pt x="23" y="57"/>
                      </a:lnTo>
                      <a:lnTo>
                        <a:pt x="19" y="59"/>
                      </a:lnTo>
                      <a:lnTo>
                        <a:pt x="8" y="63"/>
                      </a:lnTo>
                      <a:lnTo>
                        <a:pt x="0" y="71"/>
                      </a:lnTo>
                      <a:lnTo>
                        <a:pt x="6"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90" name="Freeform 107">
                  <a:extLst>
                    <a:ext uri="{FF2B5EF4-FFF2-40B4-BE49-F238E27FC236}">
                      <a16:creationId xmlns:a16="http://schemas.microsoft.com/office/drawing/2014/main" id="{8B03C312-FE4A-4CAD-9C1C-336433FD2FE2}"/>
                    </a:ext>
                  </a:extLst>
                </p:cNvPr>
                <p:cNvSpPr>
                  <a:spLocks/>
                </p:cNvSpPr>
                <p:nvPr/>
              </p:nvSpPr>
              <p:spPr bwMode="auto">
                <a:xfrm>
                  <a:off x="3506" y="1382"/>
                  <a:ext cx="142" cy="2244"/>
                </a:xfrm>
                <a:custGeom>
                  <a:avLst/>
                  <a:gdLst>
                    <a:gd name="T0" fmla="*/ 0 w 141"/>
                    <a:gd name="T1" fmla="*/ 6 h 2174"/>
                    <a:gd name="T2" fmla="*/ 2 w 141"/>
                    <a:gd name="T3" fmla="*/ 57 h 2174"/>
                    <a:gd name="T4" fmla="*/ 2 w 141"/>
                    <a:gd name="T5" fmla="*/ 125 h 2174"/>
                    <a:gd name="T6" fmla="*/ 6 w 141"/>
                    <a:gd name="T7" fmla="*/ 203 h 2174"/>
                    <a:gd name="T8" fmla="*/ 9 w 141"/>
                    <a:gd name="T9" fmla="*/ 311 h 2174"/>
                    <a:gd name="T10" fmla="*/ 11 w 141"/>
                    <a:gd name="T11" fmla="*/ 422 h 2174"/>
                    <a:gd name="T12" fmla="*/ 15 w 141"/>
                    <a:gd name="T13" fmla="*/ 553 h 2174"/>
                    <a:gd name="T14" fmla="*/ 17 w 141"/>
                    <a:gd name="T15" fmla="*/ 697 h 2174"/>
                    <a:gd name="T16" fmla="*/ 23 w 141"/>
                    <a:gd name="T17" fmla="*/ 856 h 2174"/>
                    <a:gd name="T18" fmla="*/ 27 w 141"/>
                    <a:gd name="T19" fmla="*/ 1019 h 2174"/>
                    <a:gd name="T20" fmla="*/ 28 w 141"/>
                    <a:gd name="T21" fmla="*/ 1190 h 2174"/>
                    <a:gd name="T22" fmla="*/ 32 w 141"/>
                    <a:gd name="T23" fmla="*/ 1370 h 2174"/>
                    <a:gd name="T24" fmla="*/ 34 w 141"/>
                    <a:gd name="T25" fmla="*/ 1556 h 2174"/>
                    <a:gd name="T26" fmla="*/ 38 w 141"/>
                    <a:gd name="T27" fmla="*/ 1743 h 2174"/>
                    <a:gd name="T28" fmla="*/ 40 w 141"/>
                    <a:gd name="T29" fmla="*/ 1928 h 2174"/>
                    <a:gd name="T30" fmla="*/ 40 w 141"/>
                    <a:gd name="T31" fmla="*/ 2120 h 2174"/>
                    <a:gd name="T32" fmla="*/ 40 w 141"/>
                    <a:gd name="T33" fmla="*/ 2317 h 2174"/>
                    <a:gd name="T34" fmla="*/ 40 w 141"/>
                    <a:gd name="T35" fmla="*/ 2496 h 2174"/>
                    <a:gd name="T36" fmla="*/ 38 w 141"/>
                    <a:gd name="T37" fmla="*/ 2680 h 2174"/>
                    <a:gd name="T38" fmla="*/ 34 w 141"/>
                    <a:gd name="T39" fmla="*/ 2855 h 2174"/>
                    <a:gd name="T40" fmla="*/ 32 w 141"/>
                    <a:gd name="T41" fmla="*/ 3023 h 2174"/>
                    <a:gd name="T42" fmla="*/ 172 w 141"/>
                    <a:gd name="T43" fmla="*/ 5781 h 2174"/>
                    <a:gd name="T44" fmla="*/ 170 w 141"/>
                    <a:gd name="T45" fmla="*/ 5730 h 2174"/>
                    <a:gd name="T46" fmla="*/ 166 w 141"/>
                    <a:gd name="T47" fmla="*/ 5676 h 2174"/>
                    <a:gd name="T48" fmla="*/ 166 w 141"/>
                    <a:gd name="T49" fmla="*/ 5625 h 2174"/>
                    <a:gd name="T50" fmla="*/ 162 w 141"/>
                    <a:gd name="T51" fmla="*/ 5547 h 2174"/>
                    <a:gd name="T52" fmla="*/ 158 w 141"/>
                    <a:gd name="T53" fmla="*/ 5458 h 2174"/>
                    <a:gd name="T54" fmla="*/ 154 w 141"/>
                    <a:gd name="T55" fmla="*/ 5364 h 2174"/>
                    <a:gd name="T56" fmla="*/ 151 w 141"/>
                    <a:gd name="T57" fmla="*/ 5256 h 2174"/>
                    <a:gd name="T58" fmla="*/ 147 w 141"/>
                    <a:gd name="T59" fmla="*/ 5139 h 2174"/>
                    <a:gd name="T60" fmla="*/ 145 w 141"/>
                    <a:gd name="T61" fmla="*/ 5001 h 2174"/>
                    <a:gd name="T62" fmla="*/ 139 w 141"/>
                    <a:gd name="T63" fmla="*/ 4861 h 2174"/>
                    <a:gd name="T64" fmla="*/ 135 w 141"/>
                    <a:gd name="T65" fmla="*/ 4709 h 2174"/>
                    <a:gd name="T66" fmla="*/ 132 w 141"/>
                    <a:gd name="T67" fmla="*/ 4545 h 2174"/>
                    <a:gd name="T68" fmla="*/ 126 w 141"/>
                    <a:gd name="T69" fmla="*/ 4374 h 2174"/>
                    <a:gd name="T70" fmla="*/ 122 w 141"/>
                    <a:gd name="T71" fmla="*/ 4199 h 2174"/>
                    <a:gd name="T72" fmla="*/ 118 w 141"/>
                    <a:gd name="T73" fmla="*/ 4010 h 2174"/>
                    <a:gd name="T74" fmla="*/ 113 w 141"/>
                    <a:gd name="T75" fmla="*/ 3811 h 2174"/>
                    <a:gd name="T76" fmla="*/ 111 w 141"/>
                    <a:gd name="T77" fmla="*/ 3616 h 2174"/>
                    <a:gd name="T78" fmla="*/ 107 w 141"/>
                    <a:gd name="T79" fmla="*/ 3405 h 2174"/>
                    <a:gd name="T80" fmla="*/ 103 w 141"/>
                    <a:gd name="T81" fmla="*/ 3187 h 2174"/>
                    <a:gd name="T82" fmla="*/ 70 w 141"/>
                    <a:gd name="T83" fmla="*/ 3042 h 2174"/>
                    <a:gd name="T84" fmla="*/ 70 w 141"/>
                    <a:gd name="T85" fmla="*/ 2990 h 2174"/>
                    <a:gd name="T86" fmla="*/ 70 w 141"/>
                    <a:gd name="T87" fmla="*/ 2943 h 2174"/>
                    <a:gd name="T88" fmla="*/ 70 w 141"/>
                    <a:gd name="T89" fmla="*/ 2882 h 2174"/>
                    <a:gd name="T90" fmla="*/ 103 w 141"/>
                    <a:gd name="T91" fmla="*/ 2806 h 2174"/>
                    <a:gd name="T92" fmla="*/ 103 w 141"/>
                    <a:gd name="T93" fmla="*/ 2721 h 2174"/>
                    <a:gd name="T94" fmla="*/ 103 w 141"/>
                    <a:gd name="T95" fmla="*/ 2621 h 2174"/>
                    <a:gd name="T96" fmla="*/ 105 w 141"/>
                    <a:gd name="T97" fmla="*/ 2505 h 2174"/>
                    <a:gd name="T98" fmla="*/ 105 w 141"/>
                    <a:gd name="T99" fmla="*/ 2382 h 2174"/>
                    <a:gd name="T100" fmla="*/ 105 w 141"/>
                    <a:gd name="T101" fmla="*/ 2246 h 2174"/>
                    <a:gd name="T102" fmla="*/ 70 w 141"/>
                    <a:gd name="T103" fmla="*/ 2089 h 2174"/>
                    <a:gd name="T104" fmla="*/ 70 w 141"/>
                    <a:gd name="T105" fmla="*/ 1920 h 2174"/>
                    <a:gd name="T106" fmla="*/ 68 w 141"/>
                    <a:gd name="T107" fmla="*/ 1743 h 2174"/>
                    <a:gd name="T108" fmla="*/ 66 w 141"/>
                    <a:gd name="T109" fmla="*/ 1556 h 2174"/>
                    <a:gd name="T110" fmla="*/ 65 w 141"/>
                    <a:gd name="T111" fmla="*/ 1355 h 2174"/>
                    <a:gd name="T112" fmla="*/ 61 w 141"/>
                    <a:gd name="T113" fmla="*/ 1152 h 2174"/>
                    <a:gd name="T114" fmla="*/ 55 w 141"/>
                    <a:gd name="T115" fmla="*/ 919 h 2174"/>
                    <a:gd name="T116" fmla="*/ 53 w 141"/>
                    <a:gd name="T117" fmla="*/ 691 h 2174"/>
                    <a:gd name="T118" fmla="*/ 46 w 141"/>
                    <a:gd name="T119" fmla="*/ 448 h 2174"/>
                    <a:gd name="T120" fmla="*/ 40 w 141"/>
                    <a:gd name="T121" fmla="*/ 191 h 2174"/>
                    <a:gd name="T122" fmla="*/ 0 w 141"/>
                    <a:gd name="T123" fmla="*/ 0 h 217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1"/>
                    <a:gd name="T187" fmla="*/ 0 h 2174"/>
                    <a:gd name="T188" fmla="*/ 141 w 141"/>
                    <a:gd name="T189" fmla="*/ 2174 h 217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1" h="2174">
                      <a:moveTo>
                        <a:pt x="0" y="0"/>
                      </a:moveTo>
                      <a:lnTo>
                        <a:pt x="0" y="0"/>
                      </a:lnTo>
                      <a:lnTo>
                        <a:pt x="0" y="6"/>
                      </a:lnTo>
                      <a:lnTo>
                        <a:pt x="0" y="10"/>
                      </a:lnTo>
                      <a:lnTo>
                        <a:pt x="0" y="15"/>
                      </a:lnTo>
                      <a:lnTo>
                        <a:pt x="2" y="21"/>
                      </a:lnTo>
                      <a:lnTo>
                        <a:pt x="2" y="29"/>
                      </a:lnTo>
                      <a:lnTo>
                        <a:pt x="2" y="36"/>
                      </a:lnTo>
                      <a:lnTo>
                        <a:pt x="2" y="46"/>
                      </a:lnTo>
                      <a:lnTo>
                        <a:pt x="4" y="55"/>
                      </a:lnTo>
                      <a:lnTo>
                        <a:pt x="4" y="65"/>
                      </a:lnTo>
                      <a:lnTo>
                        <a:pt x="6" y="76"/>
                      </a:lnTo>
                      <a:lnTo>
                        <a:pt x="6" y="88"/>
                      </a:lnTo>
                      <a:lnTo>
                        <a:pt x="8" y="101"/>
                      </a:lnTo>
                      <a:lnTo>
                        <a:pt x="9" y="116"/>
                      </a:lnTo>
                      <a:lnTo>
                        <a:pt x="9" y="128"/>
                      </a:lnTo>
                      <a:lnTo>
                        <a:pt x="9" y="143"/>
                      </a:lnTo>
                      <a:lnTo>
                        <a:pt x="11" y="158"/>
                      </a:lnTo>
                      <a:lnTo>
                        <a:pt x="13" y="173"/>
                      </a:lnTo>
                      <a:lnTo>
                        <a:pt x="13" y="190"/>
                      </a:lnTo>
                      <a:lnTo>
                        <a:pt x="15" y="207"/>
                      </a:lnTo>
                      <a:lnTo>
                        <a:pt x="15" y="225"/>
                      </a:lnTo>
                      <a:lnTo>
                        <a:pt x="17" y="244"/>
                      </a:lnTo>
                      <a:lnTo>
                        <a:pt x="17" y="261"/>
                      </a:lnTo>
                      <a:lnTo>
                        <a:pt x="19" y="280"/>
                      </a:lnTo>
                      <a:lnTo>
                        <a:pt x="21" y="299"/>
                      </a:lnTo>
                      <a:lnTo>
                        <a:pt x="23" y="320"/>
                      </a:lnTo>
                      <a:lnTo>
                        <a:pt x="23" y="339"/>
                      </a:lnTo>
                      <a:lnTo>
                        <a:pt x="25" y="360"/>
                      </a:lnTo>
                      <a:lnTo>
                        <a:pt x="27" y="382"/>
                      </a:lnTo>
                      <a:lnTo>
                        <a:pt x="28" y="403"/>
                      </a:lnTo>
                      <a:lnTo>
                        <a:pt x="28" y="424"/>
                      </a:lnTo>
                      <a:lnTo>
                        <a:pt x="28" y="445"/>
                      </a:lnTo>
                      <a:lnTo>
                        <a:pt x="30" y="468"/>
                      </a:lnTo>
                      <a:lnTo>
                        <a:pt x="30" y="491"/>
                      </a:lnTo>
                      <a:lnTo>
                        <a:pt x="32" y="514"/>
                      </a:lnTo>
                      <a:lnTo>
                        <a:pt x="32" y="536"/>
                      </a:lnTo>
                      <a:lnTo>
                        <a:pt x="34" y="559"/>
                      </a:lnTo>
                      <a:lnTo>
                        <a:pt x="34" y="584"/>
                      </a:lnTo>
                      <a:lnTo>
                        <a:pt x="34" y="605"/>
                      </a:lnTo>
                      <a:lnTo>
                        <a:pt x="36" y="630"/>
                      </a:lnTo>
                      <a:lnTo>
                        <a:pt x="38" y="652"/>
                      </a:lnTo>
                      <a:lnTo>
                        <a:pt x="38" y="677"/>
                      </a:lnTo>
                      <a:lnTo>
                        <a:pt x="38" y="700"/>
                      </a:lnTo>
                      <a:lnTo>
                        <a:pt x="40" y="723"/>
                      </a:lnTo>
                      <a:lnTo>
                        <a:pt x="40" y="747"/>
                      </a:lnTo>
                      <a:lnTo>
                        <a:pt x="40" y="772"/>
                      </a:lnTo>
                      <a:lnTo>
                        <a:pt x="40" y="795"/>
                      </a:lnTo>
                      <a:lnTo>
                        <a:pt x="40" y="818"/>
                      </a:lnTo>
                      <a:lnTo>
                        <a:pt x="40" y="843"/>
                      </a:lnTo>
                      <a:lnTo>
                        <a:pt x="40" y="865"/>
                      </a:lnTo>
                      <a:lnTo>
                        <a:pt x="40" y="888"/>
                      </a:lnTo>
                      <a:lnTo>
                        <a:pt x="40" y="913"/>
                      </a:lnTo>
                      <a:lnTo>
                        <a:pt x="40" y="936"/>
                      </a:lnTo>
                      <a:lnTo>
                        <a:pt x="40" y="959"/>
                      </a:lnTo>
                      <a:lnTo>
                        <a:pt x="38" y="981"/>
                      </a:lnTo>
                      <a:lnTo>
                        <a:pt x="38" y="1004"/>
                      </a:lnTo>
                      <a:lnTo>
                        <a:pt x="36" y="1025"/>
                      </a:lnTo>
                      <a:lnTo>
                        <a:pt x="36" y="1048"/>
                      </a:lnTo>
                      <a:lnTo>
                        <a:pt x="34" y="1069"/>
                      </a:lnTo>
                      <a:lnTo>
                        <a:pt x="34" y="1090"/>
                      </a:lnTo>
                      <a:lnTo>
                        <a:pt x="32" y="1111"/>
                      </a:lnTo>
                      <a:lnTo>
                        <a:pt x="32" y="1132"/>
                      </a:lnTo>
                      <a:lnTo>
                        <a:pt x="91" y="2174"/>
                      </a:lnTo>
                      <a:lnTo>
                        <a:pt x="141" y="2166"/>
                      </a:lnTo>
                      <a:lnTo>
                        <a:pt x="141" y="2164"/>
                      </a:lnTo>
                      <a:lnTo>
                        <a:pt x="141" y="2160"/>
                      </a:lnTo>
                      <a:lnTo>
                        <a:pt x="139" y="2153"/>
                      </a:lnTo>
                      <a:lnTo>
                        <a:pt x="139" y="2145"/>
                      </a:lnTo>
                      <a:lnTo>
                        <a:pt x="137" y="2139"/>
                      </a:lnTo>
                      <a:lnTo>
                        <a:pt x="137" y="2134"/>
                      </a:lnTo>
                      <a:lnTo>
                        <a:pt x="135" y="2126"/>
                      </a:lnTo>
                      <a:lnTo>
                        <a:pt x="135" y="2120"/>
                      </a:lnTo>
                      <a:lnTo>
                        <a:pt x="135" y="2113"/>
                      </a:lnTo>
                      <a:lnTo>
                        <a:pt x="135" y="2105"/>
                      </a:lnTo>
                      <a:lnTo>
                        <a:pt x="133" y="2098"/>
                      </a:lnTo>
                      <a:lnTo>
                        <a:pt x="133" y="2088"/>
                      </a:lnTo>
                      <a:lnTo>
                        <a:pt x="131" y="2077"/>
                      </a:lnTo>
                      <a:lnTo>
                        <a:pt x="129" y="2067"/>
                      </a:lnTo>
                      <a:lnTo>
                        <a:pt x="129" y="2056"/>
                      </a:lnTo>
                      <a:lnTo>
                        <a:pt x="127" y="2044"/>
                      </a:lnTo>
                      <a:lnTo>
                        <a:pt x="125" y="2033"/>
                      </a:lnTo>
                      <a:lnTo>
                        <a:pt x="125" y="2021"/>
                      </a:lnTo>
                      <a:lnTo>
                        <a:pt x="123" y="2008"/>
                      </a:lnTo>
                      <a:lnTo>
                        <a:pt x="123" y="1997"/>
                      </a:lnTo>
                      <a:lnTo>
                        <a:pt x="122" y="1982"/>
                      </a:lnTo>
                      <a:lnTo>
                        <a:pt x="120" y="1968"/>
                      </a:lnTo>
                      <a:lnTo>
                        <a:pt x="120" y="1953"/>
                      </a:lnTo>
                      <a:lnTo>
                        <a:pt x="118" y="1940"/>
                      </a:lnTo>
                      <a:lnTo>
                        <a:pt x="116" y="1923"/>
                      </a:lnTo>
                      <a:lnTo>
                        <a:pt x="116" y="1907"/>
                      </a:lnTo>
                      <a:lnTo>
                        <a:pt x="114" y="1890"/>
                      </a:lnTo>
                      <a:lnTo>
                        <a:pt x="114" y="1875"/>
                      </a:lnTo>
                      <a:lnTo>
                        <a:pt x="112" y="1856"/>
                      </a:lnTo>
                      <a:lnTo>
                        <a:pt x="112" y="1839"/>
                      </a:lnTo>
                      <a:lnTo>
                        <a:pt x="108" y="1820"/>
                      </a:lnTo>
                      <a:lnTo>
                        <a:pt x="108" y="1801"/>
                      </a:lnTo>
                      <a:lnTo>
                        <a:pt x="106" y="1782"/>
                      </a:lnTo>
                      <a:lnTo>
                        <a:pt x="104" y="1763"/>
                      </a:lnTo>
                      <a:lnTo>
                        <a:pt x="103" y="1744"/>
                      </a:lnTo>
                      <a:lnTo>
                        <a:pt x="103" y="1725"/>
                      </a:lnTo>
                      <a:lnTo>
                        <a:pt x="101" y="1702"/>
                      </a:lnTo>
                      <a:lnTo>
                        <a:pt x="99" y="1681"/>
                      </a:lnTo>
                      <a:lnTo>
                        <a:pt x="97" y="1660"/>
                      </a:lnTo>
                      <a:lnTo>
                        <a:pt x="95" y="1639"/>
                      </a:lnTo>
                      <a:lnTo>
                        <a:pt x="93" y="1616"/>
                      </a:lnTo>
                      <a:lnTo>
                        <a:pt x="93" y="1596"/>
                      </a:lnTo>
                      <a:lnTo>
                        <a:pt x="91" y="1573"/>
                      </a:lnTo>
                      <a:lnTo>
                        <a:pt x="91" y="1550"/>
                      </a:lnTo>
                      <a:lnTo>
                        <a:pt x="89" y="1525"/>
                      </a:lnTo>
                      <a:lnTo>
                        <a:pt x="87" y="1502"/>
                      </a:lnTo>
                      <a:lnTo>
                        <a:pt x="85" y="1478"/>
                      </a:lnTo>
                      <a:lnTo>
                        <a:pt x="85" y="1453"/>
                      </a:lnTo>
                      <a:lnTo>
                        <a:pt x="82" y="1428"/>
                      </a:lnTo>
                      <a:lnTo>
                        <a:pt x="82" y="1403"/>
                      </a:lnTo>
                      <a:lnTo>
                        <a:pt x="80" y="1379"/>
                      </a:lnTo>
                      <a:lnTo>
                        <a:pt x="80" y="1354"/>
                      </a:lnTo>
                      <a:lnTo>
                        <a:pt x="78" y="1327"/>
                      </a:lnTo>
                      <a:lnTo>
                        <a:pt x="76" y="1301"/>
                      </a:lnTo>
                      <a:lnTo>
                        <a:pt x="76" y="1274"/>
                      </a:lnTo>
                      <a:lnTo>
                        <a:pt x="74" y="1248"/>
                      </a:lnTo>
                      <a:lnTo>
                        <a:pt x="72" y="1221"/>
                      </a:lnTo>
                      <a:lnTo>
                        <a:pt x="72" y="1194"/>
                      </a:lnTo>
                      <a:lnTo>
                        <a:pt x="70" y="1168"/>
                      </a:lnTo>
                      <a:lnTo>
                        <a:pt x="70" y="1141"/>
                      </a:lnTo>
                      <a:lnTo>
                        <a:pt x="70" y="1139"/>
                      </a:lnTo>
                      <a:lnTo>
                        <a:pt x="70" y="1133"/>
                      </a:lnTo>
                      <a:lnTo>
                        <a:pt x="70" y="1128"/>
                      </a:lnTo>
                      <a:lnTo>
                        <a:pt x="70" y="1120"/>
                      </a:lnTo>
                      <a:lnTo>
                        <a:pt x="70" y="1114"/>
                      </a:lnTo>
                      <a:lnTo>
                        <a:pt x="70" y="1109"/>
                      </a:lnTo>
                      <a:lnTo>
                        <a:pt x="70" y="1101"/>
                      </a:lnTo>
                      <a:lnTo>
                        <a:pt x="70" y="1095"/>
                      </a:lnTo>
                      <a:lnTo>
                        <a:pt x="70" y="1086"/>
                      </a:lnTo>
                      <a:lnTo>
                        <a:pt x="70" y="1080"/>
                      </a:lnTo>
                      <a:lnTo>
                        <a:pt x="70" y="1071"/>
                      </a:lnTo>
                      <a:lnTo>
                        <a:pt x="72" y="1063"/>
                      </a:lnTo>
                      <a:lnTo>
                        <a:pt x="72" y="1050"/>
                      </a:lnTo>
                      <a:lnTo>
                        <a:pt x="72" y="1040"/>
                      </a:lnTo>
                      <a:lnTo>
                        <a:pt x="72" y="1029"/>
                      </a:lnTo>
                      <a:lnTo>
                        <a:pt x="72" y="1019"/>
                      </a:lnTo>
                      <a:lnTo>
                        <a:pt x="72" y="1006"/>
                      </a:lnTo>
                      <a:lnTo>
                        <a:pt x="72" y="995"/>
                      </a:lnTo>
                      <a:lnTo>
                        <a:pt x="72" y="981"/>
                      </a:lnTo>
                      <a:lnTo>
                        <a:pt x="74" y="968"/>
                      </a:lnTo>
                      <a:lnTo>
                        <a:pt x="74" y="951"/>
                      </a:lnTo>
                      <a:lnTo>
                        <a:pt x="74" y="938"/>
                      </a:lnTo>
                      <a:lnTo>
                        <a:pt x="74" y="922"/>
                      </a:lnTo>
                      <a:lnTo>
                        <a:pt x="74" y="907"/>
                      </a:lnTo>
                      <a:lnTo>
                        <a:pt x="74" y="890"/>
                      </a:lnTo>
                      <a:lnTo>
                        <a:pt x="74" y="873"/>
                      </a:lnTo>
                      <a:lnTo>
                        <a:pt x="74" y="856"/>
                      </a:lnTo>
                      <a:lnTo>
                        <a:pt x="74" y="839"/>
                      </a:lnTo>
                      <a:lnTo>
                        <a:pt x="72" y="820"/>
                      </a:lnTo>
                      <a:lnTo>
                        <a:pt x="72" y="801"/>
                      </a:lnTo>
                      <a:lnTo>
                        <a:pt x="70" y="782"/>
                      </a:lnTo>
                      <a:lnTo>
                        <a:pt x="70" y="761"/>
                      </a:lnTo>
                      <a:lnTo>
                        <a:pt x="70" y="740"/>
                      </a:lnTo>
                      <a:lnTo>
                        <a:pt x="70" y="719"/>
                      </a:lnTo>
                      <a:lnTo>
                        <a:pt x="70" y="698"/>
                      </a:lnTo>
                      <a:lnTo>
                        <a:pt x="70" y="675"/>
                      </a:lnTo>
                      <a:lnTo>
                        <a:pt x="68" y="652"/>
                      </a:lnTo>
                      <a:lnTo>
                        <a:pt x="68" y="630"/>
                      </a:lnTo>
                      <a:lnTo>
                        <a:pt x="66" y="605"/>
                      </a:lnTo>
                      <a:lnTo>
                        <a:pt x="66" y="584"/>
                      </a:lnTo>
                      <a:lnTo>
                        <a:pt x="66" y="557"/>
                      </a:lnTo>
                      <a:lnTo>
                        <a:pt x="65" y="533"/>
                      </a:lnTo>
                      <a:lnTo>
                        <a:pt x="65" y="508"/>
                      </a:lnTo>
                      <a:lnTo>
                        <a:pt x="65" y="483"/>
                      </a:lnTo>
                      <a:lnTo>
                        <a:pt x="63" y="456"/>
                      </a:lnTo>
                      <a:lnTo>
                        <a:pt x="61" y="430"/>
                      </a:lnTo>
                      <a:lnTo>
                        <a:pt x="59" y="401"/>
                      </a:lnTo>
                      <a:lnTo>
                        <a:pt x="57" y="373"/>
                      </a:lnTo>
                      <a:lnTo>
                        <a:pt x="55" y="344"/>
                      </a:lnTo>
                      <a:lnTo>
                        <a:pt x="55" y="316"/>
                      </a:lnTo>
                      <a:lnTo>
                        <a:pt x="53" y="287"/>
                      </a:lnTo>
                      <a:lnTo>
                        <a:pt x="53" y="259"/>
                      </a:lnTo>
                      <a:lnTo>
                        <a:pt x="49" y="228"/>
                      </a:lnTo>
                      <a:lnTo>
                        <a:pt x="49" y="198"/>
                      </a:lnTo>
                      <a:lnTo>
                        <a:pt x="46" y="167"/>
                      </a:lnTo>
                      <a:lnTo>
                        <a:pt x="44" y="135"/>
                      </a:lnTo>
                      <a:lnTo>
                        <a:pt x="42" y="105"/>
                      </a:lnTo>
                      <a:lnTo>
                        <a:pt x="40" y="72"/>
                      </a:lnTo>
                      <a:lnTo>
                        <a:pt x="38" y="40"/>
                      </a:lnTo>
                      <a:lnTo>
                        <a:pt x="36"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91" name="Freeform 108">
                  <a:extLst>
                    <a:ext uri="{FF2B5EF4-FFF2-40B4-BE49-F238E27FC236}">
                      <a16:creationId xmlns:a16="http://schemas.microsoft.com/office/drawing/2014/main" id="{C9D39E7F-A9D2-E6F3-867D-20030CF422D9}"/>
                    </a:ext>
                  </a:extLst>
                </p:cNvPr>
                <p:cNvSpPr>
                  <a:spLocks/>
                </p:cNvSpPr>
                <p:nvPr/>
              </p:nvSpPr>
              <p:spPr bwMode="auto">
                <a:xfrm>
                  <a:off x="3269" y="2225"/>
                  <a:ext cx="951" cy="784"/>
                </a:xfrm>
                <a:custGeom>
                  <a:avLst/>
                  <a:gdLst>
                    <a:gd name="T0" fmla="*/ 791 w 955"/>
                    <a:gd name="T1" fmla="*/ 76 h 761"/>
                    <a:gd name="T2" fmla="*/ 784 w 955"/>
                    <a:gd name="T3" fmla="*/ 179 h 761"/>
                    <a:gd name="T4" fmla="*/ 772 w 955"/>
                    <a:gd name="T5" fmla="*/ 323 h 761"/>
                    <a:gd name="T6" fmla="*/ 750 w 955"/>
                    <a:gd name="T7" fmla="*/ 500 h 761"/>
                    <a:gd name="T8" fmla="*/ 721 w 955"/>
                    <a:gd name="T9" fmla="*/ 700 h 761"/>
                    <a:gd name="T10" fmla="*/ 672 w 955"/>
                    <a:gd name="T11" fmla="*/ 910 h 761"/>
                    <a:gd name="T12" fmla="*/ 611 w 955"/>
                    <a:gd name="T13" fmla="*/ 1127 h 761"/>
                    <a:gd name="T14" fmla="*/ 555 w 955"/>
                    <a:gd name="T15" fmla="*/ 1337 h 761"/>
                    <a:gd name="T16" fmla="*/ 474 w 955"/>
                    <a:gd name="T17" fmla="*/ 1542 h 761"/>
                    <a:gd name="T18" fmla="*/ 366 w 955"/>
                    <a:gd name="T19" fmla="*/ 1719 h 761"/>
                    <a:gd name="T20" fmla="*/ 339 w 955"/>
                    <a:gd name="T21" fmla="*/ 1762 h 761"/>
                    <a:gd name="T22" fmla="*/ 313 w 955"/>
                    <a:gd name="T23" fmla="*/ 1788 h 761"/>
                    <a:gd name="T24" fmla="*/ 264 w 955"/>
                    <a:gd name="T25" fmla="*/ 1798 h 761"/>
                    <a:gd name="T26" fmla="*/ 209 w 955"/>
                    <a:gd name="T27" fmla="*/ 1801 h 761"/>
                    <a:gd name="T28" fmla="*/ 150 w 955"/>
                    <a:gd name="T29" fmla="*/ 1771 h 761"/>
                    <a:gd name="T30" fmla="*/ 119 w 955"/>
                    <a:gd name="T31" fmla="*/ 1713 h 761"/>
                    <a:gd name="T32" fmla="*/ 84 w 955"/>
                    <a:gd name="T33" fmla="*/ 1605 h 761"/>
                    <a:gd name="T34" fmla="*/ 56 w 955"/>
                    <a:gd name="T35" fmla="*/ 1452 h 761"/>
                    <a:gd name="T36" fmla="*/ 48 w 955"/>
                    <a:gd name="T37" fmla="*/ 1227 h 761"/>
                    <a:gd name="T38" fmla="*/ 65 w 955"/>
                    <a:gd name="T39" fmla="*/ 920 h 761"/>
                    <a:gd name="T40" fmla="*/ 80 w 955"/>
                    <a:gd name="T41" fmla="*/ 793 h 761"/>
                    <a:gd name="T42" fmla="*/ 97 w 955"/>
                    <a:gd name="T43" fmla="*/ 659 h 761"/>
                    <a:gd name="T44" fmla="*/ 113 w 955"/>
                    <a:gd name="T45" fmla="*/ 565 h 761"/>
                    <a:gd name="T46" fmla="*/ 119 w 955"/>
                    <a:gd name="T47" fmla="*/ 462 h 761"/>
                    <a:gd name="T48" fmla="*/ 119 w 955"/>
                    <a:gd name="T49" fmla="*/ 360 h 761"/>
                    <a:gd name="T50" fmla="*/ 133 w 955"/>
                    <a:gd name="T51" fmla="*/ 257 h 761"/>
                    <a:gd name="T52" fmla="*/ 154 w 955"/>
                    <a:gd name="T53" fmla="*/ 157 h 761"/>
                    <a:gd name="T54" fmla="*/ 179 w 955"/>
                    <a:gd name="T55" fmla="*/ 58 h 761"/>
                    <a:gd name="T56" fmla="*/ 137 w 955"/>
                    <a:gd name="T57" fmla="*/ 13 h 761"/>
                    <a:gd name="T58" fmla="*/ 119 w 955"/>
                    <a:gd name="T59" fmla="*/ 136 h 761"/>
                    <a:gd name="T60" fmla="*/ 118 w 955"/>
                    <a:gd name="T61" fmla="*/ 242 h 761"/>
                    <a:gd name="T62" fmla="*/ 90 w 955"/>
                    <a:gd name="T63" fmla="*/ 386 h 761"/>
                    <a:gd name="T64" fmla="*/ 63 w 955"/>
                    <a:gd name="T65" fmla="*/ 548 h 761"/>
                    <a:gd name="T66" fmla="*/ 38 w 955"/>
                    <a:gd name="T67" fmla="*/ 722 h 761"/>
                    <a:gd name="T68" fmla="*/ 18 w 955"/>
                    <a:gd name="T69" fmla="*/ 908 h 761"/>
                    <a:gd name="T70" fmla="*/ 4 w 955"/>
                    <a:gd name="T71" fmla="*/ 1095 h 761"/>
                    <a:gd name="T72" fmla="*/ 0 w 955"/>
                    <a:gd name="T73" fmla="*/ 1284 h 761"/>
                    <a:gd name="T74" fmla="*/ 12 w 955"/>
                    <a:gd name="T75" fmla="*/ 1476 h 761"/>
                    <a:gd name="T76" fmla="*/ 31 w 955"/>
                    <a:gd name="T77" fmla="*/ 1636 h 761"/>
                    <a:gd name="T78" fmla="*/ 67 w 955"/>
                    <a:gd name="T79" fmla="*/ 1751 h 761"/>
                    <a:gd name="T80" fmla="*/ 113 w 955"/>
                    <a:gd name="T81" fmla="*/ 1832 h 761"/>
                    <a:gd name="T82" fmla="*/ 137 w 955"/>
                    <a:gd name="T83" fmla="*/ 1886 h 761"/>
                    <a:gd name="T84" fmla="*/ 192 w 955"/>
                    <a:gd name="T85" fmla="*/ 1911 h 761"/>
                    <a:gd name="T86" fmla="*/ 249 w 955"/>
                    <a:gd name="T87" fmla="*/ 1915 h 761"/>
                    <a:gd name="T88" fmla="*/ 304 w 955"/>
                    <a:gd name="T89" fmla="*/ 1905 h 761"/>
                    <a:gd name="T90" fmla="*/ 341 w 955"/>
                    <a:gd name="T91" fmla="*/ 1870 h 761"/>
                    <a:gd name="T92" fmla="*/ 364 w 955"/>
                    <a:gd name="T93" fmla="*/ 1842 h 761"/>
                    <a:gd name="T94" fmla="*/ 412 w 955"/>
                    <a:gd name="T95" fmla="*/ 1778 h 761"/>
                    <a:gd name="T96" fmla="*/ 446 w 955"/>
                    <a:gd name="T97" fmla="*/ 1726 h 761"/>
                    <a:gd name="T98" fmla="*/ 486 w 955"/>
                    <a:gd name="T99" fmla="*/ 1661 h 761"/>
                    <a:gd name="T100" fmla="*/ 534 w 955"/>
                    <a:gd name="T101" fmla="*/ 1565 h 761"/>
                    <a:gd name="T102" fmla="*/ 572 w 955"/>
                    <a:gd name="T103" fmla="*/ 1433 h 761"/>
                    <a:gd name="T104" fmla="*/ 624 w 955"/>
                    <a:gd name="T105" fmla="*/ 1272 h 761"/>
                    <a:gd name="T106" fmla="*/ 685 w 955"/>
                    <a:gd name="T107" fmla="*/ 1073 h 761"/>
                    <a:gd name="T108" fmla="*/ 743 w 955"/>
                    <a:gd name="T109" fmla="*/ 842 h 761"/>
                    <a:gd name="T110" fmla="*/ 781 w 955"/>
                    <a:gd name="T111" fmla="*/ 572 h 761"/>
                    <a:gd name="T112" fmla="*/ 814 w 955"/>
                    <a:gd name="T113" fmla="*/ 257 h 761"/>
                    <a:gd name="T114" fmla="*/ 796 w 955"/>
                    <a:gd name="T115" fmla="*/ 8 h 76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55"/>
                    <a:gd name="T175" fmla="*/ 0 h 761"/>
                    <a:gd name="T176" fmla="*/ 955 w 955"/>
                    <a:gd name="T177" fmla="*/ 761 h 76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55" h="761">
                      <a:moveTo>
                        <a:pt x="907" y="8"/>
                      </a:moveTo>
                      <a:lnTo>
                        <a:pt x="907" y="8"/>
                      </a:lnTo>
                      <a:lnTo>
                        <a:pt x="907" y="11"/>
                      </a:lnTo>
                      <a:lnTo>
                        <a:pt x="905" y="17"/>
                      </a:lnTo>
                      <a:lnTo>
                        <a:pt x="903" y="27"/>
                      </a:lnTo>
                      <a:lnTo>
                        <a:pt x="901" y="32"/>
                      </a:lnTo>
                      <a:lnTo>
                        <a:pt x="901" y="36"/>
                      </a:lnTo>
                      <a:lnTo>
                        <a:pt x="899" y="42"/>
                      </a:lnTo>
                      <a:lnTo>
                        <a:pt x="898" y="49"/>
                      </a:lnTo>
                      <a:lnTo>
                        <a:pt x="896" y="57"/>
                      </a:lnTo>
                      <a:lnTo>
                        <a:pt x="894" y="65"/>
                      </a:lnTo>
                      <a:lnTo>
                        <a:pt x="892" y="72"/>
                      </a:lnTo>
                      <a:lnTo>
                        <a:pt x="890" y="82"/>
                      </a:lnTo>
                      <a:lnTo>
                        <a:pt x="888" y="89"/>
                      </a:lnTo>
                      <a:lnTo>
                        <a:pt x="884" y="99"/>
                      </a:lnTo>
                      <a:lnTo>
                        <a:pt x="880" y="108"/>
                      </a:lnTo>
                      <a:lnTo>
                        <a:pt x="879" y="120"/>
                      </a:lnTo>
                      <a:lnTo>
                        <a:pt x="875" y="129"/>
                      </a:lnTo>
                      <a:lnTo>
                        <a:pt x="871" y="141"/>
                      </a:lnTo>
                      <a:lnTo>
                        <a:pt x="867" y="152"/>
                      </a:lnTo>
                      <a:lnTo>
                        <a:pt x="863" y="163"/>
                      </a:lnTo>
                      <a:lnTo>
                        <a:pt x="858" y="175"/>
                      </a:lnTo>
                      <a:lnTo>
                        <a:pt x="852" y="186"/>
                      </a:lnTo>
                      <a:lnTo>
                        <a:pt x="846" y="198"/>
                      </a:lnTo>
                      <a:lnTo>
                        <a:pt x="842" y="213"/>
                      </a:lnTo>
                      <a:lnTo>
                        <a:pt x="837" y="224"/>
                      </a:lnTo>
                      <a:lnTo>
                        <a:pt x="831" y="238"/>
                      </a:lnTo>
                      <a:lnTo>
                        <a:pt x="825" y="251"/>
                      </a:lnTo>
                      <a:lnTo>
                        <a:pt x="820" y="264"/>
                      </a:lnTo>
                      <a:lnTo>
                        <a:pt x="814" y="278"/>
                      </a:lnTo>
                      <a:lnTo>
                        <a:pt x="806" y="291"/>
                      </a:lnTo>
                      <a:lnTo>
                        <a:pt x="797" y="304"/>
                      </a:lnTo>
                      <a:lnTo>
                        <a:pt x="791" y="317"/>
                      </a:lnTo>
                      <a:lnTo>
                        <a:pt x="782" y="333"/>
                      </a:lnTo>
                      <a:lnTo>
                        <a:pt x="774" y="348"/>
                      </a:lnTo>
                      <a:lnTo>
                        <a:pt x="765" y="361"/>
                      </a:lnTo>
                      <a:lnTo>
                        <a:pt x="757" y="376"/>
                      </a:lnTo>
                      <a:lnTo>
                        <a:pt x="746" y="390"/>
                      </a:lnTo>
                      <a:lnTo>
                        <a:pt x="736" y="405"/>
                      </a:lnTo>
                      <a:lnTo>
                        <a:pt x="725" y="418"/>
                      </a:lnTo>
                      <a:lnTo>
                        <a:pt x="715" y="433"/>
                      </a:lnTo>
                      <a:lnTo>
                        <a:pt x="704" y="447"/>
                      </a:lnTo>
                      <a:lnTo>
                        <a:pt x="692" y="462"/>
                      </a:lnTo>
                      <a:lnTo>
                        <a:pt x="681" y="475"/>
                      </a:lnTo>
                      <a:lnTo>
                        <a:pt x="669" y="491"/>
                      </a:lnTo>
                      <a:lnTo>
                        <a:pt x="656" y="504"/>
                      </a:lnTo>
                      <a:lnTo>
                        <a:pt x="643" y="517"/>
                      </a:lnTo>
                      <a:lnTo>
                        <a:pt x="628" y="530"/>
                      </a:lnTo>
                      <a:lnTo>
                        <a:pt x="614" y="546"/>
                      </a:lnTo>
                      <a:lnTo>
                        <a:pt x="599" y="559"/>
                      </a:lnTo>
                      <a:lnTo>
                        <a:pt x="586" y="572"/>
                      </a:lnTo>
                      <a:lnTo>
                        <a:pt x="571" y="586"/>
                      </a:lnTo>
                      <a:lnTo>
                        <a:pt x="554" y="599"/>
                      </a:lnTo>
                      <a:lnTo>
                        <a:pt x="536" y="612"/>
                      </a:lnTo>
                      <a:lnTo>
                        <a:pt x="521" y="624"/>
                      </a:lnTo>
                      <a:lnTo>
                        <a:pt x="502" y="637"/>
                      </a:lnTo>
                      <a:lnTo>
                        <a:pt x="485" y="648"/>
                      </a:lnTo>
                      <a:lnTo>
                        <a:pt x="466" y="660"/>
                      </a:lnTo>
                      <a:lnTo>
                        <a:pt x="449" y="673"/>
                      </a:lnTo>
                      <a:lnTo>
                        <a:pt x="428" y="684"/>
                      </a:lnTo>
                      <a:lnTo>
                        <a:pt x="411" y="696"/>
                      </a:lnTo>
                      <a:lnTo>
                        <a:pt x="407" y="696"/>
                      </a:lnTo>
                      <a:lnTo>
                        <a:pt x="403" y="696"/>
                      </a:lnTo>
                      <a:lnTo>
                        <a:pt x="398" y="698"/>
                      </a:lnTo>
                      <a:lnTo>
                        <a:pt x="390" y="700"/>
                      </a:lnTo>
                      <a:lnTo>
                        <a:pt x="382" y="700"/>
                      </a:lnTo>
                      <a:lnTo>
                        <a:pt x="379" y="703"/>
                      </a:lnTo>
                      <a:lnTo>
                        <a:pt x="371" y="703"/>
                      </a:lnTo>
                      <a:lnTo>
                        <a:pt x="367" y="705"/>
                      </a:lnTo>
                      <a:lnTo>
                        <a:pt x="360" y="705"/>
                      </a:lnTo>
                      <a:lnTo>
                        <a:pt x="352" y="707"/>
                      </a:lnTo>
                      <a:lnTo>
                        <a:pt x="344" y="709"/>
                      </a:lnTo>
                      <a:lnTo>
                        <a:pt x="339" y="711"/>
                      </a:lnTo>
                      <a:lnTo>
                        <a:pt x="329" y="711"/>
                      </a:lnTo>
                      <a:lnTo>
                        <a:pt x="322" y="711"/>
                      </a:lnTo>
                      <a:lnTo>
                        <a:pt x="312" y="713"/>
                      </a:lnTo>
                      <a:lnTo>
                        <a:pt x="305" y="713"/>
                      </a:lnTo>
                      <a:lnTo>
                        <a:pt x="295" y="713"/>
                      </a:lnTo>
                      <a:lnTo>
                        <a:pt x="286" y="715"/>
                      </a:lnTo>
                      <a:lnTo>
                        <a:pt x="276" y="715"/>
                      </a:lnTo>
                      <a:lnTo>
                        <a:pt x="268" y="717"/>
                      </a:lnTo>
                      <a:lnTo>
                        <a:pt x="257" y="715"/>
                      </a:lnTo>
                      <a:lnTo>
                        <a:pt x="248" y="715"/>
                      </a:lnTo>
                      <a:lnTo>
                        <a:pt x="240" y="715"/>
                      </a:lnTo>
                      <a:lnTo>
                        <a:pt x="230" y="715"/>
                      </a:lnTo>
                      <a:lnTo>
                        <a:pt x="219" y="713"/>
                      </a:lnTo>
                      <a:lnTo>
                        <a:pt x="210" y="711"/>
                      </a:lnTo>
                      <a:lnTo>
                        <a:pt x="200" y="709"/>
                      </a:lnTo>
                      <a:lnTo>
                        <a:pt x="192" y="709"/>
                      </a:lnTo>
                      <a:lnTo>
                        <a:pt x="181" y="705"/>
                      </a:lnTo>
                      <a:lnTo>
                        <a:pt x="172" y="703"/>
                      </a:lnTo>
                      <a:lnTo>
                        <a:pt x="162" y="698"/>
                      </a:lnTo>
                      <a:lnTo>
                        <a:pt x="154" y="696"/>
                      </a:lnTo>
                      <a:lnTo>
                        <a:pt x="145" y="690"/>
                      </a:lnTo>
                      <a:lnTo>
                        <a:pt x="135" y="686"/>
                      </a:lnTo>
                      <a:lnTo>
                        <a:pt x="128" y="681"/>
                      </a:lnTo>
                      <a:lnTo>
                        <a:pt x="120" y="677"/>
                      </a:lnTo>
                      <a:lnTo>
                        <a:pt x="113" y="669"/>
                      </a:lnTo>
                      <a:lnTo>
                        <a:pt x="105" y="664"/>
                      </a:lnTo>
                      <a:lnTo>
                        <a:pt x="97" y="656"/>
                      </a:lnTo>
                      <a:lnTo>
                        <a:pt x="92" y="648"/>
                      </a:lnTo>
                      <a:lnTo>
                        <a:pt x="84" y="639"/>
                      </a:lnTo>
                      <a:lnTo>
                        <a:pt x="78" y="629"/>
                      </a:lnTo>
                      <a:lnTo>
                        <a:pt x="73" y="622"/>
                      </a:lnTo>
                      <a:lnTo>
                        <a:pt x="69" y="612"/>
                      </a:lnTo>
                      <a:lnTo>
                        <a:pt x="63" y="601"/>
                      </a:lnTo>
                      <a:lnTo>
                        <a:pt x="59" y="589"/>
                      </a:lnTo>
                      <a:lnTo>
                        <a:pt x="56" y="576"/>
                      </a:lnTo>
                      <a:lnTo>
                        <a:pt x="54" y="565"/>
                      </a:lnTo>
                      <a:lnTo>
                        <a:pt x="50" y="549"/>
                      </a:lnTo>
                      <a:lnTo>
                        <a:pt x="50" y="536"/>
                      </a:lnTo>
                      <a:lnTo>
                        <a:pt x="48" y="519"/>
                      </a:lnTo>
                      <a:lnTo>
                        <a:pt x="48" y="504"/>
                      </a:lnTo>
                      <a:lnTo>
                        <a:pt x="48" y="487"/>
                      </a:lnTo>
                      <a:lnTo>
                        <a:pt x="50" y="470"/>
                      </a:lnTo>
                      <a:lnTo>
                        <a:pt x="50" y="451"/>
                      </a:lnTo>
                      <a:lnTo>
                        <a:pt x="54" y="432"/>
                      </a:lnTo>
                      <a:lnTo>
                        <a:pt x="56" y="411"/>
                      </a:lnTo>
                      <a:lnTo>
                        <a:pt x="61" y="390"/>
                      </a:lnTo>
                      <a:lnTo>
                        <a:pt x="65" y="367"/>
                      </a:lnTo>
                      <a:lnTo>
                        <a:pt x="73" y="346"/>
                      </a:lnTo>
                      <a:lnTo>
                        <a:pt x="73" y="342"/>
                      </a:lnTo>
                      <a:lnTo>
                        <a:pt x="75" y="335"/>
                      </a:lnTo>
                      <a:lnTo>
                        <a:pt x="75" y="329"/>
                      </a:lnTo>
                      <a:lnTo>
                        <a:pt x="77" y="323"/>
                      </a:lnTo>
                      <a:lnTo>
                        <a:pt x="80" y="316"/>
                      </a:lnTo>
                      <a:lnTo>
                        <a:pt x="84" y="308"/>
                      </a:lnTo>
                      <a:lnTo>
                        <a:pt x="86" y="298"/>
                      </a:lnTo>
                      <a:lnTo>
                        <a:pt x="88" y="289"/>
                      </a:lnTo>
                      <a:lnTo>
                        <a:pt x="92" y="278"/>
                      </a:lnTo>
                      <a:lnTo>
                        <a:pt x="97" y="268"/>
                      </a:lnTo>
                      <a:lnTo>
                        <a:pt x="97" y="262"/>
                      </a:lnTo>
                      <a:lnTo>
                        <a:pt x="99" y="255"/>
                      </a:lnTo>
                      <a:lnTo>
                        <a:pt x="101" y="249"/>
                      </a:lnTo>
                      <a:lnTo>
                        <a:pt x="105" y="243"/>
                      </a:lnTo>
                      <a:lnTo>
                        <a:pt x="107" y="238"/>
                      </a:lnTo>
                      <a:lnTo>
                        <a:pt x="109" y="230"/>
                      </a:lnTo>
                      <a:lnTo>
                        <a:pt x="113" y="224"/>
                      </a:lnTo>
                      <a:lnTo>
                        <a:pt x="115" y="219"/>
                      </a:lnTo>
                      <a:lnTo>
                        <a:pt x="118" y="213"/>
                      </a:lnTo>
                      <a:lnTo>
                        <a:pt x="120" y="205"/>
                      </a:lnTo>
                      <a:lnTo>
                        <a:pt x="122" y="198"/>
                      </a:lnTo>
                      <a:lnTo>
                        <a:pt x="124" y="192"/>
                      </a:lnTo>
                      <a:lnTo>
                        <a:pt x="128" y="184"/>
                      </a:lnTo>
                      <a:lnTo>
                        <a:pt x="132" y="179"/>
                      </a:lnTo>
                      <a:lnTo>
                        <a:pt x="134" y="171"/>
                      </a:lnTo>
                      <a:lnTo>
                        <a:pt x="137" y="165"/>
                      </a:lnTo>
                      <a:lnTo>
                        <a:pt x="139" y="158"/>
                      </a:lnTo>
                      <a:lnTo>
                        <a:pt x="141" y="150"/>
                      </a:lnTo>
                      <a:lnTo>
                        <a:pt x="145" y="143"/>
                      </a:lnTo>
                      <a:lnTo>
                        <a:pt x="149" y="137"/>
                      </a:lnTo>
                      <a:lnTo>
                        <a:pt x="151" y="129"/>
                      </a:lnTo>
                      <a:lnTo>
                        <a:pt x="154" y="122"/>
                      </a:lnTo>
                      <a:lnTo>
                        <a:pt x="158" y="116"/>
                      </a:lnTo>
                      <a:lnTo>
                        <a:pt x="162" y="110"/>
                      </a:lnTo>
                      <a:lnTo>
                        <a:pt x="164" y="103"/>
                      </a:lnTo>
                      <a:lnTo>
                        <a:pt x="168" y="95"/>
                      </a:lnTo>
                      <a:lnTo>
                        <a:pt x="172" y="87"/>
                      </a:lnTo>
                      <a:lnTo>
                        <a:pt x="173" y="82"/>
                      </a:lnTo>
                      <a:lnTo>
                        <a:pt x="177" y="76"/>
                      </a:lnTo>
                      <a:lnTo>
                        <a:pt x="181" y="70"/>
                      </a:lnTo>
                      <a:lnTo>
                        <a:pt x="185" y="63"/>
                      </a:lnTo>
                      <a:lnTo>
                        <a:pt x="189" y="57"/>
                      </a:lnTo>
                      <a:lnTo>
                        <a:pt x="192" y="51"/>
                      </a:lnTo>
                      <a:lnTo>
                        <a:pt x="196" y="46"/>
                      </a:lnTo>
                      <a:lnTo>
                        <a:pt x="198" y="38"/>
                      </a:lnTo>
                      <a:lnTo>
                        <a:pt x="204" y="34"/>
                      </a:lnTo>
                      <a:lnTo>
                        <a:pt x="210" y="23"/>
                      </a:lnTo>
                      <a:lnTo>
                        <a:pt x="219" y="13"/>
                      </a:lnTo>
                      <a:lnTo>
                        <a:pt x="177" y="0"/>
                      </a:lnTo>
                      <a:lnTo>
                        <a:pt x="175" y="0"/>
                      </a:lnTo>
                      <a:lnTo>
                        <a:pt x="173" y="2"/>
                      </a:lnTo>
                      <a:lnTo>
                        <a:pt x="170" y="6"/>
                      </a:lnTo>
                      <a:lnTo>
                        <a:pt x="168" y="13"/>
                      </a:lnTo>
                      <a:lnTo>
                        <a:pt x="160" y="21"/>
                      </a:lnTo>
                      <a:lnTo>
                        <a:pt x="156" y="30"/>
                      </a:lnTo>
                      <a:lnTo>
                        <a:pt x="153" y="36"/>
                      </a:lnTo>
                      <a:lnTo>
                        <a:pt x="149" y="40"/>
                      </a:lnTo>
                      <a:lnTo>
                        <a:pt x="147" y="47"/>
                      </a:lnTo>
                      <a:lnTo>
                        <a:pt x="143" y="53"/>
                      </a:lnTo>
                      <a:lnTo>
                        <a:pt x="137" y="61"/>
                      </a:lnTo>
                      <a:lnTo>
                        <a:pt x="134" y="66"/>
                      </a:lnTo>
                      <a:lnTo>
                        <a:pt x="130" y="74"/>
                      </a:lnTo>
                      <a:lnTo>
                        <a:pt x="126" y="82"/>
                      </a:lnTo>
                      <a:lnTo>
                        <a:pt x="120" y="89"/>
                      </a:lnTo>
                      <a:lnTo>
                        <a:pt x="118" y="97"/>
                      </a:lnTo>
                      <a:lnTo>
                        <a:pt x="113" y="106"/>
                      </a:lnTo>
                      <a:lnTo>
                        <a:pt x="109" y="116"/>
                      </a:lnTo>
                      <a:lnTo>
                        <a:pt x="103" y="125"/>
                      </a:lnTo>
                      <a:lnTo>
                        <a:pt x="99" y="135"/>
                      </a:lnTo>
                      <a:lnTo>
                        <a:pt x="96" y="144"/>
                      </a:lnTo>
                      <a:lnTo>
                        <a:pt x="90" y="154"/>
                      </a:lnTo>
                      <a:lnTo>
                        <a:pt x="86" y="163"/>
                      </a:lnTo>
                      <a:lnTo>
                        <a:pt x="82" y="175"/>
                      </a:lnTo>
                      <a:lnTo>
                        <a:pt x="77" y="184"/>
                      </a:lnTo>
                      <a:lnTo>
                        <a:pt x="73" y="196"/>
                      </a:lnTo>
                      <a:lnTo>
                        <a:pt x="67" y="205"/>
                      </a:lnTo>
                      <a:lnTo>
                        <a:pt x="63" y="217"/>
                      </a:lnTo>
                      <a:lnTo>
                        <a:pt x="59" y="228"/>
                      </a:lnTo>
                      <a:lnTo>
                        <a:pt x="54" y="239"/>
                      </a:lnTo>
                      <a:lnTo>
                        <a:pt x="50" y="251"/>
                      </a:lnTo>
                      <a:lnTo>
                        <a:pt x="46" y="262"/>
                      </a:lnTo>
                      <a:lnTo>
                        <a:pt x="40" y="274"/>
                      </a:lnTo>
                      <a:lnTo>
                        <a:pt x="38" y="287"/>
                      </a:lnTo>
                      <a:lnTo>
                        <a:pt x="35" y="298"/>
                      </a:lnTo>
                      <a:lnTo>
                        <a:pt x="29" y="310"/>
                      </a:lnTo>
                      <a:lnTo>
                        <a:pt x="27" y="323"/>
                      </a:lnTo>
                      <a:lnTo>
                        <a:pt x="23" y="335"/>
                      </a:lnTo>
                      <a:lnTo>
                        <a:pt x="19" y="348"/>
                      </a:lnTo>
                      <a:lnTo>
                        <a:pt x="18" y="359"/>
                      </a:lnTo>
                      <a:lnTo>
                        <a:pt x="16" y="373"/>
                      </a:lnTo>
                      <a:lnTo>
                        <a:pt x="14" y="386"/>
                      </a:lnTo>
                      <a:lnTo>
                        <a:pt x="10" y="397"/>
                      </a:lnTo>
                      <a:lnTo>
                        <a:pt x="6" y="411"/>
                      </a:lnTo>
                      <a:lnTo>
                        <a:pt x="4" y="422"/>
                      </a:lnTo>
                      <a:lnTo>
                        <a:pt x="4" y="435"/>
                      </a:lnTo>
                      <a:lnTo>
                        <a:pt x="2" y="447"/>
                      </a:lnTo>
                      <a:lnTo>
                        <a:pt x="0" y="460"/>
                      </a:lnTo>
                      <a:lnTo>
                        <a:pt x="0" y="473"/>
                      </a:lnTo>
                      <a:lnTo>
                        <a:pt x="0" y="487"/>
                      </a:lnTo>
                      <a:lnTo>
                        <a:pt x="0" y="498"/>
                      </a:lnTo>
                      <a:lnTo>
                        <a:pt x="0" y="511"/>
                      </a:lnTo>
                      <a:lnTo>
                        <a:pt x="0" y="525"/>
                      </a:lnTo>
                      <a:lnTo>
                        <a:pt x="2" y="536"/>
                      </a:lnTo>
                      <a:lnTo>
                        <a:pt x="4" y="549"/>
                      </a:lnTo>
                      <a:lnTo>
                        <a:pt x="6" y="561"/>
                      </a:lnTo>
                      <a:lnTo>
                        <a:pt x="8" y="574"/>
                      </a:lnTo>
                      <a:lnTo>
                        <a:pt x="12" y="587"/>
                      </a:lnTo>
                      <a:lnTo>
                        <a:pt x="14" y="597"/>
                      </a:lnTo>
                      <a:lnTo>
                        <a:pt x="16" y="608"/>
                      </a:lnTo>
                      <a:lnTo>
                        <a:pt x="19" y="618"/>
                      </a:lnTo>
                      <a:lnTo>
                        <a:pt x="23" y="629"/>
                      </a:lnTo>
                      <a:lnTo>
                        <a:pt x="27" y="639"/>
                      </a:lnTo>
                      <a:lnTo>
                        <a:pt x="31" y="648"/>
                      </a:lnTo>
                      <a:lnTo>
                        <a:pt x="37" y="658"/>
                      </a:lnTo>
                      <a:lnTo>
                        <a:pt x="42" y="667"/>
                      </a:lnTo>
                      <a:lnTo>
                        <a:pt x="48" y="675"/>
                      </a:lnTo>
                      <a:lnTo>
                        <a:pt x="54" y="683"/>
                      </a:lnTo>
                      <a:lnTo>
                        <a:pt x="61" y="688"/>
                      </a:lnTo>
                      <a:lnTo>
                        <a:pt x="67" y="696"/>
                      </a:lnTo>
                      <a:lnTo>
                        <a:pt x="75" y="703"/>
                      </a:lnTo>
                      <a:lnTo>
                        <a:pt x="82" y="709"/>
                      </a:lnTo>
                      <a:lnTo>
                        <a:pt x="90" y="713"/>
                      </a:lnTo>
                      <a:lnTo>
                        <a:pt x="97" y="721"/>
                      </a:lnTo>
                      <a:lnTo>
                        <a:pt x="105" y="724"/>
                      </a:lnTo>
                      <a:lnTo>
                        <a:pt x="113" y="728"/>
                      </a:lnTo>
                      <a:lnTo>
                        <a:pt x="122" y="732"/>
                      </a:lnTo>
                      <a:lnTo>
                        <a:pt x="132" y="738"/>
                      </a:lnTo>
                      <a:lnTo>
                        <a:pt x="139" y="742"/>
                      </a:lnTo>
                      <a:lnTo>
                        <a:pt x="149" y="743"/>
                      </a:lnTo>
                      <a:lnTo>
                        <a:pt x="158" y="747"/>
                      </a:lnTo>
                      <a:lnTo>
                        <a:pt x="168" y="749"/>
                      </a:lnTo>
                      <a:lnTo>
                        <a:pt x="175" y="751"/>
                      </a:lnTo>
                      <a:lnTo>
                        <a:pt x="185" y="753"/>
                      </a:lnTo>
                      <a:lnTo>
                        <a:pt x="194" y="755"/>
                      </a:lnTo>
                      <a:lnTo>
                        <a:pt x="204" y="757"/>
                      </a:lnTo>
                      <a:lnTo>
                        <a:pt x="213" y="759"/>
                      </a:lnTo>
                      <a:lnTo>
                        <a:pt x="223" y="759"/>
                      </a:lnTo>
                      <a:lnTo>
                        <a:pt x="232" y="761"/>
                      </a:lnTo>
                      <a:lnTo>
                        <a:pt x="244" y="761"/>
                      </a:lnTo>
                      <a:lnTo>
                        <a:pt x="253" y="761"/>
                      </a:lnTo>
                      <a:lnTo>
                        <a:pt x="261" y="761"/>
                      </a:lnTo>
                      <a:lnTo>
                        <a:pt x="270" y="761"/>
                      </a:lnTo>
                      <a:lnTo>
                        <a:pt x="280" y="761"/>
                      </a:lnTo>
                      <a:lnTo>
                        <a:pt x="289" y="759"/>
                      </a:lnTo>
                      <a:lnTo>
                        <a:pt x="299" y="759"/>
                      </a:lnTo>
                      <a:lnTo>
                        <a:pt x="308" y="757"/>
                      </a:lnTo>
                      <a:lnTo>
                        <a:pt x="318" y="757"/>
                      </a:lnTo>
                      <a:lnTo>
                        <a:pt x="325" y="755"/>
                      </a:lnTo>
                      <a:lnTo>
                        <a:pt x="335" y="755"/>
                      </a:lnTo>
                      <a:lnTo>
                        <a:pt x="344" y="753"/>
                      </a:lnTo>
                      <a:lnTo>
                        <a:pt x="354" y="751"/>
                      </a:lnTo>
                      <a:lnTo>
                        <a:pt x="362" y="749"/>
                      </a:lnTo>
                      <a:lnTo>
                        <a:pt x="369" y="747"/>
                      </a:lnTo>
                      <a:lnTo>
                        <a:pt x="379" y="745"/>
                      </a:lnTo>
                      <a:lnTo>
                        <a:pt x="386" y="743"/>
                      </a:lnTo>
                      <a:lnTo>
                        <a:pt x="394" y="742"/>
                      </a:lnTo>
                      <a:lnTo>
                        <a:pt x="402" y="740"/>
                      </a:lnTo>
                      <a:lnTo>
                        <a:pt x="407" y="736"/>
                      </a:lnTo>
                      <a:lnTo>
                        <a:pt x="415" y="734"/>
                      </a:lnTo>
                      <a:lnTo>
                        <a:pt x="421" y="732"/>
                      </a:lnTo>
                      <a:lnTo>
                        <a:pt x="426" y="730"/>
                      </a:lnTo>
                      <a:lnTo>
                        <a:pt x="432" y="726"/>
                      </a:lnTo>
                      <a:lnTo>
                        <a:pt x="440" y="724"/>
                      </a:lnTo>
                      <a:lnTo>
                        <a:pt x="449" y="721"/>
                      </a:lnTo>
                      <a:lnTo>
                        <a:pt x="459" y="717"/>
                      </a:lnTo>
                      <a:lnTo>
                        <a:pt x="466" y="711"/>
                      </a:lnTo>
                      <a:lnTo>
                        <a:pt x="474" y="707"/>
                      </a:lnTo>
                      <a:lnTo>
                        <a:pt x="476" y="705"/>
                      </a:lnTo>
                      <a:lnTo>
                        <a:pt x="481" y="702"/>
                      </a:lnTo>
                      <a:lnTo>
                        <a:pt x="489" y="698"/>
                      </a:lnTo>
                      <a:lnTo>
                        <a:pt x="498" y="692"/>
                      </a:lnTo>
                      <a:lnTo>
                        <a:pt x="508" y="686"/>
                      </a:lnTo>
                      <a:lnTo>
                        <a:pt x="514" y="683"/>
                      </a:lnTo>
                      <a:lnTo>
                        <a:pt x="519" y="679"/>
                      </a:lnTo>
                      <a:lnTo>
                        <a:pt x="527" y="675"/>
                      </a:lnTo>
                      <a:lnTo>
                        <a:pt x="535" y="671"/>
                      </a:lnTo>
                      <a:lnTo>
                        <a:pt x="540" y="664"/>
                      </a:lnTo>
                      <a:lnTo>
                        <a:pt x="548" y="660"/>
                      </a:lnTo>
                      <a:lnTo>
                        <a:pt x="554" y="652"/>
                      </a:lnTo>
                      <a:lnTo>
                        <a:pt x="563" y="648"/>
                      </a:lnTo>
                      <a:lnTo>
                        <a:pt x="571" y="641"/>
                      </a:lnTo>
                      <a:lnTo>
                        <a:pt x="578" y="635"/>
                      </a:lnTo>
                      <a:lnTo>
                        <a:pt x="588" y="627"/>
                      </a:lnTo>
                      <a:lnTo>
                        <a:pt x="597" y="622"/>
                      </a:lnTo>
                      <a:lnTo>
                        <a:pt x="607" y="614"/>
                      </a:lnTo>
                      <a:lnTo>
                        <a:pt x="616" y="605"/>
                      </a:lnTo>
                      <a:lnTo>
                        <a:pt x="626" y="597"/>
                      </a:lnTo>
                      <a:lnTo>
                        <a:pt x="635" y="589"/>
                      </a:lnTo>
                      <a:lnTo>
                        <a:pt x="645" y="580"/>
                      </a:lnTo>
                      <a:lnTo>
                        <a:pt x="654" y="570"/>
                      </a:lnTo>
                      <a:lnTo>
                        <a:pt x="664" y="561"/>
                      </a:lnTo>
                      <a:lnTo>
                        <a:pt x="675" y="551"/>
                      </a:lnTo>
                      <a:lnTo>
                        <a:pt x="685" y="540"/>
                      </a:lnTo>
                      <a:lnTo>
                        <a:pt x="696" y="529"/>
                      </a:lnTo>
                      <a:lnTo>
                        <a:pt x="706" y="517"/>
                      </a:lnTo>
                      <a:lnTo>
                        <a:pt x="717" y="506"/>
                      </a:lnTo>
                      <a:lnTo>
                        <a:pt x="725" y="494"/>
                      </a:lnTo>
                      <a:lnTo>
                        <a:pt x="736" y="481"/>
                      </a:lnTo>
                      <a:lnTo>
                        <a:pt x="746" y="468"/>
                      </a:lnTo>
                      <a:lnTo>
                        <a:pt x="757" y="456"/>
                      </a:lnTo>
                      <a:lnTo>
                        <a:pt x="766" y="441"/>
                      </a:lnTo>
                      <a:lnTo>
                        <a:pt x="778" y="426"/>
                      </a:lnTo>
                      <a:lnTo>
                        <a:pt x="785" y="413"/>
                      </a:lnTo>
                      <a:lnTo>
                        <a:pt x="797" y="399"/>
                      </a:lnTo>
                      <a:lnTo>
                        <a:pt x="806" y="382"/>
                      </a:lnTo>
                      <a:lnTo>
                        <a:pt x="816" y="367"/>
                      </a:lnTo>
                      <a:lnTo>
                        <a:pt x="825" y="352"/>
                      </a:lnTo>
                      <a:lnTo>
                        <a:pt x="837" y="336"/>
                      </a:lnTo>
                      <a:lnTo>
                        <a:pt x="844" y="317"/>
                      </a:lnTo>
                      <a:lnTo>
                        <a:pt x="854" y="300"/>
                      </a:lnTo>
                      <a:lnTo>
                        <a:pt x="861" y="281"/>
                      </a:lnTo>
                      <a:lnTo>
                        <a:pt x="871" y="264"/>
                      </a:lnTo>
                      <a:lnTo>
                        <a:pt x="879" y="247"/>
                      </a:lnTo>
                      <a:lnTo>
                        <a:pt x="888" y="228"/>
                      </a:lnTo>
                      <a:lnTo>
                        <a:pt x="896" y="207"/>
                      </a:lnTo>
                      <a:lnTo>
                        <a:pt x="903" y="188"/>
                      </a:lnTo>
                      <a:lnTo>
                        <a:pt x="911" y="167"/>
                      </a:lnTo>
                      <a:lnTo>
                        <a:pt x="918" y="146"/>
                      </a:lnTo>
                      <a:lnTo>
                        <a:pt x="924" y="123"/>
                      </a:lnTo>
                      <a:lnTo>
                        <a:pt x="932" y="103"/>
                      </a:lnTo>
                      <a:lnTo>
                        <a:pt x="937" y="82"/>
                      </a:lnTo>
                      <a:lnTo>
                        <a:pt x="943" y="59"/>
                      </a:lnTo>
                      <a:lnTo>
                        <a:pt x="949" y="36"/>
                      </a:lnTo>
                      <a:lnTo>
                        <a:pt x="955" y="13"/>
                      </a:lnTo>
                      <a:lnTo>
                        <a:pt x="907"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92" name="Freeform 109">
                  <a:extLst>
                    <a:ext uri="{FF2B5EF4-FFF2-40B4-BE49-F238E27FC236}">
                      <a16:creationId xmlns:a16="http://schemas.microsoft.com/office/drawing/2014/main" id="{CE51070C-8FDA-031F-32CD-35BFBAD641EF}"/>
                    </a:ext>
                  </a:extLst>
                </p:cNvPr>
                <p:cNvSpPr>
                  <a:spLocks/>
                </p:cNvSpPr>
                <p:nvPr/>
              </p:nvSpPr>
              <p:spPr bwMode="auto">
                <a:xfrm>
                  <a:off x="3281" y="1669"/>
                  <a:ext cx="221" cy="147"/>
                </a:xfrm>
                <a:custGeom>
                  <a:avLst/>
                  <a:gdLst>
                    <a:gd name="T0" fmla="*/ 13 w 220"/>
                    <a:gd name="T1" fmla="*/ 0 h 142"/>
                    <a:gd name="T2" fmla="*/ 251 w 220"/>
                    <a:gd name="T3" fmla="*/ 342 h 142"/>
                    <a:gd name="T4" fmla="*/ 227 w 220"/>
                    <a:gd name="T5" fmla="*/ 415 h 142"/>
                    <a:gd name="T6" fmla="*/ 0 w 220"/>
                    <a:gd name="T7" fmla="*/ 95 h 142"/>
                    <a:gd name="T8" fmla="*/ 13 w 220"/>
                    <a:gd name="T9" fmla="*/ 0 h 142"/>
                    <a:gd name="T10" fmla="*/ 13 w 220"/>
                    <a:gd name="T11" fmla="*/ 0 h 142"/>
                    <a:gd name="T12" fmla="*/ 0 60000 65536"/>
                    <a:gd name="T13" fmla="*/ 0 60000 65536"/>
                    <a:gd name="T14" fmla="*/ 0 60000 65536"/>
                    <a:gd name="T15" fmla="*/ 0 60000 65536"/>
                    <a:gd name="T16" fmla="*/ 0 60000 65536"/>
                    <a:gd name="T17" fmla="*/ 0 60000 65536"/>
                    <a:gd name="T18" fmla="*/ 0 w 220"/>
                    <a:gd name="T19" fmla="*/ 0 h 142"/>
                    <a:gd name="T20" fmla="*/ 220 w 220"/>
                    <a:gd name="T21" fmla="*/ 142 h 142"/>
                  </a:gdLst>
                  <a:ahLst/>
                  <a:cxnLst>
                    <a:cxn ang="T12">
                      <a:pos x="T0" y="T1"/>
                    </a:cxn>
                    <a:cxn ang="T13">
                      <a:pos x="T2" y="T3"/>
                    </a:cxn>
                    <a:cxn ang="T14">
                      <a:pos x="T4" y="T5"/>
                    </a:cxn>
                    <a:cxn ang="T15">
                      <a:pos x="T6" y="T7"/>
                    </a:cxn>
                    <a:cxn ang="T16">
                      <a:pos x="T8" y="T9"/>
                    </a:cxn>
                    <a:cxn ang="T17">
                      <a:pos x="T10" y="T11"/>
                    </a:cxn>
                  </a:cxnLst>
                  <a:rect l="T18" t="T19" r="T20" b="T21"/>
                  <a:pathLst>
                    <a:path w="220" h="142">
                      <a:moveTo>
                        <a:pt x="13" y="0"/>
                      </a:moveTo>
                      <a:lnTo>
                        <a:pt x="220" y="118"/>
                      </a:lnTo>
                      <a:lnTo>
                        <a:pt x="196" y="142"/>
                      </a:lnTo>
                      <a:lnTo>
                        <a:pt x="0" y="34"/>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93" name="Freeform 110">
                  <a:extLst>
                    <a:ext uri="{FF2B5EF4-FFF2-40B4-BE49-F238E27FC236}">
                      <a16:creationId xmlns:a16="http://schemas.microsoft.com/office/drawing/2014/main" id="{43B8943E-DE38-FD65-BC06-A1A661E307CB}"/>
                    </a:ext>
                  </a:extLst>
                </p:cNvPr>
                <p:cNvSpPr>
                  <a:spLocks/>
                </p:cNvSpPr>
                <p:nvPr/>
              </p:nvSpPr>
              <p:spPr bwMode="auto">
                <a:xfrm>
                  <a:off x="3652" y="1725"/>
                  <a:ext cx="249" cy="186"/>
                </a:xfrm>
                <a:custGeom>
                  <a:avLst/>
                  <a:gdLst>
                    <a:gd name="T0" fmla="*/ 0 w 251"/>
                    <a:gd name="T1" fmla="*/ 505 h 179"/>
                    <a:gd name="T2" fmla="*/ 178 w 251"/>
                    <a:gd name="T3" fmla="*/ 0 h 179"/>
                    <a:gd name="T4" fmla="*/ 189 w 251"/>
                    <a:gd name="T5" fmla="*/ 100 h 179"/>
                    <a:gd name="T6" fmla="*/ 31 w 251"/>
                    <a:gd name="T7" fmla="*/ 589 h 179"/>
                    <a:gd name="T8" fmla="*/ 0 w 251"/>
                    <a:gd name="T9" fmla="*/ 505 h 179"/>
                    <a:gd name="T10" fmla="*/ 0 w 251"/>
                    <a:gd name="T11" fmla="*/ 505 h 179"/>
                    <a:gd name="T12" fmla="*/ 0 60000 65536"/>
                    <a:gd name="T13" fmla="*/ 0 60000 65536"/>
                    <a:gd name="T14" fmla="*/ 0 60000 65536"/>
                    <a:gd name="T15" fmla="*/ 0 60000 65536"/>
                    <a:gd name="T16" fmla="*/ 0 60000 65536"/>
                    <a:gd name="T17" fmla="*/ 0 60000 65536"/>
                    <a:gd name="T18" fmla="*/ 0 w 251"/>
                    <a:gd name="T19" fmla="*/ 0 h 179"/>
                    <a:gd name="T20" fmla="*/ 251 w 251"/>
                    <a:gd name="T21" fmla="*/ 179 h 179"/>
                  </a:gdLst>
                  <a:ahLst/>
                  <a:cxnLst>
                    <a:cxn ang="T12">
                      <a:pos x="T0" y="T1"/>
                    </a:cxn>
                    <a:cxn ang="T13">
                      <a:pos x="T2" y="T3"/>
                    </a:cxn>
                    <a:cxn ang="T14">
                      <a:pos x="T4" y="T5"/>
                    </a:cxn>
                    <a:cxn ang="T15">
                      <a:pos x="T6" y="T7"/>
                    </a:cxn>
                    <a:cxn ang="T16">
                      <a:pos x="T8" y="T9"/>
                    </a:cxn>
                    <a:cxn ang="T17">
                      <a:pos x="T10" y="T11"/>
                    </a:cxn>
                  </a:cxnLst>
                  <a:rect l="T18" t="T19" r="T20" b="T21"/>
                  <a:pathLst>
                    <a:path w="251" h="179">
                      <a:moveTo>
                        <a:pt x="0" y="154"/>
                      </a:moveTo>
                      <a:lnTo>
                        <a:pt x="230" y="0"/>
                      </a:lnTo>
                      <a:lnTo>
                        <a:pt x="251" y="32"/>
                      </a:lnTo>
                      <a:lnTo>
                        <a:pt x="31" y="179"/>
                      </a:lnTo>
                      <a:lnTo>
                        <a:pt x="0" y="1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94" name="Freeform 111">
                  <a:extLst>
                    <a:ext uri="{FF2B5EF4-FFF2-40B4-BE49-F238E27FC236}">
                      <a16:creationId xmlns:a16="http://schemas.microsoft.com/office/drawing/2014/main" id="{B23C6889-89F6-5198-89AE-457A45E81253}"/>
                    </a:ext>
                  </a:extLst>
                </p:cNvPr>
                <p:cNvSpPr>
                  <a:spLocks/>
                </p:cNvSpPr>
                <p:nvPr/>
              </p:nvSpPr>
              <p:spPr bwMode="auto">
                <a:xfrm>
                  <a:off x="3686" y="2637"/>
                  <a:ext cx="708" cy="442"/>
                </a:xfrm>
                <a:custGeom>
                  <a:avLst/>
                  <a:gdLst>
                    <a:gd name="T0" fmla="*/ 0 w 710"/>
                    <a:gd name="T1" fmla="*/ 904 h 430"/>
                    <a:gd name="T2" fmla="*/ 618 w 710"/>
                    <a:gd name="T3" fmla="*/ 0 h 430"/>
                    <a:gd name="T4" fmla="*/ 648 w 710"/>
                    <a:gd name="T5" fmla="*/ 54 h 430"/>
                    <a:gd name="T6" fmla="*/ 3 w 710"/>
                    <a:gd name="T7" fmla="*/ 1010 h 430"/>
                    <a:gd name="T8" fmla="*/ 0 w 710"/>
                    <a:gd name="T9" fmla="*/ 904 h 430"/>
                    <a:gd name="T10" fmla="*/ 0 w 710"/>
                    <a:gd name="T11" fmla="*/ 904 h 430"/>
                    <a:gd name="T12" fmla="*/ 0 60000 65536"/>
                    <a:gd name="T13" fmla="*/ 0 60000 65536"/>
                    <a:gd name="T14" fmla="*/ 0 60000 65536"/>
                    <a:gd name="T15" fmla="*/ 0 60000 65536"/>
                    <a:gd name="T16" fmla="*/ 0 60000 65536"/>
                    <a:gd name="T17" fmla="*/ 0 60000 65536"/>
                    <a:gd name="T18" fmla="*/ 0 w 710"/>
                    <a:gd name="T19" fmla="*/ 0 h 430"/>
                    <a:gd name="T20" fmla="*/ 710 w 710"/>
                    <a:gd name="T21" fmla="*/ 430 h 430"/>
                  </a:gdLst>
                  <a:ahLst/>
                  <a:cxnLst>
                    <a:cxn ang="T12">
                      <a:pos x="T0" y="T1"/>
                    </a:cxn>
                    <a:cxn ang="T13">
                      <a:pos x="T2" y="T3"/>
                    </a:cxn>
                    <a:cxn ang="T14">
                      <a:pos x="T4" y="T5"/>
                    </a:cxn>
                    <a:cxn ang="T15">
                      <a:pos x="T6" y="T7"/>
                    </a:cxn>
                    <a:cxn ang="T16">
                      <a:pos x="T8" y="T9"/>
                    </a:cxn>
                    <a:cxn ang="T17">
                      <a:pos x="T10" y="T11"/>
                    </a:cxn>
                  </a:cxnLst>
                  <a:rect l="T18" t="T19" r="T20" b="T21"/>
                  <a:pathLst>
                    <a:path w="710" h="430">
                      <a:moveTo>
                        <a:pt x="0" y="384"/>
                      </a:moveTo>
                      <a:lnTo>
                        <a:pt x="680" y="0"/>
                      </a:lnTo>
                      <a:lnTo>
                        <a:pt x="710" y="23"/>
                      </a:lnTo>
                      <a:lnTo>
                        <a:pt x="3" y="430"/>
                      </a:lnTo>
                      <a:lnTo>
                        <a:pt x="0" y="3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95" name="Freeform 112">
                  <a:extLst>
                    <a:ext uri="{FF2B5EF4-FFF2-40B4-BE49-F238E27FC236}">
                      <a16:creationId xmlns:a16="http://schemas.microsoft.com/office/drawing/2014/main" id="{054FC18F-B152-ECE7-7CEE-F502FCA2F81A}"/>
                    </a:ext>
                  </a:extLst>
                </p:cNvPr>
                <p:cNvSpPr>
                  <a:spLocks/>
                </p:cNvSpPr>
                <p:nvPr/>
              </p:nvSpPr>
              <p:spPr bwMode="auto">
                <a:xfrm>
                  <a:off x="3116" y="3290"/>
                  <a:ext cx="71" cy="153"/>
                </a:xfrm>
                <a:custGeom>
                  <a:avLst/>
                  <a:gdLst>
                    <a:gd name="T0" fmla="*/ 5 w 72"/>
                    <a:gd name="T1" fmla="*/ 82 h 149"/>
                    <a:gd name="T2" fmla="*/ 7 w 72"/>
                    <a:gd name="T3" fmla="*/ 82 h 149"/>
                    <a:gd name="T4" fmla="*/ 15 w 72"/>
                    <a:gd name="T5" fmla="*/ 94 h 149"/>
                    <a:gd name="T6" fmla="*/ 20 w 72"/>
                    <a:gd name="T7" fmla="*/ 106 h 149"/>
                    <a:gd name="T8" fmla="*/ 24 w 72"/>
                    <a:gd name="T9" fmla="*/ 118 h 149"/>
                    <a:gd name="T10" fmla="*/ 30 w 72"/>
                    <a:gd name="T11" fmla="*/ 131 h 149"/>
                    <a:gd name="T12" fmla="*/ 36 w 72"/>
                    <a:gd name="T13" fmla="*/ 143 h 149"/>
                    <a:gd name="T14" fmla="*/ 36 w 72"/>
                    <a:gd name="T15" fmla="*/ 155 h 149"/>
                    <a:gd name="T16" fmla="*/ 36 w 72"/>
                    <a:gd name="T17" fmla="*/ 167 h 149"/>
                    <a:gd name="T18" fmla="*/ 36 w 72"/>
                    <a:gd name="T19" fmla="*/ 179 h 149"/>
                    <a:gd name="T20" fmla="*/ 36 w 72"/>
                    <a:gd name="T21" fmla="*/ 199 h 149"/>
                    <a:gd name="T22" fmla="*/ 34 w 72"/>
                    <a:gd name="T23" fmla="*/ 215 h 149"/>
                    <a:gd name="T24" fmla="*/ 28 w 72"/>
                    <a:gd name="T25" fmla="*/ 230 h 149"/>
                    <a:gd name="T26" fmla="*/ 22 w 72"/>
                    <a:gd name="T27" fmla="*/ 238 h 149"/>
                    <a:gd name="T28" fmla="*/ 19 w 72"/>
                    <a:gd name="T29" fmla="*/ 245 h 149"/>
                    <a:gd name="T30" fmla="*/ 11 w 72"/>
                    <a:gd name="T31" fmla="*/ 255 h 149"/>
                    <a:gd name="T32" fmla="*/ 5 w 72"/>
                    <a:gd name="T33" fmla="*/ 262 h 149"/>
                    <a:gd name="T34" fmla="*/ 11 w 72"/>
                    <a:gd name="T35" fmla="*/ 338 h 149"/>
                    <a:gd name="T36" fmla="*/ 13 w 72"/>
                    <a:gd name="T37" fmla="*/ 332 h 149"/>
                    <a:gd name="T38" fmla="*/ 20 w 72"/>
                    <a:gd name="T39" fmla="*/ 329 h 149"/>
                    <a:gd name="T40" fmla="*/ 24 w 72"/>
                    <a:gd name="T41" fmla="*/ 323 h 149"/>
                    <a:gd name="T42" fmla="*/ 30 w 72"/>
                    <a:gd name="T43" fmla="*/ 320 h 149"/>
                    <a:gd name="T44" fmla="*/ 36 w 72"/>
                    <a:gd name="T45" fmla="*/ 312 h 149"/>
                    <a:gd name="T46" fmla="*/ 36 w 72"/>
                    <a:gd name="T47" fmla="*/ 306 h 149"/>
                    <a:gd name="T48" fmla="*/ 36 w 72"/>
                    <a:gd name="T49" fmla="*/ 296 h 149"/>
                    <a:gd name="T50" fmla="*/ 36 w 72"/>
                    <a:gd name="T51" fmla="*/ 280 h 149"/>
                    <a:gd name="T52" fmla="*/ 36 w 72"/>
                    <a:gd name="T53" fmla="*/ 266 h 149"/>
                    <a:gd name="T54" fmla="*/ 36 w 72"/>
                    <a:gd name="T55" fmla="*/ 255 h 149"/>
                    <a:gd name="T56" fmla="*/ 37 w 72"/>
                    <a:gd name="T57" fmla="*/ 238 h 149"/>
                    <a:gd name="T58" fmla="*/ 39 w 72"/>
                    <a:gd name="T59" fmla="*/ 221 h 149"/>
                    <a:gd name="T60" fmla="*/ 41 w 72"/>
                    <a:gd name="T61" fmla="*/ 199 h 149"/>
                    <a:gd name="T62" fmla="*/ 41 w 72"/>
                    <a:gd name="T63" fmla="*/ 174 h 149"/>
                    <a:gd name="T64" fmla="*/ 39 w 72"/>
                    <a:gd name="T65" fmla="*/ 155 h 149"/>
                    <a:gd name="T66" fmla="*/ 36 w 72"/>
                    <a:gd name="T67" fmla="*/ 139 h 149"/>
                    <a:gd name="T68" fmla="*/ 36 w 72"/>
                    <a:gd name="T69" fmla="*/ 118 h 149"/>
                    <a:gd name="T70" fmla="*/ 36 w 72"/>
                    <a:gd name="T71" fmla="*/ 100 h 149"/>
                    <a:gd name="T72" fmla="*/ 36 w 72"/>
                    <a:gd name="T73" fmla="*/ 80 h 149"/>
                    <a:gd name="T74" fmla="*/ 36 w 72"/>
                    <a:gd name="T75" fmla="*/ 68 h 149"/>
                    <a:gd name="T76" fmla="*/ 36 w 72"/>
                    <a:gd name="T77" fmla="*/ 56 h 149"/>
                    <a:gd name="T78" fmla="*/ 34 w 72"/>
                    <a:gd name="T79" fmla="*/ 52 h 149"/>
                    <a:gd name="T80" fmla="*/ 26 w 72"/>
                    <a:gd name="T81" fmla="*/ 14 h 149"/>
                    <a:gd name="T82" fmla="*/ 20 w 72"/>
                    <a:gd name="T83" fmla="*/ 12 h 149"/>
                    <a:gd name="T84" fmla="*/ 13 w 72"/>
                    <a:gd name="T85" fmla="*/ 8 h 149"/>
                    <a:gd name="T86" fmla="*/ 9 w 72"/>
                    <a:gd name="T87" fmla="*/ 4 h 149"/>
                    <a:gd name="T88" fmla="*/ 1 w 72"/>
                    <a:gd name="T89" fmla="*/ 0 h 149"/>
                    <a:gd name="T90" fmla="*/ 0 w 72"/>
                    <a:gd name="T91" fmla="*/ 0 h 149"/>
                    <a:gd name="T92" fmla="*/ 5 w 72"/>
                    <a:gd name="T93" fmla="*/ 82 h 149"/>
                    <a:gd name="T94" fmla="*/ 5 w 72"/>
                    <a:gd name="T95" fmla="*/ 82 h 14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2"/>
                    <a:gd name="T145" fmla="*/ 0 h 149"/>
                    <a:gd name="T146" fmla="*/ 72 w 72"/>
                    <a:gd name="T147" fmla="*/ 149 h 14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2" h="149">
                      <a:moveTo>
                        <a:pt x="5" y="38"/>
                      </a:moveTo>
                      <a:lnTo>
                        <a:pt x="7" y="38"/>
                      </a:lnTo>
                      <a:lnTo>
                        <a:pt x="15" y="44"/>
                      </a:lnTo>
                      <a:lnTo>
                        <a:pt x="20" y="48"/>
                      </a:lnTo>
                      <a:lnTo>
                        <a:pt x="24" y="52"/>
                      </a:lnTo>
                      <a:lnTo>
                        <a:pt x="30" y="57"/>
                      </a:lnTo>
                      <a:lnTo>
                        <a:pt x="36" y="63"/>
                      </a:lnTo>
                      <a:lnTo>
                        <a:pt x="38" y="69"/>
                      </a:lnTo>
                      <a:lnTo>
                        <a:pt x="39" y="75"/>
                      </a:lnTo>
                      <a:lnTo>
                        <a:pt x="39" y="80"/>
                      </a:lnTo>
                      <a:lnTo>
                        <a:pt x="38" y="88"/>
                      </a:lnTo>
                      <a:lnTo>
                        <a:pt x="34" y="94"/>
                      </a:lnTo>
                      <a:lnTo>
                        <a:pt x="28" y="101"/>
                      </a:lnTo>
                      <a:lnTo>
                        <a:pt x="22" y="105"/>
                      </a:lnTo>
                      <a:lnTo>
                        <a:pt x="19" y="109"/>
                      </a:lnTo>
                      <a:lnTo>
                        <a:pt x="11" y="113"/>
                      </a:lnTo>
                      <a:lnTo>
                        <a:pt x="5" y="116"/>
                      </a:lnTo>
                      <a:lnTo>
                        <a:pt x="11" y="149"/>
                      </a:lnTo>
                      <a:lnTo>
                        <a:pt x="13" y="147"/>
                      </a:lnTo>
                      <a:lnTo>
                        <a:pt x="20" y="145"/>
                      </a:lnTo>
                      <a:lnTo>
                        <a:pt x="24" y="143"/>
                      </a:lnTo>
                      <a:lnTo>
                        <a:pt x="30" y="141"/>
                      </a:lnTo>
                      <a:lnTo>
                        <a:pt x="36" y="137"/>
                      </a:lnTo>
                      <a:lnTo>
                        <a:pt x="43" y="134"/>
                      </a:lnTo>
                      <a:lnTo>
                        <a:pt x="47" y="130"/>
                      </a:lnTo>
                      <a:lnTo>
                        <a:pt x="55" y="124"/>
                      </a:lnTo>
                      <a:lnTo>
                        <a:pt x="58" y="118"/>
                      </a:lnTo>
                      <a:lnTo>
                        <a:pt x="64" y="113"/>
                      </a:lnTo>
                      <a:lnTo>
                        <a:pt x="68" y="105"/>
                      </a:lnTo>
                      <a:lnTo>
                        <a:pt x="70" y="97"/>
                      </a:lnTo>
                      <a:lnTo>
                        <a:pt x="72" y="88"/>
                      </a:lnTo>
                      <a:lnTo>
                        <a:pt x="72" y="78"/>
                      </a:lnTo>
                      <a:lnTo>
                        <a:pt x="70" y="69"/>
                      </a:lnTo>
                      <a:lnTo>
                        <a:pt x="66" y="61"/>
                      </a:lnTo>
                      <a:lnTo>
                        <a:pt x="62" y="52"/>
                      </a:lnTo>
                      <a:lnTo>
                        <a:pt x="58" y="46"/>
                      </a:lnTo>
                      <a:lnTo>
                        <a:pt x="51" y="37"/>
                      </a:lnTo>
                      <a:lnTo>
                        <a:pt x="45" y="31"/>
                      </a:lnTo>
                      <a:lnTo>
                        <a:pt x="39" y="25"/>
                      </a:lnTo>
                      <a:lnTo>
                        <a:pt x="34" y="21"/>
                      </a:lnTo>
                      <a:lnTo>
                        <a:pt x="26" y="14"/>
                      </a:lnTo>
                      <a:lnTo>
                        <a:pt x="20" y="12"/>
                      </a:lnTo>
                      <a:lnTo>
                        <a:pt x="13" y="8"/>
                      </a:lnTo>
                      <a:lnTo>
                        <a:pt x="9" y="4"/>
                      </a:lnTo>
                      <a:lnTo>
                        <a:pt x="1" y="0"/>
                      </a:lnTo>
                      <a:lnTo>
                        <a:pt x="0" y="0"/>
                      </a:lnTo>
                      <a:lnTo>
                        <a:pt x="5"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96" name="Freeform 113">
                  <a:extLst>
                    <a:ext uri="{FF2B5EF4-FFF2-40B4-BE49-F238E27FC236}">
                      <a16:creationId xmlns:a16="http://schemas.microsoft.com/office/drawing/2014/main" id="{E25C27E1-A026-E93D-3416-73B7DC048CE9}"/>
                    </a:ext>
                  </a:extLst>
                </p:cNvPr>
                <p:cNvSpPr>
                  <a:spLocks/>
                </p:cNvSpPr>
                <p:nvPr/>
              </p:nvSpPr>
              <p:spPr bwMode="auto">
                <a:xfrm>
                  <a:off x="3104" y="3306"/>
                  <a:ext cx="71" cy="155"/>
                </a:xfrm>
                <a:custGeom>
                  <a:avLst/>
                  <a:gdLst>
                    <a:gd name="T0" fmla="*/ 8 w 72"/>
                    <a:gd name="T1" fmla="*/ 102 h 150"/>
                    <a:gd name="T2" fmla="*/ 10 w 72"/>
                    <a:gd name="T3" fmla="*/ 102 h 150"/>
                    <a:gd name="T4" fmla="*/ 19 w 72"/>
                    <a:gd name="T5" fmla="*/ 121 h 150"/>
                    <a:gd name="T6" fmla="*/ 23 w 72"/>
                    <a:gd name="T7" fmla="*/ 133 h 150"/>
                    <a:gd name="T8" fmla="*/ 27 w 72"/>
                    <a:gd name="T9" fmla="*/ 147 h 150"/>
                    <a:gd name="T10" fmla="*/ 32 w 72"/>
                    <a:gd name="T11" fmla="*/ 157 h 150"/>
                    <a:gd name="T12" fmla="*/ 36 w 72"/>
                    <a:gd name="T13" fmla="*/ 168 h 150"/>
                    <a:gd name="T14" fmla="*/ 36 w 72"/>
                    <a:gd name="T15" fmla="*/ 186 h 150"/>
                    <a:gd name="T16" fmla="*/ 36 w 72"/>
                    <a:gd name="T17" fmla="*/ 212 h 150"/>
                    <a:gd name="T18" fmla="*/ 36 w 72"/>
                    <a:gd name="T19" fmla="*/ 225 h 150"/>
                    <a:gd name="T20" fmla="*/ 36 w 72"/>
                    <a:gd name="T21" fmla="*/ 246 h 150"/>
                    <a:gd name="T22" fmla="*/ 36 w 72"/>
                    <a:gd name="T23" fmla="*/ 262 h 150"/>
                    <a:gd name="T24" fmla="*/ 31 w 72"/>
                    <a:gd name="T25" fmla="*/ 284 h 150"/>
                    <a:gd name="T26" fmla="*/ 25 w 72"/>
                    <a:gd name="T27" fmla="*/ 295 h 150"/>
                    <a:gd name="T28" fmla="*/ 21 w 72"/>
                    <a:gd name="T29" fmla="*/ 305 h 150"/>
                    <a:gd name="T30" fmla="*/ 13 w 72"/>
                    <a:gd name="T31" fmla="*/ 315 h 150"/>
                    <a:gd name="T32" fmla="*/ 8 w 72"/>
                    <a:gd name="T33" fmla="*/ 325 h 150"/>
                    <a:gd name="T34" fmla="*/ 12 w 72"/>
                    <a:gd name="T35" fmla="*/ 415 h 150"/>
                    <a:gd name="T36" fmla="*/ 13 w 72"/>
                    <a:gd name="T37" fmla="*/ 410 h 150"/>
                    <a:gd name="T38" fmla="*/ 21 w 72"/>
                    <a:gd name="T39" fmla="*/ 398 h 150"/>
                    <a:gd name="T40" fmla="*/ 25 w 72"/>
                    <a:gd name="T41" fmla="*/ 394 h 150"/>
                    <a:gd name="T42" fmla="*/ 32 w 72"/>
                    <a:gd name="T43" fmla="*/ 389 h 150"/>
                    <a:gd name="T44" fmla="*/ 36 w 72"/>
                    <a:gd name="T45" fmla="*/ 380 h 150"/>
                    <a:gd name="T46" fmla="*/ 36 w 72"/>
                    <a:gd name="T47" fmla="*/ 368 h 150"/>
                    <a:gd name="T48" fmla="*/ 36 w 72"/>
                    <a:gd name="T49" fmla="*/ 356 h 150"/>
                    <a:gd name="T50" fmla="*/ 36 w 72"/>
                    <a:gd name="T51" fmla="*/ 345 h 150"/>
                    <a:gd name="T52" fmla="*/ 36 w 72"/>
                    <a:gd name="T53" fmla="*/ 325 h 150"/>
                    <a:gd name="T54" fmla="*/ 36 w 72"/>
                    <a:gd name="T55" fmla="*/ 311 h 150"/>
                    <a:gd name="T56" fmla="*/ 38 w 72"/>
                    <a:gd name="T57" fmla="*/ 289 h 150"/>
                    <a:gd name="T58" fmla="*/ 39 w 72"/>
                    <a:gd name="T59" fmla="*/ 267 h 150"/>
                    <a:gd name="T60" fmla="*/ 41 w 72"/>
                    <a:gd name="T61" fmla="*/ 246 h 150"/>
                    <a:gd name="T62" fmla="*/ 41 w 72"/>
                    <a:gd name="T63" fmla="*/ 223 h 150"/>
                    <a:gd name="T64" fmla="*/ 39 w 72"/>
                    <a:gd name="T65" fmla="*/ 192 h 150"/>
                    <a:gd name="T66" fmla="*/ 36 w 72"/>
                    <a:gd name="T67" fmla="*/ 167 h 150"/>
                    <a:gd name="T68" fmla="*/ 36 w 72"/>
                    <a:gd name="T69" fmla="*/ 147 h 150"/>
                    <a:gd name="T70" fmla="*/ 36 w 72"/>
                    <a:gd name="T71" fmla="*/ 129 h 150"/>
                    <a:gd name="T72" fmla="*/ 36 w 72"/>
                    <a:gd name="T73" fmla="*/ 96 h 150"/>
                    <a:gd name="T74" fmla="*/ 36 w 72"/>
                    <a:gd name="T75" fmla="*/ 78 h 150"/>
                    <a:gd name="T76" fmla="*/ 36 w 72"/>
                    <a:gd name="T77" fmla="*/ 65 h 150"/>
                    <a:gd name="T78" fmla="*/ 34 w 72"/>
                    <a:gd name="T79" fmla="*/ 59 h 150"/>
                    <a:gd name="T80" fmla="*/ 27 w 72"/>
                    <a:gd name="T81" fmla="*/ 13 h 150"/>
                    <a:gd name="T82" fmla="*/ 21 w 72"/>
                    <a:gd name="T83" fmla="*/ 11 h 150"/>
                    <a:gd name="T84" fmla="*/ 15 w 72"/>
                    <a:gd name="T85" fmla="*/ 7 h 150"/>
                    <a:gd name="T86" fmla="*/ 12 w 72"/>
                    <a:gd name="T87" fmla="*/ 5 h 150"/>
                    <a:gd name="T88" fmla="*/ 4 w 72"/>
                    <a:gd name="T89" fmla="*/ 0 h 150"/>
                    <a:gd name="T90" fmla="*/ 0 w 72"/>
                    <a:gd name="T91" fmla="*/ 0 h 150"/>
                    <a:gd name="T92" fmla="*/ 8 w 72"/>
                    <a:gd name="T93" fmla="*/ 102 h 150"/>
                    <a:gd name="T94" fmla="*/ 8 w 72"/>
                    <a:gd name="T95" fmla="*/ 102 h 1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2"/>
                    <a:gd name="T145" fmla="*/ 0 h 150"/>
                    <a:gd name="T146" fmla="*/ 72 w 72"/>
                    <a:gd name="T147" fmla="*/ 150 h 15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2" h="150">
                      <a:moveTo>
                        <a:pt x="8" y="38"/>
                      </a:moveTo>
                      <a:lnTo>
                        <a:pt x="10" y="38"/>
                      </a:lnTo>
                      <a:lnTo>
                        <a:pt x="19" y="43"/>
                      </a:lnTo>
                      <a:lnTo>
                        <a:pt x="23" y="47"/>
                      </a:lnTo>
                      <a:lnTo>
                        <a:pt x="27" y="53"/>
                      </a:lnTo>
                      <a:lnTo>
                        <a:pt x="32" y="57"/>
                      </a:lnTo>
                      <a:lnTo>
                        <a:pt x="38" y="62"/>
                      </a:lnTo>
                      <a:lnTo>
                        <a:pt x="40" y="68"/>
                      </a:lnTo>
                      <a:lnTo>
                        <a:pt x="42" y="76"/>
                      </a:lnTo>
                      <a:lnTo>
                        <a:pt x="42" y="81"/>
                      </a:lnTo>
                      <a:lnTo>
                        <a:pt x="42" y="89"/>
                      </a:lnTo>
                      <a:lnTo>
                        <a:pt x="36" y="95"/>
                      </a:lnTo>
                      <a:lnTo>
                        <a:pt x="31" y="102"/>
                      </a:lnTo>
                      <a:lnTo>
                        <a:pt x="25" y="106"/>
                      </a:lnTo>
                      <a:lnTo>
                        <a:pt x="21" y="110"/>
                      </a:lnTo>
                      <a:lnTo>
                        <a:pt x="13" y="114"/>
                      </a:lnTo>
                      <a:lnTo>
                        <a:pt x="8" y="118"/>
                      </a:lnTo>
                      <a:lnTo>
                        <a:pt x="12" y="150"/>
                      </a:lnTo>
                      <a:lnTo>
                        <a:pt x="13" y="148"/>
                      </a:lnTo>
                      <a:lnTo>
                        <a:pt x="21" y="144"/>
                      </a:lnTo>
                      <a:lnTo>
                        <a:pt x="25" y="142"/>
                      </a:lnTo>
                      <a:lnTo>
                        <a:pt x="32" y="140"/>
                      </a:lnTo>
                      <a:lnTo>
                        <a:pt x="38" y="137"/>
                      </a:lnTo>
                      <a:lnTo>
                        <a:pt x="44" y="133"/>
                      </a:lnTo>
                      <a:lnTo>
                        <a:pt x="50" y="129"/>
                      </a:lnTo>
                      <a:lnTo>
                        <a:pt x="55" y="125"/>
                      </a:lnTo>
                      <a:lnTo>
                        <a:pt x="61" y="118"/>
                      </a:lnTo>
                      <a:lnTo>
                        <a:pt x="67" y="112"/>
                      </a:lnTo>
                      <a:lnTo>
                        <a:pt x="69" y="104"/>
                      </a:lnTo>
                      <a:lnTo>
                        <a:pt x="70" y="97"/>
                      </a:lnTo>
                      <a:lnTo>
                        <a:pt x="72" y="89"/>
                      </a:lnTo>
                      <a:lnTo>
                        <a:pt x="72" y="80"/>
                      </a:lnTo>
                      <a:lnTo>
                        <a:pt x="70" y="70"/>
                      </a:lnTo>
                      <a:lnTo>
                        <a:pt x="67" y="61"/>
                      </a:lnTo>
                      <a:lnTo>
                        <a:pt x="63" y="53"/>
                      </a:lnTo>
                      <a:lnTo>
                        <a:pt x="59" y="45"/>
                      </a:lnTo>
                      <a:lnTo>
                        <a:pt x="53" y="36"/>
                      </a:lnTo>
                      <a:lnTo>
                        <a:pt x="46" y="30"/>
                      </a:lnTo>
                      <a:lnTo>
                        <a:pt x="40" y="24"/>
                      </a:lnTo>
                      <a:lnTo>
                        <a:pt x="34" y="21"/>
                      </a:lnTo>
                      <a:lnTo>
                        <a:pt x="27" y="13"/>
                      </a:lnTo>
                      <a:lnTo>
                        <a:pt x="21" y="11"/>
                      </a:lnTo>
                      <a:lnTo>
                        <a:pt x="15" y="7"/>
                      </a:lnTo>
                      <a:lnTo>
                        <a:pt x="12" y="5"/>
                      </a:lnTo>
                      <a:lnTo>
                        <a:pt x="4" y="0"/>
                      </a:lnTo>
                      <a:lnTo>
                        <a:pt x="0" y="0"/>
                      </a:lnTo>
                      <a:lnTo>
                        <a:pt x="8"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97" name="Freeform 114">
                  <a:extLst>
                    <a:ext uri="{FF2B5EF4-FFF2-40B4-BE49-F238E27FC236}">
                      <a16:creationId xmlns:a16="http://schemas.microsoft.com/office/drawing/2014/main" id="{C3BCA7E3-6393-A444-928F-D4D5FD27F882}"/>
                    </a:ext>
                  </a:extLst>
                </p:cNvPr>
                <p:cNvSpPr>
                  <a:spLocks/>
                </p:cNvSpPr>
                <p:nvPr/>
              </p:nvSpPr>
              <p:spPr bwMode="auto">
                <a:xfrm>
                  <a:off x="4254" y="2553"/>
                  <a:ext cx="870" cy="898"/>
                </a:xfrm>
                <a:custGeom>
                  <a:avLst/>
                  <a:gdLst>
                    <a:gd name="T0" fmla="*/ 28 w 872"/>
                    <a:gd name="T1" fmla="*/ 0 h 871"/>
                    <a:gd name="T2" fmla="*/ 40 w 872"/>
                    <a:gd name="T3" fmla="*/ 6 h 871"/>
                    <a:gd name="T4" fmla="*/ 57 w 872"/>
                    <a:gd name="T5" fmla="*/ 16 h 871"/>
                    <a:gd name="T6" fmla="*/ 70 w 872"/>
                    <a:gd name="T7" fmla="*/ 55 h 871"/>
                    <a:gd name="T8" fmla="*/ 85 w 872"/>
                    <a:gd name="T9" fmla="*/ 75 h 871"/>
                    <a:gd name="T10" fmla="*/ 104 w 872"/>
                    <a:gd name="T11" fmla="*/ 99 h 871"/>
                    <a:gd name="T12" fmla="*/ 125 w 872"/>
                    <a:gd name="T13" fmla="*/ 135 h 871"/>
                    <a:gd name="T14" fmla="*/ 148 w 872"/>
                    <a:gd name="T15" fmla="*/ 166 h 871"/>
                    <a:gd name="T16" fmla="*/ 171 w 872"/>
                    <a:gd name="T17" fmla="*/ 200 h 871"/>
                    <a:gd name="T18" fmla="*/ 197 w 872"/>
                    <a:gd name="T19" fmla="*/ 246 h 871"/>
                    <a:gd name="T20" fmla="*/ 218 w 872"/>
                    <a:gd name="T21" fmla="*/ 293 h 871"/>
                    <a:gd name="T22" fmla="*/ 223 w 872"/>
                    <a:gd name="T23" fmla="*/ 339 h 871"/>
                    <a:gd name="T24" fmla="*/ 252 w 872"/>
                    <a:gd name="T25" fmla="*/ 396 h 871"/>
                    <a:gd name="T26" fmla="*/ 284 w 872"/>
                    <a:gd name="T27" fmla="*/ 452 h 871"/>
                    <a:gd name="T28" fmla="*/ 317 w 872"/>
                    <a:gd name="T29" fmla="*/ 513 h 871"/>
                    <a:gd name="T30" fmla="*/ 349 w 872"/>
                    <a:gd name="T31" fmla="*/ 577 h 871"/>
                    <a:gd name="T32" fmla="*/ 383 w 872"/>
                    <a:gd name="T33" fmla="*/ 648 h 871"/>
                    <a:gd name="T34" fmla="*/ 417 w 872"/>
                    <a:gd name="T35" fmla="*/ 729 h 871"/>
                    <a:gd name="T36" fmla="*/ 452 w 872"/>
                    <a:gd name="T37" fmla="*/ 804 h 871"/>
                    <a:gd name="T38" fmla="*/ 486 w 872"/>
                    <a:gd name="T39" fmla="*/ 889 h 871"/>
                    <a:gd name="T40" fmla="*/ 520 w 872"/>
                    <a:gd name="T41" fmla="*/ 975 h 871"/>
                    <a:gd name="T42" fmla="*/ 556 w 872"/>
                    <a:gd name="T43" fmla="*/ 1068 h 871"/>
                    <a:gd name="T44" fmla="*/ 590 w 872"/>
                    <a:gd name="T45" fmla="*/ 1161 h 871"/>
                    <a:gd name="T46" fmla="*/ 623 w 872"/>
                    <a:gd name="T47" fmla="*/ 1265 h 871"/>
                    <a:gd name="T48" fmla="*/ 641 w 872"/>
                    <a:gd name="T49" fmla="*/ 1364 h 871"/>
                    <a:gd name="T50" fmla="*/ 662 w 872"/>
                    <a:gd name="T51" fmla="*/ 1477 h 871"/>
                    <a:gd name="T52" fmla="*/ 694 w 872"/>
                    <a:gd name="T53" fmla="*/ 1589 h 871"/>
                    <a:gd name="T54" fmla="*/ 727 w 872"/>
                    <a:gd name="T55" fmla="*/ 1717 h 871"/>
                    <a:gd name="T56" fmla="*/ 757 w 872"/>
                    <a:gd name="T57" fmla="*/ 1835 h 871"/>
                    <a:gd name="T58" fmla="*/ 789 w 872"/>
                    <a:gd name="T59" fmla="*/ 1959 h 871"/>
                    <a:gd name="T60" fmla="*/ 810 w 872"/>
                    <a:gd name="T61" fmla="*/ 2243 h 871"/>
                    <a:gd name="T62" fmla="*/ 804 w 872"/>
                    <a:gd name="T63" fmla="*/ 2223 h 871"/>
                    <a:gd name="T64" fmla="*/ 801 w 872"/>
                    <a:gd name="T65" fmla="*/ 2205 h 871"/>
                    <a:gd name="T66" fmla="*/ 795 w 872"/>
                    <a:gd name="T67" fmla="*/ 2176 h 871"/>
                    <a:gd name="T68" fmla="*/ 785 w 872"/>
                    <a:gd name="T69" fmla="*/ 2139 h 871"/>
                    <a:gd name="T70" fmla="*/ 776 w 872"/>
                    <a:gd name="T71" fmla="*/ 2090 h 871"/>
                    <a:gd name="T72" fmla="*/ 765 w 872"/>
                    <a:gd name="T73" fmla="*/ 2043 h 871"/>
                    <a:gd name="T74" fmla="*/ 753 w 872"/>
                    <a:gd name="T75" fmla="*/ 1994 h 871"/>
                    <a:gd name="T76" fmla="*/ 738 w 872"/>
                    <a:gd name="T77" fmla="*/ 1926 h 871"/>
                    <a:gd name="T78" fmla="*/ 721 w 872"/>
                    <a:gd name="T79" fmla="*/ 1861 h 871"/>
                    <a:gd name="T80" fmla="*/ 702 w 872"/>
                    <a:gd name="T81" fmla="*/ 1790 h 871"/>
                    <a:gd name="T82" fmla="*/ 683 w 872"/>
                    <a:gd name="T83" fmla="*/ 1719 h 871"/>
                    <a:gd name="T84" fmla="*/ 660 w 872"/>
                    <a:gd name="T85" fmla="*/ 1637 h 871"/>
                    <a:gd name="T86" fmla="*/ 646 w 872"/>
                    <a:gd name="T87" fmla="*/ 1564 h 871"/>
                    <a:gd name="T88" fmla="*/ 634 w 872"/>
                    <a:gd name="T89" fmla="*/ 1474 h 871"/>
                    <a:gd name="T90" fmla="*/ 619 w 872"/>
                    <a:gd name="T91" fmla="*/ 1390 h 871"/>
                    <a:gd name="T92" fmla="*/ 590 w 872"/>
                    <a:gd name="T93" fmla="*/ 1304 h 871"/>
                    <a:gd name="T94" fmla="*/ 560 w 872"/>
                    <a:gd name="T95" fmla="*/ 1207 h 871"/>
                    <a:gd name="T96" fmla="*/ 528 w 872"/>
                    <a:gd name="T97" fmla="*/ 1123 h 871"/>
                    <a:gd name="T98" fmla="*/ 495 w 872"/>
                    <a:gd name="T99" fmla="*/ 1035 h 871"/>
                    <a:gd name="T100" fmla="*/ 459 w 872"/>
                    <a:gd name="T101" fmla="*/ 940 h 871"/>
                    <a:gd name="T102" fmla="*/ 423 w 872"/>
                    <a:gd name="T103" fmla="*/ 853 h 871"/>
                    <a:gd name="T104" fmla="*/ 385 w 872"/>
                    <a:gd name="T105" fmla="*/ 763 h 871"/>
                    <a:gd name="T106" fmla="*/ 345 w 872"/>
                    <a:gd name="T107" fmla="*/ 683 h 871"/>
                    <a:gd name="T108" fmla="*/ 303 w 872"/>
                    <a:gd name="T109" fmla="*/ 594 h 871"/>
                    <a:gd name="T110" fmla="*/ 260 w 872"/>
                    <a:gd name="T111" fmla="*/ 513 h 871"/>
                    <a:gd name="T112" fmla="*/ 218 w 872"/>
                    <a:gd name="T113" fmla="*/ 434 h 871"/>
                    <a:gd name="T114" fmla="*/ 199 w 872"/>
                    <a:gd name="T115" fmla="*/ 363 h 871"/>
                    <a:gd name="T116" fmla="*/ 152 w 872"/>
                    <a:gd name="T117" fmla="*/ 293 h 871"/>
                    <a:gd name="T118" fmla="*/ 102 w 872"/>
                    <a:gd name="T119" fmla="*/ 226 h 871"/>
                    <a:gd name="T120" fmla="*/ 51 w 872"/>
                    <a:gd name="T121" fmla="*/ 161 h 871"/>
                    <a:gd name="T122" fmla="*/ 0 w 872"/>
                    <a:gd name="T123" fmla="*/ 105 h 871"/>
                    <a:gd name="T124" fmla="*/ 28 w 872"/>
                    <a:gd name="T125" fmla="*/ 0 h 8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72"/>
                    <a:gd name="T190" fmla="*/ 0 h 871"/>
                    <a:gd name="T191" fmla="*/ 872 w 872"/>
                    <a:gd name="T192" fmla="*/ 871 h 87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72" h="871">
                      <a:moveTo>
                        <a:pt x="28" y="0"/>
                      </a:moveTo>
                      <a:lnTo>
                        <a:pt x="28" y="0"/>
                      </a:lnTo>
                      <a:lnTo>
                        <a:pt x="34" y="4"/>
                      </a:lnTo>
                      <a:lnTo>
                        <a:pt x="40" y="6"/>
                      </a:lnTo>
                      <a:lnTo>
                        <a:pt x="51" y="12"/>
                      </a:lnTo>
                      <a:lnTo>
                        <a:pt x="57" y="16"/>
                      </a:lnTo>
                      <a:lnTo>
                        <a:pt x="62" y="18"/>
                      </a:lnTo>
                      <a:lnTo>
                        <a:pt x="70" y="21"/>
                      </a:lnTo>
                      <a:lnTo>
                        <a:pt x="78" y="27"/>
                      </a:lnTo>
                      <a:lnTo>
                        <a:pt x="85" y="31"/>
                      </a:lnTo>
                      <a:lnTo>
                        <a:pt x="95" y="35"/>
                      </a:lnTo>
                      <a:lnTo>
                        <a:pt x="104" y="40"/>
                      </a:lnTo>
                      <a:lnTo>
                        <a:pt x="116" y="46"/>
                      </a:lnTo>
                      <a:lnTo>
                        <a:pt x="125" y="52"/>
                      </a:lnTo>
                      <a:lnTo>
                        <a:pt x="137" y="58"/>
                      </a:lnTo>
                      <a:lnTo>
                        <a:pt x="148" y="65"/>
                      </a:lnTo>
                      <a:lnTo>
                        <a:pt x="159" y="71"/>
                      </a:lnTo>
                      <a:lnTo>
                        <a:pt x="171" y="78"/>
                      </a:lnTo>
                      <a:lnTo>
                        <a:pt x="184" y="88"/>
                      </a:lnTo>
                      <a:lnTo>
                        <a:pt x="197" y="96"/>
                      </a:lnTo>
                      <a:lnTo>
                        <a:pt x="213" y="105"/>
                      </a:lnTo>
                      <a:lnTo>
                        <a:pt x="226" y="113"/>
                      </a:lnTo>
                      <a:lnTo>
                        <a:pt x="239" y="122"/>
                      </a:lnTo>
                      <a:lnTo>
                        <a:pt x="254" y="132"/>
                      </a:lnTo>
                      <a:lnTo>
                        <a:pt x="270" y="143"/>
                      </a:lnTo>
                      <a:lnTo>
                        <a:pt x="283" y="153"/>
                      </a:lnTo>
                      <a:lnTo>
                        <a:pt x="300" y="164"/>
                      </a:lnTo>
                      <a:lnTo>
                        <a:pt x="315" y="175"/>
                      </a:lnTo>
                      <a:lnTo>
                        <a:pt x="332" y="189"/>
                      </a:lnTo>
                      <a:lnTo>
                        <a:pt x="348" y="200"/>
                      </a:lnTo>
                      <a:lnTo>
                        <a:pt x="363" y="212"/>
                      </a:lnTo>
                      <a:lnTo>
                        <a:pt x="380" y="225"/>
                      </a:lnTo>
                      <a:lnTo>
                        <a:pt x="397" y="238"/>
                      </a:lnTo>
                      <a:lnTo>
                        <a:pt x="414" y="251"/>
                      </a:lnTo>
                      <a:lnTo>
                        <a:pt x="431" y="267"/>
                      </a:lnTo>
                      <a:lnTo>
                        <a:pt x="448" y="282"/>
                      </a:lnTo>
                      <a:lnTo>
                        <a:pt x="465" y="297"/>
                      </a:lnTo>
                      <a:lnTo>
                        <a:pt x="483" y="312"/>
                      </a:lnTo>
                      <a:lnTo>
                        <a:pt x="500" y="328"/>
                      </a:lnTo>
                      <a:lnTo>
                        <a:pt x="517" y="345"/>
                      </a:lnTo>
                      <a:lnTo>
                        <a:pt x="536" y="362"/>
                      </a:lnTo>
                      <a:lnTo>
                        <a:pt x="551" y="379"/>
                      </a:lnTo>
                      <a:lnTo>
                        <a:pt x="570" y="396"/>
                      </a:lnTo>
                      <a:lnTo>
                        <a:pt x="587" y="415"/>
                      </a:lnTo>
                      <a:lnTo>
                        <a:pt x="606" y="432"/>
                      </a:lnTo>
                      <a:lnTo>
                        <a:pt x="621" y="451"/>
                      </a:lnTo>
                      <a:lnTo>
                        <a:pt x="640" y="470"/>
                      </a:lnTo>
                      <a:lnTo>
                        <a:pt x="655" y="489"/>
                      </a:lnTo>
                      <a:lnTo>
                        <a:pt x="673" y="510"/>
                      </a:lnTo>
                      <a:lnTo>
                        <a:pt x="690" y="531"/>
                      </a:lnTo>
                      <a:lnTo>
                        <a:pt x="707" y="552"/>
                      </a:lnTo>
                      <a:lnTo>
                        <a:pt x="724" y="573"/>
                      </a:lnTo>
                      <a:lnTo>
                        <a:pt x="741" y="596"/>
                      </a:lnTo>
                      <a:lnTo>
                        <a:pt x="756" y="618"/>
                      </a:lnTo>
                      <a:lnTo>
                        <a:pt x="773" y="641"/>
                      </a:lnTo>
                      <a:lnTo>
                        <a:pt x="789" y="664"/>
                      </a:lnTo>
                      <a:lnTo>
                        <a:pt x="806" y="689"/>
                      </a:lnTo>
                      <a:lnTo>
                        <a:pt x="819" y="712"/>
                      </a:lnTo>
                      <a:lnTo>
                        <a:pt x="836" y="736"/>
                      </a:lnTo>
                      <a:lnTo>
                        <a:pt x="851" y="761"/>
                      </a:lnTo>
                      <a:lnTo>
                        <a:pt x="866" y="788"/>
                      </a:lnTo>
                      <a:lnTo>
                        <a:pt x="872" y="871"/>
                      </a:lnTo>
                      <a:lnTo>
                        <a:pt x="868" y="869"/>
                      </a:lnTo>
                      <a:lnTo>
                        <a:pt x="866" y="864"/>
                      </a:lnTo>
                      <a:lnTo>
                        <a:pt x="865" y="860"/>
                      </a:lnTo>
                      <a:lnTo>
                        <a:pt x="863" y="856"/>
                      </a:lnTo>
                      <a:lnTo>
                        <a:pt x="859" y="850"/>
                      </a:lnTo>
                      <a:lnTo>
                        <a:pt x="857" y="845"/>
                      </a:lnTo>
                      <a:lnTo>
                        <a:pt x="851" y="837"/>
                      </a:lnTo>
                      <a:lnTo>
                        <a:pt x="847" y="830"/>
                      </a:lnTo>
                      <a:lnTo>
                        <a:pt x="842" y="822"/>
                      </a:lnTo>
                      <a:lnTo>
                        <a:pt x="838" y="812"/>
                      </a:lnTo>
                      <a:lnTo>
                        <a:pt x="832" y="803"/>
                      </a:lnTo>
                      <a:lnTo>
                        <a:pt x="827" y="793"/>
                      </a:lnTo>
                      <a:lnTo>
                        <a:pt x="821" y="784"/>
                      </a:lnTo>
                      <a:lnTo>
                        <a:pt x="815" y="772"/>
                      </a:lnTo>
                      <a:lnTo>
                        <a:pt x="806" y="761"/>
                      </a:lnTo>
                      <a:lnTo>
                        <a:pt x="800" y="748"/>
                      </a:lnTo>
                      <a:lnTo>
                        <a:pt x="790" y="734"/>
                      </a:lnTo>
                      <a:lnTo>
                        <a:pt x="783" y="723"/>
                      </a:lnTo>
                      <a:lnTo>
                        <a:pt x="773" y="708"/>
                      </a:lnTo>
                      <a:lnTo>
                        <a:pt x="764" y="695"/>
                      </a:lnTo>
                      <a:lnTo>
                        <a:pt x="754" y="679"/>
                      </a:lnTo>
                      <a:lnTo>
                        <a:pt x="745" y="666"/>
                      </a:lnTo>
                      <a:lnTo>
                        <a:pt x="733" y="651"/>
                      </a:lnTo>
                      <a:lnTo>
                        <a:pt x="722" y="636"/>
                      </a:lnTo>
                      <a:lnTo>
                        <a:pt x="712" y="620"/>
                      </a:lnTo>
                      <a:lnTo>
                        <a:pt x="701" y="605"/>
                      </a:lnTo>
                      <a:lnTo>
                        <a:pt x="688" y="588"/>
                      </a:lnTo>
                      <a:lnTo>
                        <a:pt x="676" y="571"/>
                      </a:lnTo>
                      <a:lnTo>
                        <a:pt x="663" y="556"/>
                      </a:lnTo>
                      <a:lnTo>
                        <a:pt x="650" y="539"/>
                      </a:lnTo>
                      <a:lnTo>
                        <a:pt x="635" y="521"/>
                      </a:lnTo>
                      <a:lnTo>
                        <a:pt x="621" y="504"/>
                      </a:lnTo>
                      <a:lnTo>
                        <a:pt x="606" y="487"/>
                      </a:lnTo>
                      <a:lnTo>
                        <a:pt x="591" y="470"/>
                      </a:lnTo>
                      <a:lnTo>
                        <a:pt x="574" y="453"/>
                      </a:lnTo>
                      <a:lnTo>
                        <a:pt x="559" y="436"/>
                      </a:lnTo>
                      <a:lnTo>
                        <a:pt x="543" y="417"/>
                      </a:lnTo>
                      <a:lnTo>
                        <a:pt x="526" y="402"/>
                      </a:lnTo>
                      <a:lnTo>
                        <a:pt x="507" y="383"/>
                      </a:lnTo>
                      <a:lnTo>
                        <a:pt x="490" y="366"/>
                      </a:lnTo>
                      <a:lnTo>
                        <a:pt x="471" y="347"/>
                      </a:lnTo>
                      <a:lnTo>
                        <a:pt x="454" y="331"/>
                      </a:lnTo>
                      <a:lnTo>
                        <a:pt x="435" y="312"/>
                      </a:lnTo>
                      <a:lnTo>
                        <a:pt x="416" y="297"/>
                      </a:lnTo>
                      <a:lnTo>
                        <a:pt x="397" y="280"/>
                      </a:lnTo>
                      <a:lnTo>
                        <a:pt x="376" y="265"/>
                      </a:lnTo>
                      <a:lnTo>
                        <a:pt x="355" y="248"/>
                      </a:lnTo>
                      <a:lnTo>
                        <a:pt x="334" y="231"/>
                      </a:lnTo>
                      <a:lnTo>
                        <a:pt x="313" y="215"/>
                      </a:lnTo>
                      <a:lnTo>
                        <a:pt x="291" y="200"/>
                      </a:lnTo>
                      <a:lnTo>
                        <a:pt x="268" y="185"/>
                      </a:lnTo>
                      <a:lnTo>
                        <a:pt x="245" y="168"/>
                      </a:lnTo>
                      <a:lnTo>
                        <a:pt x="222" y="154"/>
                      </a:lnTo>
                      <a:lnTo>
                        <a:pt x="199" y="141"/>
                      </a:lnTo>
                      <a:lnTo>
                        <a:pt x="177" y="126"/>
                      </a:lnTo>
                      <a:lnTo>
                        <a:pt x="152" y="113"/>
                      </a:lnTo>
                      <a:lnTo>
                        <a:pt x="127" y="99"/>
                      </a:lnTo>
                      <a:lnTo>
                        <a:pt x="102" y="88"/>
                      </a:lnTo>
                      <a:lnTo>
                        <a:pt x="76" y="75"/>
                      </a:lnTo>
                      <a:lnTo>
                        <a:pt x="51" y="63"/>
                      </a:lnTo>
                      <a:lnTo>
                        <a:pt x="24" y="52"/>
                      </a:lnTo>
                      <a:lnTo>
                        <a:pt x="0" y="42"/>
                      </a:lnTo>
                      <a:lnTo>
                        <a:pt x="2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98" name="Freeform 115">
                  <a:extLst>
                    <a:ext uri="{FF2B5EF4-FFF2-40B4-BE49-F238E27FC236}">
                      <a16:creationId xmlns:a16="http://schemas.microsoft.com/office/drawing/2014/main" id="{9EA21A3E-9B34-6ABA-7B77-3017CBEF378A}"/>
                    </a:ext>
                  </a:extLst>
                </p:cNvPr>
                <p:cNvSpPr>
                  <a:spLocks/>
                </p:cNvSpPr>
                <p:nvPr/>
              </p:nvSpPr>
              <p:spPr bwMode="auto">
                <a:xfrm>
                  <a:off x="4236" y="2573"/>
                  <a:ext cx="872" cy="901"/>
                </a:xfrm>
                <a:custGeom>
                  <a:avLst/>
                  <a:gdLst>
                    <a:gd name="T0" fmla="*/ 28 w 872"/>
                    <a:gd name="T1" fmla="*/ 0 h 871"/>
                    <a:gd name="T2" fmla="*/ 40 w 872"/>
                    <a:gd name="T3" fmla="*/ 6 h 871"/>
                    <a:gd name="T4" fmla="*/ 55 w 872"/>
                    <a:gd name="T5" fmla="*/ 14 h 871"/>
                    <a:gd name="T6" fmla="*/ 68 w 872"/>
                    <a:gd name="T7" fmla="*/ 56 h 871"/>
                    <a:gd name="T8" fmla="*/ 85 w 872"/>
                    <a:gd name="T9" fmla="*/ 77 h 871"/>
                    <a:gd name="T10" fmla="*/ 104 w 872"/>
                    <a:gd name="T11" fmla="*/ 104 h 871"/>
                    <a:gd name="T12" fmla="*/ 125 w 872"/>
                    <a:gd name="T13" fmla="*/ 142 h 871"/>
                    <a:gd name="T14" fmla="*/ 148 w 872"/>
                    <a:gd name="T15" fmla="*/ 179 h 871"/>
                    <a:gd name="T16" fmla="*/ 171 w 872"/>
                    <a:gd name="T17" fmla="*/ 222 h 871"/>
                    <a:gd name="T18" fmla="*/ 197 w 872"/>
                    <a:gd name="T19" fmla="*/ 269 h 871"/>
                    <a:gd name="T20" fmla="*/ 224 w 872"/>
                    <a:gd name="T21" fmla="*/ 319 h 871"/>
                    <a:gd name="T22" fmla="*/ 252 w 872"/>
                    <a:gd name="T23" fmla="*/ 379 h 871"/>
                    <a:gd name="T24" fmla="*/ 283 w 872"/>
                    <a:gd name="T25" fmla="*/ 436 h 871"/>
                    <a:gd name="T26" fmla="*/ 315 w 872"/>
                    <a:gd name="T27" fmla="*/ 500 h 871"/>
                    <a:gd name="T28" fmla="*/ 347 w 872"/>
                    <a:gd name="T29" fmla="*/ 566 h 871"/>
                    <a:gd name="T30" fmla="*/ 380 w 872"/>
                    <a:gd name="T31" fmla="*/ 645 h 871"/>
                    <a:gd name="T32" fmla="*/ 414 w 872"/>
                    <a:gd name="T33" fmla="*/ 717 h 871"/>
                    <a:gd name="T34" fmla="*/ 446 w 872"/>
                    <a:gd name="T35" fmla="*/ 803 h 871"/>
                    <a:gd name="T36" fmla="*/ 482 w 872"/>
                    <a:gd name="T37" fmla="*/ 890 h 871"/>
                    <a:gd name="T38" fmla="*/ 517 w 872"/>
                    <a:gd name="T39" fmla="*/ 986 h 871"/>
                    <a:gd name="T40" fmla="*/ 553 w 872"/>
                    <a:gd name="T41" fmla="*/ 1068 h 871"/>
                    <a:gd name="T42" fmla="*/ 587 w 872"/>
                    <a:gd name="T43" fmla="*/ 1176 h 871"/>
                    <a:gd name="T44" fmla="*/ 623 w 872"/>
                    <a:gd name="T45" fmla="*/ 1283 h 871"/>
                    <a:gd name="T46" fmla="*/ 657 w 872"/>
                    <a:gd name="T47" fmla="*/ 1393 h 871"/>
                    <a:gd name="T48" fmla="*/ 691 w 872"/>
                    <a:gd name="T49" fmla="*/ 1508 h 871"/>
                    <a:gd name="T50" fmla="*/ 726 w 872"/>
                    <a:gd name="T51" fmla="*/ 1639 h 871"/>
                    <a:gd name="T52" fmla="*/ 758 w 872"/>
                    <a:gd name="T53" fmla="*/ 1759 h 871"/>
                    <a:gd name="T54" fmla="*/ 790 w 872"/>
                    <a:gd name="T55" fmla="*/ 1891 h 871"/>
                    <a:gd name="T56" fmla="*/ 821 w 872"/>
                    <a:gd name="T57" fmla="*/ 2024 h 871"/>
                    <a:gd name="T58" fmla="*/ 853 w 872"/>
                    <a:gd name="T59" fmla="*/ 2166 h 871"/>
                    <a:gd name="T60" fmla="*/ 872 w 872"/>
                    <a:gd name="T61" fmla="*/ 2488 h 871"/>
                    <a:gd name="T62" fmla="*/ 868 w 872"/>
                    <a:gd name="T63" fmla="*/ 2469 h 871"/>
                    <a:gd name="T64" fmla="*/ 864 w 872"/>
                    <a:gd name="T65" fmla="*/ 2440 h 871"/>
                    <a:gd name="T66" fmla="*/ 859 w 872"/>
                    <a:gd name="T67" fmla="*/ 2406 h 871"/>
                    <a:gd name="T68" fmla="*/ 849 w 872"/>
                    <a:gd name="T69" fmla="*/ 2368 h 871"/>
                    <a:gd name="T70" fmla="*/ 840 w 872"/>
                    <a:gd name="T71" fmla="*/ 2318 h 871"/>
                    <a:gd name="T72" fmla="*/ 828 w 872"/>
                    <a:gd name="T73" fmla="*/ 2255 h 871"/>
                    <a:gd name="T74" fmla="*/ 817 w 872"/>
                    <a:gd name="T75" fmla="*/ 2199 h 871"/>
                    <a:gd name="T76" fmla="*/ 800 w 872"/>
                    <a:gd name="T77" fmla="*/ 2132 h 871"/>
                    <a:gd name="T78" fmla="*/ 785 w 872"/>
                    <a:gd name="T79" fmla="*/ 2061 h 871"/>
                    <a:gd name="T80" fmla="*/ 766 w 872"/>
                    <a:gd name="T81" fmla="*/ 1980 h 871"/>
                    <a:gd name="T82" fmla="*/ 747 w 872"/>
                    <a:gd name="T83" fmla="*/ 1900 h 871"/>
                    <a:gd name="T84" fmla="*/ 724 w 872"/>
                    <a:gd name="T85" fmla="*/ 1816 h 871"/>
                    <a:gd name="T86" fmla="*/ 701 w 872"/>
                    <a:gd name="T87" fmla="*/ 1718 h 871"/>
                    <a:gd name="T88" fmla="*/ 676 w 872"/>
                    <a:gd name="T89" fmla="*/ 1639 h 871"/>
                    <a:gd name="T90" fmla="*/ 650 w 872"/>
                    <a:gd name="T91" fmla="*/ 1542 h 871"/>
                    <a:gd name="T92" fmla="*/ 621 w 872"/>
                    <a:gd name="T93" fmla="*/ 1434 h 871"/>
                    <a:gd name="T94" fmla="*/ 591 w 872"/>
                    <a:gd name="T95" fmla="*/ 1339 h 871"/>
                    <a:gd name="T96" fmla="*/ 560 w 872"/>
                    <a:gd name="T97" fmla="*/ 1240 h 871"/>
                    <a:gd name="T98" fmla="*/ 526 w 872"/>
                    <a:gd name="T99" fmla="*/ 1140 h 871"/>
                    <a:gd name="T100" fmla="*/ 490 w 872"/>
                    <a:gd name="T101" fmla="*/ 1039 h 871"/>
                    <a:gd name="T102" fmla="*/ 454 w 872"/>
                    <a:gd name="T103" fmla="*/ 938 h 871"/>
                    <a:gd name="T104" fmla="*/ 416 w 872"/>
                    <a:gd name="T105" fmla="*/ 841 h 871"/>
                    <a:gd name="T106" fmla="*/ 378 w 872"/>
                    <a:gd name="T107" fmla="*/ 751 h 871"/>
                    <a:gd name="T108" fmla="*/ 334 w 872"/>
                    <a:gd name="T109" fmla="*/ 655 h 871"/>
                    <a:gd name="T110" fmla="*/ 292 w 872"/>
                    <a:gd name="T111" fmla="*/ 566 h 871"/>
                    <a:gd name="T112" fmla="*/ 247 w 872"/>
                    <a:gd name="T113" fmla="*/ 480 h 871"/>
                    <a:gd name="T114" fmla="*/ 199 w 872"/>
                    <a:gd name="T115" fmla="*/ 394 h 871"/>
                    <a:gd name="T116" fmla="*/ 152 w 872"/>
                    <a:gd name="T117" fmla="*/ 319 h 871"/>
                    <a:gd name="T118" fmla="*/ 102 w 872"/>
                    <a:gd name="T119" fmla="*/ 244 h 871"/>
                    <a:gd name="T120" fmla="*/ 51 w 872"/>
                    <a:gd name="T121" fmla="*/ 173 h 871"/>
                    <a:gd name="T122" fmla="*/ 0 w 872"/>
                    <a:gd name="T123" fmla="*/ 120 h 871"/>
                    <a:gd name="T124" fmla="*/ 28 w 872"/>
                    <a:gd name="T125" fmla="*/ 0 h 8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72"/>
                    <a:gd name="T190" fmla="*/ 0 h 871"/>
                    <a:gd name="T191" fmla="*/ 872 w 872"/>
                    <a:gd name="T192" fmla="*/ 871 h 87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72" h="871">
                      <a:moveTo>
                        <a:pt x="28" y="0"/>
                      </a:moveTo>
                      <a:lnTo>
                        <a:pt x="28" y="0"/>
                      </a:lnTo>
                      <a:lnTo>
                        <a:pt x="32" y="2"/>
                      </a:lnTo>
                      <a:lnTo>
                        <a:pt x="40" y="6"/>
                      </a:lnTo>
                      <a:lnTo>
                        <a:pt x="51" y="10"/>
                      </a:lnTo>
                      <a:lnTo>
                        <a:pt x="55" y="14"/>
                      </a:lnTo>
                      <a:lnTo>
                        <a:pt x="62" y="16"/>
                      </a:lnTo>
                      <a:lnTo>
                        <a:pt x="68" y="19"/>
                      </a:lnTo>
                      <a:lnTo>
                        <a:pt x="78" y="25"/>
                      </a:lnTo>
                      <a:lnTo>
                        <a:pt x="85" y="29"/>
                      </a:lnTo>
                      <a:lnTo>
                        <a:pt x="95" y="35"/>
                      </a:lnTo>
                      <a:lnTo>
                        <a:pt x="104" y="38"/>
                      </a:lnTo>
                      <a:lnTo>
                        <a:pt x="116" y="46"/>
                      </a:lnTo>
                      <a:lnTo>
                        <a:pt x="125" y="50"/>
                      </a:lnTo>
                      <a:lnTo>
                        <a:pt x="137" y="57"/>
                      </a:lnTo>
                      <a:lnTo>
                        <a:pt x="148" y="63"/>
                      </a:lnTo>
                      <a:lnTo>
                        <a:pt x="159" y="71"/>
                      </a:lnTo>
                      <a:lnTo>
                        <a:pt x="171" y="78"/>
                      </a:lnTo>
                      <a:lnTo>
                        <a:pt x="184" y="86"/>
                      </a:lnTo>
                      <a:lnTo>
                        <a:pt x="197" y="94"/>
                      </a:lnTo>
                      <a:lnTo>
                        <a:pt x="211" y="103"/>
                      </a:lnTo>
                      <a:lnTo>
                        <a:pt x="224" y="111"/>
                      </a:lnTo>
                      <a:lnTo>
                        <a:pt x="239" y="120"/>
                      </a:lnTo>
                      <a:lnTo>
                        <a:pt x="252" y="132"/>
                      </a:lnTo>
                      <a:lnTo>
                        <a:pt x="270" y="141"/>
                      </a:lnTo>
                      <a:lnTo>
                        <a:pt x="283" y="153"/>
                      </a:lnTo>
                      <a:lnTo>
                        <a:pt x="298" y="164"/>
                      </a:lnTo>
                      <a:lnTo>
                        <a:pt x="315" y="175"/>
                      </a:lnTo>
                      <a:lnTo>
                        <a:pt x="332" y="187"/>
                      </a:lnTo>
                      <a:lnTo>
                        <a:pt x="347" y="198"/>
                      </a:lnTo>
                      <a:lnTo>
                        <a:pt x="363" y="211"/>
                      </a:lnTo>
                      <a:lnTo>
                        <a:pt x="380" y="225"/>
                      </a:lnTo>
                      <a:lnTo>
                        <a:pt x="397" y="238"/>
                      </a:lnTo>
                      <a:lnTo>
                        <a:pt x="414" y="251"/>
                      </a:lnTo>
                      <a:lnTo>
                        <a:pt x="431" y="265"/>
                      </a:lnTo>
                      <a:lnTo>
                        <a:pt x="446" y="280"/>
                      </a:lnTo>
                      <a:lnTo>
                        <a:pt x="465" y="295"/>
                      </a:lnTo>
                      <a:lnTo>
                        <a:pt x="482" y="310"/>
                      </a:lnTo>
                      <a:lnTo>
                        <a:pt x="500" y="326"/>
                      </a:lnTo>
                      <a:lnTo>
                        <a:pt x="517" y="343"/>
                      </a:lnTo>
                      <a:lnTo>
                        <a:pt x="536" y="360"/>
                      </a:lnTo>
                      <a:lnTo>
                        <a:pt x="553" y="375"/>
                      </a:lnTo>
                      <a:lnTo>
                        <a:pt x="570" y="394"/>
                      </a:lnTo>
                      <a:lnTo>
                        <a:pt x="587" y="411"/>
                      </a:lnTo>
                      <a:lnTo>
                        <a:pt x="606" y="430"/>
                      </a:lnTo>
                      <a:lnTo>
                        <a:pt x="623" y="449"/>
                      </a:lnTo>
                      <a:lnTo>
                        <a:pt x="640" y="468"/>
                      </a:lnTo>
                      <a:lnTo>
                        <a:pt x="657" y="487"/>
                      </a:lnTo>
                      <a:lnTo>
                        <a:pt x="674" y="508"/>
                      </a:lnTo>
                      <a:lnTo>
                        <a:pt x="691" y="529"/>
                      </a:lnTo>
                      <a:lnTo>
                        <a:pt x="709" y="550"/>
                      </a:lnTo>
                      <a:lnTo>
                        <a:pt x="726" y="571"/>
                      </a:lnTo>
                      <a:lnTo>
                        <a:pt x="743" y="594"/>
                      </a:lnTo>
                      <a:lnTo>
                        <a:pt x="758" y="615"/>
                      </a:lnTo>
                      <a:lnTo>
                        <a:pt x="775" y="639"/>
                      </a:lnTo>
                      <a:lnTo>
                        <a:pt x="790" y="662"/>
                      </a:lnTo>
                      <a:lnTo>
                        <a:pt x="807" y="687"/>
                      </a:lnTo>
                      <a:lnTo>
                        <a:pt x="821" y="710"/>
                      </a:lnTo>
                      <a:lnTo>
                        <a:pt x="836" y="734"/>
                      </a:lnTo>
                      <a:lnTo>
                        <a:pt x="853" y="759"/>
                      </a:lnTo>
                      <a:lnTo>
                        <a:pt x="868" y="788"/>
                      </a:lnTo>
                      <a:lnTo>
                        <a:pt x="872" y="871"/>
                      </a:lnTo>
                      <a:lnTo>
                        <a:pt x="870" y="867"/>
                      </a:lnTo>
                      <a:lnTo>
                        <a:pt x="868" y="864"/>
                      </a:lnTo>
                      <a:lnTo>
                        <a:pt x="866" y="858"/>
                      </a:lnTo>
                      <a:lnTo>
                        <a:pt x="864" y="854"/>
                      </a:lnTo>
                      <a:lnTo>
                        <a:pt x="861" y="848"/>
                      </a:lnTo>
                      <a:lnTo>
                        <a:pt x="859" y="843"/>
                      </a:lnTo>
                      <a:lnTo>
                        <a:pt x="853" y="835"/>
                      </a:lnTo>
                      <a:lnTo>
                        <a:pt x="849" y="828"/>
                      </a:lnTo>
                      <a:lnTo>
                        <a:pt x="844" y="820"/>
                      </a:lnTo>
                      <a:lnTo>
                        <a:pt x="840" y="812"/>
                      </a:lnTo>
                      <a:lnTo>
                        <a:pt x="834" y="801"/>
                      </a:lnTo>
                      <a:lnTo>
                        <a:pt x="828" y="791"/>
                      </a:lnTo>
                      <a:lnTo>
                        <a:pt x="823" y="782"/>
                      </a:lnTo>
                      <a:lnTo>
                        <a:pt x="817" y="771"/>
                      </a:lnTo>
                      <a:lnTo>
                        <a:pt x="807" y="759"/>
                      </a:lnTo>
                      <a:lnTo>
                        <a:pt x="800" y="746"/>
                      </a:lnTo>
                      <a:lnTo>
                        <a:pt x="792" y="732"/>
                      </a:lnTo>
                      <a:lnTo>
                        <a:pt x="785" y="721"/>
                      </a:lnTo>
                      <a:lnTo>
                        <a:pt x="775" y="706"/>
                      </a:lnTo>
                      <a:lnTo>
                        <a:pt x="766" y="693"/>
                      </a:lnTo>
                      <a:lnTo>
                        <a:pt x="756" y="679"/>
                      </a:lnTo>
                      <a:lnTo>
                        <a:pt x="747" y="666"/>
                      </a:lnTo>
                      <a:lnTo>
                        <a:pt x="735" y="649"/>
                      </a:lnTo>
                      <a:lnTo>
                        <a:pt x="724" y="634"/>
                      </a:lnTo>
                      <a:lnTo>
                        <a:pt x="712" y="618"/>
                      </a:lnTo>
                      <a:lnTo>
                        <a:pt x="701" y="603"/>
                      </a:lnTo>
                      <a:lnTo>
                        <a:pt x="688" y="586"/>
                      </a:lnTo>
                      <a:lnTo>
                        <a:pt x="676" y="571"/>
                      </a:lnTo>
                      <a:lnTo>
                        <a:pt x="663" y="554"/>
                      </a:lnTo>
                      <a:lnTo>
                        <a:pt x="650" y="539"/>
                      </a:lnTo>
                      <a:lnTo>
                        <a:pt x="636" y="520"/>
                      </a:lnTo>
                      <a:lnTo>
                        <a:pt x="621" y="502"/>
                      </a:lnTo>
                      <a:lnTo>
                        <a:pt x="606" y="485"/>
                      </a:lnTo>
                      <a:lnTo>
                        <a:pt x="591" y="468"/>
                      </a:lnTo>
                      <a:lnTo>
                        <a:pt x="576" y="451"/>
                      </a:lnTo>
                      <a:lnTo>
                        <a:pt x="560" y="434"/>
                      </a:lnTo>
                      <a:lnTo>
                        <a:pt x="543" y="417"/>
                      </a:lnTo>
                      <a:lnTo>
                        <a:pt x="526" y="400"/>
                      </a:lnTo>
                      <a:lnTo>
                        <a:pt x="509" y="381"/>
                      </a:lnTo>
                      <a:lnTo>
                        <a:pt x="490" y="365"/>
                      </a:lnTo>
                      <a:lnTo>
                        <a:pt x="473" y="346"/>
                      </a:lnTo>
                      <a:lnTo>
                        <a:pt x="454" y="329"/>
                      </a:lnTo>
                      <a:lnTo>
                        <a:pt x="435" y="312"/>
                      </a:lnTo>
                      <a:lnTo>
                        <a:pt x="416" y="295"/>
                      </a:lnTo>
                      <a:lnTo>
                        <a:pt x="397" y="278"/>
                      </a:lnTo>
                      <a:lnTo>
                        <a:pt x="378" y="263"/>
                      </a:lnTo>
                      <a:lnTo>
                        <a:pt x="355" y="246"/>
                      </a:lnTo>
                      <a:lnTo>
                        <a:pt x="334" y="229"/>
                      </a:lnTo>
                      <a:lnTo>
                        <a:pt x="313" y="213"/>
                      </a:lnTo>
                      <a:lnTo>
                        <a:pt x="292" y="198"/>
                      </a:lnTo>
                      <a:lnTo>
                        <a:pt x="270" y="183"/>
                      </a:lnTo>
                      <a:lnTo>
                        <a:pt x="247" y="168"/>
                      </a:lnTo>
                      <a:lnTo>
                        <a:pt x="222" y="153"/>
                      </a:lnTo>
                      <a:lnTo>
                        <a:pt x="199" y="139"/>
                      </a:lnTo>
                      <a:lnTo>
                        <a:pt x="175" y="124"/>
                      </a:lnTo>
                      <a:lnTo>
                        <a:pt x="152" y="111"/>
                      </a:lnTo>
                      <a:lnTo>
                        <a:pt x="127" y="97"/>
                      </a:lnTo>
                      <a:lnTo>
                        <a:pt x="102" y="86"/>
                      </a:lnTo>
                      <a:lnTo>
                        <a:pt x="76" y="73"/>
                      </a:lnTo>
                      <a:lnTo>
                        <a:pt x="51" y="61"/>
                      </a:lnTo>
                      <a:lnTo>
                        <a:pt x="24" y="50"/>
                      </a:lnTo>
                      <a:lnTo>
                        <a:pt x="0" y="42"/>
                      </a:lnTo>
                      <a:lnTo>
                        <a:pt x="2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99" name="Freeform 116">
                  <a:extLst>
                    <a:ext uri="{FF2B5EF4-FFF2-40B4-BE49-F238E27FC236}">
                      <a16:creationId xmlns:a16="http://schemas.microsoft.com/office/drawing/2014/main" id="{31308D2C-B1EE-8FF2-3DC5-50714EA43ED9}"/>
                    </a:ext>
                  </a:extLst>
                </p:cNvPr>
                <p:cNvSpPr>
                  <a:spLocks/>
                </p:cNvSpPr>
                <p:nvPr/>
              </p:nvSpPr>
              <p:spPr bwMode="auto">
                <a:xfrm>
                  <a:off x="4472" y="1339"/>
                  <a:ext cx="141" cy="1777"/>
                </a:xfrm>
                <a:custGeom>
                  <a:avLst/>
                  <a:gdLst>
                    <a:gd name="T0" fmla="*/ 0 w 143"/>
                    <a:gd name="T1" fmla="*/ 6 h 1721"/>
                    <a:gd name="T2" fmla="*/ 2 w 143"/>
                    <a:gd name="T3" fmla="*/ 73 h 1721"/>
                    <a:gd name="T4" fmla="*/ 4 w 143"/>
                    <a:gd name="T5" fmla="*/ 162 h 1721"/>
                    <a:gd name="T6" fmla="*/ 8 w 143"/>
                    <a:gd name="T7" fmla="*/ 287 h 1721"/>
                    <a:gd name="T8" fmla="*/ 12 w 143"/>
                    <a:gd name="T9" fmla="*/ 435 h 1721"/>
                    <a:gd name="T10" fmla="*/ 17 w 143"/>
                    <a:gd name="T11" fmla="*/ 614 h 1721"/>
                    <a:gd name="T12" fmla="*/ 21 w 143"/>
                    <a:gd name="T13" fmla="*/ 803 h 1721"/>
                    <a:gd name="T14" fmla="*/ 29 w 143"/>
                    <a:gd name="T15" fmla="*/ 1016 h 1721"/>
                    <a:gd name="T16" fmla="*/ 35 w 143"/>
                    <a:gd name="T17" fmla="*/ 1237 h 1721"/>
                    <a:gd name="T18" fmla="*/ 35 w 143"/>
                    <a:gd name="T19" fmla="*/ 1478 h 1721"/>
                    <a:gd name="T20" fmla="*/ 35 w 143"/>
                    <a:gd name="T21" fmla="*/ 1710 h 1721"/>
                    <a:gd name="T22" fmla="*/ 35 w 143"/>
                    <a:gd name="T23" fmla="*/ 1967 h 1721"/>
                    <a:gd name="T24" fmla="*/ 35 w 143"/>
                    <a:gd name="T25" fmla="*/ 2199 h 1721"/>
                    <a:gd name="T26" fmla="*/ 35 w 143"/>
                    <a:gd name="T27" fmla="*/ 2437 h 1721"/>
                    <a:gd name="T28" fmla="*/ 40 w 143"/>
                    <a:gd name="T29" fmla="*/ 2676 h 1721"/>
                    <a:gd name="T30" fmla="*/ 45 w 143"/>
                    <a:gd name="T31" fmla="*/ 2902 h 1721"/>
                    <a:gd name="T32" fmla="*/ 49 w 143"/>
                    <a:gd name="T33" fmla="*/ 3118 h 1721"/>
                    <a:gd name="T34" fmla="*/ 53 w 143"/>
                    <a:gd name="T35" fmla="*/ 3313 h 1721"/>
                    <a:gd name="T36" fmla="*/ 57 w 143"/>
                    <a:gd name="T37" fmla="*/ 3486 h 1721"/>
                    <a:gd name="T38" fmla="*/ 59 w 143"/>
                    <a:gd name="T39" fmla="*/ 3642 h 1721"/>
                    <a:gd name="T40" fmla="*/ 61 w 143"/>
                    <a:gd name="T41" fmla="*/ 3765 h 1721"/>
                    <a:gd name="T42" fmla="*/ 94 w 143"/>
                    <a:gd name="T43" fmla="*/ 4630 h 1721"/>
                    <a:gd name="T44" fmla="*/ 89 w 143"/>
                    <a:gd name="T45" fmla="*/ 3844 h 1721"/>
                    <a:gd name="T46" fmla="*/ 88 w 143"/>
                    <a:gd name="T47" fmla="*/ 3789 h 1721"/>
                    <a:gd name="T48" fmla="*/ 88 w 143"/>
                    <a:gd name="T49" fmla="*/ 3694 h 1721"/>
                    <a:gd name="T50" fmla="*/ 85 w 143"/>
                    <a:gd name="T51" fmla="*/ 3560 h 1721"/>
                    <a:gd name="T52" fmla="*/ 84 w 143"/>
                    <a:gd name="T53" fmla="*/ 3396 h 1721"/>
                    <a:gd name="T54" fmla="*/ 82 w 143"/>
                    <a:gd name="T55" fmla="*/ 3208 h 1721"/>
                    <a:gd name="T56" fmla="*/ 79 w 143"/>
                    <a:gd name="T57" fmla="*/ 2989 h 1721"/>
                    <a:gd name="T58" fmla="*/ 77 w 143"/>
                    <a:gd name="T59" fmla="*/ 2752 h 1721"/>
                    <a:gd name="T60" fmla="*/ 72 w 143"/>
                    <a:gd name="T61" fmla="*/ 2501 h 1721"/>
                    <a:gd name="T62" fmla="*/ 68 w 143"/>
                    <a:gd name="T63" fmla="*/ 2247 h 1721"/>
                    <a:gd name="T64" fmla="*/ 62 w 143"/>
                    <a:gd name="T65" fmla="*/ 1986 h 1721"/>
                    <a:gd name="T66" fmla="*/ 55 w 143"/>
                    <a:gd name="T67" fmla="*/ 1710 h 1721"/>
                    <a:gd name="T68" fmla="*/ 49 w 143"/>
                    <a:gd name="T69" fmla="*/ 1452 h 1721"/>
                    <a:gd name="T70" fmla="*/ 42 w 143"/>
                    <a:gd name="T71" fmla="*/ 1198 h 1721"/>
                    <a:gd name="T72" fmla="*/ 36 w 143"/>
                    <a:gd name="T73" fmla="*/ 961 h 1721"/>
                    <a:gd name="T74" fmla="*/ 35 w 143"/>
                    <a:gd name="T75" fmla="*/ 732 h 1721"/>
                    <a:gd name="T76" fmla="*/ 35 w 143"/>
                    <a:gd name="T77" fmla="*/ 533 h 1721"/>
                    <a:gd name="T78" fmla="*/ 35 w 143"/>
                    <a:gd name="T79" fmla="*/ 348 h 1721"/>
                    <a:gd name="T80" fmla="*/ 35 w 143"/>
                    <a:gd name="T81" fmla="*/ 214 h 1721"/>
                    <a:gd name="T82" fmla="*/ 35 w 143"/>
                    <a:gd name="T83" fmla="*/ 89 h 1721"/>
                    <a:gd name="T84" fmla="*/ 35 w 143"/>
                    <a:gd name="T85" fmla="*/ 8 h 1721"/>
                    <a:gd name="T86" fmla="*/ 0 w 143"/>
                    <a:gd name="T87" fmla="*/ 0 h 172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3"/>
                    <a:gd name="T133" fmla="*/ 0 h 1721"/>
                    <a:gd name="T134" fmla="*/ 143 w 143"/>
                    <a:gd name="T135" fmla="*/ 1721 h 172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3" h="1721">
                      <a:moveTo>
                        <a:pt x="0" y="0"/>
                      </a:moveTo>
                      <a:lnTo>
                        <a:pt x="0" y="4"/>
                      </a:lnTo>
                      <a:lnTo>
                        <a:pt x="0" y="6"/>
                      </a:lnTo>
                      <a:lnTo>
                        <a:pt x="0" y="12"/>
                      </a:lnTo>
                      <a:lnTo>
                        <a:pt x="0" y="19"/>
                      </a:lnTo>
                      <a:lnTo>
                        <a:pt x="2" y="29"/>
                      </a:lnTo>
                      <a:lnTo>
                        <a:pt x="2" y="38"/>
                      </a:lnTo>
                      <a:lnTo>
                        <a:pt x="4" y="50"/>
                      </a:lnTo>
                      <a:lnTo>
                        <a:pt x="4" y="61"/>
                      </a:lnTo>
                      <a:lnTo>
                        <a:pt x="4" y="74"/>
                      </a:lnTo>
                      <a:lnTo>
                        <a:pt x="6" y="90"/>
                      </a:lnTo>
                      <a:lnTo>
                        <a:pt x="8" y="107"/>
                      </a:lnTo>
                      <a:lnTo>
                        <a:pt x="10" y="124"/>
                      </a:lnTo>
                      <a:lnTo>
                        <a:pt x="12" y="143"/>
                      </a:lnTo>
                      <a:lnTo>
                        <a:pt x="12" y="162"/>
                      </a:lnTo>
                      <a:lnTo>
                        <a:pt x="14" y="183"/>
                      </a:lnTo>
                      <a:lnTo>
                        <a:pt x="16" y="204"/>
                      </a:lnTo>
                      <a:lnTo>
                        <a:pt x="17" y="227"/>
                      </a:lnTo>
                      <a:lnTo>
                        <a:pt x="17" y="247"/>
                      </a:lnTo>
                      <a:lnTo>
                        <a:pt x="21" y="272"/>
                      </a:lnTo>
                      <a:lnTo>
                        <a:pt x="21" y="297"/>
                      </a:lnTo>
                      <a:lnTo>
                        <a:pt x="25" y="322"/>
                      </a:lnTo>
                      <a:lnTo>
                        <a:pt x="25" y="348"/>
                      </a:lnTo>
                      <a:lnTo>
                        <a:pt x="29" y="377"/>
                      </a:lnTo>
                      <a:lnTo>
                        <a:pt x="31" y="403"/>
                      </a:lnTo>
                      <a:lnTo>
                        <a:pt x="33" y="430"/>
                      </a:lnTo>
                      <a:lnTo>
                        <a:pt x="35" y="459"/>
                      </a:lnTo>
                      <a:lnTo>
                        <a:pt x="36" y="487"/>
                      </a:lnTo>
                      <a:lnTo>
                        <a:pt x="38" y="516"/>
                      </a:lnTo>
                      <a:lnTo>
                        <a:pt x="40" y="546"/>
                      </a:lnTo>
                      <a:lnTo>
                        <a:pt x="44" y="575"/>
                      </a:lnTo>
                      <a:lnTo>
                        <a:pt x="46" y="607"/>
                      </a:lnTo>
                      <a:lnTo>
                        <a:pt x="48" y="635"/>
                      </a:lnTo>
                      <a:lnTo>
                        <a:pt x="50" y="666"/>
                      </a:lnTo>
                      <a:lnTo>
                        <a:pt x="52" y="694"/>
                      </a:lnTo>
                      <a:lnTo>
                        <a:pt x="54" y="727"/>
                      </a:lnTo>
                      <a:lnTo>
                        <a:pt x="55" y="755"/>
                      </a:lnTo>
                      <a:lnTo>
                        <a:pt x="57" y="786"/>
                      </a:lnTo>
                      <a:lnTo>
                        <a:pt x="59" y="816"/>
                      </a:lnTo>
                      <a:lnTo>
                        <a:pt x="63" y="846"/>
                      </a:lnTo>
                      <a:lnTo>
                        <a:pt x="63" y="875"/>
                      </a:lnTo>
                      <a:lnTo>
                        <a:pt x="65" y="905"/>
                      </a:lnTo>
                      <a:lnTo>
                        <a:pt x="69" y="934"/>
                      </a:lnTo>
                      <a:lnTo>
                        <a:pt x="71" y="964"/>
                      </a:lnTo>
                      <a:lnTo>
                        <a:pt x="71" y="993"/>
                      </a:lnTo>
                      <a:lnTo>
                        <a:pt x="73" y="1021"/>
                      </a:lnTo>
                      <a:lnTo>
                        <a:pt x="74" y="1050"/>
                      </a:lnTo>
                      <a:lnTo>
                        <a:pt x="76" y="1077"/>
                      </a:lnTo>
                      <a:lnTo>
                        <a:pt x="78" y="1103"/>
                      </a:lnTo>
                      <a:lnTo>
                        <a:pt x="80" y="1130"/>
                      </a:lnTo>
                      <a:lnTo>
                        <a:pt x="80" y="1155"/>
                      </a:lnTo>
                      <a:lnTo>
                        <a:pt x="82" y="1181"/>
                      </a:lnTo>
                      <a:lnTo>
                        <a:pt x="84" y="1204"/>
                      </a:lnTo>
                      <a:lnTo>
                        <a:pt x="84" y="1227"/>
                      </a:lnTo>
                      <a:lnTo>
                        <a:pt x="86" y="1248"/>
                      </a:lnTo>
                      <a:lnTo>
                        <a:pt x="88" y="1271"/>
                      </a:lnTo>
                      <a:lnTo>
                        <a:pt x="88" y="1291"/>
                      </a:lnTo>
                      <a:lnTo>
                        <a:pt x="88" y="1310"/>
                      </a:lnTo>
                      <a:lnTo>
                        <a:pt x="90" y="1329"/>
                      </a:lnTo>
                      <a:lnTo>
                        <a:pt x="90" y="1349"/>
                      </a:lnTo>
                      <a:lnTo>
                        <a:pt x="90" y="1364"/>
                      </a:lnTo>
                      <a:lnTo>
                        <a:pt x="92" y="1379"/>
                      </a:lnTo>
                      <a:lnTo>
                        <a:pt x="92" y="1394"/>
                      </a:lnTo>
                      <a:lnTo>
                        <a:pt x="93" y="1407"/>
                      </a:lnTo>
                      <a:lnTo>
                        <a:pt x="101" y="1721"/>
                      </a:lnTo>
                      <a:lnTo>
                        <a:pt x="143" y="1716"/>
                      </a:lnTo>
                      <a:lnTo>
                        <a:pt x="135" y="1430"/>
                      </a:lnTo>
                      <a:lnTo>
                        <a:pt x="133" y="1426"/>
                      </a:lnTo>
                      <a:lnTo>
                        <a:pt x="133" y="1425"/>
                      </a:lnTo>
                      <a:lnTo>
                        <a:pt x="133" y="1419"/>
                      </a:lnTo>
                      <a:lnTo>
                        <a:pt x="133" y="1413"/>
                      </a:lnTo>
                      <a:lnTo>
                        <a:pt x="131" y="1404"/>
                      </a:lnTo>
                      <a:lnTo>
                        <a:pt x="131" y="1394"/>
                      </a:lnTo>
                      <a:lnTo>
                        <a:pt x="131" y="1383"/>
                      </a:lnTo>
                      <a:lnTo>
                        <a:pt x="131" y="1369"/>
                      </a:lnTo>
                      <a:lnTo>
                        <a:pt x="130" y="1354"/>
                      </a:lnTo>
                      <a:lnTo>
                        <a:pt x="130" y="1339"/>
                      </a:lnTo>
                      <a:lnTo>
                        <a:pt x="126" y="1320"/>
                      </a:lnTo>
                      <a:lnTo>
                        <a:pt x="126" y="1301"/>
                      </a:lnTo>
                      <a:lnTo>
                        <a:pt x="124" y="1280"/>
                      </a:lnTo>
                      <a:lnTo>
                        <a:pt x="124" y="1259"/>
                      </a:lnTo>
                      <a:lnTo>
                        <a:pt x="122" y="1236"/>
                      </a:lnTo>
                      <a:lnTo>
                        <a:pt x="122" y="1213"/>
                      </a:lnTo>
                      <a:lnTo>
                        <a:pt x="120" y="1187"/>
                      </a:lnTo>
                      <a:lnTo>
                        <a:pt x="118" y="1162"/>
                      </a:lnTo>
                      <a:lnTo>
                        <a:pt x="116" y="1136"/>
                      </a:lnTo>
                      <a:lnTo>
                        <a:pt x="114" y="1109"/>
                      </a:lnTo>
                      <a:lnTo>
                        <a:pt x="112" y="1078"/>
                      </a:lnTo>
                      <a:lnTo>
                        <a:pt x="111" y="1050"/>
                      </a:lnTo>
                      <a:lnTo>
                        <a:pt x="109" y="1020"/>
                      </a:lnTo>
                      <a:lnTo>
                        <a:pt x="109" y="991"/>
                      </a:lnTo>
                      <a:lnTo>
                        <a:pt x="107" y="959"/>
                      </a:lnTo>
                      <a:lnTo>
                        <a:pt x="103" y="928"/>
                      </a:lnTo>
                      <a:lnTo>
                        <a:pt x="101" y="896"/>
                      </a:lnTo>
                      <a:lnTo>
                        <a:pt x="101" y="866"/>
                      </a:lnTo>
                      <a:lnTo>
                        <a:pt x="99" y="833"/>
                      </a:lnTo>
                      <a:lnTo>
                        <a:pt x="97" y="801"/>
                      </a:lnTo>
                      <a:lnTo>
                        <a:pt x="95" y="769"/>
                      </a:lnTo>
                      <a:lnTo>
                        <a:pt x="93" y="736"/>
                      </a:lnTo>
                      <a:lnTo>
                        <a:pt x="90" y="702"/>
                      </a:lnTo>
                      <a:lnTo>
                        <a:pt x="88" y="670"/>
                      </a:lnTo>
                      <a:lnTo>
                        <a:pt x="86" y="635"/>
                      </a:lnTo>
                      <a:lnTo>
                        <a:pt x="84" y="605"/>
                      </a:lnTo>
                      <a:lnTo>
                        <a:pt x="82" y="571"/>
                      </a:lnTo>
                      <a:lnTo>
                        <a:pt x="80" y="538"/>
                      </a:lnTo>
                      <a:lnTo>
                        <a:pt x="76" y="508"/>
                      </a:lnTo>
                      <a:lnTo>
                        <a:pt x="76" y="478"/>
                      </a:lnTo>
                      <a:lnTo>
                        <a:pt x="73" y="445"/>
                      </a:lnTo>
                      <a:lnTo>
                        <a:pt x="71" y="415"/>
                      </a:lnTo>
                      <a:lnTo>
                        <a:pt x="69" y="384"/>
                      </a:lnTo>
                      <a:lnTo>
                        <a:pt x="67" y="356"/>
                      </a:lnTo>
                      <a:lnTo>
                        <a:pt x="65" y="327"/>
                      </a:lnTo>
                      <a:lnTo>
                        <a:pt x="63" y="299"/>
                      </a:lnTo>
                      <a:lnTo>
                        <a:pt x="61" y="272"/>
                      </a:lnTo>
                      <a:lnTo>
                        <a:pt x="59" y="247"/>
                      </a:lnTo>
                      <a:lnTo>
                        <a:pt x="57" y="221"/>
                      </a:lnTo>
                      <a:lnTo>
                        <a:pt x="55" y="198"/>
                      </a:lnTo>
                      <a:lnTo>
                        <a:pt x="52" y="173"/>
                      </a:lnTo>
                      <a:lnTo>
                        <a:pt x="52" y="152"/>
                      </a:lnTo>
                      <a:lnTo>
                        <a:pt x="50" y="130"/>
                      </a:lnTo>
                      <a:lnTo>
                        <a:pt x="48" y="112"/>
                      </a:lnTo>
                      <a:lnTo>
                        <a:pt x="46" y="93"/>
                      </a:lnTo>
                      <a:lnTo>
                        <a:pt x="46" y="78"/>
                      </a:lnTo>
                      <a:lnTo>
                        <a:pt x="42" y="61"/>
                      </a:lnTo>
                      <a:lnTo>
                        <a:pt x="40" y="48"/>
                      </a:lnTo>
                      <a:lnTo>
                        <a:pt x="38" y="35"/>
                      </a:lnTo>
                      <a:lnTo>
                        <a:pt x="38" y="25"/>
                      </a:lnTo>
                      <a:lnTo>
                        <a:pt x="36" y="15"/>
                      </a:lnTo>
                      <a:lnTo>
                        <a:pt x="36" y="8"/>
                      </a:lnTo>
                      <a:lnTo>
                        <a:pt x="35" y="2"/>
                      </a:lnTo>
                      <a:lnTo>
                        <a:pt x="3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1000" name="Freeform 117">
                  <a:extLst>
                    <a:ext uri="{FF2B5EF4-FFF2-40B4-BE49-F238E27FC236}">
                      <a16:creationId xmlns:a16="http://schemas.microsoft.com/office/drawing/2014/main" id="{20056367-0300-0F10-79FB-114453A1E08D}"/>
                    </a:ext>
                  </a:extLst>
                </p:cNvPr>
                <p:cNvSpPr>
                  <a:spLocks/>
                </p:cNvSpPr>
                <p:nvPr/>
              </p:nvSpPr>
              <p:spPr bwMode="auto">
                <a:xfrm>
                  <a:off x="4583" y="1331"/>
                  <a:ext cx="140" cy="1790"/>
                </a:xfrm>
                <a:custGeom>
                  <a:avLst/>
                  <a:gdLst>
                    <a:gd name="T0" fmla="*/ 0 w 139"/>
                    <a:gd name="T1" fmla="*/ 5 h 1734"/>
                    <a:gd name="T2" fmla="*/ 0 w 139"/>
                    <a:gd name="T3" fmla="*/ 67 h 1734"/>
                    <a:gd name="T4" fmla="*/ 0 w 139"/>
                    <a:gd name="T5" fmla="*/ 161 h 1734"/>
                    <a:gd name="T6" fmla="*/ 0 w 139"/>
                    <a:gd name="T7" fmla="*/ 285 h 1734"/>
                    <a:gd name="T8" fmla="*/ 2 w 139"/>
                    <a:gd name="T9" fmla="*/ 429 h 1734"/>
                    <a:gd name="T10" fmla="*/ 4 w 139"/>
                    <a:gd name="T11" fmla="*/ 606 h 1734"/>
                    <a:gd name="T12" fmla="*/ 4 w 139"/>
                    <a:gd name="T13" fmla="*/ 801 h 1734"/>
                    <a:gd name="T14" fmla="*/ 6 w 139"/>
                    <a:gd name="T15" fmla="*/ 1013 h 1734"/>
                    <a:gd name="T16" fmla="*/ 8 w 139"/>
                    <a:gd name="T17" fmla="*/ 1235 h 1734"/>
                    <a:gd name="T18" fmla="*/ 10 w 139"/>
                    <a:gd name="T19" fmla="*/ 1479 h 1734"/>
                    <a:gd name="T20" fmla="*/ 14 w 139"/>
                    <a:gd name="T21" fmla="*/ 1718 h 1734"/>
                    <a:gd name="T22" fmla="*/ 18 w 139"/>
                    <a:gd name="T23" fmla="*/ 1977 h 1734"/>
                    <a:gd name="T24" fmla="*/ 21 w 139"/>
                    <a:gd name="T25" fmla="*/ 2235 h 1734"/>
                    <a:gd name="T26" fmla="*/ 25 w 139"/>
                    <a:gd name="T27" fmla="*/ 2480 h 1734"/>
                    <a:gd name="T28" fmla="*/ 29 w 139"/>
                    <a:gd name="T29" fmla="*/ 2723 h 1734"/>
                    <a:gd name="T30" fmla="*/ 35 w 139"/>
                    <a:gd name="T31" fmla="*/ 2964 h 1734"/>
                    <a:gd name="T32" fmla="*/ 40 w 139"/>
                    <a:gd name="T33" fmla="*/ 3190 h 1734"/>
                    <a:gd name="T34" fmla="*/ 46 w 139"/>
                    <a:gd name="T35" fmla="*/ 3402 h 1734"/>
                    <a:gd name="T36" fmla="*/ 54 w 139"/>
                    <a:gd name="T37" fmla="*/ 3592 h 1734"/>
                    <a:gd name="T38" fmla="*/ 59 w 139"/>
                    <a:gd name="T39" fmla="*/ 3767 h 1734"/>
                    <a:gd name="T40" fmla="*/ 69 w 139"/>
                    <a:gd name="T41" fmla="*/ 3919 h 1734"/>
                    <a:gd name="T42" fmla="*/ 170 w 139"/>
                    <a:gd name="T43" fmla="*/ 4647 h 1734"/>
                    <a:gd name="T44" fmla="*/ 140 w 139"/>
                    <a:gd name="T45" fmla="*/ 4037 h 1734"/>
                    <a:gd name="T46" fmla="*/ 138 w 139"/>
                    <a:gd name="T47" fmla="*/ 3993 h 1734"/>
                    <a:gd name="T48" fmla="*/ 136 w 139"/>
                    <a:gd name="T49" fmla="*/ 3919 h 1734"/>
                    <a:gd name="T50" fmla="*/ 132 w 139"/>
                    <a:gd name="T51" fmla="*/ 3810 h 1734"/>
                    <a:gd name="T52" fmla="*/ 128 w 139"/>
                    <a:gd name="T53" fmla="*/ 3682 h 1734"/>
                    <a:gd name="T54" fmla="*/ 125 w 139"/>
                    <a:gd name="T55" fmla="*/ 3530 h 1734"/>
                    <a:gd name="T56" fmla="*/ 119 w 139"/>
                    <a:gd name="T57" fmla="*/ 3365 h 1734"/>
                    <a:gd name="T58" fmla="*/ 113 w 139"/>
                    <a:gd name="T59" fmla="*/ 3163 h 1734"/>
                    <a:gd name="T60" fmla="*/ 107 w 139"/>
                    <a:gd name="T61" fmla="*/ 2954 h 1734"/>
                    <a:gd name="T62" fmla="*/ 102 w 139"/>
                    <a:gd name="T63" fmla="*/ 2728 h 1734"/>
                    <a:gd name="T64" fmla="*/ 67 w 139"/>
                    <a:gd name="T65" fmla="*/ 2500 h 1734"/>
                    <a:gd name="T66" fmla="*/ 59 w 139"/>
                    <a:gd name="T67" fmla="*/ 2254 h 1734"/>
                    <a:gd name="T68" fmla="*/ 56 w 139"/>
                    <a:gd name="T69" fmla="*/ 2003 h 1734"/>
                    <a:gd name="T70" fmla="*/ 50 w 139"/>
                    <a:gd name="T71" fmla="*/ 1752 h 1734"/>
                    <a:gd name="T72" fmla="*/ 46 w 139"/>
                    <a:gd name="T73" fmla="*/ 1502 h 1734"/>
                    <a:gd name="T74" fmla="*/ 44 w 139"/>
                    <a:gd name="T75" fmla="*/ 1251 h 1734"/>
                    <a:gd name="T76" fmla="*/ 42 w 139"/>
                    <a:gd name="T77" fmla="*/ 1010 h 1734"/>
                    <a:gd name="T78" fmla="*/ 40 w 139"/>
                    <a:gd name="T79" fmla="*/ 776 h 1734"/>
                    <a:gd name="T80" fmla="*/ 40 w 139"/>
                    <a:gd name="T81" fmla="*/ 551 h 1734"/>
                    <a:gd name="T82" fmla="*/ 40 w 139"/>
                    <a:gd name="T83" fmla="*/ 333 h 1734"/>
                    <a:gd name="T84" fmla="*/ 44 w 139"/>
                    <a:gd name="T85" fmla="*/ 137 h 1734"/>
                    <a:gd name="T86" fmla="*/ 0 w 139"/>
                    <a:gd name="T87" fmla="*/ 0 h 17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9"/>
                    <a:gd name="T133" fmla="*/ 0 h 1734"/>
                    <a:gd name="T134" fmla="*/ 139 w 139"/>
                    <a:gd name="T135" fmla="*/ 1734 h 17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9" h="1734">
                      <a:moveTo>
                        <a:pt x="0" y="0"/>
                      </a:moveTo>
                      <a:lnTo>
                        <a:pt x="0" y="2"/>
                      </a:lnTo>
                      <a:lnTo>
                        <a:pt x="0" y="5"/>
                      </a:lnTo>
                      <a:lnTo>
                        <a:pt x="0" y="11"/>
                      </a:lnTo>
                      <a:lnTo>
                        <a:pt x="0" y="17"/>
                      </a:lnTo>
                      <a:lnTo>
                        <a:pt x="0" y="26"/>
                      </a:lnTo>
                      <a:lnTo>
                        <a:pt x="0" y="36"/>
                      </a:lnTo>
                      <a:lnTo>
                        <a:pt x="0" y="49"/>
                      </a:lnTo>
                      <a:lnTo>
                        <a:pt x="0" y="61"/>
                      </a:lnTo>
                      <a:lnTo>
                        <a:pt x="0" y="74"/>
                      </a:lnTo>
                      <a:lnTo>
                        <a:pt x="0" y="89"/>
                      </a:lnTo>
                      <a:lnTo>
                        <a:pt x="0" y="106"/>
                      </a:lnTo>
                      <a:lnTo>
                        <a:pt x="0" y="123"/>
                      </a:lnTo>
                      <a:lnTo>
                        <a:pt x="2" y="142"/>
                      </a:lnTo>
                      <a:lnTo>
                        <a:pt x="2" y="161"/>
                      </a:lnTo>
                      <a:lnTo>
                        <a:pt x="4" y="182"/>
                      </a:lnTo>
                      <a:lnTo>
                        <a:pt x="4" y="203"/>
                      </a:lnTo>
                      <a:lnTo>
                        <a:pt x="4" y="226"/>
                      </a:lnTo>
                      <a:lnTo>
                        <a:pt x="4" y="249"/>
                      </a:lnTo>
                      <a:lnTo>
                        <a:pt x="4" y="274"/>
                      </a:lnTo>
                      <a:lnTo>
                        <a:pt x="4" y="298"/>
                      </a:lnTo>
                      <a:lnTo>
                        <a:pt x="6" y="325"/>
                      </a:lnTo>
                      <a:lnTo>
                        <a:pt x="6" y="350"/>
                      </a:lnTo>
                      <a:lnTo>
                        <a:pt x="6" y="378"/>
                      </a:lnTo>
                      <a:lnTo>
                        <a:pt x="6" y="405"/>
                      </a:lnTo>
                      <a:lnTo>
                        <a:pt x="8" y="433"/>
                      </a:lnTo>
                      <a:lnTo>
                        <a:pt x="8" y="462"/>
                      </a:lnTo>
                      <a:lnTo>
                        <a:pt x="10" y="492"/>
                      </a:lnTo>
                      <a:lnTo>
                        <a:pt x="10" y="521"/>
                      </a:lnTo>
                      <a:lnTo>
                        <a:pt x="10" y="551"/>
                      </a:lnTo>
                      <a:lnTo>
                        <a:pt x="12" y="582"/>
                      </a:lnTo>
                      <a:lnTo>
                        <a:pt x="14" y="614"/>
                      </a:lnTo>
                      <a:lnTo>
                        <a:pt x="14" y="642"/>
                      </a:lnTo>
                      <a:lnTo>
                        <a:pt x="14" y="675"/>
                      </a:lnTo>
                      <a:lnTo>
                        <a:pt x="16" y="705"/>
                      </a:lnTo>
                      <a:lnTo>
                        <a:pt x="18" y="737"/>
                      </a:lnTo>
                      <a:lnTo>
                        <a:pt x="18" y="768"/>
                      </a:lnTo>
                      <a:lnTo>
                        <a:pt x="19" y="798"/>
                      </a:lnTo>
                      <a:lnTo>
                        <a:pt x="21" y="831"/>
                      </a:lnTo>
                      <a:lnTo>
                        <a:pt x="23" y="863"/>
                      </a:lnTo>
                      <a:lnTo>
                        <a:pt x="23" y="893"/>
                      </a:lnTo>
                      <a:lnTo>
                        <a:pt x="25" y="926"/>
                      </a:lnTo>
                      <a:lnTo>
                        <a:pt x="25" y="956"/>
                      </a:lnTo>
                      <a:lnTo>
                        <a:pt x="27" y="987"/>
                      </a:lnTo>
                      <a:lnTo>
                        <a:pt x="29" y="1017"/>
                      </a:lnTo>
                      <a:lnTo>
                        <a:pt x="31" y="1047"/>
                      </a:lnTo>
                      <a:lnTo>
                        <a:pt x="33" y="1078"/>
                      </a:lnTo>
                      <a:lnTo>
                        <a:pt x="35" y="1106"/>
                      </a:lnTo>
                      <a:lnTo>
                        <a:pt x="37" y="1135"/>
                      </a:lnTo>
                      <a:lnTo>
                        <a:pt x="38" y="1163"/>
                      </a:lnTo>
                      <a:lnTo>
                        <a:pt x="40" y="1190"/>
                      </a:lnTo>
                      <a:lnTo>
                        <a:pt x="42" y="1219"/>
                      </a:lnTo>
                      <a:lnTo>
                        <a:pt x="44" y="1245"/>
                      </a:lnTo>
                      <a:lnTo>
                        <a:pt x="46" y="1270"/>
                      </a:lnTo>
                      <a:lnTo>
                        <a:pt x="48" y="1295"/>
                      </a:lnTo>
                      <a:lnTo>
                        <a:pt x="50" y="1319"/>
                      </a:lnTo>
                      <a:lnTo>
                        <a:pt x="54" y="1342"/>
                      </a:lnTo>
                      <a:lnTo>
                        <a:pt x="56" y="1365"/>
                      </a:lnTo>
                      <a:lnTo>
                        <a:pt x="57" y="1386"/>
                      </a:lnTo>
                      <a:lnTo>
                        <a:pt x="59" y="1407"/>
                      </a:lnTo>
                      <a:lnTo>
                        <a:pt x="63" y="1428"/>
                      </a:lnTo>
                      <a:lnTo>
                        <a:pt x="67" y="1445"/>
                      </a:lnTo>
                      <a:lnTo>
                        <a:pt x="69" y="1464"/>
                      </a:lnTo>
                      <a:lnTo>
                        <a:pt x="73" y="1481"/>
                      </a:lnTo>
                      <a:lnTo>
                        <a:pt x="94" y="1734"/>
                      </a:lnTo>
                      <a:lnTo>
                        <a:pt x="139" y="1734"/>
                      </a:lnTo>
                      <a:lnTo>
                        <a:pt x="109" y="1510"/>
                      </a:lnTo>
                      <a:lnTo>
                        <a:pt x="109" y="1506"/>
                      </a:lnTo>
                      <a:lnTo>
                        <a:pt x="107" y="1502"/>
                      </a:lnTo>
                      <a:lnTo>
                        <a:pt x="107" y="1498"/>
                      </a:lnTo>
                      <a:lnTo>
                        <a:pt x="107" y="1491"/>
                      </a:lnTo>
                      <a:lnTo>
                        <a:pt x="107" y="1481"/>
                      </a:lnTo>
                      <a:lnTo>
                        <a:pt x="105" y="1473"/>
                      </a:lnTo>
                      <a:lnTo>
                        <a:pt x="105" y="1464"/>
                      </a:lnTo>
                      <a:lnTo>
                        <a:pt x="103" y="1451"/>
                      </a:lnTo>
                      <a:lnTo>
                        <a:pt x="103" y="1439"/>
                      </a:lnTo>
                      <a:lnTo>
                        <a:pt x="101" y="1424"/>
                      </a:lnTo>
                      <a:lnTo>
                        <a:pt x="99" y="1409"/>
                      </a:lnTo>
                      <a:lnTo>
                        <a:pt x="97" y="1394"/>
                      </a:lnTo>
                      <a:lnTo>
                        <a:pt x="97" y="1376"/>
                      </a:lnTo>
                      <a:lnTo>
                        <a:pt x="96" y="1357"/>
                      </a:lnTo>
                      <a:lnTo>
                        <a:pt x="96" y="1340"/>
                      </a:lnTo>
                      <a:lnTo>
                        <a:pt x="94" y="1319"/>
                      </a:lnTo>
                      <a:lnTo>
                        <a:pt x="92" y="1298"/>
                      </a:lnTo>
                      <a:lnTo>
                        <a:pt x="90" y="1276"/>
                      </a:lnTo>
                      <a:lnTo>
                        <a:pt x="88" y="1255"/>
                      </a:lnTo>
                      <a:lnTo>
                        <a:pt x="86" y="1230"/>
                      </a:lnTo>
                      <a:lnTo>
                        <a:pt x="84" y="1205"/>
                      </a:lnTo>
                      <a:lnTo>
                        <a:pt x="82" y="1181"/>
                      </a:lnTo>
                      <a:lnTo>
                        <a:pt x="80" y="1156"/>
                      </a:lnTo>
                      <a:lnTo>
                        <a:pt x="78" y="1129"/>
                      </a:lnTo>
                      <a:lnTo>
                        <a:pt x="76" y="1103"/>
                      </a:lnTo>
                      <a:lnTo>
                        <a:pt x="75" y="1076"/>
                      </a:lnTo>
                      <a:lnTo>
                        <a:pt x="73" y="1047"/>
                      </a:lnTo>
                      <a:lnTo>
                        <a:pt x="71" y="1019"/>
                      </a:lnTo>
                      <a:lnTo>
                        <a:pt x="71" y="990"/>
                      </a:lnTo>
                      <a:lnTo>
                        <a:pt x="69" y="962"/>
                      </a:lnTo>
                      <a:lnTo>
                        <a:pt x="67" y="933"/>
                      </a:lnTo>
                      <a:lnTo>
                        <a:pt x="63" y="903"/>
                      </a:lnTo>
                      <a:lnTo>
                        <a:pt x="63" y="873"/>
                      </a:lnTo>
                      <a:lnTo>
                        <a:pt x="59" y="842"/>
                      </a:lnTo>
                      <a:lnTo>
                        <a:pt x="59" y="812"/>
                      </a:lnTo>
                      <a:lnTo>
                        <a:pt x="57" y="779"/>
                      </a:lnTo>
                      <a:lnTo>
                        <a:pt x="56" y="749"/>
                      </a:lnTo>
                      <a:lnTo>
                        <a:pt x="54" y="718"/>
                      </a:lnTo>
                      <a:lnTo>
                        <a:pt x="54" y="686"/>
                      </a:lnTo>
                      <a:lnTo>
                        <a:pt x="50" y="654"/>
                      </a:lnTo>
                      <a:lnTo>
                        <a:pt x="50" y="623"/>
                      </a:lnTo>
                      <a:lnTo>
                        <a:pt x="48" y="591"/>
                      </a:lnTo>
                      <a:lnTo>
                        <a:pt x="46" y="561"/>
                      </a:lnTo>
                      <a:lnTo>
                        <a:pt x="46" y="530"/>
                      </a:lnTo>
                      <a:lnTo>
                        <a:pt x="44" y="498"/>
                      </a:lnTo>
                      <a:lnTo>
                        <a:pt x="44" y="467"/>
                      </a:lnTo>
                      <a:lnTo>
                        <a:pt x="44" y="437"/>
                      </a:lnTo>
                      <a:lnTo>
                        <a:pt x="42" y="407"/>
                      </a:lnTo>
                      <a:lnTo>
                        <a:pt x="42" y="376"/>
                      </a:lnTo>
                      <a:lnTo>
                        <a:pt x="40" y="346"/>
                      </a:lnTo>
                      <a:lnTo>
                        <a:pt x="40" y="317"/>
                      </a:lnTo>
                      <a:lnTo>
                        <a:pt x="40" y="289"/>
                      </a:lnTo>
                      <a:lnTo>
                        <a:pt x="40" y="260"/>
                      </a:lnTo>
                      <a:lnTo>
                        <a:pt x="40" y="232"/>
                      </a:lnTo>
                      <a:lnTo>
                        <a:pt x="40" y="205"/>
                      </a:lnTo>
                      <a:lnTo>
                        <a:pt x="40" y="178"/>
                      </a:lnTo>
                      <a:lnTo>
                        <a:pt x="40" y="150"/>
                      </a:lnTo>
                      <a:lnTo>
                        <a:pt x="40" y="125"/>
                      </a:lnTo>
                      <a:lnTo>
                        <a:pt x="42" y="100"/>
                      </a:lnTo>
                      <a:lnTo>
                        <a:pt x="42" y="76"/>
                      </a:lnTo>
                      <a:lnTo>
                        <a:pt x="44" y="51"/>
                      </a:lnTo>
                      <a:lnTo>
                        <a:pt x="44" y="28"/>
                      </a:lnTo>
                      <a:lnTo>
                        <a:pt x="46" y="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1001" name="Freeform 118">
                  <a:extLst>
                    <a:ext uri="{FF2B5EF4-FFF2-40B4-BE49-F238E27FC236}">
                      <a16:creationId xmlns:a16="http://schemas.microsoft.com/office/drawing/2014/main" id="{E6511D68-8444-DBE4-29AE-0F79AFE2B9C5}"/>
                    </a:ext>
                  </a:extLst>
                </p:cNvPr>
                <p:cNvSpPr>
                  <a:spLocks/>
                </p:cNvSpPr>
                <p:nvPr/>
              </p:nvSpPr>
              <p:spPr bwMode="auto">
                <a:xfrm>
                  <a:off x="4912" y="1323"/>
                  <a:ext cx="154" cy="2268"/>
                </a:xfrm>
                <a:custGeom>
                  <a:avLst/>
                  <a:gdLst>
                    <a:gd name="T0" fmla="*/ 0 w 154"/>
                    <a:gd name="T1" fmla="*/ 13 h 2198"/>
                    <a:gd name="T2" fmla="*/ 0 w 154"/>
                    <a:gd name="T3" fmla="*/ 107 h 2198"/>
                    <a:gd name="T4" fmla="*/ 4 w 154"/>
                    <a:gd name="T5" fmla="*/ 237 h 2198"/>
                    <a:gd name="T6" fmla="*/ 10 w 154"/>
                    <a:gd name="T7" fmla="*/ 400 h 2198"/>
                    <a:gd name="T8" fmla="*/ 14 w 154"/>
                    <a:gd name="T9" fmla="*/ 601 h 2198"/>
                    <a:gd name="T10" fmla="*/ 19 w 154"/>
                    <a:gd name="T11" fmla="*/ 839 h 2198"/>
                    <a:gd name="T12" fmla="*/ 25 w 154"/>
                    <a:gd name="T13" fmla="*/ 1104 h 2198"/>
                    <a:gd name="T14" fmla="*/ 33 w 154"/>
                    <a:gd name="T15" fmla="*/ 1386 h 2198"/>
                    <a:gd name="T16" fmla="*/ 38 w 154"/>
                    <a:gd name="T17" fmla="*/ 1684 h 2198"/>
                    <a:gd name="T18" fmla="*/ 46 w 154"/>
                    <a:gd name="T19" fmla="*/ 2000 h 2198"/>
                    <a:gd name="T20" fmla="*/ 53 w 154"/>
                    <a:gd name="T21" fmla="*/ 2330 h 2198"/>
                    <a:gd name="T22" fmla="*/ 59 w 154"/>
                    <a:gd name="T23" fmla="*/ 2654 h 2198"/>
                    <a:gd name="T24" fmla="*/ 65 w 154"/>
                    <a:gd name="T25" fmla="*/ 2976 h 2198"/>
                    <a:gd name="T26" fmla="*/ 71 w 154"/>
                    <a:gd name="T27" fmla="*/ 3300 h 2198"/>
                    <a:gd name="T28" fmla="*/ 74 w 154"/>
                    <a:gd name="T29" fmla="*/ 3600 h 2198"/>
                    <a:gd name="T30" fmla="*/ 82 w 154"/>
                    <a:gd name="T31" fmla="*/ 3902 h 2198"/>
                    <a:gd name="T32" fmla="*/ 84 w 154"/>
                    <a:gd name="T33" fmla="*/ 4171 h 2198"/>
                    <a:gd name="T34" fmla="*/ 86 w 154"/>
                    <a:gd name="T35" fmla="*/ 4409 h 2198"/>
                    <a:gd name="T36" fmla="*/ 90 w 154"/>
                    <a:gd name="T37" fmla="*/ 4624 h 2198"/>
                    <a:gd name="T38" fmla="*/ 90 w 154"/>
                    <a:gd name="T39" fmla="*/ 4814 h 2198"/>
                    <a:gd name="T40" fmla="*/ 88 w 154"/>
                    <a:gd name="T41" fmla="*/ 4947 h 2198"/>
                    <a:gd name="T42" fmla="*/ 154 w 154"/>
                    <a:gd name="T43" fmla="*/ 5809 h 2198"/>
                    <a:gd name="T44" fmla="*/ 133 w 154"/>
                    <a:gd name="T45" fmla="*/ 5116 h 2198"/>
                    <a:gd name="T46" fmla="*/ 131 w 154"/>
                    <a:gd name="T47" fmla="*/ 5068 h 2198"/>
                    <a:gd name="T48" fmla="*/ 131 w 154"/>
                    <a:gd name="T49" fmla="*/ 4992 h 2198"/>
                    <a:gd name="T50" fmla="*/ 130 w 154"/>
                    <a:gd name="T51" fmla="*/ 4889 h 2198"/>
                    <a:gd name="T52" fmla="*/ 130 w 154"/>
                    <a:gd name="T53" fmla="*/ 4760 h 2198"/>
                    <a:gd name="T54" fmla="*/ 128 w 154"/>
                    <a:gd name="T55" fmla="*/ 4595 h 2198"/>
                    <a:gd name="T56" fmla="*/ 126 w 154"/>
                    <a:gd name="T57" fmla="*/ 4420 h 2198"/>
                    <a:gd name="T58" fmla="*/ 122 w 154"/>
                    <a:gd name="T59" fmla="*/ 4210 h 2198"/>
                    <a:gd name="T60" fmla="*/ 120 w 154"/>
                    <a:gd name="T61" fmla="*/ 3988 h 2198"/>
                    <a:gd name="T62" fmla="*/ 116 w 154"/>
                    <a:gd name="T63" fmla="*/ 3740 h 2198"/>
                    <a:gd name="T64" fmla="*/ 114 w 154"/>
                    <a:gd name="T65" fmla="*/ 3479 h 2198"/>
                    <a:gd name="T66" fmla="*/ 109 w 154"/>
                    <a:gd name="T67" fmla="*/ 3196 h 2198"/>
                    <a:gd name="T68" fmla="*/ 105 w 154"/>
                    <a:gd name="T69" fmla="*/ 2891 h 2198"/>
                    <a:gd name="T70" fmla="*/ 97 w 154"/>
                    <a:gd name="T71" fmla="*/ 2582 h 2198"/>
                    <a:gd name="T72" fmla="*/ 91 w 154"/>
                    <a:gd name="T73" fmla="*/ 2271 h 2198"/>
                    <a:gd name="T74" fmla="*/ 86 w 154"/>
                    <a:gd name="T75" fmla="*/ 1938 h 2198"/>
                    <a:gd name="T76" fmla="*/ 78 w 154"/>
                    <a:gd name="T77" fmla="*/ 1603 h 2198"/>
                    <a:gd name="T78" fmla="*/ 71 w 154"/>
                    <a:gd name="T79" fmla="*/ 1259 h 2198"/>
                    <a:gd name="T80" fmla="*/ 61 w 154"/>
                    <a:gd name="T81" fmla="*/ 920 h 2198"/>
                    <a:gd name="T82" fmla="*/ 52 w 154"/>
                    <a:gd name="T83" fmla="*/ 574 h 2198"/>
                    <a:gd name="T84" fmla="*/ 42 w 154"/>
                    <a:gd name="T85" fmla="*/ 228 h 2198"/>
                    <a:gd name="T86" fmla="*/ 0 w 154"/>
                    <a:gd name="T87" fmla="*/ 4 h 219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54"/>
                    <a:gd name="T133" fmla="*/ 0 h 2198"/>
                    <a:gd name="T134" fmla="*/ 154 w 154"/>
                    <a:gd name="T135" fmla="*/ 2198 h 219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54" h="2198">
                      <a:moveTo>
                        <a:pt x="0" y="4"/>
                      </a:moveTo>
                      <a:lnTo>
                        <a:pt x="0" y="8"/>
                      </a:lnTo>
                      <a:lnTo>
                        <a:pt x="0" y="13"/>
                      </a:lnTo>
                      <a:lnTo>
                        <a:pt x="0" y="21"/>
                      </a:lnTo>
                      <a:lnTo>
                        <a:pt x="0" y="29"/>
                      </a:lnTo>
                      <a:lnTo>
                        <a:pt x="0" y="42"/>
                      </a:lnTo>
                      <a:lnTo>
                        <a:pt x="2" y="57"/>
                      </a:lnTo>
                      <a:lnTo>
                        <a:pt x="4" y="72"/>
                      </a:lnTo>
                      <a:lnTo>
                        <a:pt x="4" y="90"/>
                      </a:lnTo>
                      <a:lnTo>
                        <a:pt x="6" y="109"/>
                      </a:lnTo>
                      <a:lnTo>
                        <a:pt x="8" y="129"/>
                      </a:lnTo>
                      <a:lnTo>
                        <a:pt x="10" y="152"/>
                      </a:lnTo>
                      <a:lnTo>
                        <a:pt x="10" y="177"/>
                      </a:lnTo>
                      <a:lnTo>
                        <a:pt x="12" y="202"/>
                      </a:lnTo>
                      <a:lnTo>
                        <a:pt x="14" y="228"/>
                      </a:lnTo>
                      <a:lnTo>
                        <a:pt x="17" y="257"/>
                      </a:lnTo>
                      <a:lnTo>
                        <a:pt x="17" y="287"/>
                      </a:lnTo>
                      <a:lnTo>
                        <a:pt x="19" y="318"/>
                      </a:lnTo>
                      <a:lnTo>
                        <a:pt x="21" y="348"/>
                      </a:lnTo>
                      <a:lnTo>
                        <a:pt x="23" y="382"/>
                      </a:lnTo>
                      <a:lnTo>
                        <a:pt x="25" y="417"/>
                      </a:lnTo>
                      <a:lnTo>
                        <a:pt x="27" y="453"/>
                      </a:lnTo>
                      <a:lnTo>
                        <a:pt x="29" y="489"/>
                      </a:lnTo>
                      <a:lnTo>
                        <a:pt x="33" y="525"/>
                      </a:lnTo>
                      <a:lnTo>
                        <a:pt x="34" y="563"/>
                      </a:lnTo>
                      <a:lnTo>
                        <a:pt x="36" y="599"/>
                      </a:lnTo>
                      <a:lnTo>
                        <a:pt x="38" y="637"/>
                      </a:lnTo>
                      <a:lnTo>
                        <a:pt x="42" y="679"/>
                      </a:lnTo>
                      <a:lnTo>
                        <a:pt x="44" y="717"/>
                      </a:lnTo>
                      <a:lnTo>
                        <a:pt x="46" y="757"/>
                      </a:lnTo>
                      <a:lnTo>
                        <a:pt x="48" y="799"/>
                      </a:lnTo>
                      <a:lnTo>
                        <a:pt x="52" y="841"/>
                      </a:lnTo>
                      <a:lnTo>
                        <a:pt x="53" y="881"/>
                      </a:lnTo>
                      <a:lnTo>
                        <a:pt x="55" y="921"/>
                      </a:lnTo>
                      <a:lnTo>
                        <a:pt x="57" y="962"/>
                      </a:lnTo>
                      <a:lnTo>
                        <a:pt x="59" y="1004"/>
                      </a:lnTo>
                      <a:lnTo>
                        <a:pt x="61" y="1044"/>
                      </a:lnTo>
                      <a:lnTo>
                        <a:pt x="63" y="1086"/>
                      </a:lnTo>
                      <a:lnTo>
                        <a:pt x="65" y="1126"/>
                      </a:lnTo>
                      <a:lnTo>
                        <a:pt x="69" y="1168"/>
                      </a:lnTo>
                      <a:lnTo>
                        <a:pt x="69" y="1208"/>
                      </a:lnTo>
                      <a:lnTo>
                        <a:pt x="71" y="1248"/>
                      </a:lnTo>
                      <a:lnTo>
                        <a:pt x="72" y="1286"/>
                      </a:lnTo>
                      <a:lnTo>
                        <a:pt x="74" y="1326"/>
                      </a:lnTo>
                      <a:lnTo>
                        <a:pt x="74" y="1364"/>
                      </a:lnTo>
                      <a:lnTo>
                        <a:pt x="78" y="1402"/>
                      </a:lnTo>
                      <a:lnTo>
                        <a:pt x="80" y="1438"/>
                      </a:lnTo>
                      <a:lnTo>
                        <a:pt x="82" y="1476"/>
                      </a:lnTo>
                      <a:lnTo>
                        <a:pt x="82" y="1510"/>
                      </a:lnTo>
                      <a:lnTo>
                        <a:pt x="84" y="1544"/>
                      </a:lnTo>
                      <a:lnTo>
                        <a:pt x="84" y="1577"/>
                      </a:lnTo>
                      <a:lnTo>
                        <a:pt x="86" y="1609"/>
                      </a:lnTo>
                      <a:lnTo>
                        <a:pt x="86" y="1639"/>
                      </a:lnTo>
                      <a:lnTo>
                        <a:pt x="86" y="1670"/>
                      </a:lnTo>
                      <a:lnTo>
                        <a:pt x="88" y="1696"/>
                      </a:lnTo>
                      <a:lnTo>
                        <a:pt x="90" y="1725"/>
                      </a:lnTo>
                      <a:lnTo>
                        <a:pt x="90" y="1750"/>
                      </a:lnTo>
                      <a:lnTo>
                        <a:pt x="90" y="1774"/>
                      </a:lnTo>
                      <a:lnTo>
                        <a:pt x="90" y="1797"/>
                      </a:lnTo>
                      <a:lnTo>
                        <a:pt x="90" y="1820"/>
                      </a:lnTo>
                      <a:lnTo>
                        <a:pt x="90" y="1837"/>
                      </a:lnTo>
                      <a:lnTo>
                        <a:pt x="90" y="1856"/>
                      </a:lnTo>
                      <a:lnTo>
                        <a:pt x="88" y="1871"/>
                      </a:lnTo>
                      <a:lnTo>
                        <a:pt x="88" y="1887"/>
                      </a:lnTo>
                      <a:lnTo>
                        <a:pt x="109" y="2195"/>
                      </a:lnTo>
                      <a:lnTo>
                        <a:pt x="154" y="2198"/>
                      </a:lnTo>
                      <a:lnTo>
                        <a:pt x="133" y="1936"/>
                      </a:lnTo>
                      <a:lnTo>
                        <a:pt x="133" y="1934"/>
                      </a:lnTo>
                      <a:lnTo>
                        <a:pt x="133" y="1930"/>
                      </a:lnTo>
                      <a:lnTo>
                        <a:pt x="133" y="1925"/>
                      </a:lnTo>
                      <a:lnTo>
                        <a:pt x="131" y="1917"/>
                      </a:lnTo>
                      <a:lnTo>
                        <a:pt x="131" y="1909"/>
                      </a:lnTo>
                      <a:lnTo>
                        <a:pt x="131" y="1900"/>
                      </a:lnTo>
                      <a:lnTo>
                        <a:pt x="131" y="1890"/>
                      </a:lnTo>
                      <a:lnTo>
                        <a:pt x="131" y="1879"/>
                      </a:lnTo>
                      <a:lnTo>
                        <a:pt x="131" y="1866"/>
                      </a:lnTo>
                      <a:lnTo>
                        <a:pt x="130" y="1850"/>
                      </a:lnTo>
                      <a:lnTo>
                        <a:pt x="130" y="1835"/>
                      </a:lnTo>
                      <a:lnTo>
                        <a:pt x="130" y="1820"/>
                      </a:lnTo>
                      <a:lnTo>
                        <a:pt x="130" y="1801"/>
                      </a:lnTo>
                      <a:lnTo>
                        <a:pt x="130" y="1782"/>
                      </a:lnTo>
                      <a:lnTo>
                        <a:pt x="130" y="1763"/>
                      </a:lnTo>
                      <a:lnTo>
                        <a:pt x="128" y="1740"/>
                      </a:lnTo>
                      <a:lnTo>
                        <a:pt x="128" y="1719"/>
                      </a:lnTo>
                      <a:lnTo>
                        <a:pt x="126" y="1696"/>
                      </a:lnTo>
                      <a:lnTo>
                        <a:pt x="126" y="1672"/>
                      </a:lnTo>
                      <a:lnTo>
                        <a:pt x="124" y="1647"/>
                      </a:lnTo>
                      <a:lnTo>
                        <a:pt x="124" y="1620"/>
                      </a:lnTo>
                      <a:lnTo>
                        <a:pt x="122" y="1594"/>
                      </a:lnTo>
                      <a:lnTo>
                        <a:pt x="122" y="1567"/>
                      </a:lnTo>
                      <a:lnTo>
                        <a:pt x="120" y="1537"/>
                      </a:lnTo>
                      <a:lnTo>
                        <a:pt x="120" y="1508"/>
                      </a:lnTo>
                      <a:lnTo>
                        <a:pt x="118" y="1478"/>
                      </a:lnTo>
                      <a:lnTo>
                        <a:pt x="118" y="1447"/>
                      </a:lnTo>
                      <a:lnTo>
                        <a:pt x="116" y="1415"/>
                      </a:lnTo>
                      <a:lnTo>
                        <a:pt x="116" y="1383"/>
                      </a:lnTo>
                      <a:lnTo>
                        <a:pt x="114" y="1348"/>
                      </a:lnTo>
                      <a:lnTo>
                        <a:pt x="114" y="1316"/>
                      </a:lnTo>
                      <a:lnTo>
                        <a:pt x="112" y="1280"/>
                      </a:lnTo>
                      <a:lnTo>
                        <a:pt x="111" y="1244"/>
                      </a:lnTo>
                      <a:lnTo>
                        <a:pt x="109" y="1208"/>
                      </a:lnTo>
                      <a:lnTo>
                        <a:pt x="107" y="1172"/>
                      </a:lnTo>
                      <a:lnTo>
                        <a:pt x="105" y="1132"/>
                      </a:lnTo>
                      <a:lnTo>
                        <a:pt x="105" y="1095"/>
                      </a:lnTo>
                      <a:lnTo>
                        <a:pt x="103" y="1057"/>
                      </a:lnTo>
                      <a:lnTo>
                        <a:pt x="101" y="1019"/>
                      </a:lnTo>
                      <a:lnTo>
                        <a:pt x="97" y="978"/>
                      </a:lnTo>
                      <a:lnTo>
                        <a:pt x="95" y="938"/>
                      </a:lnTo>
                      <a:lnTo>
                        <a:pt x="93" y="898"/>
                      </a:lnTo>
                      <a:lnTo>
                        <a:pt x="91" y="860"/>
                      </a:lnTo>
                      <a:lnTo>
                        <a:pt x="90" y="816"/>
                      </a:lnTo>
                      <a:lnTo>
                        <a:pt x="88" y="776"/>
                      </a:lnTo>
                      <a:lnTo>
                        <a:pt x="86" y="734"/>
                      </a:lnTo>
                      <a:lnTo>
                        <a:pt x="84" y="692"/>
                      </a:lnTo>
                      <a:lnTo>
                        <a:pt x="80" y="649"/>
                      </a:lnTo>
                      <a:lnTo>
                        <a:pt x="78" y="607"/>
                      </a:lnTo>
                      <a:lnTo>
                        <a:pt x="74" y="563"/>
                      </a:lnTo>
                      <a:lnTo>
                        <a:pt x="72" y="521"/>
                      </a:lnTo>
                      <a:lnTo>
                        <a:pt x="71" y="477"/>
                      </a:lnTo>
                      <a:lnTo>
                        <a:pt x="67" y="434"/>
                      </a:lnTo>
                      <a:lnTo>
                        <a:pt x="63" y="392"/>
                      </a:lnTo>
                      <a:lnTo>
                        <a:pt x="61" y="348"/>
                      </a:lnTo>
                      <a:lnTo>
                        <a:pt x="57" y="303"/>
                      </a:lnTo>
                      <a:lnTo>
                        <a:pt x="55" y="261"/>
                      </a:lnTo>
                      <a:lnTo>
                        <a:pt x="52" y="217"/>
                      </a:lnTo>
                      <a:lnTo>
                        <a:pt x="48" y="173"/>
                      </a:lnTo>
                      <a:lnTo>
                        <a:pt x="44" y="129"/>
                      </a:lnTo>
                      <a:lnTo>
                        <a:pt x="42" y="86"/>
                      </a:lnTo>
                      <a:lnTo>
                        <a:pt x="36" y="44"/>
                      </a:lnTo>
                      <a:lnTo>
                        <a:pt x="34" y="0"/>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1002" name="Freeform 119">
                  <a:extLst>
                    <a:ext uri="{FF2B5EF4-FFF2-40B4-BE49-F238E27FC236}">
                      <a16:creationId xmlns:a16="http://schemas.microsoft.com/office/drawing/2014/main" id="{AF86D4F9-321C-609B-BDE8-1AA3FEF7B7AF}"/>
                    </a:ext>
                  </a:extLst>
                </p:cNvPr>
                <p:cNvSpPr>
                  <a:spLocks/>
                </p:cNvSpPr>
                <p:nvPr/>
              </p:nvSpPr>
              <p:spPr bwMode="auto">
                <a:xfrm>
                  <a:off x="5014" y="1323"/>
                  <a:ext cx="134" cy="2276"/>
                </a:xfrm>
                <a:custGeom>
                  <a:avLst/>
                  <a:gdLst>
                    <a:gd name="T0" fmla="*/ 0 w 135"/>
                    <a:gd name="T1" fmla="*/ 4 h 2208"/>
                    <a:gd name="T2" fmla="*/ 67 w 135"/>
                    <a:gd name="T3" fmla="*/ 5106 h 2208"/>
                    <a:gd name="T4" fmla="*/ 67 w 135"/>
                    <a:gd name="T5" fmla="*/ 5646 h 2208"/>
                    <a:gd name="T6" fmla="*/ 104 w 135"/>
                    <a:gd name="T7" fmla="*/ 5655 h 2208"/>
                    <a:gd name="T8" fmla="*/ 87 w 135"/>
                    <a:gd name="T9" fmla="*/ 5130 h 2208"/>
                    <a:gd name="T10" fmla="*/ 34 w 135"/>
                    <a:gd name="T11" fmla="*/ 0 h 2208"/>
                    <a:gd name="T12" fmla="*/ 0 w 135"/>
                    <a:gd name="T13" fmla="*/ 4 h 2208"/>
                    <a:gd name="T14" fmla="*/ 0 w 135"/>
                    <a:gd name="T15" fmla="*/ 4 h 2208"/>
                    <a:gd name="T16" fmla="*/ 0 60000 65536"/>
                    <a:gd name="T17" fmla="*/ 0 60000 65536"/>
                    <a:gd name="T18" fmla="*/ 0 60000 65536"/>
                    <a:gd name="T19" fmla="*/ 0 60000 65536"/>
                    <a:gd name="T20" fmla="*/ 0 60000 65536"/>
                    <a:gd name="T21" fmla="*/ 0 60000 65536"/>
                    <a:gd name="T22" fmla="*/ 0 60000 65536"/>
                    <a:gd name="T23" fmla="*/ 0 60000 65536"/>
                    <a:gd name="T24" fmla="*/ 0 w 135"/>
                    <a:gd name="T25" fmla="*/ 0 h 2208"/>
                    <a:gd name="T26" fmla="*/ 135 w 135"/>
                    <a:gd name="T27" fmla="*/ 2208 h 2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5" h="2208">
                      <a:moveTo>
                        <a:pt x="0" y="4"/>
                      </a:moveTo>
                      <a:lnTo>
                        <a:pt x="72" y="1995"/>
                      </a:lnTo>
                      <a:lnTo>
                        <a:pt x="89" y="2204"/>
                      </a:lnTo>
                      <a:lnTo>
                        <a:pt x="135" y="2208"/>
                      </a:lnTo>
                      <a:lnTo>
                        <a:pt x="118" y="2001"/>
                      </a:lnTo>
                      <a:lnTo>
                        <a:pt x="34" y="0"/>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1003" name="Freeform 120">
                  <a:extLst>
                    <a:ext uri="{FF2B5EF4-FFF2-40B4-BE49-F238E27FC236}">
                      <a16:creationId xmlns:a16="http://schemas.microsoft.com/office/drawing/2014/main" id="{790D2FA8-DED7-C318-EDF0-4E79F90F2D66}"/>
                    </a:ext>
                  </a:extLst>
                </p:cNvPr>
                <p:cNvSpPr>
                  <a:spLocks/>
                </p:cNvSpPr>
                <p:nvPr/>
              </p:nvSpPr>
              <p:spPr bwMode="auto">
                <a:xfrm>
                  <a:off x="3465" y="2227"/>
                  <a:ext cx="19" cy="16"/>
                </a:xfrm>
                <a:custGeom>
                  <a:avLst/>
                  <a:gdLst>
                    <a:gd name="T0" fmla="*/ 5 w 21"/>
                    <a:gd name="T1" fmla="*/ 0 h 17"/>
                    <a:gd name="T2" fmla="*/ 5 w 21"/>
                    <a:gd name="T3" fmla="*/ 8 h 17"/>
                    <a:gd name="T4" fmla="*/ 5 w 21"/>
                    <a:gd name="T5" fmla="*/ 8 h 17"/>
                    <a:gd name="T6" fmla="*/ 0 w 21"/>
                    <a:gd name="T7" fmla="*/ 6 h 17"/>
                    <a:gd name="T8" fmla="*/ 5 w 21"/>
                    <a:gd name="T9" fmla="*/ 0 h 17"/>
                    <a:gd name="T10" fmla="*/ 5 w 21"/>
                    <a:gd name="T11" fmla="*/ 0 h 17"/>
                    <a:gd name="T12" fmla="*/ 0 60000 65536"/>
                    <a:gd name="T13" fmla="*/ 0 60000 65536"/>
                    <a:gd name="T14" fmla="*/ 0 60000 65536"/>
                    <a:gd name="T15" fmla="*/ 0 60000 65536"/>
                    <a:gd name="T16" fmla="*/ 0 60000 65536"/>
                    <a:gd name="T17" fmla="*/ 0 60000 65536"/>
                    <a:gd name="T18" fmla="*/ 0 w 21"/>
                    <a:gd name="T19" fmla="*/ 0 h 17"/>
                    <a:gd name="T20" fmla="*/ 21 w 21"/>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1" h="17">
                      <a:moveTo>
                        <a:pt x="14" y="0"/>
                      </a:moveTo>
                      <a:lnTo>
                        <a:pt x="21" y="11"/>
                      </a:lnTo>
                      <a:lnTo>
                        <a:pt x="8" y="17"/>
                      </a:lnTo>
                      <a:lnTo>
                        <a:pt x="0" y="6"/>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1004" name="Freeform 121">
                  <a:extLst>
                    <a:ext uri="{FF2B5EF4-FFF2-40B4-BE49-F238E27FC236}">
                      <a16:creationId xmlns:a16="http://schemas.microsoft.com/office/drawing/2014/main" id="{A48064BB-8CA0-5F33-5D5C-FD08A486FA68}"/>
                    </a:ext>
                  </a:extLst>
                </p:cNvPr>
                <p:cNvSpPr>
                  <a:spLocks/>
                </p:cNvSpPr>
                <p:nvPr/>
              </p:nvSpPr>
              <p:spPr bwMode="auto">
                <a:xfrm>
                  <a:off x="3475" y="2206"/>
                  <a:ext cx="39" cy="23"/>
                </a:xfrm>
                <a:custGeom>
                  <a:avLst/>
                  <a:gdLst>
                    <a:gd name="T0" fmla="*/ 20 w 40"/>
                    <a:gd name="T1" fmla="*/ 0 h 21"/>
                    <a:gd name="T2" fmla="*/ 20 w 40"/>
                    <a:gd name="T3" fmla="*/ 286 h 21"/>
                    <a:gd name="T4" fmla="*/ 15 w 40"/>
                    <a:gd name="T5" fmla="*/ 343 h 21"/>
                    <a:gd name="T6" fmla="*/ 0 w 40"/>
                    <a:gd name="T7" fmla="*/ 2 h 21"/>
                    <a:gd name="T8" fmla="*/ 20 w 40"/>
                    <a:gd name="T9" fmla="*/ 0 h 21"/>
                    <a:gd name="T10" fmla="*/ 20 w 40"/>
                    <a:gd name="T11" fmla="*/ 0 h 21"/>
                    <a:gd name="T12" fmla="*/ 0 60000 65536"/>
                    <a:gd name="T13" fmla="*/ 0 60000 65536"/>
                    <a:gd name="T14" fmla="*/ 0 60000 65536"/>
                    <a:gd name="T15" fmla="*/ 0 60000 65536"/>
                    <a:gd name="T16" fmla="*/ 0 60000 65536"/>
                    <a:gd name="T17" fmla="*/ 0 60000 65536"/>
                    <a:gd name="T18" fmla="*/ 0 w 40"/>
                    <a:gd name="T19" fmla="*/ 0 h 21"/>
                    <a:gd name="T20" fmla="*/ 40 w 40"/>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40" h="21">
                      <a:moveTo>
                        <a:pt x="24" y="0"/>
                      </a:moveTo>
                      <a:lnTo>
                        <a:pt x="40" y="17"/>
                      </a:lnTo>
                      <a:lnTo>
                        <a:pt x="15" y="21"/>
                      </a:lnTo>
                      <a:lnTo>
                        <a:pt x="0" y="2"/>
                      </a:lnTo>
                      <a:lnTo>
                        <a:pt x="2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1005" name="Freeform 122">
                  <a:extLst>
                    <a:ext uri="{FF2B5EF4-FFF2-40B4-BE49-F238E27FC236}">
                      <a16:creationId xmlns:a16="http://schemas.microsoft.com/office/drawing/2014/main" id="{D1C0ED9C-74DF-64DC-77C9-F12CE3CEDA03}"/>
                    </a:ext>
                  </a:extLst>
                </p:cNvPr>
                <p:cNvSpPr>
                  <a:spLocks/>
                </p:cNvSpPr>
                <p:nvPr/>
              </p:nvSpPr>
              <p:spPr bwMode="auto">
                <a:xfrm>
                  <a:off x="3221" y="1603"/>
                  <a:ext cx="1115" cy="1014"/>
                </a:xfrm>
                <a:custGeom>
                  <a:avLst/>
                  <a:gdLst>
                    <a:gd name="T0" fmla="*/ 36 w 1117"/>
                    <a:gd name="T1" fmla="*/ 1909 h 981"/>
                    <a:gd name="T2" fmla="*/ 47 w 1117"/>
                    <a:gd name="T3" fmla="*/ 1786 h 981"/>
                    <a:gd name="T4" fmla="*/ 53 w 1117"/>
                    <a:gd name="T5" fmla="*/ 1683 h 981"/>
                    <a:gd name="T6" fmla="*/ 59 w 1117"/>
                    <a:gd name="T7" fmla="*/ 1565 h 981"/>
                    <a:gd name="T8" fmla="*/ 59 w 1117"/>
                    <a:gd name="T9" fmla="*/ 1410 h 981"/>
                    <a:gd name="T10" fmla="*/ 55 w 1117"/>
                    <a:gd name="T11" fmla="*/ 1234 h 981"/>
                    <a:gd name="T12" fmla="*/ 47 w 1117"/>
                    <a:gd name="T13" fmla="*/ 1042 h 981"/>
                    <a:gd name="T14" fmla="*/ 30 w 1117"/>
                    <a:gd name="T15" fmla="*/ 819 h 981"/>
                    <a:gd name="T16" fmla="*/ 8 w 1117"/>
                    <a:gd name="T17" fmla="*/ 574 h 981"/>
                    <a:gd name="T18" fmla="*/ 0 w 1117"/>
                    <a:gd name="T19" fmla="*/ 470 h 981"/>
                    <a:gd name="T20" fmla="*/ 9 w 1117"/>
                    <a:gd name="T21" fmla="*/ 352 h 981"/>
                    <a:gd name="T22" fmla="*/ 44 w 1117"/>
                    <a:gd name="T23" fmla="*/ 218 h 981"/>
                    <a:gd name="T24" fmla="*/ 76 w 1117"/>
                    <a:gd name="T25" fmla="*/ 147 h 981"/>
                    <a:gd name="T26" fmla="*/ 124 w 1117"/>
                    <a:gd name="T27" fmla="*/ 84 h 981"/>
                    <a:gd name="T28" fmla="*/ 186 w 1117"/>
                    <a:gd name="T29" fmla="*/ 13 h 981"/>
                    <a:gd name="T30" fmla="*/ 266 w 1117"/>
                    <a:gd name="T31" fmla="*/ 2 h 981"/>
                    <a:gd name="T32" fmla="*/ 334 w 1117"/>
                    <a:gd name="T33" fmla="*/ 0 h 981"/>
                    <a:gd name="T34" fmla="*/ 433 w 1117"/>
                    <a:gd name="T35" fmla="*/ 4 h 981"/>
                    <a:gd name="T36" fmla="*/ 532 w 1117"/>
                    <a:gd name="T37" fmla="*/ 55 h 981"/>
                    <a:gd name="T38" fmla="*/ 628 w 1117"/>
                    <a:gd name="T39" fmla="*/ 142 h 981"/>
                    <a:gd name="T40" fmla="*/ 720 w 1117"/>
                    <a:gd name="T41" fmla="*/ 275 h 981"/>
                    <a:gd name="T42" fmla="*/ 805 w 1117"/>
                    <a:gd name="T43" fmla="*/ 470 h 981"/>
                    <a:gd name="T44" fmla="*/ 850 w 1117"/>
                    <a:gd name="T45" fmla="*/ 728 h 981"/>
                    <a:gd name="T46" fmla="*/ 919 w 1117"/>
                    <a:gd name="T47" fmla="*/ 1074 h 981"/>
                    <a:gd name="T48" fmla="*/ 976 w 1117"/>
                    <a:gd name="T49" fmla="*/ 1496 h 981"/>
                    <a:gd name="T50" fmla="*/ 1019 w 1117"/>
                    <a:gd name="T51" fmla="*/ 2012 h 981"/>
                    <a:gd name="T52" fmla="*/ 1050 w 1117"/>
                    <a:gd name="T53" fmla="*/ 2622 h 981"/>
                    <a:gd name="T54" fmla="*/ 1010 w 1117"/>
                    <a:gd name="T55" fmla="*/ 2671 h 981"/>
                    <a:gd name="T56" fmla="*/ 1006 w 1117"/>
                    <a:gd name="T57" fmla="*/ 2513 h 981"/>
                    <a:gd name="T58" fmla="*/ 997 w 1117"/>
                    <a:gd name="T59" fmla="*/ 2260 h 981"/>
                    <a:gd name="T60" fmla="*/ 974 w 1117"/>
                    <a:gd name="T61" fmla="*/ 1928 h 981"/>
                    <a:gd name="T62" fmla="*/ 941 w 1117"/>
                    <a:gd name="T63" fmla="*/ 1565 h 981"/>
                    <a:gd name="T64" fmla="*/ 890 w 1117"/>
                    <a:gd name="T65" fmla="*/ 1177 h 981"/>
                    <a:gd name="T66" fmla="*/ 828 w 1117"/>
                    <a:gd name="T67" fmla="*/ 813 h 981"/>
                    <a:gd name="T68" fmla="*/ 754 w 1117"/>
                    <a:gd name="T69" fmla="*/ 495 h 981"/>
                    <a:gd name="T70" fmla="*/ 630 w 1117"/>
                    <a:gd name="T71" fmla="*/ 247 h 981"/>
                    <a:gd name="T72" fmla="*/ 476 w 1117"/>
                    <a:gd name="T73" fmla="*/ 109 h 981"/>
                    <a:gd name="T74" fmla="*/ 288 w 1117"/>
                    <a:gd name="T75" fmla="*/ 117 h 981"/>
                    <a:gd name="T76" fmla="*/ 279 w 1117"/>
                    <a:gd name="T77" fmla="*/ 117 h 981"/>
                    <a:gd name="T78" fmla="*/ 249 w 1117"/>
                    <a:gd name="T79" fmla="*/ 130 h 981"/>
                    <a:gd name="T80" fmla="*/ 211 w 1117"/>
                    <a:gd name="T81" fmla="*/ 142 h 981"/>
                    <a:gd name="T82" fmla="*/ 171 w 1117"/>
                    <a:gd name="T83" fmla="*/ 167 h 981"/>
                    <a:gd name="T84" fmla="*/ 131 w 1117"/>
                    <a:gd name="T85" fmla="*/ 201 h 981"/>
                    <a:gd name="T86" fmla="*/ 95 w 1117"/>
                    <a:gd name="T87" fmla="*/ 247 h 981"/>
                    <a:gd name="T88" fmla="*/ 49 w 1117"/>
                    <a:gd name="T89" fmla="*/ 395 h 981"/>
                    <a:gd name="T90" fmla="*/ 46 w 1117"/>
                    <a:gd name="T91" fmla="*/ 483 h 981"/>
                    <a:gd name="T92" fmla="*/ 57 w 1117"/>
                    <a:gd name="T93" fmla="*/ 592 h 981"/>
                    <a:gd name="T94" fmla="*/ 70 w 1117"/>
                    <a:gd name="T95" fmla="*/ 712 h 981"/>
                    <a:gd name="T96" fmla="*/ 82 w 1117"/>
                    <a:gd name="T97" fmla="*/ 826 h 981"/>
                    <a:gd name="T98" fmla="*/ 93 w 1117"/>
                    <a:gd name="T99" fmla="*/ 973 h 981"/>
                    <a:gd name="T100" fmla="*/ 99 w 1117"/>
                    <a:gd name="T101" fmla="*/ 1113 h 981"/>
                    <a:gd name="T102" fmla="*/ 106 w 1117"/>
                    <a:gd name="T103" fmla="*/ 1271 h 981"/>
                    <a:gd name="T104" fmla="*/ 106 w 1117"/>
                    <a:gd name="T105" fmla="*/ 1436 h 981"/>
                    <a:gd name="T106" fmla="*/ 103 w 1117"/>
                    <a:gd name="T107" fmla="*/ 1606 h 981"/>
                    <a:gd name="T108" fmla="*/ 93 w 1117"/>
                    <a:gd name="T109" fmla="*/ 1765 h 98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17"/>
                    <a:gd name="T166" fmla="*/ 0 h 981"/>
                    <a:gd name="T167" fmla="*/ 1117 w 1117"/>
                    <a:gd name="T168" fmla="*/ 981 h 98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17" h="981">
                      <a:moveTo>
                        <a:pt x="257" y="605"/>
                      </a:moveTo>
                      <a:lnTo>
                        <a:pt x="70" y="713"/>
                      </a:lnTo>
                      <a:lnTo>
                        <a:pt x="32" y="700"/>
                      </a:lnTo>
                      <a:lnTo>
                        <a:pt x="32" y="698"/>
                      </a:lnTo>
                      <a:lnTo>
                        <a:pt x="34" y="690"/>
                      </a:lnTo>
                      <a:lnTo>
                        <a:pt x="36" y="686"/>
                      </a:lnTo>
                      <a:lnTo>
                        <a:pt x="38" y="681"/>
                      </a:lnTo>
                      <a:lnTo>
                        <a:pt x="40" y="673"/>
                      </a:lnTo>
                      <a:lnTo>
                        <a:pt x="44" y="666"/>
                      </a:lnTo>
                      <a:lnTo>
                        <a:pt x="44" y="656"/>
                      </a:lnTo>
                      <a:lnTo>
                        <a:pt x="46" y="647"/>
                      </a:lnTo>
                      <a:lnTo>
                        <a:pt x="47" y="641"/>
                      </a:lnTo>
                      <a:lnTo>
                        <a:pt x="47" y="637"/>
                      </a:lnTo>
                      <a:lnTo>
                        <a:pt x="49" y="629"/>
                      </a:lnTo>
                      <a:lnTo>
                        <a:pt x="51" y="626"/>
                      </a:lnTo>
                      <a:lnTo>
                        <a:pt x="51" y="618"/>
                      </a:lnTo>
                      <a:lnTo>
                        <a:pt x="51" y="612"/>
                      </a:lnTo>
                      <a:lnTo>
                        <a:pt x="53" y="605"/>
                      </a:lnTo>
                      <a:lnTo>
                        <a:pt x="53" y="599"/>
                      </a:lnTo>
                      <a:lnTo>
                        <a:pt x="55" y="591"/>
                      </a:lnTo>
                      <a:lnTo>
                        <a:pt x="57" y="584"/>
                      </a:lnTo>
                      <a:lnTo>
                        <a:pt x="57" y="576"/>
                      </a:lnTo>
                      <a:lnTo>
                        <a:pt x="59" y="569"/>
                      </a:lnTo>
                      <a:lnTo>
                        <a:pt x="59" y="561"/>
                      </a:lnTo>
                      <a:lnTo>
                        <a:pt x="59" y="551"/>
                      </a:lnTo>
                      <a:lnTo>
                        <a:pt x="59" y="542"/>
                      </a:lnTo>
                      <a:lnTo>
                        <a:pt x="59" y="534"/>
                      </a:lnTo>
                      <a:lnTo>
                        <a:pt x="59" y="525"/>
                      </a:lnTo>
                      <a:lnTo>
                        <a:pt x="59" y="515"/>
                      </a:lnTo>
                      <a:lnTo>
                        <a:pt x="59" y="506"/>
                      </a:lnTo>
                      <a:lnTo>
                        <a:pt x="59" y="496"/>
                      </a:lnTo>
                      <a:lnTo>
                        <a:pt x="59" y="485"/>
                      </a:lnTo>
                      <a:lnTo>
                        <a:pt x="57" y="475"/>
                      </a:lnTo>
                      <a:lnTo>
                        <a:pt x="57" y="466"/>
                      </a:lnTo>
                      <a:lnTo>
                        <a:pt x="57" y="454"/>
                      </a:lnTo>
                      <a:lnTo>
                        <a:pt x="55" y="443"/>
                      </a:lnTo>
                      <a:lnTo>
                        <a:pt x="53" y="432"/>
                      </a:lnTo>
                      <a:lnTo>
                        <a:pt x="53" y="420"/>
                      </a:lnTo>
                      <a:lnTo>
                        <a:pt x="53" y="411"/>
                      </a:lnTo>
                      <a:lnTo>
                        <a:pt x="51" y="397"/>
                      </a:lnTo>
                      <a:lnTo>
                        <a:pt x="49" y="386"/>
                      </a:lnTo>
                      <a:lnTo>
                        <a:pt x="47" y="373"/>
                      </a:lnTo>
                      <a:lnTo>
                        <a:pt x="46" y="361"/>
                      </a:lnTo>
                      <a:lnTo>
                        <a:pt x="42" y="348"/>
                      </a:lnTo>
                      <a:lnTo>
                        <a:pt x="40" y="335"/>
                      </a:lnTo>
                      <a:lnTo>
                        <a:pt x="36" y="321"/>
                      </a:lnTo>
                      <a:lnTo>
                        <a:pt x="34" y="308"/>
                      </a:lnTo>
                      <a:lnTo>
                        <a:pt x="30" y="293"/>
                      </a:lnTo>
                      <a:lnTo>
                        <a:pt x="27" y="280"/>
                      </a:lnTo>
                      <a:lnTo>
                        <a:pt x="25" y="266"/>
                      </a:lnTo>
                      <a:lnTo>
                        <a:pt x="21" y="253"/>
                      </a:lnTo>
                      <a:lnTo>
                        <a:pt x="15" y="238"/>
                      </a:lnTo>
                      <a:lnTo>
                        <a:pt x="11" y="222"/>
                      </a:lnTo>
                      <a:lnTo>
                        <a:pt x="8" y="207"/>
                      </a:lnTo>
                      <a:lnTo>
                        <a:pt x="4" y="194"/>
                      </a:lnTo>
                      <a:lnTo>
                        <a:pt x="2" y="190"/>
                      </a:lnTo>
                      <a:lnTo>
                        <a:pt x="2" y="184"/>
                      </a:lnTo>
                      <a:lnTo>
                        <a:pt x="0" y="181"/>
                      </a:lnTo>
                      <a:lnTo>
                        <a:pt x="0" y="175"/>
                      </a:lnTo>
                      <a:lnTo>
                        <a:pt x="0" y="169"/>
                      </a:lnTo>
                      <a:lnTo>
                        <a:pt x="2" y="165"/>
                      </a:lnTo>
                      <a:lnTo>
                        <a:pt x="2" y="156"/>
                      </a:lnTo>
                      <a:lnTo>
                        <a:pt x="2" y="148"/>
                      </a:lnTo>
                      <a:lnTo>
                        <a:pt x="4" y="143"/>
                      </a:lnTo>
                      <a:lnTo>
                        <a:pt x="8" y="135"/>
                      </a:lnTo>
                      <a:lnTo>
                        <a:pt x="9" y="126"/>
                      </a:lnTo>
                      <a:lnTo>
                        <a:pt x="13" y="118"/>
                      </a:lnTo>
                      <a:lnTo>
                        <a:pt x="17" y="110"/>
                      </a:lnTo>
                      <a:lnTo>
                        <a:pt x="25" y="101"/>
                      </a:lnTo>
                      <a:lnTo>
                        <a:pt x="30" y="93"/>
                      </a:lnTo>
                      <a:lnTo>
                        <a:pt x="38" y="84"/>
                      </a:lnTo>
                      <a:lnTo>
                        <a:pt x="44" y="78"/>
                      </a:lnTo>
                      <a:lnTo>
                        <a:pt x="47" y="74"/>
                      </a:lnTo>
                      <a:lnTo>
                        <a:pt x="53" y="70"/>
                      </a:lnTo>
                      <a:lnTo>
                        <a:pt x="59" y="67"/>
                      </a:lnTo>
                      <a:lnTo>
                        <a:pt x="65" y="61"/>
                      </a:lnTo>
                      <a:lnTo>
                        <a:pt x="70" y="57"/>
                      </a:lnTo>
                      <a:lnTo>
                        <a:pt x="76" y="53"/>
                      </a:lnTo>
                      <a:lnTo>
                        <a:pt x="84" y="49"/>
                      </a:lnTo>
                      <a:lnTo>
                        <a:pt x="89" y="46"/>
                      </a:lnTo>
                      <a:lnTo>
                        <a:pt x="99" y="42"/>
                      </a:lnTo>
                      <a:lnTo>
                        <a:pt x="106" y="38"/>
                      </a:lnTo>
                      <a:lnTo>
                        <a:pt x="114" y="36"/>
                      </a:lnTo>
                      <a:lnTo>
                        <a:pt x="124" y="32"/>
                      </a:lnTo>
                      <a:lnTo>
                        <a:pt x="133" y="29"/>
                      </a:lnTo>
                      <a:lnTo>
                        <a:pt x="143" y="25"/>
                      </a:lnTo>
                      <a:lnTo>
                        <a:pt x="152" y="23"/>
                      </a:lnTo>
                      <a:lnTo>
                        <a:pt x="162" y="19"/>
                      </a:lnTo>
                      <a:lnTo>
                        <a:pt x="173" y="15"/>
                      </a:lnTo>
                      <a:lnTo>
                        <a:pt x="186" y="13"/>
                      </a:lnTo>
                      <a:lnTo>
                        <a:pt x="198" y="11"/>
                      </a:lnTo>
                      <a:lnTo>
                        <a:pt x="211" y="10"/>
                      </a:lnTo>
                      <a:lnTo>
                        <a:pt x="224" y="6"/>
                      </a:lnTo>
                      <a:lnTo>
                        <a:pt x="238" y="4"/>
                      </a:lnTo>
                      <a:lnTo>
                        <a:pt x="253" y="4"/>
                      </a:lnTo>
                      <a:lnTo>
                        <a:pt x="266" y="2"/>
                      </a:lnTo>
                      <a:lnTo>
                        <a:pt x="281" y="2"/>
                      </a:lnTo>
                      <a:lnTo>
                        <a:pt x="298" y="2"/>
                      </a:lnTo>
                      <a:lnTo>
                        <a:pt x="315" y="2"/>
                      </a:lnTo>
                      <a:lnTo>
                        <a:pt x="331" y="0"/>
                      </a:lnTo>
                      <a:lnTo>
                        <a:pt x="350" y="0"/>
                      </a:lnTo>
                      <a:lnTo>
                        <a:pt x="365" y="0"/>
                      </a:lnTo>
                      <a:lnTo>
                        <a:pt x="382" y="0"/>
                      </a:lnTo>
                      <a:lnTo>
                        <a:pt x="399" y="0"/>
                      </a:lnTo>
                      <a:lnTo>
                        <a:pt x="414" y="0"/>
                      </a:lnTo>
                      <a:lnTo>
                        <a:pt x="431" y="2"/>
                      </a:lnTo>
                      <a:lnTo>
                        <a:pt x="449" y="4"/>
                      </a:lnTo>
                      <a:lnTo>
                        <a:pt x="464" y="4"/>
                      </a:lnTo>
                      <a:lnTo>
                        <a:pt x="483" y="6"/>
                      </a:lnTo>
                      <a:lnTo>
                        <a:pt x="498" y="8"/>
                      </a:lnTo>
                      <a:lnTo>
                        <a:pt x="515" y="11"/>
                      </a:lnTo>
                      <a:lnTo>
                        <a:pt x="530" y="13"/>
                      </a:lnTo>
                      <a:lnTo>
                        <a:pt x="547" y="17"/>
                      </a:lnTo>
                      <a:lnTo>
                        <a:pt x="563" y="19"/>
                      </a:lnTo>
                      <a:lnTo>
                        <a:pt x="582" y="25"/>
                      </a:lnTo>
                      <a:lnTo>
                        <a:pt x="597" y="29"/>
                      </a:lnTo>
                      <a:lnTo>
                        <a:pt x="612" y="34"/>
                      </a:lnTo>
                      <a:lnTo>
                        <a:pt x="629" y="38"/>
                      </a:lnTo>
                      <a:lnTo>
                        <a:pt x="644" y="46"/>
                      </a:lnTo>
                      <a:lnTo>
                        <a:pt x="659" y="51"/>
                      </a:lnTo>
                      <a:lnTo>
                        <a:pt x="675" y="57"/>
                      </a:lnTo>
                      <a:lnTo>
                        <a:pt x="692" y="65"/>
                      </a:lnTo>
                      <a:lnTo>
                        <a:pt x="707" y="74"/>
                      </a:lnTo>
                      <a:lnTo>
                        <a:pt x="720" y="82"/>
                      </a:lnTo>
                      <a:lnTo>
                        <a:pt x="735" y="89"/>
                      </a:lnTo>
                      <a:lnTo>
                        <a:pt x="751" y="99"/>
                      </a:lnTo>
                      <a:lnTo>
                        <a:pt x="766" y="110"/>
                      </a:lnTo>
                      <a:lnTo>
                        <a:pt x="779" y="120"/>
                      </a:lnTo>
                      <a:lnTo>
                        <a:pt x="794" y="133"/>
                      </a:lnTo>
                      <a:lnTo>
                        <a:pt x="808" y="145"/>
                      </a:lnTo>
                      <a:lnTo>
                        <a:pt x="823" y="158"/>
                      </a:lnTo>
                      <a:lnTo>
                        <a:pt x="836" y="169"/>
                      </a:lnTo>
                      <a:lnTo>
                        <a:pt x="850" y="183"/>
                      </a:lnTo>
                      <a:lnTo>
                        <a:pt x="863" y="198"/>
                      </a:lnTo>
                      <a:lnTo>
                        <a:pt x="876" y="213"/>
                      </a:lnTo>
                      <a:lnTo>
                        <a:pt x="888" y="228"/>
                      </a:lnTo>
                      <a:lnTo>
                        <a:pt x="901" y="245"/>
                      </a:lnTo>
                      <a:lnTo>
                        <a:pt x="912" y="262"/>
                      </a:lnTo>
                      <a:lnTo>
                        <a:pt x="926" y="281"/>
                      </a:lnTo>
                      <a:lnTo>
                        <a:pt x="937" y="300"/>
                      </a:lnTo>
                      <a:lnTo>
                        <a:pt x="948" y="319"/>
                      </a:lnTo>
                      <a:lnTo>
                        <a:pt x="960" y="340"/>
                      </a:lnTo>
                      <a:lnTo>
                        <a:pt x="971" y="361"/>
                      </a:lnTo>
                      <a:lnTo>
                        <a:pt x="981" y="384"/>
                      </a:lnTo>
                      <a:lnTo>
                        <a:pt x="990" y="407"/>
                      </a:lnTo>
                      <a:lnTo>
                        <a:pt x="1002" y="430"/>
                      </a:lnTo>
                      <a:lnTo>
                        <a:pt x="1011" y="456"/>
                      </a:lnTo>
                      <a:lnTo>
                        <a:pt x="1021" y="481"/>
                      </a:lnTo>
                      <a:lnTo>
                        <a:pt x="1028" y="508"/>
                      </a:lnTo>
                      <a:lnTo>
                        <a:pt x="1038" y="534"/>
                      </a:lnTo>
                      <a:lnTo>
                        <a:pt x="1045" y="563"/>
                      </a:lnTo>
                      <a:lnTo>
                        <a:pt x="1053" y="591"/>
                      </a:lnTo>
                      <a:lnTo>
                        <a:pt x="1060" y="622"/>
                      </a:lnTo>
                      <a:lnTo>
                        <a:pt x="1068" y="652"/>
                      </a:lnTo>
                      <a:lnTo>
                        <a:pt x="1076" y="686"/>
                      </a:lnTo>
                      <a:lnTo>
                        <a:pt x="1081" y="719"/>
                      </a:lnTo>
                      <a:lnTo>
                        <a:pt x="1087" y="753"/>
                      </a:lnTo>
                      <a:lnTo>
                        <a:pt x="1093" y="787"/>
                      </a:lnTo>
                      <a:lnTo>
                        <a:pt x="1098" y="825"/>
                      </a:lnTo>
                      <a:lnTo>
                        <a:pt x="1104" y="861"/>
                      </a:lnTo>
                      <a:lnTo>
                        <a:pt x="1108" y="899"/>
                      </a:lnTo>
                      <a:lnTo>
                        <a:pt x="1112" y="939"/>
                      </a:lnTo>
                      <a:lnTo>
                        <a:pt x="1117" y="981"/>
                      </a:lnTo>
                      <a:lnTo>
                        <a:pt x="1072" y="972"/>
                      </a:lnTo>
                      <a:lnTo>
                        <a:pt x="1072" y="970"/>
                      </a:lnTo>
                      <a:lnTo>
                        <a:pt x="1072" y="968"/>
                      </a:lnTo>
                      <a:lnTo>
                        <a:pt x="1072" y="964"/>
                      </a:lnTo>
                      <a:lnTo>
                        <a:pt x="1072" y="958"/>
                      </a:lnTo>
                      <a:lnTo>
                        <a:pt x="1070" y="951"/>
                      </a:lnTo>
                      <a:lnTo>
                        <a:pt x="1070" y="945"/>
                      </a:lnTo>
                      <a:lnTo>
                        <a:pt x="1070" y="936"/>
                      </a:lnTo>
                      <a:lnTo>
                        <a:pt x="1070" y="926"/>
                      </a:lnTo>
                      <a:lnTo>
                        <a:pt x="1068" y="915"/>
                      </a:lnTo>
                      <a:lnTo>
                        <a:pt x="1068" y="901"/>
                      </a:lnTo>
                      <a:lnTo>
                        <a:pt x="1066" y="888"/>
                      </a:lnTo>
                      <a:lnTo>
                        <a:pt x="1064" y="875"/>
                      </a:lnTo>
                      <a:lnTo>
                        <a:pt x="1062" y="860"/>
                      </a:lnTo>
                      <a:lnTo>
                        <a:pt x="1060" y="844"/>
                      </a:lnTo>
                      <a:lnTo>
                        <a:pt x="1059" y="827"/>
                      </a:lnTo>
                      <a:lnTo>
                        <a:pt x="1059" y="812"/>
                      </a:lnTo>
                      <a:lnTo>
                        <a:pt x="1055" y="793"/>
                      </a:lnTo>
                      <a:lnTo>
                        <a:pt x="1051" y="774"/>
                      </a:lnTo>
                      <a:lnTo>
                        <a:pt x="1047" y="755"/>
                      </a:lnTo>
                      <a:lnTo>
                        <a:pt x="1045" y="734"/>
                      </a:lnTo>
                      <a:lnTo>
                        <a:pt x="1040" y="713"/>
                      </a:lnTo>
                      <a:lnTo>
                        <a:pt x="1036" y="692"/>
                      </a:lnTo>
                      <a:lnTo>
                        <a:pt x="1032" y="671"/>
                      </a:lnTo>
                      <a:lnTo>
                        <a:pt x="1026" y="650"/>
                      </a:lnTo>
                      <a:lnTo>
                        <a:pt x="1021" y="628"/>
                      </a:lnTo>
                      <a:lnTo>
                        <a:pt x="1015" y="605"/>
                      </a:lnTo>
                      <a:lnTo>
                        <a:pt x="1009" y="584"/>
                      </a:lnTo>
                      <a:lnTo>
                        <a:pt x="1003" y="561"/>
                      </a:lnTo>
                      <a:lnTo>
                        <a:pt x="996" y="536"/>
                      </a:lnTo>
                      <a:lnTo>
                        <a:pt x="988" y="515"/>
                      </a:lnTo>
                      <a:lnTo>
                        <a:pt x="979" y="491"/>
                      </a:lnTo>
                      <a:lnTo>
                        <a:pt x="973" y="470"/>
                      </a:lnTo>
                      <a:lnTo>
                        <a:pt x="962" y="445"/>
                      </a:lnTo>
                      <a:lnTo>
                        <a:pt x="952" y="422"/>
                      </a:lnTo>
                      <a:lnTo>
                        <a:pt x="941" y="399"/>
                      </a:lnTo>
                      <a:lnTo>
                        <a:pt x="931" y="377"/>
                      </a:lnTo>
                      <a:lnTo>
                        <a:pt x="918" y="356"/>
                      </a:lnTo>
                      <a:lnTo>
                        <a:pt x="907" y="335"/>
                      </a:lnTo>
                      <a:lnTo>
                        <a:pt x="893" y="312"/>
                      </a:lnTo>
                      <a:lnTo>
                        <a:pt x="882" y="291"/>
                      </a:lnTo>
                      <a:lnTo>
                        <a:pt x="867" y="270"/>
                      </a:lnTo>
                      <a:lnTo>
                        <a:pt x="851" y="251"/>
                      </a:lnTo>
                      <a:lnTo>
                        <a:pt x="836" y="230"/>
                      </a:lnTo>
                      <a:lnTo>
                        <a:pt x="821" y="211"/>
                      </a:lnTo>
                      <a:lnTo>
                        <a:pt x="804" y="194"/>
                      </a:lnTo>
                      <a:lnTo>
                        <a:pt x="785" y="177"/>
                      </a:lnTo>
                      <a:lnTo>
                        <a:pt x="768" y="160"/>
                      </a:lnTo>
                      <a:lnTo>
                        <a:pt x="749" y="145"/>
                      </a:lnTo>
                      <a:lnTo>
                        <a:pt x="728" y="129"/>
                      </a:lnTo>
                      <a:lnTo>
                        <a:pt x="707" y="114"/>
                      </a:lnTo>
                      <a:lnTo>
                        <a:pt x="684" y="101"/>
                      </a:lnTo>
                      <a:lnTo>
                        <a:pt x="661" y="89"/>
                      </a:lnTo>
                      <a:lnTo>
                        <a:pt x="637" y="78"/>
                      </a:lnTo>
                      <a:lnTo>
                        <a:pt x="614" y="68"/>
                      </a:lnTo>
                      <a:lnTo>
                        <a:pt x="587" y="59"/>
                      </a:lnTo>
                      <a:lnTo>
                        <a:pt x="563" y="53"/>
                      </a:lnTo>
                      <a:lnTo>
                        <a:pt x="536" y="46"/>
                      </a:lnTo>
                      <a:lnTo>
                        <a:pt x="507" y="40"/>
                      </a:lnTo>
                      <a:lnTo>
                        <a:pt x="479" y="38"/>
                      </a:lnTo>
                      <a:lnTo>
                        <a:pt x="449" y="36"/>
                      </a:lnTo>
                      <a:lnTo>
                        <a:pt x="416" y="34"/>
                      </a:lnTo>
                      <a:lnTo>
                        <a:pt x="386" y="36"/>
                      </a:lnTo>
                      <a:lnTo>
                        <a:pt x="353" y="38"/>
                      </a:lnTo>
                      <a:lnTo>
                        <a:pt x="319" y="42"/>
                      </a:lnTo>
                      <a:lnTo>
                        <a:pt x="317" y="42"/>
                      </a:lnTo>
                      <a:lnTo>
                        <a:pt x="315" y="42"/>
                      </a:lnTo>
                      <a:lnTo>
                        <a:pt x="312" y="42"/>
                      </a:lnTo>
                      <a:lnTo>
                        <a:pt x="306" y="42"/>
                      </a:lnTo>
                      <a:lnTo>
                        <a:pt x="300" y="42"/>
                      </a:lnTo>
                      <a:lnTo>
                        <a:pt x="291" y="42"/>
                      </a:lnTo>
                      <a:lnTo>
                        <a:pt x="281" y="42"/>
                      </a:lnTo>
                      <a:lnTo>
                        <a:pt x="272" y="44"/>
                      </a:lnTo>
                      <a:lnTo>
                        <a:pt x="266" y="44"/>
                      </a:lnTo>
                      <a:lnTo>
                        <a:pt x="260" y="44"/>
                      </a:lnTo>
                      <a:lnTo>
                        <a:pt x="255" y="46"/>
                      </a:lnTo>
                      <a:lnTo>
                        <a:pt x="249" y="46"/>
                      </a:lnTo>
                      <a:lnTo>
                        <a:pt x="243" y="46"/>
                      </a:lnTo>
                      <a:lnTo>
                        <a:pt x="236" y="48"/>
                      </a:lnTo>
                      <a:lnTo>
                        <a:pt x="230" y="48"/>
                      </a:lnTo>
                      <a:lnTo>
                        <a:pt x="224" y="49"/>
                      </a:lnTo>
                      <a:lnTo>
                        <a:pt x="219" y="49"/>
                      </a:lnTo>
                      <a:lnTo>
                        <a:pt x="211" y="51"/>
                      </a:lnTo>
                      <a:lnTo>
                        <a:pt x="205" y="51"/>
                      </a:lnTo>
                      <a:lnTo>
                        <a:pt x="198" y="53"/>
                      </a:lnTo>
                      <a:lnTo>
                        <a:pt x="192" y="55"/>
                      </a:lnTo>
                      <a:lnTo>
                        <a:pt x="184" y="57"/>
                      </a:lnTo>
                      <a:lnTo>
                        <a:pt x="179" y="59"/>
                      </a:lnTo>
                      <a:lnTo>
                        <a:pt x="171" y="61"/>
                      </a:lnTo>
                      <a:lnTo>
                        <a:pt x="165" y="63"/>
                      </a:lnTo>
                      <a:lnTo>
                        <a:pt x="158" y="65"/>
                      </a:lnTo>
                      <a:lnTo>
                        <a:pt x="150" y="65"/>
                      </a:lnTo>
                      <a:lnTo>
                        <a:pt x="144" y="68"/>
                      </a:lnTo>
                      <a:lnTo>
                        <a:pt x="137" y="70"/>
                      </a:lnTo>
                      <a:lnTo>
                        <a:pt x="131" y="72"/>
                      </a:lnTo>
                      <a:lnTo>
                        <a:pt x="125" y="76"/>
                      </a:lnTo>
                      <a:lnTo>
                        <a:pt x="120" y="78"/>
                      </a:lnTo>
                      <a:lnTo>
                        <a:pt x="112" y="82"/>
                      </a:lnTo>
                      <a:lnTo>
                        <a:pt x="106" y="84"/>
                      </a:lnTo>
                      <a:lnTo>
                        <a:pt x="101" y="87"/>
                      </a:lnTo>
                      <a:lnTo>
                        <a:pt x="95" y="89"/>
                      </a:lnTo>
                      <a:lnTo>
                        <a:pt x="85" y="97"/>
                      </a:lnTo>
                      <a:lnTo>
                        <a:pt x="76" y="105"/>
                      </a:lnTo>
                      <a:lnTo>
                        <a:pt x="66" y="112"/>
                      </a:lnTo>
                      <a:lnTo>
                        <a:pt x="61" y="120"/>
                      </a:lnTo>
                      <a:lnTo>
                        <a:pt x="53" y="129"/>
                      </a:lnTo>
                      <a:lnTo>
                        <a:pt x="49" y="141"/>
                      </a:lnTo>
                      <a:lnTo>
                        <a:pt x="47" y="145"/>
                      </a:lnTo>
                      <a:lnTo>
                        <a:pt x="47" y="150"/>
                      </a:lnTo>
                      <a:lnTo>
                        <a:pt x="46" y="156"/>
                      </a:lnTo>
                      <a:lnTo>
                        <a:pt x="46" y="162"/>
                      </a:lnTo>
                      <a:lnTo>
                        <a:pt x="46" y="167"/>
                      </a:lnTo>
                      <a:lnTo>
                        <a:pt x="46" y="173"/>
                      </a:lnTo>
                      <a:lnTo>
                        <a:pt x="47" y="181"/>
                      </a:lnTo>
                      <a:lnTo>
                        <a:pt x="49" y="188"/>
                      </a:lnTo>
                      <a:lnTo>
                        <a:pt x="49" y="190"/>
                      </a:lnTo>
                      <a:lnTo>
                        <a:pt x="53" y="200"/>
                      </a:lnTo>
                      <a:lnTo>
                        <a:pt x="53" y="205"/>
                      </a:lnTo>
                      <a:lnTo>
                        <a:pt x="57" y="213"/>
                      </a:lnTo>
                      <a:lnTo>
                        <a:pt x="61" y="221"/>
                      </a:lnTo>
                      <a:lnTo>
                        <a:pt x="63" y="232"/>
                      </a:lnTo>
                      <a:lnTo>
                        <a:pt x="65" y="238"/>
                      </a:lnTo>
                      <a:lnTo>
                        <a:pt x="66" y="243"/>
                      </a:lnTo>
                      <a:lnTo>
                        <a:pt x="66" y="249"/>
                      </a:lnTo>
                      <a:lnTo>
                        <a:pt x="70" y="255"/>
                      </a:lnTo>
                      <a:lnTo>
                        <a:pt x="70" y="262"/>
                      </a:lnTo>
                      <a:lnTo>
                        <a:pt x="74" y="268"/>
                      </a:lnTo>
                      <a:lnTo>
                        <a:pt x="74" y="276"/>
                      </a:lnTo>
                      <a:lnTo>
                        <a:pt x="78" y="283"/>
                      </a:lnTo>
                      <a:lnTo>
                        <a:pt x="78" y="289"/>
                      </a:lnTo>
                      <a:lnTo>
                        <a:pt x="82" y="297"/>
                      </a:lnTo>
                      <a:lnTo>
                        <a:pt x="82" y="304"/>
                      </a:lnTo>
                      <a:lnTo>
                        <a:pt x="84" y="314"/>
                      </a:lnTo>
                      <a:lnTo>
                        <a:pt x="85" y="321"/>
                      </a:lnTo>
                      <a:lnTo>
                        <a:pt x="87" y="329"/>
                      </a:lnTo>
                      <a:lnTo>
                        <a:pt x="89" y="338"/>
                      </a:lnTo>
                      <a:lnTo>
                        <a:pt x="93" y="348"/>
                      </a:lnTo>
                      <a:lnTo>
                        <a:pt x="93" y="356"/>
                      </a:lnTo>
                      <a:lnTo>
                        <a:pt x="95" y="363"/>
                      </a:lnTo>
                      <a:lnTo>
                        <a:pt x="95" y="373"/>
                      </a:lnTo>
                      <a:lnTo>
                        <a:pt x="97" y="382"/>
                      </a:lnTo>
                      <a:lnTo>
                        <a:pt x="99" y="390"/>
                      </a:lnTo>
                      <a:lnTo>
                        <a:pt x="99" y="399"/>
                      </a:lnTo>
                      <a:lnTo>
                        <a:pt x="101" y="409"/>
                      </a:lnTo>
                      <a:lnTo>
                        <a:pt x="103" y="418"/>
                      </a:lnTo>
                      <a:lnTo>
                        <a:pt x="103" y="428"/>
                      </a:lnTo>
                      <a:lnTo>
                        <a:pt x="103" y="437"/>
                      </a:lnTo>
                      <a:lnTo>
                        <a:pt x="105" y="447"/>
                      </a:lnTo>
                      <a:lnTo>
                        <a:pt x="106" y="456"/>
                      </a:lnTo>
                      <a:lnTo>
                        <a:pt x="106" y="466"/>
                      </a:lnTo>
                      <a:lnTo>
                        <a:pt x="106" y="475"/>
                      </a:lnTo>
                      <a:lnTo>
                        <a:pt x="106" y="487"/>
                      </a:lnTo>
                      <a:lnTo>
                        <a:pt x="108" y="496"/>
                      </a:lnTo>
                      <a:lnTo>
                        <a:pt x="106" y="506"/>
                      </a:lnTo>
                      <a:lnTo>
                        <a:pt x="106" y="515"/>
                      </a:lnTo>
                      <a:lnTo>
                        <a:pt x="106" y="527"/>
                      </a:lnTo>
                      <a:lnTo>
                        <a:pt x="106" y="536"/>
                      </a:lnTo>
                      <a:lnTo>
                        <a:pt x="106" y="546"/>
                      </a:lnTo>
                      <a:lnTo>
                        <a:pt x="105" y="555"/>
                      </a:lnTo>
                      <a:lnTo>
                        <a:pt x="103" y="565"/>
                      </a:lnTo>
                      <a:lnTo>
                        <a:pt x="103" y="576"/>
                      </a:lnTo>
                      <a:lnTo>
                        <a:pt x="101" y="586"/>
                      </a:lnTo>
                      <a:lnTo>
                        <a:pt x="99" y="593"/>
                      </a:lnTo>
                      <a:lnTo>
                        <a:pt x="97" y="603"/>
                      </a:lnTo>
                      <a:lnTo>
                        <a:pt x="97" y="612"/>
                      </a:lnTo>
                      <a:lnTo>
                        <a:pt x="95" y="622"/>
                      </a:lnTo>
                      <a:lnTo>
                        <a:pt x="93" y="631"/>
                      </a:lnTo>
                      <a:lnTo>
                        <a:pt x="89" y="641"/>
                      </a:lnTo>
                      <a:lnTo>
                        <a:pt x="87" y="650"/>
                      </a:lnTo>
                      <a:lnTo>
                        <a:pt x="239" y="576"/>
                      </a:lnTo>
                      <a:lnTo>
                        <a:pt x="257" y="6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1006" name="Freeform 123">
                  <a:extLst>
                    <a:ext uri="{FF2B5EF4-FFF2-40B4-BE49-F238E27FC236}">
                      <a16:creationId xmlns:a16="http://schemas.microsoft.com/office/drawing/2014/main" id="{ADAB432A-4A15-901E-C693-9871B9F667D6}"/>
                    </a:ext>
                  </a:extLst>
                </p:cNvPr>
                <p:cNvSpPr>
                  <a:spLocks/>
                </p:cNvSpPr>
                <p:nvPr/>
              </p:nvSpPr>
              <p:spPr bwMode="auto">
                <a:xfrm>
                  <a:off x="3530" y="1366"/>
                  <a:ext cx="142" cy="2242"/>
                </a:xfrm>
                <a:custGeom>
                  <a:avLst/>
                  <a:gdLst>
                    <a:gd name="T0" fmla="*/ 0 w 142"/>
                    <a:gd name="T1" fmla="*/ 8 h 2174"/>
                    <a:gd name="T2" fmla="*/ 2 w 142"/>
                    <a:gd name="T3" fmla="*/ 56 h 2174"/>
                    <a:gd name="T4" fmla="*/ 4 w 142"/>
                    <a:gd name="T5" fmla="*/ 121 h 2174"/>
                    <a:gd name="T6" fmla="*/ 5 w 142"/>
                    <a:gd name="T7" fmla="*/ 198 h 2174"/>
                    <a:gd name="T8" fmla="*/ 9 w 142"/>
                    <a:gd name="T9" fmla="*/ 303 h 2174"/>
                    <a:gd name="T10" fmla="*/ 11 w 142"/>
                    <a:gd name="T11" fmla="*/ 410 h 2174"/>
                    <a:gd name="T12" fmla="*/ 17 w 142"/>
                    <a:gd name="T13" fmla="*/ 538 h 2174"/>
                    <a:gd name="T14" fmla="*/ 19 w 142"/>
                    <a:gd name="T15" fmla="*/ 679 h 2174"/>
                    <a:gd name="T16" fmla="*/ 24 w 142"/>
                    <a:gd name="T17" fmla="*/ 828 h 2174"/>
                    <a:gd name="T18" fmla="*/ 28 w 142"/>
                    <a:gd name="T19" fmla="*/ 992 h 2174"/>
                    <a:gd name="T20" fmla="*/ 30 w 142"/>
                    <a:gd name="T21" fmla="*/ 1158 h 2174"/>
                    <a:gd name="T22" fmla="*/ 34 w 142"/>
                    <a:gd name="T23" fmla="*/ 1338 h 2174"/>
                    <a:gd name="T24" fmla="*/ 38 w 142"/>
                    <a:gd name="T25" fmla="*/ 1517 h 2174"/>
                    <a:gd name="T26" fmla="*/ 40 w 142"/>
                    <a:gd name="T27" fmla="*/ 1692 h 2174"/>
                    <a:gd name="T28" fmla="*/ 42 w 142"/>
                    <a:gd name="T29" fmla="*/ 1882 h 2174"/>
                    <a:gd name="T30" fmla="*/ 42 w 142"/>
                    <a:gd name="T31" fmla="*/ 2065 h 2174"/>
                    <a:gd name="T32" fmla="*/ 42 w 142"/>
                    <a:gd name="T33" fmla="*/ 2254 h 2174"/>
                    <a:gd name="T34" fmla="*/ 42 w 142"/>
                    <a:gd name="T35" fmla="*/ 2427 h 2174"/>
                    <a:gd name="T36" fmla="*/ 40 w 142"/>
                    <a:gd name="T37" fmla="*/ 2606 h 2174"/>
                    <a:gd name="T38" fmla="*/ 38 w 142"/>
                    <a:gd name="T39" fmla="*/ 2784 h 2174"/>
                    <a:gd name="T40" fmla="*/ 34 w 142"/>
                    <a:gd name="T41" fmla="*/ 2946 h 2174"/>
                    <a:gd name="T42" fmla="*/ 140 w 142"/>
                    <a:gd name="T43" fmla="*/ 5620 h 2174"/>
                    <a:gd name="T44" fmla="*/ 139 w 142"/>
                    <a:gd name="T45" fmla="*/ 5570 h 2174"/>
                    <a:gd name="T46" fmla="*/ 137 w 142"/>
                    <a:gd name="T47" fmla="*/ 5525 h 2174"/>
                    <a:gd name="T48" fmla="*/ 135 w 142"/>
                    <a:gd name="T49" fmla="*/ 5469 h 2174"/>
                    <a:gd name="T50" fmla="*/ 131 w 142"/>
                    <a:gd name="T51" fmla="*/ 5398 h 2174"/>
                    <a:gd name="T52" fmla="*/ 129 w 142"/>
                    <a:gd name="T53" fmla="*/ 5313 h 2174"/>
                    <a:gd name="T54" fmla="*/ 125 w 142"/>
                    <a:gd name="T55" fmla="*/ 5223 h 2174"/>
                    <a:gd name="T56" fmla="*/ 121 w 142"/>
                    <a:gd name="T57" fmla="*/ 5113 h 2174"/>
                    <a:gd name="T58" fmla="*/ 118 w 142"/>
                    <a:gd name="T59" fmla="*/ 4992 h 2174"/>
                    <a:gd name="T60" fmla="*/ 116 w 142"/>
                    <a:gd name="T61" fmla="*/ 4870 h 2174"/>
                    <a:gd name="T62" fmla="*/ 112 w 142"/>
                    <a:gd name="T63" fmla="*/ 4727 h 2174"/>
                    <a:gd name="T64" fmla="*/ 106 w 142"/>
                    <a:gd name="T65" fmla="*/ 4584 h 2174"/>
                    <a:gd name="T66" fmla="*/ 102 w 142"/>
                    <a:gd name="T67" fmla="*/ 4421 h 2174"/>
                    <a:gd name="T68" fmla="*/ 97 w 142"/>
                    <a:gd name="T69" fmla="*/ 4261 h 2174"/>
                    <a:gd name="T70" fmla="*/ 93 w 142"/>
                    <a:gd name="T71" fmla="*/ 4087 h 2174"/>
                    <a:gd name="T72" fmla="*/ 89 w 142"/>
                    <a:gd name="T73" fmla="*/ 3902 h 2174"/>
                    <a:gd name="T74" fmla="*/ 83 w 142"/>
                    <a:gd name="T75" fmla="*/ 3719 h 2174"/>
                    <a:gd name="T76" fmla="*/ 81 w 142"/>
                    <a:gd name="T77" fmla="*/ 3514 h 2174"/>
                    <a:gd name="T78" fmla="*/ 78 w 142"/>
                    <a:gd name="T79" fmla="*/ 3317 h 2174"/>
                    <a:gd name="T80" fmla="*/ 74 w 142"/>
                    <a:gd name="T81" fmla="*/ 3105 h 2174"/>
                    <a:gd name="T82" fmla="*/ 72 w 142"/>
                    <a:gd name="T83" fmla="*/ 2964 h 2174"/>
                    <a:gd name="T84" fmla="*/ 72 w 142"/>
                    <a:gd name="T85" fmla="*/ 2913 h 2174"/>
                    <a:gd name="T86" fmla="*/ 72 w 142"/>
                    <a:gd name="T87" fmla="*/ 2869 h 2174"/>
                    <a:gd name="T88" fmla="*/ 72 w 142"/>
                    <a:gd name="T89" fmla="*/ 2811 h 2174"/>
                    <a:gd name="T90" fmla="*/ 74 w 142"/>
                    <a:gd name="T91" fmla="*/ 2734 h 2174"/>
                    <a:gd name="T92" fmla="*/ 74 w 142"/>
                    <a:gd name="T93" fmla="*/ 2652 h 2174"/>
                    <a:gd name="T94" fmla="*/ 74 w 142"/>
                    <a:gd name="T95" fmla="*/ 2550 h 2174"/>
                    <a:gd name="T96" fmla="*/ 76 w 142"/>
                    <a:gd name="T97" fmla="*/ 2436 h 2174"/>
                    <a:gd name="T98" fmla="*/ 76 w 142"/>
                    <a:gd name="T99" fmla="*/ 2321 h 2174"/>
                    <a:gd name="T100" fmla="*/ 76 w 142"/>
                    <a:gd name="T101" fmla="*/ 2186 h 2174"/>
                    <a:gd name="T102" fmla="*/ 72 w 142"/>
                    <a:gd name="T103" fmla="*/ 2030 h 2174"/>
                    <a:gd name="T104" fmla="*/ 72 w 142"/>
                    <a:gd name="T105" fmla="*/ 1878 h 2174"/>
                    <a:gd name="T106" fmla="*/ 70 w 142"/>
                    <a:gd name="T107" fmla="*/ 1700 h 2174"/>
                    <a:gd name="T108" fmla="*/ 68 w 142"/>
                    <a:gd name="T109" fmla="*/ 1517 h 2174"/>
                    <a:gd name="T110" fmla="*/ 66 w 142"/>
                    <a:gd name="T111" fmla="*/ 1318 h 2174"/>
                    <a:gd name="T112" fmla="*/ 62 w 142"/>
                    <a:gd name="T113" fmla="*/ 1116 h 2174"/>
                    <a:gd name="T114" fmla="*/ 59 w 142"/>
                    <a:gd name="T115" fmla="*/ 896 h 2174"/>
                    <a:gd name="T116" fmla="*/ 55 w 142"/>
                    <a:gd name="T117" fmla="*/ 671 h 2174"/>
                    <a:gd name="T118" fmla="*/ 47 w 142"/>
                    <a:gd name="T119" fmla="*/ 434 h 2174"/>
                    <a:gd name="T120" fmla="*/ 43 w 142"/>
                    <a:gd name="T121" fmla="*/ 186 h 2174"/>
                    <a:gd name="T122" fmla="*/ 0 w 142"/>
                    <a:gd name="T123" fmla="*/ 0 h 217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2"/>
                    <a:gd name="T187" fmla="*/ 0 h 2174"/>
                    <a:gd name="T188" fmla="*/ 142 w 142"/>
                    <a:gd name="T189" fmla="*/ 2174 h 217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2" h="2174">
                      <a:moveTo>
                        <a:pt x="0" y="0"/>
                      </a:moveTo>
                      <a:lnTo>
                        <a:pt x="0" y="2"/>
                      </a:lnTo>
                      <a:lnTo>
                        <a:pt x="0" y="8"/>
                      </a:lnTo>
                      <a:lnTo>
                        <a:pt x="0" y="10"/>
                      </a:lnTo>
                      <a:lnTo>
                        <a:pt x="2" y="17"/>
                      </a:lnTo>
                      <a:lnTo>
                        <a:pt x="2" y="21"/>
                      </a:lnTo>
                      <a:lnTo>
                        <a:pt x="4" y="30"/>
                      </a:lnTo>
                      <a:lnTo>
                        <a:pt x="4" y="38"/>
                      </a:lnTo>
                      <a:lnTo>
                        <a:pt x="4" y="46"/>
                      </a:lnTo>
                      <a:lnTo>
                        <a:pt x="5" y="55"/>
                      </a:lnTo>
                      <a:lnTo>
                        <a:pt x="5" y="67"/>
                      </a:lnTo>
                      <a:lnTo>
                        <a:pt x="5" y="76"/>
                      </a:lnTo>
                      <a:lnTo>
                        <a:pt x="7" y="89"/>
                      </a:lnTo>
                      <a:lnTo>
                        <a:pt x="7" y="101"/>
                      </a:lnTo>
                      <a:lnTo>
                        <a:pt x="9" y="116"/>
                      </a:lnTo>
                      <a:lnTo>
                        <a:pt x="9" y="127"/>
                      </a:lnTo>
                      <a:lnTo>
                        <a:pt x="11" y="143"/>
                      </a:lnTo>
                      <a:lnTo>
                        <a:pt x="11" y="158"/>
                      </a:lnTo>
                      <a:lnTo>
                        <a:pt x="15" y="175"/>
                      </a:lnTo>
                      <a:lnTo>
                        <a:pt x="15" y="190"/>
                      </a:lnTo>
                      <a:lnTo>
                        <a:pt x="17" y="207"/>
                      </a:lnTo>
                      <a:lnTo>
                        <a:pt x="17" y="224"/>
                      </a:lnTo>
                      <a:lnTo>
                        <a:pt x="19" y="243"/>
                      </a:lnTo>
                      <a:lnTo>
                        <a:pt x="19" y="261"/>
                      </a:lnTo>
                      <a:lnTo>
                        <a:pt x="21" y="280"/>
                      </a:lnTo>
                      <a:lnTo>
                        <a:pt x="23" y="300"/>
                      </a:lnTo>
                      <a:lnTo>
                        <a:pt x="24" y="319"/>
                      </a:lnTo>
                      <a:lnTo>
                        <a:pt x="24" y="340"/>
                      </a:lnTo>
                      <a:lnTo>
                        <a:pt x="26" y="361"/>
                      </a:lnTo>
                      <a:lnTo>
                        <a:pt x="28" y="382"/>
                      </a:lnTo>
                      <a:lnTo>
                        <a:pt x="30" y="403"/>
                      </a:lnTo>
                      <a:lnTo>
                        <a:pt x="30" y="424"/>
                      </a:lnTo>
                      <a:lnTo>
                        <a:pt x="30" y="447"/>
                      </a:lnTo>
                      <a:lnTo>
                        <a:pt x="32" y="470"/>
                      </a:lnTo>
                      <a:lnTo>
                        <a:pt x="34" y="493"/>
                      </a:lnTo>
                      <a:lnTo>
                        <a:pt x="34" y="513"/>
                      </a:lnTo>
                      <a:lnTo>
                        <a:pt x="34" y="536"/>
                      </a:lnTo>
                      <a:lnTo>
                        <a:pt x="36" y="559"/>
                      </a:lnTo>
                      <a:lnTo>
                        <a:pt x="38" y="584"/>
                      </a:lnTo>
                      <a:lnTo>
                        <a:pt x="38" y="607"/>
                      </a:lnTo>
                      <a:lnTo>
                        <a:pt x="40" y="629"/>
                      </a:lnTo>
                      <a:lnTo>
                        <a:pt x="40" y="652"/>
                      </a:lnTo>
                      <a:lnTo>
                        <a:pt x="40" y="677"/>
                      </a:lnTo>
                      <a:lnTo>
                        <a:pt x="40" y="700"/>
                      </a:lnTo>
                      <a:lnTo>
                        <a:pt x="42" y="725"/>
                      </a:lnTo>
                      <a:lnTo>
                        <a:pt x="42" y="747"/>
                      </a:lnTo>
                      <a:lnTo>
                        <a:pt x="43" y="772"/>
                      </a:lnTo>
                      <a:lnTo>
                        <a:pt x="42" y="795"/>
                      </a:lnTo>
                      <a:lnTo>
                        <a:pt x="42" y="820"/>
                      </a:lnTo>
                      <a:lnTo>
                        <a:pt x="42" y="842"/>
                      </a:lnTo>
                      <a:lnTo>
                        <a:pt x="42" y="867"/>
                      </a:lnTo>
                      <a:lnTo>
                        <a:pt x="42" y="890"/>
                      </a:lnTo>
                      <a:lnTo>
                        <a:pt x="42" y="913"/>
                      </a:lnTo>
                      <a:lnTo>
                        <a:pt x="42" y="936"/>
                      </a:lnTo>
                      <a:lnTo>
                        <a:pt x="42" y="958"/>
                      </a:lnTo>
                      <a:lnTo>
                        <a:pt x="42" y="981"/>
                      </a:lnTo>
                      <a:lnTo>
                        <a:pt x="40" y="1004"/>
                      </a:lnTo>
                      <a:lnTo>
                        <a:pt x="40" y="1025"/>
                      </a:lnTo>
                      <a:lnTo>
                        <a:pt x="40" y="1048"/>
                      </a:lnTo>
                      <a:lnTo>
                        <a:pt x="38" y="1071"/>
                      </a:lnTo>
                      <a:lnTo>
                        <a:pt x="36" y="1092"/>
                      </a:lnTo>
                      <a:lnTo>
                        <a:pt x="36" y="1112"/>
                      </a:lnTo>
                      <a:lnTo>
                        <a:pt x="34" y="1133"/>
                      </a:lnTo>
                      <a:lnTo>
                        <a:pt x="93" y="2174"/>
                      </a:lnTo>
                      <a:lnTo>
                        <a:pt x="142" y="2166"/>
                      </a:lnTo>
                      <a:lnTo>
                        <a:pt x="140" y="2164"/>
                      </a:lnTo>
                      <a:lnTo>
                        <a:pt x="140" y="2158"/>
                      </a:lnTo>
                      <a:lnTo>
                        <a:pt x="140" y="2153"/>
                      </a:lnTo>
                      <a:lnTo>
                        <a:pt x="139" y="2145"/>
                      </a:lnTo>
                      <a:lnTo>
                        <a:pt x="139" y="2139"/>
                      </a:lnTo>
                      <a:lnTo>
                        <a:pt x="137" y="2132"/>
                      </a:lnTo>
                      <a:lnTo>
                        <a:pt x="137" y="2126"/>
                      </a:lnTo>
                      <a:lnTo>
                        <a:pt x="137" y="2120"/>
                      </a:lnTo>
                      <a:lnTo>
                        <a:pt x="135" y="2111"/>
                      </a:lnTo>
                      <a:lnTo>
                        <a:pt x="135" y="2105"/>
                      </a:lnTo>
                      <a:lnTo>
                        <a:pt x="133" y="2096"/>
                      </a:lnTo>
                      <a:lnTo>
                        <a:pt x="133" y="2088"/>
                      </a:lnTo>
                      <a:lnTo>
                        <a:pt x="131" y="2078"/>
                      </a:lnTo>
                      <a:lnTo>
                        <a:pt x="131" y="2067"/>
                      </a:lnTo>
                      <a:lnTo>
                        <a:pt x="129" y="2056"/>
                      </a:lnTo>
                      <a:lnTo>
                        <a:pt x="129" y="2046"/>
                      </a:lnTo>
                      <a:lnTo>
                        <a:pt x="127" y="2033"/>
                      </a:lnTo>
                      <a:lnTo>
                        <a:pt x="127" y="2021"/>
                      </a:lnTo>
                      <a:lnTo>
                        <a:pt x="125" y="2010"/>
                      </a:lnTo>
                      <a:lnTo>
                        <a:pt x="125" y="1997"/>
                      </a:lnTo>
                      <a:lnTo>
                        <a:pt x="123" y="1983"/>
                      </a:lnTo>
                      <a:lnTo>
                        <a:pt x="121" y="1968"/>
                      </a:lnTo>
                      <a:lnTo>
                        <a:pt x="121" y="1953"/>
                      </a:lnTo>
                      <a:lnTo>
                        <a:pt x="119" y="1940"/>
                      </a:lnTo>
                      <a:lnTo>
                        <a:pt x="118" y="1922"/>
                      </a:lnTo>
                      <a:lnTo>
                        <a:pt x="118" y="1907"/>
                      </a:lnTo>
                      <a:lnTo>
                        <a:pt x="116" y="1890"/>
                      </a:lnTo>
                      <a:lnTo>
                        <a:pt x="116" y="1875"/>
                      </a:lnTo>
                      <a:lnTo>
                        <a:pt x="114" y="1856"/>
                      </a:lnTo>
                      <a:lnTo>
                        <a:pt x="114" y="1839"/>
                      </a:lnTo>
                      <a:lnTo>
                        <a:pt x="112" y="1820"/>
                      </a:lnTo>
                      <a:lnTo>
                        <a:pt x="110" y="1803"/>
                      </a:lnTo>
                      <a:lnTo>
                        <a:pt x="108" y="1782"/>
                      </a:lnTo>
                      <a:lnTo>
                        <a:pt x="106" y="1765"/>
                      </a:lnTo>
                      <a:lnTo>
                        <a:pt x="104" y="1744"/>
                      </a:lnTo>
                      <a:lnTo>
                        <a:pt x="104" y="1725"/>
                      </a:lnTo>
                      <a:lnTo>
                        <a:pt x="102" y="1702"/>
                      </a:lnTo>
                      <a:lnTo>
                        <a:pt x="100" y="1683"/>
                      </a:lnTo>
                      <a:lnTo>
                        <a:pt x="99" y="1660"/>
                      </a:lnTo>
                      <a:lnTo>
                        <a:pt x="97" y="1639"/>
                      </a:lnTo>
                      <a:lnTo>
                        <a:pt x="95" y="1616"/>
                      </a:lnTo>
                      <a:lnTo>
                        <a:pt x="95" y="1595"/>
                      </a:lnTo>
                      <a:lnTo>
                        <a:pt x="93" y="1573"/>
                      </a:lnTo>
                      <a:lnTo>
                        <a:pt x="93" y="1550"/>
                      </a:lnTo>
                      <a:lnTo>
                        <a:pt x="91" y="1527"/>
                      </a:lnTo>
                      <a:lnTo>
                        <a:pt x="89" y="1502"/>
                      </a:lnTo>
                      <a:lnTo>
                        <a:pt x="87" y="1478"/>
                      </a:lnTo>
                      <a:lnTo>
                        <a:pt x="85" y="1455"/>
                      </a:lnTo>
                      <a:lnTo>
                        <a:pt x="83" y="1430"/>
                      </a:lnTo>
                      <a:lnTo>
                        <a:pt x="83" y="1405"/>
                      </a:lnTo>
                      <a:lnTo>
                        <a:pt x="81" y="1379"/>
                      </a:lnTo>
                      <a:lnTo>
                        <a:pt x="81" y="1354"/>
                      </a:lnTo>
                      <a:lnTo>
                        <a:pt x="80" y="1327"/>
                      </a:lnTo>
                      <a:lnTo>
                        <a:pt x="78" y="1303"/>
                      </a:lnTo>
                      <a:lnTo>
                        <a:pt x="78" y="1276"/>
                      </a:lnTo>
                      <a:lnTo>
                        <a:pt x="76" y="1249"/>
                      </a:lnTo>
                      <a:lnTo>
                        <a:pt x="74" y="1223"/>
                      </a:lnTo>
                      <a:lnTo>
                        <a:pt x="74" y="1196"/>
                      </a:lnTo>
                      <a:lnTo>
                        <a:pt x="72" y="1169"/>
                      </a:lnTo>
                      <a:lnTo>
                        <a:pt x="72" y="1143"/>
                      </a:lnTo>
                      <a:lnTo>
                        <a:pt x="72" y="1141"/>
                      </a:lnTo>
                      <a:lnTo>
                        <a:pt x="72" y="1135"/>
                      </a:lnTo>
                      <a:lnTo>
                        <a:pt x="72" y="1130"/>
                      </a:lnTo>
                      <a:lnTo>
                        <a:pt x="72" y="1122"/>
                      </a:lnTo>
                      <a:lnTo>
                        <a:pt x="72" y="1114"/>
                      </a:lnTo>
                      <a:lnTo>
                        <a:pt x="72" y="1111"/>
                      </a:lnTo>
                      <a:lnTo>
                        <a:pt x="72" y="1103"/>
                      </a:lnTo>
                      <a:lnTo>
                        <a:pt x="72" y="1097"/>
                      </a:lnTo>
                      <a:lnTo>
                        <a:pt x="72" y="1088"/>
                      </a:lnTo>
                      <a:lnTo>
                        <a:pt x="72" y="1082"/>
                      </a:lnTo>
                      <a:lnTo>
                        <a:pt x="72" y="1072"/>
                      </a:lnTo>
                      <a:lnTo>
                        <a:pt x="74" y="1063"/>
                      </a:lnTo>
                      <a:lnTo>
                        <a:pt x="74" y="1052"/>
                      </a:lnTo>
                      <a:lnTo>
                        <a:pt x="74" y="1042"/>
                      </a:lnTo>
                      <a:lnTo>
                        <a:pt x="74" y="1031"/>
                      </a:lnTo>
                      <a:lnTo>
                        <a:pt x="74" y="1021"/>
                      </a:lnTo>
                      <a:lnTo>
                        <a:pt x="74" y="1008"/>
                      </a:lnTo>
                      <a:lnTo>
                        <a:pt x="74" y="995"/>
                      </a:lnTo>
                      <a:lnTo>
                        <a:pt x="74" y="981"/>
                      </a:lnTo>
                      <a:lnTo>
                        <a:pt x="76" y="968"/>
                      </a:lnTo>
                      <a:lnTo>
                        <a:pt x="76" y="953"/>
                      </a:lnTo>
                      <a:lnTo>
                        <a:pt x="76" y="939"/>
                      </a:lnTo>
                      <a:lnTo>
                        <a:pt x="76" y="922"/>
                      </a:lnTo>
                      <a:lnTo>
                        <a:pt x="76" y="909"/>
                      </a:lnTo>
                      <a:lnTo>
                        <a:pt x="76" y="892"/>
                      </a:lnTo>
                      <a:lnTo>
                        <a:pt x="76" y="875"/>
                      </a:lnTo>
                      <a:lnTo>
                        <a:pt x="76" y="858"/>
                      </a:lnTo>
                      <a:lnTo>
                        <a:pt x="76" y="841"/>
                      </a:lnTo>
                      <a:lnTo>
                        <a:pt x="74" y="821"/>
                      </a:lnTo>
                      <a:lnTo>
                        <a:pt x="74" y="801"/>
                      </a:lnTo>
                      <a:lnTo>
                        <a:pt x="72" y="782"/>
                      </a:lnTo>
                      <a:lnTo>
                        <a:pt x="72" y="763"/>
                      </a:lnTo>
                      <a:lnTo>
                        <a:pt x="72" y="740"/>
                      </a:lnTo>
                      <a:lnTo>
                        <a:pt x="72" y="721"/>
                      </a:lnTo>
                      <a:lnTo>
                        <a:pt x="72" y="698"/>
                      </a:lnTo>
                      <a:lnTo>
                        <a:pt x="72" y="677"/>
                      </a:lnTo>
                      <a:lnTo>
                        <a:pt x="70" y="654"/>
                      </a:lnTo>
                      <a:lnTo>
                        <a:pt x="70" y="631"/>
                      </a:lnTo>
                      <a:lnTo>
                        <a:pt x="68" y="607"/>
                      </a:lnTo>
                      <a:lnTo>
                        <a:pt x="68" y="584"/>
                      </a:lnTo>
                      <a:lnTo>
                        <a:pt x="68" y="559"/>
                      </a:lnTo>
                      <a:lnTo>
                        <a:pt x="66" y="534"/>
                      </a:lnTo>
                      <a:lnTo>
                        <a:pt x="66" y="508"/>
                      </a:lnTo>
                      <a:lnTo>
                        <a:pt x="66" y="483"/>
                      </a:lnTo>
                      <a:lnTo>
                        <a:pt x="64" y="456"/>
                      </a:lnTo>
                      <a:lnTo>
                        <a:pt x="62" y="430"/>
                      </a:lnTo>
                      <a:lnTo>
                        <a:pt x="62" y="401"/>
                      </a:lnTo>
                      <a:lnTo>
                        <a:pt x="61" y="375"/>
                      </a:lnTo>
                      <a:lnTo>
                        <a:pt x="59" y="344"/>
                      </a:lnTo>
                      <a:lnTo>
                        <a:pt x="57" y="318"/>
                      </a:lnTo>
                      <a:lnTo>
                        <a:pt x="57" y="287"/>
                      </a:lnTo>
                      <a:lnTo>
                        <a:pt x="55" y="259"/>
                      </a:lnTo>
                      <a:lnTo>
                        <a:pt x="53" y="228"/>
                      </a:lnTo>
                      <a:lnTo>
                        <a:pt x="51" y="198"/>
                      </a:lnTo>
                      <a:lnTo>
                        <a:pt x="47" y="167"/>
                      </a:lnTo>
                      <a:lnTo>
                        <a:pt x="47" y="137"/>
                      </a:lnTo>
                      <a:lnTo>
                        <a:pt x="43" y="105"/>
                      </a:lnTo>
                      <a:lnTo>
                        <a:pt x="43" y="72"/>
                      </a:lnTo>
                      <a:lnTo>
                        <a:pt x="40" y="40"/>
                      </a:lnTo>
                      <a:lnTo>
                        <a:pt x="40" y="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1007" name="Freeform 124">
                  <a:extLst>
                    <a:ext uri="{FF2B5EF4-FFF2-40B4-BE49-F238E27FC236}">
                      <a16:creationId xmlns:a16="http://schemas.microsoft.com/office/drawing/2014/main" id="{53768765-4E58-ED03-9ABA-1432FB24D2B6}"/>
                    </a:ext>
                  </a:extLst>
                </p:cNvPr>
                <p:cNvSpPr>
                  <a:spLocks/>
                </p:cNvSpPr>
                <p:nvPr/>
              </p:nvSpPr>
              <p:spPr bwMode="auto">
                <a:xfrm>
                  <a:off x="3552" y="1387"/>
                  <a:ext cx="158" cy="1595"/>
                </a:xfrm>
                <a:custGeom>
                  <a:avLst/>
                  <a:gdLst>
                    <a:gd name="T0" fmla="*/ 61 w 158"/>
                    <a:gd name="T1" fmla="*/ 4068 h 1546"/>
                    <a:gd name="T2" fmla="*/ 36 w 158"/>
                    <a:gd name="T3" fmla="*/ 2969 h 1546"/>
                    <a:gd name="T4" fmla="*/ 36 w 158"/>
                    <a:gd name="T5" fmla="*/ 1391 h 1546"/>
                    <a:gd name="T6" fmla="*/ 0 w 158"/>
                    <a:gd name="T7" fmla="*/ 0 h 1546"/>
                    <a:gd name="T8" fmla="*/ 107 w 158"/>
                    <a:gd name="T9" fmla="*/ 4 h 1546"/>
                    <a:gd name="T10" fmla="*/ 99 w 158"/>
                    <a:gd name="T11" fmla="*/ 1329 h 1546"/>
                    <a:gd name="T12" fmla="*/ 131 w 158"/>
                    <a:gd name="T13" fmla="*/ 3085 h 1546"/>
                    <a:gd name="T14" fmla="*/ 158 w 158"/>
                    <a:gd name="T15" fmla="*/ 4018 h 1546"/>
                    <a:gd name="T16" fmla="*/ 61 w 158"/>
                    <a:gd name="T17" fmla="*/ 4068 h 1546"/>
                    <a:gd name="T18" fmla="*/ 61 w 158"/>
                    <a:gd name="T19" fmla="*/ 4068 h 15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8"/>
                    <a:gd name="T31" fmla="*/ 0 h 1546"/>
                    <a:gd name="T32" fmla="*/ 158 w 158"/>
                    <a:gd name="T33" fmla="*/ 1546 h 15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8" h="1546">
                      <a:moveTo>
                        <a:pt x="61" y="1546"/>
                      </a:moveTo>
                      <a:lnTo>
                        <a:pt x="36" y="1128"/>
                      </a:lnTo>
                      <a:lnTo>
                        <a:pt x="36" y="529"/>
                      </a:lnTo>
                      <a:lnTo>
                        <a:pt x="0" y="0"/>
                      </a:lnTo>
                      <a:lnTo>
                        <a:pt x="107" y="4"/>
                      </a:lnTo>
                      <a:lnTo>
                        <a:pt x="99" y="504"/>
                      </a:lnTo>
                      <a:lnTo>
                        <a:pt x="131" y="1173"/>
                      </a:lnTo>
                      <a:lnTo>
                        <a:pt x="158" y="1529"/>
                      </a:lnTo>
                      <a:lnTo>
                        <a:pt x="61" y="1546"/>
                      </a:lnTo>
                      <a:close/>
                    </a:path>
                  </a:pathLst>
                </a:custGeom>
                <a:solidFill>
                  <a:srgbClr val="96A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1008" name="Freeform 125">
                  <a:extLst>
                    <a:ext uri="{FF2B5EF4-FFF2-40B4-BE49-F238E27FC236}">
                      <a16:creationId xmlns:a16="http://schemas.microsoft.com/office/drawing/2014/main" id="{77CE70F9-0C80-3F58-BD85-7FC1CED78BEE}"/>
                    </a:ext>
                  </a:extLst>
                </p:cNvPr>
                <p:cNvSpPr>
                  <a:spLocks/>
                </p:cNvSpPr>
                <p:nvPr/>
              </p:nvSpPr>
              <p:spPr bwMode="auto">
                <a:xfrm>
                  <a:off x="3624" y="1368"/>
                  <a:ext cx="140" cy="2240"/>
                </a:xfrm>
                <a:custGeom>
                  <a:avLst/>
                  <a:gdLst>
                    <a:gd name="T0" fmla="*/ 0 w 139"/>
                    <a:gd name="T1" fmla="*/ 6 h 2170"/>
                    <a:gd name="T2" fmla="*/ 0 w 139"/>
                    <a:gd name="T3" fmla="*/ 49 h 2170"/>
                    <a:gd name="T4" fmla="*/ 0 w 139"/>
                    <a:gd name="T5" fmla="*/ 97 h 2170"/>
                    <a:gd name="T6" fmla="*/ 0 w 139"/>
                    <a:gd name="T7" fmla="*/ 166 h 2170"/>
                    <a:gd name="T8" fmla="*/ 0 w 139"/>
                    <a:gd name="T9" fmla="*/ 253 h 2170"/>
                    <a:gd name="T10" fmla="*/ 0 w 139"/>
                    <a:gd name="T11" fmla="*/ 344 h 2170"/>
                    <a:gd name="T12" fmla="*/ 0 w 139"/>
                    <a:gd name="T13" fmla="*/ 457 h 2170"/>
                    <a:gd name="T14" fmla="*/ 0 w 139"/>
                    <a:gd name="T15" fmla="*/ 583 h 2170"/>
                    <a:gd name="T16" fmla="*/ 0 w 139"/>
                    <a:gd name="T17" fmla="*/ 725 h 2170"/>
                    <a:gd name="T18" fmla="*/ 0 w 139"/>
                    <a:gd name="T19" fmla="*/ 877 h 2170"/>
                    <a:gd name="T20" fmla="*/ 0 w 139"/>
                    <a:gd name="T21" fmla="*/ 1043 h 2170"/>
                    <a:gd name="T22" fmla="*/ 0 w 139"/>
                    <a:gd name="T23" fmla="*/ 1210 h 2170"/>
                    <a:gd name="T24" fmla="*/ 4 w 139"/>
                    <a:gd name="T25" fmla="*/ 1393 h 2170"/>
                    <a:gd name="T26" fmla="*/ 5 w 139"/>
                    <a:gd name="T27" fmla="*/ 1581 h 2170"/>
                    <a:gd name="T28" fmla="*/ 7 w 139"/>
                    <a:gd name="T29" fmla="*/ 1769 h 2170"/>
                    <a:gd name="T30" fmla="*/ 9 w 139"/>
                    <a:gd name="T31" fmla="*/ 1977 h 2170"/>
                    <a:gd name="T32" fmla="*/ 13 w 139"/>
                    <a:gd name="T33" fmla="*/ 2184 h 2170"/>
                    <a:gd name="T34" fmla="*/ 17 w 139"/>
                    <a:gd name="T35" fmla="*/ 2401 h 2170"/>
                    <a:gd name="T36" fmla="*/ 23 w 139"/>
                    <a:gd name="T37" fmla="*/ 2624 h 2170"/>
                    <a:gd name="T38" fmla="*/ 28 w 139"/>
                    <a:gd name="T39" fmla="*/ 2844 h 2170"/>
                    <a:gd name="T40" fmla="*/ 36 w 139"/>
                    <a:gd name="T41" fmla="*/ 3072 h 2170"/>
                    <a:gd name="T42" fmla="*/ 36 w 139"/>
                    <a:gd name="T43" fmla="*/ 3112 h 2170"/>
                    <a:gd name="T44" fmla="*/ 38 w 139"/>
                    <a:gd name="T45" fmla="*/ 3182 h 2170"/>
                    <a:gd name="T46" fmla="*/ 40 w 139"/>
                    <a:gd name="T47" fmla="*/ 3273 h 2170"/>
                    <a:gd name="T48" fmla="*/ 42 w 139"/>
                    <a:gd name="T49" fmla="*/ 3391 h 2170"/>
                    <a:gd name="T50" fmla="*/ 45 w 139"/>
                    <a:gd name="T51" fmla="*/ 3524 h 2170"/>
                    <a:gd name="T52" fmla="*/ 49 w 139"/>
                    <a:gd name="T53" fmla="*/ 3677 h 2170"/>
                    <a:gd name="T54" fmla="*/ 53 w 139"/>
                    <a:gd name="T55" fmla="*/ 3846 h 2170"/>
                    <a:gd name="T56" fmla="*/ 59 w 139"/>
                    <a:gd name="T57" fmla="*/ 4021 h 2170"/>
                    <a:gd name="T58" fmla="*/ 63 w 139"/>
                    <a:gd name="T59" fmla="*/ 4206 h 2170"/>
                    <a:gd name="T60" fmla="*/ 68 w 139"/>
                    <a:gd name="T61" fmla="*/ 4395 h 2170"/>
                    <a:gd name="T62" fmla="*/ 101 w 139"/>
                    <a:gd name="T63" fmla="*/ 4580 h 2170"/>
                    <a:gd name="T64" fmla="*/ 105 w 139"/>
                    <a:gd name="T65" fmla="*/ 4761 h 2170"/>
                    <a:gd name="T66" fmla="*/ 111 w 139"/>
                    <a:gd name="T67" fmla="*/ 4950 h 2170"/>
                    <a:gd name="T68" fmla="*/ 114 w 139"/>
                    <a:gd name="T69" fmla="*/ 5118 h 2170"/>
                    <a:gd name="T70" fmla="*/ 116 w 139"/>
                    <a:gd name="T71" fmla="*/ 5277 h 2170"/>
                    <a:gd name="T72" fmla="*/ 120 w 139"/>
                    <a:gd name="T73" fmla="*/ 5423 h 2170"/>
                    <a:gd name="T74" fmla="*/ 122 w 139"/>
                    <a:gd name="T75" fmla="*/ 5548 h 2170"/>
                    <a:gd name="T76" fmla="*/ 126 w 139"/>
                    <a:gd name="T77" fmla="*/ 5655 h 2170"/>
                    <a:gd name="T78" fmla="*/ 126 w 139"/>
                    <a:gd name="T79" fmla="*/ 5727 h 2170"/>
                    <a:gd name="T80" fmla="*/ 126 w 139"/>
                    <a:gd name="T81" fmla="*/ 5786 h 2170"/>
                    <a:gd name="T82" fmla="*/ 170 w 139"/>
                    <a:gd name="T83" fmla="*/ 5796 h 2170"/>
                    <a:gd name="T84" fmla="*/ 66 w 139"/>
                    <a:gd name="T85" fmla="*/ 3014 h 2170"/>
                    <a:gd name="T86" fmla="*/ 64 w 139"/>
                    <a:gd name="T87" fmla="*/ 2965 h 2170"/>
                    <a:gd name="T88" fmla="*/ 63 w 139"/>
                    <a:gd name="T89" fmla="*/ 2878 h 2170"/>
                    <a:gd name="T90" fmla="*/ 61 w 139"/>
                    <a:gd name="T91" fmla="*/ 2781 h 2170"/>
                    <a:gd name="T92" fmla="*/ 59 w 139"/>
                    <a:gd name="T93" fmla="*/ 2650 h 2170"/>
                    <a:gd name="T94" fmla="*/ 55 w 139"/>
                    <a:gd name="T95" fmla="*/ 2510 h 2170"/>
                    <a:gd name="T96" fmla="*/ 51 w 139"/>
                    <a:gd name="T97" fmla="*/ 2351 h 2170"/>
                    <a:gd name="T98" fmla="*/ 47 w 139"/>
                    <a:gd name="T99" fmla="*/ 2183 h 2170"/>
                    <a:gd name="T100" fmla="*/ 45 w 139"/>
                    <a:gd name="T101" fmla="*/ 2003 h 2170"/>
                    <a:gd name="T102" fmla="*/ 42 w 139"/>
                    <a:gd name="T103" fmla="*/ 1820 h 2170"/>
                    <a:gd name="T104" fmla="*/ 38 w 139"/>
                    <a:gd name="T105" fmla="*/ 1632 h 2170"/>
                    <a:gd name="T106" fmla="*/ 36 w 139"/>
                    <a:gd name="T107" fmla="*/ 1433 h 2170"/>
                    <a:gd name="T108" fmla="*/ 34 w 139"/>
                    <a:gd name="T109" fmla="*/ 1241 h 2170"/>
                    <a:gd name="T110" fmla="*/ 32 w 139"/>
                    <a:gd name="T111" fmla="*/ 1048 h 2170"/>
                    <a:gd name="T112" fmla="*/ 32 w 139"/>
                    <a:gd name="T113" fmla="*/ 863 h 2170"/>
                    <a:gd name="T114" fmla="*/ 30 w 139"/>
                    <a:gd name="T115" fmla="*/ 689 h 2170"/>
                    <a:gd name="T116" fmla="*/ 30 w 139"/>
                    <a:gd name="T117" fmla="*/ 518 h 2170"/>
                    <a:gd name="T118" fmla="*/ 32 w 139"/>
                    <a:gd name="T119" fmla="*/ 366 h 2170"/>
                    <a:gd name="T120" fmla="*/ 34 w 139"/>
                    <a:gd name="T121" fmla="*/ 228 h 2170"/>
                    <a:gd name="T122" fmla="*/ 38 w 139"/>
                    <a:gd name="T123" fmla="*/ 109 h 2170"/>
                    <a:gd name="T124" fmla="*/ 44 w 139"/>
                    <a:gd name="T125" fmla="*/ 7 h 217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9"/>
                    <a:gd name="T190" fmla="*/ 0 h 2170"/>
                    <a:gd name="T191" fmla="*/ 139 w 139"/>
                    <a:gd name="T192" fmla="*/ 2170 h 217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9" h="2170">
                      <a:moveTo>
                        <a:pt x="2" y="0"/>
                      </a:moveTo>
                      <a:lnTo>
                        <a:pt x="0" y="2"/>
                      </a:lnTo>
                      <a:lnTo>
                        <a:pt x="0" y="6"/>
                      </a:lnTo>
                      <a:lnTo>
                        <a:pt x="0" y="9"/>
                      </a:lnTo>
                      <a:lnTo>
                        <a:pt x="0" y="13"/>
                      </a:lnTo>
                      <a:lnTo>
                        <a:pt x="0" y="17"/>
                      </a:lnTo>
                      <a:lnTo>
                        <a:pt x="0" y="25"/>
                      </a:lnTo>
                      <a:lnTo>
                        <a:pt x="0" y="30"/>
                      </a:lnTo>
                      <a:lnTo>
                        <a:pt x="0" y="38"/>
                      </a:lnTo>
                      <a:lnTo>
                        <a:pt x="0" y="45"/>
                      </a:lnTo>
                      <a:lnTo>
                        <a:pt x="0" y="53"/>
                      </a:lnTo>
                      <a:lnTo>
                        <a:pt x="0" y="63"/>
                      </a:lnTo>
                      <a:lnTo>
                        <a:pt x="0" y="72"/>
                      </a:lnTo>
                      <a:lnTo>
                        <a:pt x="0" y="82"/>
                      </a:lnTo>
                      <a:lnTo>
                        <a:pt x="0" y="95"/>
                      </a:lnTo>
                      <a:lnTo>
                        <a:pt x="0" y="104"/>
                      </a:lnTo>
                      <a:lnTo>
                        <a:pt x="0" y="118"/>
                      </a:lnTo>
                      <a:lnTo>
                        <a:pt x="0" y="129"/>
                      </a:lnTo>
                      <a:lnTo>
                        <a:pt x="0" y="144"/>
                      </a:lnTo>
                      <a:lnTo>
                        <a:pt x="0" y="158"/>
                      </a:lnTo>
                      <a:lnTo>
                        <a:pt x="0" y="171"/>
                      </a:lnTo>
                      <a:lnTo>
                        <a:pt x="0" y="186"/>
                      </a:lnTo>
                      <a:lnTo>
                        <a:pt x="0" y="203"/>
                      </a:lnTo>
                      <a:lnTo>
                        <a:pt x="0" y="218"/>
                      </a:lnTo>
                      <a:lnTo>
                        <a:pt x="0" y="236"/>
                      </a:lnTo>
                      <a:lnTo>
                        <a:pt x="0" y="253"/>
                      </a:lnTo>
                      <a:lnTo>
                        <a:pt x="0" y="270"/>
                      </a:lnTo>
                      <a:lnTo>
                        <a:pt x="0" y="289"/>
                      </a:lnTo>
                      <a:lnTo>
                        <a:pt x="0" y="308"/>
                      </a:lnTo>
                      <a:lnTo>
                        <a:pt x="0" y="327"/>
                      </a:lnTo>
                      <a:lnTo>
                        <a:pt x="0" y="348"/>
                      </a:lnTo>
                      <a:lnTo>
                        <a:pt x="0" y="367"/>
                      </a:lnTo>
                      <a:lnTo>
                        <a:pt x="0" y="388"/>
                      </a:lnTo>
                      <a:lnTo>
                        <a:pt x="0" y="409"/>
                      </a:lnTo>
                      <a:lnTo>
                        <a:pt x="0" y="430"/>
                      </a:lnTo>
                      <a:lnTo>
                        <a:pt x="0" y="452"/>
                      </a:lnTo>
                      <a:lnTo>
                        <a:pt x="2" y="473"/>
                      </a:lnTo>
                      <a:lnTo>
                        <a:pt x="2" y="496"/>
                      </a:lnTo>
                      <a:lnTo>
                        <a:pt x="4" y="519"/>
                      </a:lnTo>
                      <a:lnTo>
                        <a:pt x="4" y="542"/>
                      </a:lnTo>
                      <a:lnTo>
                        <a:pt x="4" y="565"/>
                      </a:lnTo>
                      <a:lnTo>
                        <a:pt x="5" y="589"/>
                      </a:lnTo>
                      <a:lnTo>
                        <a:pt x="5" y="614"/>
                      </a:lnTo>
                      <a:lnTo>
                        <a:pt x="5" y="637"/>
                      </a:lnTo>
                      <a:lnTo>
                        <a:pt x="7" y="662"/>
                      </a:lnTo>
                      <a:lnTo>
                        <a:pt x="7" y="688"/>
                      </a:lnTo>
                      <a:lnTo>
                        <a:pt x="9" y="713"/>
                      </a:lnTo>
                      <a:lnTo>
                        <a:pt x="9" y="738"/>
                      </a:lnTo>
                      <a:lnTo>
                        <a:pt x="11" y="764"/>
                      </a:lnTo>
                      <a:lnTo>
                        <a:pt x="11" y="791"/>
                      </a:lnTo>
                      <a:lnTo>
                        <a:pt x="13" y="817"/>
                      </a:lnTo>
                      <a:lnTo>
                        <a:pt x="13" y="842"/>
                      </a:lnTo>
                      <a:lnTo>
                        <a:pt x="17" y="869"/>
                      </a:lnTo>
                      <a:lnTo>
                        <a:pt x="17" y="897"/>
                      </a:lnTo>
                      <a:lnTo>
                        <a:pt x="19" y="926"/>
                      </a:lnTo>
                      <a:lnTo>
                        <a:pt x="21" y="952"/>
                      </a:lnTo>
                      <a:lnTo>
                        <a:pt x="23" y="979"/>
                      </a:lnTo>
                      <a:lnTo>
                        <a:pt x="24" y="1008"/>
                      </a:lnTo>
                      <a:lnTo>
                        <a:pt x="26" y="1034"/>
                      </a:lnTo>
                      <a:lnTo>
                        <a:pt x="28" y="1063"/>
                      </a:lnTo>
                      <a:lnTo>
                        <a:pt x="30" y="1091"/>
                      </a:lnTo>
                      <a:lnTo>
                        <a:pt x="32" y="1120"/>
                      </a:lnTo>
                      <a:lnTo>
                        <a:pt x="36" y="1148"/>
                      </a:lnTo>
                      <a:lnTo>
                        <a:pt x="36" y="1150"/>
                      </a:lnTo>
                      <a:lnTo>
                        <a:pt x="36" y="1158"/>
                      </a:lnTo>
                      <a:lnTo>
                        <a:pt x="36" y="1164"/>
                      </a:lnTo>
                      <a:lnTo>
                        <a:pt x="36" y="1171"/>
                      </a:lnTo>
                      <a:lnTo>
                        <a:pt x="36" y="1179"/>
                      </a:lnTo>
                      <a:lnTo>
                        <a:pt x="38" y="1190"/>
                      </a:lnTo>
                      <a:lnTo>
                        <a:pt x="38" y="1200"/>
                      </a:lnTo>
                      <a:lnTo>
                        <a:pt x="38" y="1211"/>
                      </a:lnTo>
                      <a:lnTo>
                        <a:pt x="40" y="1223"/>
                      </a:lnTo>
                      <a:lnTo>
                        <a:pt x="42" y="1238"/>
                      </a:lnTo>
                      <a:lnTo>
                        <a:pt x="42" y="1251"/>
                      </a:lnTo>
                      <a:lnTo>
                        <a:pt x="42" y="1268"/>
                      </a:lnTo>
                      <a:lnTo>
                        <a:pt x="44" y="1283"/>
                      </a:lnTo>
                      <a:lnTo>
                        <a:pt x="45" y="1300"/>
                      </a:lnTo>
                      <a:lnTo>
                        <a:pt x="45" y="1318"/>
                      </a:lnTo>
                      <a:lnTo>
                        <a:pt x="47" y="1337"/>
                      </a:lnTo>
                      <a:lnTo>
                        <a:pt x="47" y="1356"/>
                      </a:lnTo>
                      <a:lnTo>
                        <a:pt x="49" y="1375"/>
                      </a:lnTo>
                      <a:lnTo>
                        <a:pt x="49" y="1396"/>
                      </a:lnTo>
                      <a:lnTo>
                        <a:pt x="53" y="1416"/>
                      </a:lnTo>
                      <a:lnTo>
                        <a:pt x="53" y="1437"/>
                      </a:lnTo>
                      <a:lnTo>
                        <a:pt x="55" y="1458"/>
                      </a:lnTo>
                      <a:lnTo>
                        <a:pt x="57" y="1481"/>
                      </a:lnTo>
                      <a:lnTo>
                        <a:pt x="59" y="1502"/>
                      </a:lnTo>
                      <a:lnTo>
                        <a:pt x="59" y="1525"/>
                      </a:lnTo>
                      <a:lnTo>
                        <a:pt x="61" y="1550"/>
                      </a:lnTo>
                      <a:lnTo>
                        <a:pt x="63" y="1572"/>
                      </a:lnTo>
                      <a:lnTo>
                        <a:pt x="64" y="1595"/>
                      </a:lnTo>
                      <a:lnTo>
                        <a:pt x="66" y="1618"/>
                      </a:lnTo>
                      <a:lnTo>
                        <a:pt x="68" y="1643"/>
                      </a:lnTo>
                      <a:lnTo>
                        <a:pt x="68" y="1666"/>
                      </a:lnTo>
                      <a:lnTo>
                        <a:pt x="70" y="1690"/>
                      </a:lnTo>
                      <a:lnTo>
                        <a:pt x="70" y="1711"/>
                      </a:lnTo>
                      <a:lnTo>
                        <a:pt x="72" y="1736"/>
                      </a:lnTo>
                      <a:lnTo>
                        <a:pt x="72" y="1759"/>
                      </a:lnTo>
                      <a:lnTo>
                        <a:pt x="74" y="1782"/>
                      </a:lnTo>
                      <a:lnTo>
                        <a:pt x="76" y="1804"/>
                      </a:lnTo>
                      <a:lnTo>
                        <a:pt x="78" y="1827"/>
                      </a:lnTo>
                      <a:lnTo>
                        <a:pt x="80" y="1848"/>
                      </a:lnTo>
                      <a:lnTo>
                        <a:pt x="80" y="1871"/>
                      </a:lnTo>
                      <a:lnTo>
                        <a:pt x="82" y="1892"/>
                      </a:lnTo>
                      <a:lnTo>
                        <a:pt x="83" y="1913"/>
                      </a:lnTo>
                      <a:lnTo>
                        <a:pt x="83" y="1934"/>
                      </a:lnTo>
                      <a:lnTo>
                        <a:pt x="85" y="1955"/>
                      </a:lnTo>
                      <a:lnTo>
                        <a:pt x="85" y="1972"/>
                      </a:lnTo>
                      <a:lnTo>
                        <a:pt x="87" y="1993"/>
                      </a:lnTo>
                      <a:lnTo>
                        <a:pt x="87" y="2008"/>
                      </a:lnTo>
                      <a:lnTo>
                        <a:pt x="89" y="2027"/>
                      </a:lnTo>
                      <a:lnTo>
                        <a:pt x="91" y="2042"/>
                      </a:lnTo>
                      <a:lnTo>
                        <a:pt x="91" y="2059"/>
                      </a:lnTo>
                      <a:lnTo>
                        <a:pt x="91" y="2074"/>
                      </a:lnTo>
                      <a:lnTo>
                        <a:pt x="93" y="2088"/>
                      </a:lnTo>
                      <a:lnTo>
                        <a:pt x="93" y="2099"/>
                      </a:lnTo>
                      <a:lnTo>
                        <a:pt x="95" y="2112"/>
                      </a:lnTo>
                      <a:lnTo>
                        <a:pt x="95" y="2124"/>
                      </a:lnTo>
                      <a:lnTo>
                        <a:pt x="95" y="2133"/>
                      </a:lnTo>
                      <a:lnTo>
                        <a:pt x="95" y="2141"/>
                      </a:lnTo>
                      <a:lnTo>
                        <a:pt x="95" y="2150"/>
                      </a:lnTo>
                      <a:lnTo>
                        <a:pt x="95" y="2156"/>
                      </a:lnTo>
                      <a:lnTo>
                        <a:pt x="95" y="2162"/>
                      </a:lnTo>
                      <a:lnTo>
                        <a:pt x="95" y="2166"/>
                      </a:lnTo>
                      <a:lnTo>
                        <a:pt x="97" y="2170"/>
                      </a:lnTo>
                      <a:lnTo>
                        <a:pt x="139" y="2166"/>
                      </a:lnTo>
                      <a:lnTo>
                        <a:pt x="68" y="1139"/>
                      </a:lnTo>
                      <a:lnTo>
                        <a:pt x="66" y="1135"/>
                      </a:lnTo>
                      <a:lnTo>
                        <a:pt x="66" y="1127"/>
                      </a:lnTo>
                      <a:lnTo>
                        <a:pt x="66" y="1120"/>
                      </a:lnTo>
                      <a:lnTo>
                        <a:pt x="66" y="1114"/>
                      </a:lnTo>
                      <a:lnTo>
                        <a:pt x="64" y="1107"/>
                      </a:lnTo>
                      <a:lnTo>
                        <a:pt x="64" y="1097"/>
                      </a:lnTo>
                      <a:lnTo>
                        <a:pt x="63" y="1088"/>
                      </a:lnTo>
                      <a:lnTo>
                        <a:pt x="63" y="1076"/>
                      </a:lnTo>
                      <a:lnTo>
                        <a:pt x="61" y="1063"/>
                      </a:lnTo>
                      <a:lnTo>
                        <a:pt x="61" y="1053"/>
                      </a:lnTo>
                      <a:lnTo>
                        <a:pt x="61" y="1038"/>
                      </a:lnTo>
                      <a:lnTo>
                        <a:pt x="59" y="1023"/>
                      </a:lnTo>
                      <a:lnTo>
                        <a:pt x="59" y="1008"/>
                      </a:lnTo>
                      <a:lnTo>
                        <a:pt x="59" y="992"/>
                      </a:lnTo>
                      <a:lnTo>
                        <a:pt x="57" y="975"/>
                      </a:lnTo>
                      <a:lnTo>
                        <a:pt x="55" y="958"/>
                      </a:lnTo>
                      <a:lnTo>
                        <a:pt x="55" y="939"/>
                      </a:lnTo>
                      <a:lnTo>
                        <a:pt x="53" y="920"/>
                      </a:lnTo>
                      <a:lnTo>
                        <a:pt x="53" y="899"/>
                      </a:lnTo>
                      <a:lnTo>
                        <a:pt x="51" y="880"/>
                      </a:lnTo>
                      <a:lnTo>
                        <a:pt x="49" y="859"/>
                      </a:lnTo>
                      <a:lnTo>
                        <a:pt x="49" y="838"/>
                      </a:lnTo>
                      <a:lnTo>
                        <a:pt x="47" y="816"/>
                      </a:lnTo>
                      <a:lnTo>
                        <a:pt x="47" y="795"/>
                      </a:lnTo>
                      <a:lnTo>
                        <a:pt x="45" y="772"/>
                      </a:lnTo>
                      <a:lnTo>
                        <a:pt x="45" y="749"/>
                      </a:lnTo>
                      <a:lnTo>
                        <a:pt x="44" y="726"/>
                      </a:lnTo>
                      <a:lnTo>
                        <a:pt x="44" y="703"/>
                      </a:lnTo>
                      <a:lnTo>
                        <a:pt x="42" y="681"/>
                      </a:lnTo>
                      <a:lnTo>
                        <a:pt x="42" y="658"/>
                      </a:lnTo>
                      <a:lnTo>
                        <a:pt x="40" y="633"/>
                      </a:lnTo>
                      <a:lnTo>
                        <a:pt x="38" y="608"/>
                      </a:lnTo>
                      <a:lnTo>
                        <a:pt x="38" y="584"/>
                      </a:lnTo>
                      <a:lnTo>
                        <a:pt x="36" y="561"/>
                      </a:lnTo>
                      <a:lnTo>
                        <a:pt x="36" y="534"/>
                      </a:lnTo>
                      <a:lnTo>
                        <a:pt x="34" y="511"/>
                      </a:lnTo>
                      <a:lnTo>
                        <a:pt x="34" y="489"/>
                      </a:lnTo>
                      <a:lnTo>
                        <a:pt x="34" y="464"/>
                      </a:lnTo>
                      <a:lnTo>
                        <a:pt x="32" y="439"/>
                      </a:lnTo>
                      <a:lnTo>
                        <a:pt x="32" y="414"/>
                      </a:lnTo>
                      <a:lnTo>
                        <a:pt x="32" y="392"/>
                      </a:lnTo>
                      <a:lnTo>
                        <a:pt x="32" y="369"/>
                      </a:lnTo>
                      <a:lnTo>
                        <a:pt x="32" y="346"/>
                      </a:lnTo>
                      <a:lnTo>
                        <a:pt x="32" y="323"/>
                      </a:lnTo>
                      <a:lnTo>
                        <a:pt x="32" y="300"/>
                      </a:lnTo>
                      <a:lnTo>
                        <a:pt x="32" y="279"/>
                      </a:lnTo>
                      <a:lnTo>
                        <a:pt x="30" y="257"/>
                      </a:lnTo>
                      <a:lnTo>
                        <a:pt x="30" y="234"/>
                      </a:lnTo>
                      <a:lnTo>
                        <a:pt x="30" y="215"/>
                      </a:lnTo>
                      <a:lnTo>
                        <a:pt x="30" y="194"/>
                      </a:lnTo>
                      <a:lnTo>
                        <a:pt x="30" y="173"/>
                      </a:lnTo>
                      <a:lnTo>
                        <a:pt x="32" y="156"/>
                      </a:lnTo>
                      <a:lnTo>
                        <a:pt x="32" y="137"/>
                      </a:lnTo>
                      <a:lnTo>
                        <a:pt x="34" y="120"/>
                      </a:lnTo>
                      <a:lnTo>
                        <a:pt x="34" y="101"/>
                      </a:lnTo>
                      <a:lnTo>
                        <a:pt x="34" y="85"/>
                      </a:lnTo>
                      <a:lnTo>
                        <a:pt x="36" y="70"/>
                      </a:lnTo>
                      <a:lnTo>
                        <a:pt x="36" y="55"/>
                      </a:lnTo>
                      <a:lnTo>
                        <a:pt x="38" y="42"/>
                      </a:lnTo>
                      <a:lnTo>
                        <a:pt x="40" y="28"/>
                      </a:lnTo>
                      <a:lnTo>
                        <a:pt x="42" y="17"/>
                      </a:lnTo>
                      <a:lnTo>
                        <a:pt x="44" y="7"/>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1009" name="Freeform 126">
                  <a:extLst>
                    <a:ext uri="{FF2B5EF4-FFF2-40B4-BE49-F238E27FC236}">
                      <a16:creationId xmlns:a16="http://schemas.microsoft.com/office/drawing/2014/main" id="{C0920694-BBF0-142D-0F7F-6F1AB06EAF8B}"/>
                    </a:ext>
                  </a:extLst>
                </p:cNvPr>
                <p:cNvSpPr>
                  <a:spLocks/>
                </p:cNvSpPr>
                <p:nvPr/>
              </p:nvSpPr>
              <p:spPr bwMode="auto">
                <a:xfrm>
                  <a:off x="3600" y="1387"/>
                  <a:ext cx="140" cy="2239"/>
                </a:xfrm>
                <a:custGeom>
                  <a:avLst/>
                  <a:gdLst>
                    <a:gd name="T0" fmla="*/ 0 w 141"/>
                    <a:gd name="T1" fmla="*/ 6 h 2170"/>
                    <a:gd name="T2" fmla="*/ 0 w 141"/>
                    <a:gd name="T3" fmla="*/ 52 h 2170"/>
                    <a:gd name="T4" fmla="*/ 0 w 141"/>
                    <a:gd name="T5" fmla="*/ 95 h 2170"/>
                    <a:gd name="T6" fmla="*/ 0 w 141"/>
                    <a:gd name="T7" fmla="*/ 164 h 2170"/>
                    <a:gd name="T8" fmla="*/ 0 w 141"/>
                    <a:gd name="T9" fmla="*/ 248 h 2170"/>
                    <a:gd name="T10" fmla="*/ 0 w 141"/>
                    <a:gd name="T11" fmla="*/ 339 h 2170"/>
                    <a:gd name="T12" fmla="*/ 0 w 141"/>
                    <a:gd name="T13" fmla="*/ 458 h 2170"/>
                    <a:gd name="T14" fmla="*/ 0 w 141"/>
                    <a:gd name="T15" fmla="*/ 582 h 2170"/>
                    <a:gd name="T16" fmla="*/ 0 w 141"/>
                    <a:gd name="T17" fmla="*/ 718 h 2170"/>
                    <a:gd name="T18" fmla="*/ 0 w 141"/>
                    <a:gd name="T19" fmla="*/ 867 h 2170"/>
                    <a:gd name="T20" fmla="*/ 0 w 141"/>
                    <a:gd name="T21" fmla="*/ 1025 h 2170"/>
                    <a:gd name="T22" fmla="*/ 0 w 141"/>
                    <a:gd name="T23" fmla="*/ 1191 h 2170"/>
                    <a:gd name="T24" fmla="*/ 4 w 141"/>
                    <a:gd name="T25" fmla="*/ 1375 h 2170"/>
                    <a:gd name="T26" fmla="*/ 6 w 141"/>
                    <a:gd name="T27" fmla="*/ 1554 h 2170"/>
                    <a:gd name="T28" fmla="*/ 8 w 141"/>
                    <a:gd name="T29" fmla="*/ 1752 h 2170"/>
                    <a:gd name="T30" fmla="*/ 10 w 141"/>
                    <a:gd name="T31" fmla="*/ 1950 h 2170"/>
                    <a:gd name="T32" fmla="*/ 13 w 141"/>
                    <a:gd name="T33" fmla="*/ 2161 h 2170"/>
                    <a:gd name="T34" fmla="*/ 17 w 141"/>
                    <a:gd name="T35" fmla="*/ 2363 h 2170"/>
                    <a:gd name="T36" fmla="*/ 23 w 141"/>
                    <a:gd name="T37" fmla="*/ 2584 h 2170"/>
                    <a:gd name="T38" fmla="*/ 27 w 141"/>
                    <a:gd name="T39" fmla="*/ 2806 h 2170"/>
                    <a:gd name="T40" fmla="*/ 34 w 141"/>
                    <a:gd name="T41" fmla="*/ 3037 h 2170"/>
                    <a:gd name="T42" fmla="*/ 34 w 141"/>
                    <a:gd name="T43" fmla="*/ 3075 h 2170"/>
                    <a:gd name="T44" fmla="*/ 36 w 141"/>
                    <a:gd name="T45" fmla="*/ 3148 h 2170"/>
                    <a:gd name="T46" fmla="*/ 38 w 141"/>
                    <a:gd name="T47" fmla="*/ 3234 h 2170"/>
                    <a:gd name="T48" fmla="*/ 42 w 141"/>
                    <a:gd name="T49" fmla="*/ 3349 h 2170"/>
                    <a:gd name="T50" fmla="*/ 44 w 141"/>
                    <a:gd name="T51" fmla="*/ 3483 h 2170"/>
                    <a:gd name="T52" fmla="*/ 48 w 141"/>
                    <a:gd name="T53" fmla="*/ 3637 h 2170"/>
                    <a:gd name="T54" fmla="*/ 51 w 141"/>
                    <a:gd name="T55" fmla="*/ 3798 h 2170"/>
                    <a:gd name="T56" fmla="*/ 57 w 141"/>
                    <a:gd name="T57" fmla="*/ 3966 h 2170"/>
                    <a:gd name="T58" fmla="*/ 61 w 141"/>
                    <a:gd name="T59" fmla="*/ 4154 h 2170"/>
                    <a:gd name="T60" fmla="*/ 67 w 141"/>
                    <a:gd name="T61" fmla="*/ 4334 h 2170"/>
                    <a:gd name="T62" fmla="*/ 70 w 141"/>
                    <a:gd name="T63" fmla="*/ 4521 h 2170"/>
                    <a:gd name="T64" fmla="*/ 70 w 141"/>
                    <a:gd name="T65" fmla="*/ 4698 h 2170"/>
                    <a:gd name="T66" fmla="*/ 70 w 141"/>
                    <a:gd name="T67" fmla="*/ 4881 h 2170"/>
                    <a:gd name="T68" fmla="*/ 70 w 141"/>
                    <a:gd name="T69" fmla="*/ 5049 h 2170"/>
                    <a:gd name="T70" fmla="*/ 70 w 141"/>
                    <a:gd name="T71" fmla="*/ 5207 h 2170"/>
                    <a:gd name="T72" fmla="*/ 70 w 141"/>
                    <a:gd name="T73" fmla="*/ 5344 h 2170"/>
                    <a:gd name="T74" fmla="*/ 70 w 141"/>
                    <a:gd name="T75" fmla="*/ 5467 h 2170"/>
                    <a:gd name="T76" fmla="*/ 70 w 141"/>
                    <a:gd name="T77" fmla="*/ 5577 h 2170"/>
                    <a:gd name="T78" fmla="*/ 70 w 141"/>
                    <a:gd name="T79" fmla="*/ 5655 h 2170"/>
                    <a:gd name="T80" fmla="*/ 70 w 141"/>
                    <a:gd name="T81" fmla="*/ 5706 h 2170"/>
                    <a:gd name="T82" fmla="*/ 110 w 141"/>
                    <a:gd name="T83" fmla="*/ 5714 h 2170"/>
                    <a:gd name="T84" fmla="*/ 69 w 141"/>
                    <a:gd name="T85" fmla="*/ 2973 h 2170"/>
                    <a:gd name="T86" fmla="*/ 67 w 141"/>
                    <a:gd name="T87" fmla="*/ 2917 h 2170"/>
                    <a:gd name="T88" fmla="*/ 63 w 141"/>
                    <a:gd name="T89" fmla="*/ 2832 h 2170"/>
                    <a:gd name="T90" fmla="*/ 61 w 141"/>
                    <a:gd name="T91" fmla="*/ 2735 h 2170"/>
                    <a:gd name="T92" fmla="*/ 59 w 141"/>
                    <a:gd name="T93" fmla="*/ 2619 h 2170"/>
                    <a:gd name="T94" fmla="*/ 55 w 141"/>
                    <a:gd name="T95" fmla="*/ 2474 h 2170"/>
                    <a:gd name="T96" fmla="*/ 51 w 141"/>
                    <a:gd name="T97" fmla="*/ 2319 h 2170"/>
                    <a:gd name="T98" fmla="*/ 48 w 141"/>
                    <a:gd name="T99" fmla="*/ 2151 h 2170"/>
                    <a:gd name="T100" fmla="*/ 46 w 141"/>
                    <a:gd name="T101" fmla="*/ 1982 h 2170"/>
                    <a:gd name="T102" fmla="*/ 42 w 141"/>
                    <a:gd name="T103" fmla="*/ 1792 h 2170"/>
                    <a:gd name="T104" fmla="*/ 38 w 141"/>
                    <a:gd name="T105" fmla="*/ 1603 h 2170"/>
                    <a:gd name="T106" fmla="*/ 36 w 141"/>
                    <a:gd name="T107" fmla="*/ 1413 h 2170"/>
                    <a:gd name="T108" fmla="*/ 34 w 141"/>
                    <a:gd name="T109" fmla="*/ 1223 h 2170"/>
                    <a:gd name="T110" fmla="*/ 30 w 141"/>
                    <a:gd name="T111" fmla="*/ 1036 h 2170"/>
                    <a:gd name="T112" fmla="*/ 30 w 141"/>
                    <a:gd name="T113" fmla="*/ 848 h 2170"/>
                    <a:gd name="T114" fmla="*/ 30 w 141"/>
                    <a:gd name="T115" fmla="*/ 677 h 2170"/>
                    <a:gd name="T116" fmla="*/ 30 w 141"/>
                    <a:gd name="T117" fmla="*/ 511 h 2170"/>
                    <a:gd name="T118" fmla="*/ 32 w 141"/>
                    <a:gd name="T119" fmla="*/ 361 h 2170"/>
                    <a:gd name="T120" fmla="*/ 34 w 141"/>
                    <a:gd name="T121" fmla="*/ 230 h 2170"/>
                    <a:gd name="T122" fmla="*/ 36 w 141"/>
                    <a:gd name="T123" fmla="*/ 113 h 2170"/>
                    <a:gd name="T124" fmla="*/ 44 w 141"/>
                    <a:gd name="T125" fmla="*/ 9 h 217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1"/>
                    <a:gd name="T190" fmla="*/ 0 h 2170"/>
                    <a:gd name="T191" fmla="*/ 141 w 141"/>
                    <a:gd name="T192" fmla="*/ 2170 h 217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1" h="2170">
                      <a:moveTo>
                        <a:pt x="2" y="0"/>
                      </a:moveTo>
                      <a:lnTo>
                        <a:pt x="0" y="2"/>
                      </a:lnTo>
                      <a:lnTo>
                        <a:pt x="0" y="6"/>
                      </a:lnTo>
                      <a:lnTo>
                        <a:pt x="0" y="9"/>
                      </a:lnTo>
                      <a:lnTo>
                        <a:pt x="0" y="13"/>
                      </a:lnTo>
                      <a:lnTo>
                        <a:pt x="0" y="19"/>
                      </a:lnTo>
                      <a:lnTo>
                        <a:pt x="0" y="25"/>
                      </a:lnTo>
                      <a:lnTo>
                        <a:pt x="0" y="30"/>
                      </a:lnTo>
                      <a:lnTo>
                        <a:pt x="0" y="38"/>
                      </a:lnTo>
                      <a:lnTo>
                        <a:pt x="0" y="46"/>
                      </a:lnTo>
                      <a:lnTo>
                        <a:pt x="0" y="55"/>
                      </a:lnTo>
                      <a:lnTo>
                        <a:pt x="0" y="63"/>
                      </a:lnTo>
                      <a:lnTo>
                        <a:pt x="0" y="72"/>
                      </a:lnTo>
                      <a:lnTo>
                        <a:pt x="0" y="82"/>
                      </a:lnTo>
                      <a:lnTo>
                        <a:pt x="0" y="95"/>
                      </a:lnTo>
                      <a:lnTo>
                        <a:pt x="0" y="105"/>
                      </a:lnTo>
                      <a:lnTo>
                        <a:pt x="0" y="118"/>
                      </a:lnTo>
                      <a:lnTo>
                        <a:pt x="0" y="129"/>
                      </a:lnTo>
                      <a:lnTo>
                        <a:pt x="0" y="144"/>
                      </a:lnTo>
                      <a:lnTo>
                        <a:pt x="0" y="158"/>
                      </a:lnTo>
                      <a:lnTo>
                        <a:pt x="0" y="173"/>
                      </a:lnTo>
                      <a:lnTo>
                        <a:pt x="0" y="188"/>
                      </a:lnTo>
                      <a:lnTo>
                        <a:pt x="0" y="203"/>
                      </a:lnTo>
                      <a:lnTo>
                        <a:pt x="0" y="221"/>
                      </a:lnTo>
                      <a:lnTo>
                        <a:pt x="0" y="236"/>
                      </a:lnTo>
                      <a:lnTo>
                        <a:pt x="0" y="253"/>
                      </a:lnTo>
                      <a:lnTo>
                        <a:pt x="0" y="272"/>
                      </a:lnTo>
                      <a:lnTo>
                        <a:pt x="0" y="289"/>
                      </a:lnTo>
                      <a:lnTo>
                        <a:pt x="0" y="308"/>
                      </a:lnTo>
                      <a:lnTo>
                        <a:pt x="0" y="329"/>
                      </a:lnTo>
                      <a:lnTo>
                        <a:pt x="0" y="348"/>
                      </a:lnTo>
                      <a:lnTo>
                        <a:pt x="0" y="367"/>
                      </a:lnTo>
                      <a:lnTo>
                        <a:pt x="0" y="388"/>
                      </a:lnTo>
                      <a:lnTo>
                        <a:pt x="0" y="409"/>
                      </a:lnTo>
                      <a:lnTo>
                        <a:pt x="0" y="430"/>
                      </a:lnTo>
                      <a:lnTo>
                        <a:pt x="0" y="452"/>
                      </a:lnTo>
                      <a:lnTo>
                        <a:pt x="2" y="473"/>
                      </a:lnTo>
                      <a:lnTo>
                        <a:pt x="2" y="496"/>
                      </a:lnTo>
                      <a:lnTo>
                        <a:pt x="4" y="521"/>
                      </a:lnTo>
                      <a:lnTo>
                        <a:pt x="4" y="542"/>
                      </a:lnTo>
                      <a:lnTo>
                        <a:pt x="4" y="565"/>
                      </a:lnTo>
                      <a:lnTo>
                        <a:pt x="6" y="589"/>
                      </a:lnTo>
                      <a:lnTo>
                        <a:pt x="6" y="614"/>
                      </a:lnTo>
                      <a:lnTo>
                        <a:pt x="6" y="639"/>
                      </a:lnTo>
                      <a:lnTo>
                        <a:pt x="8" y="664"/>
                      </a:lnTo>
                      <a:lnTo>
                        <a:pt x="8" y="690"/>
                      </a:lnTo>
                      <a:lnTo>
                        <a:pt x="10" y="715"/>
                      </a:lnTo>
                      <a:lnTo>
                        <a:pt x="10" y="740"/>
                      </a:lnTo>
                      <a:lnTo>
                        <a:pt x="11" y="766"/>
                      </a:lnTo>
                      <a:lnTo>
                        <a:pt x="11" y="791"/>
                      </a:lnTo>
                      <a:lnTo>
                        <a:pt x="13" y="818"/>
                      </a:lnTo>
                      <a:lnTo>
                        <a:pt x="13" y="844"/>
                      </a:lnTo>
                      <a:lnTo>
                        <a:pt x="15" y="871"/>
                      </a:lnTo>
                      <a:lnTo>
                        <a:pt x="17" y="897"/>
                      </a:lnTo>
                      <a:lnTo>
                        <a:pt x="19" y="926"/>
                      </a:lnTo>
                      <a:lnTo>
                        <a:pt x="21" y="953"/>
                      </a:lnTo>
                      <a:lnTo>
                        <a:pt x="23" y="981"/>
                      </a:lnTo>
                      <a:lnTo>
                        <a:pt x="23" y="1008"/>
                      </a:lnTo>
                      <a:lnTo>
                        <a:pt x="25" y="1036"/>
                      </a:lnTo>
                      <a:lnTo>
                        <a:pt x="27" y="1065"/>
                      </a:lnTo>
                      <a:lnTo>
                        <a:pt x="30" y="1091"/>
                      </a:lnTo>
                      <a:lnTo>
                        <a:pt x="32" y="1122"/>
                      </a:lnTo>
                      <a:lnTo>
                        <a:pt x="34" y="1150"/>
                      </a:lnTo>
                      <a:lnTo>
                        <a:pt x="34" y="1152"/>
                      </a:lnTo>
                      <a:lnTo>
                        <a:pt x="34" y="1160"/>
                      </a:lnTo>
                      <a:lnTo>
                        <a:pt x="34" y="1166"/>
                      </a:lnTo>
                      <a:lnTo>
                        <a:pt x="36" y="1173"/>
                      </a:lnTo>
                      <a:lnTo>
                        <a:pt x="36" y="1181"/>
                      </a:lnTo>
                      <a:lnTo>
                        <a:pt x="36" y="1192"/>
                      </a:lnTo>
                      <a:lnTo>
                        <a:pt x="36" y="1200"/>
                      </a:lnTo>
                      <a:lnTo>
                        <a:pt x="38" y="1213"/>
                      </a:lnTo>
                      <a:lnTo>
                        <a:pt x="38" y="1225"/>
                      </a:lnTo>
                      <a:lnTo>
                        <a:pt x="40" y="1238"/>
                      </a:lnTo>
                      <a:lnTo>
                        <a:pt x="40" y="1253"/>
                      </a:lnTo>
                      <a:lnTo>
                        <a:pt x="42" y="1268"/>
                      </a:lnTo>
                      <a:lnTo>
                        <a:pt x="42" y="1283"/>
                      </a:lnTo>
                      <a:lnTo>
                        <a:pt x="44" y="1303"/>
                      </a:lnTo>
                      <a:lnTo>
                        <a:pt x="44" y="1320"/>
                      </a:lnTo>
                      <a:lnTo>
                        <a:pt x="46" y="1339"/>
                      </a:lnTo>
                      <a:lnTo>
                        <a:pt x="46" y="1356"/>
                      </a:lnTo>
                      <a:lnTo>
                        <a:pt x="48" y="1377"/>
                      </a:lnTo>
                      <a:lnTo>
                        <a:pt x="49" y="1396"/>
                      </a:lnTo>
                      <a:lnTo>
                        <a:pt x="51" y="1417"/>
                      </a:lnTo>
                      <a:lnTo>
                        <a:pt x="51" y="1438"/>
                      </a:lnTo>
                      <a:lnTo>
                        <a:pt x="55" y="1460"/>
                      </a:lnTo>
                      <a:lnTo>
                        <a:pt x="55" y="1483"/>
                      </a:lnTo>
                      <a:lnTo>
                        <a:pt x="57" y="1504"/>
                      </a:lnTo>
                      <a:lnTo>
                        <a:pt x="59" y="1527"/>
                      </a:lnTo>
                      <a:lnTo>
                        <a:pt x="61" y="1550"/>
                      </a:lnTo>
                      <a:lnTo>
                        <a:pt x="61" y="1573"/>
                      </a:lnTo>
                      <a:lnTo>
                        <a:pt x="63" y="1595"/>
                      </a:lnTo>
                      <a:lnTo>
                        <a:pt x="65" y="1618"/>
                      </a:lnTo>
                      <a:lnTo>
                        <a:pt x="67" y="1643"/>
                      </a:lnTo>
                      <a:lnTo>
                        <a:pt x="69" y="1666"/>
                      </a:lnTo>
                      <a:lnTo>
                        <a:pt x="69" y="1690"/>
                      </a:lnTo>
                      <a:lnTo>
                        <a:pt x="70" y="1713"/>
                      </a:lnTo>
                      <a:lnTo>
                        <a:pt x="72" y="1736"/>
                      </a:lnTo>
                      <a:lnTo>
                        <a:pt x="72" y="1759"/>
                      </a:lnTo>
                      <a:lnTo>
                        <a:pt x="74" y="1782"/>
                      </a:lnTo>
                      <a:lnTo>
                        <a:pt x="76" y="1805"/>
                      </a:lnTo>
                      <a:lnTo>
                        <a:pt x="78" y="1827"/>
                      </a:lnTo>
                      <a:lnTo>
                        <a:pt x="78" y="1848"/>
                      </a:lnTo>
                      <a:lnTo>
                        <a:pt x="80" y="1871"/>
                      </a:lnTo>
                      <a:lnTo>
                        <a:pt x="82" y="1892"/>
                      </a:lnTo>
                      <a:lnTo>
                        <a:pt x="84" y="1913"/>
                      </a:lnTo>
                      <a:lnTo>
                        <a:pt x="84" y="1932"/>
                      </a:lnTo>
                      <a:lnTo>
                        <a:pt x="86" y="1953"/>
                      </a:lnTo>
                      <a:lnTo>
                        <a:pt x="86" y="1972"/>
                      </a:lnTo>
                      <a:lnTo>
                        <a:pt x="88" y="1991"/>
                      </a:lnTo>
                      <a:lnTo>
                        <a:pt x="88" y="2008"/>
                      </a:lnTo>
                      <a:lnTo>
                        <a:pt x="89" y="2025"/>
                      </a:lnTo>
                      <a:lnTo>
                        <a:pt x="91" y="2042"/>
                      </a:lnTo>
                      <a:lnTo>
                        <a:pt x="91" y="2059"/>
                      </a:lnTo>
                      <a:lnTo>
                        <a:pt x="91" y="2073"/>
                      </a:lnTo>
                      <a:lnTo>
                        <a:pt x="93" y="2088"/>
                      </a:lnTo>
                      <a:lnTo>
                        <a:pt x="93" y="2099"/>
                      </a:lnTo>
                      <a:lnTo>
                        <a:pt x="95" y="2113"/>
                      </a:lnTo>
                      <a:lnTo>
                        <a:pt x="95" y="2124"/>
                      </a:lnTo>
                      <a:lnTo>
                        <a:pt x="95" y="2133"/>
                      </a:lnTo>
                      <a:lnTo>
                        <a:pt x="95" y="2143"/>
                      </a:lnTo>
                      <a:lnTo>
                        <a:pt x="97" y="2151"/>
                      </a:lnTo>
                      <a:lnTo>
                        <a:pt x="97" y="2156"/>
                      </a:lnTo>
                      <a:lnTo>
                        <a:pt x="97" y="2162"/>
                      </a:lnTo>
                      <a:lnTo>
                        <a:pt x="97" y="2166"/>
                      </a:lnTo>
                      <a:lnTo>
                        <a:pt x="97" y="2170"/>
                      </a:lnTo>
                      <a:lnTo>
                        <a:pt x="141" y="2166"/>
                      </a:lnTo>
                      <a:lnTo>
                        <a:pt x="69" y="1137"/>
                      </a:lnTo>
                      <a:lnTo>
                        <a:pt x="69" y="1133"/>
                      </a:lnTo>
                      <a:lnTo>
                        <a:pt x="69" y="1126"/>
                      </a:lnTo>
                      <a:lnTo>
                        <a:pt x="67" y="1120"/>
                      </a:lnTo>
                      <a:lnTo>
                        <a:pt x="67" y="1112"/>
                      </a:lnTo>
                      <a:lnTo>
                        <a:pt x="67" y="1105"/>
                      </a:lnTo>
                      <a:lnTo>
                        <a:pt x="67" y="1097"/>
                      </a:lnTo>
                      <a:lnTo>
                        <a:pt x="65" y="1086"/>
                      </a:lnTo>
                      <a:lnTo>
                        <a:pt x="63" y="1074"/>
                      </a:lnTo>
                      <a:lnTo>
                        <a:pt x="63" y="1063"/>
                      </a:lnTo>
                      <a:lnTo>
                        <a:pt x="61" y="1051"/>
                      </a:lnTo>
                      <a:lnTo>
                        <a:pt x="61" y="1036"/>
                      </a:lnTo>
                      <a:lnTo>
                        <a:pt x="59" y="1023"/>
                      </a:lnTo>
                      <a:lnTo>
                        <a:pt x="59" y="1006"/>
                      </a:lnTo>
                      <a:lnTo>
                        <a:pt x="59" y="991"/>
                      </a:lnTo>
                      <a:lnTo>
                        <a:pt x="57" y="974"/>
                      </a:lnTo>
                      <a:lnTo>
                        <a:pt x="55" y="956"/>
                      </a:lnTo>
                      <a:lnTo>
                        <a:pt x="55" y="937"/>
                      </a:lnTo>
                      <a:lnTo>
                        <a:pt x="53" y="918"/>
                      </a:lnTo>
                      <a:lnTo>
                        <a:pt x="51" y="897"/>
                      </a:lnTo>
                      <a:lnTo>
                        <a:pt x="51" y="878"/>
                      </a:lnTo>
                      <a:lnTo>
                        <a:pt x="49" y="858"/>
                      </a:lnTo>
                      <a:lnTo>
                        <a:pt x="49" y="839"/>
                      </a:lnTo>
                      <a:lnTo>
                        <a:pt x="48" y="816"/>
                      </a:lnTo>
                      <a:lnTo>
                        <a:pt x="48" y="795"/>
                      </a:lnTo>
                      <a:lnTo>
                        <a:pt x="46" y="772"/>
                      </a:lnTo>
                      <a:lnTo>
                        <a:pt x="46" y="749"/>
                      </a:lnTo>
                      <a:lnTo>
                        <a:pt x="44" y="726"/>
                      </a:lnTo>
                      <a:lnTo>
                        <a:pt x="44" y="704"/>
                      </a:lnTo>
                      <a:lnTo>
                        <a:pt x="42" y="679"/>
                      </a:lnTo>
                      <a:lnTo>
                        <a:pt x="42" y="656"/>
                      </a:lnTo>
                      <a:lnTo>
                        <a:pt x="40" y="631"/>
                      </a:lnTo>
                      <a:lnTo>
                        <a:pt x="38" y="608"/>
                      </a:lnTo>
                      <a:lnTo>
                        <a:pt x="38" y="584"/>
                      </a:lnTo>
                      <a:lnTo>
                        <a:pt x="36" y="559"/>
                      </a:lnTo>
                      <a:lnTo>
                        <a:pt x="36" y="534"/>
                      </a:lnTo>
                      <a:lnTo>
                        <a:pt x="34" y="511"/>
                      </a:lnTo>
                      <a:lnTo>
                        <a:pt x="34" y="487"/>
                      </a:lnTo>
                      <a:lnTo>
                        <a:pt x="34" y="464"/>
                      </a:lnTo>
                      <a:lnTo>
                        <a:pt x="32" y="439"/>
                      </a:lnTo>
                      <a:lnTo>
                        <a:pt x="32" y="414"/>
                      </a:lnTo>
                      <a:lnTo>
                        <a:pt x="30" y="392"/>
                      </a:lnTo>
                      <a:lnTo>
                        <a:pt x="30" y="369"/>
                      </a:lnTo>
                      <a:lnTo>
                        <a:pt x="30" y="344"/>
                      </a:lnTo>
                      <a:lnTo>
                        <a:pt x="30" y="321"/>
                      </a:lnTo>
                      <a:lnTo>
                        <a:pt x="30" y="300"/>
                      </a:lnTo>
                      <a:lnTo>
                        <a:pt x="30" y="279"/>
                      </a:lnTo>
                      <a:lnTo>
                        <a:pt x="30" y="257"/>
                      </a:lnTo>
                      <a:lnTo>
                        <a:pt x="30" y="236"/>
                      </a:lnTo>
                      <a:lnTo>
                        <a:pt x="30" y="215"/>
                      </a:lnTo>
                      <a:lnTo>
                        <a:pt x="30" y="194"/>
                      </a:lnTo>
                      <a:lnTo>
                        <a:pt x="30" y="175"/>
                      </a:lnTo>
                      <a:lnTo>
                        <a:pt x="30" y="156"/>
                      </a:lnTo>
                      <a:lnTo>
                        <a:pt x="32" y="137"/>
                      </a:lnTo>
                      <a:lnTo>
                        <a:pt x="32" y="120"/>
                      </a:lnTo>
                      <a:lnTo>
                        <a:pt x="32" y="103"/>
                      </a:lnTo>
                      <a:lnTo>
                        <a:pt x="34" y="87"/>
                      </a:lnTo>
                      <a:lnTo>
                        <a:pt x="34" y="70"/>
                      </a:lnTo>
                      <a:lnTo>
                        <a:pt x="36" y="57"/>
                      </a:lnTo>
                      <a:lnTo>
                        <a:pt x="36" y="44"/>
                      </a:lnTo>
                      <a:lnTo>
                        <a:pt x="38" y="30"/>
                      </a:lnTo>
                      <a:lnTo>
                        <a:pt x="40" y="19"/>
                      </a:lnTo>
                      <a:lnTo>
                        <a:pt x="44" y="9"/>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grpSp>
        </p:grpSp>
        <p:sp>
          <p:nvSpPr>
            <p:cNvPr id="250890" name="AutoShape 127">
              <a:extLst>
                <a:ext uri="{FF2B5EF4-FFF2-40B4-BE49-F238E27FC236}">
                  <a16:creationId xmlns:a16="http://schemas.microsoft.com/office/drawing/2014/main" id="{E23E667B-6863-37F4-03E7-6AAC9548FA91}"/>
                </a:ext>
              </a:extLst>
            </p:cNvPr>
            <p:cNvSpPr>
              <a:spLocks noChangeArrowheads="1"/>
            </p:cNvSpPr>
            <p:nvPr/>
          </p:nvSpPr>
          <p:spPr bwMode="auto">
            <a:xfrm>
              <a:off x="3420" y="288"/>
              <a:ext cx="2070" cy="972"/>
            </a:xfrm>
            <a:prstGeom prst="wedgeRoundRectCallout">
              <a:avLst>
                <a:gd name="adj1" fmla="val -79421"/>
                <a:gd name="adj2" fmla="val 86625"/>
                <a:gd name="adj3" fmla="val 16667"/>
              </a:avLst>
            </a:prstGeom>
            <a:solidFill>
              <a:schemeClr val="tx1">
                <a:alpha val="3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9525" indent="-9525">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zh-CN" b="1" dirty="0">
                  <a:solidFill>
                    <a:srgbClr val="000099"/>
                  </a:solidFill>
                  <a:cs typeface="Arial" panose="020B0604020202020204" pitchFamily="34" charset="0"/>
                </a:rPr>
                <a:t>خلال سجن بولس الثاني</a:t>
              </a:r>
              <a:endParaRPr lang="en-US" altLang="en-US" b="1" dirty="0">
                <a:solidFill>
                  <a:srgbClr val="000099"/>
                </a:solidFill>
                <a:cs typeface="Arial" panose="020B0604020202020204" pitchFamily="34" charset="0"/>
              </a:endParaRPr>
            </a:p>
          </p:txBody>
        </p:sp>
      </p:grpSp>
      <p:sp>
        <p:nvSpPr>
          <p:cNvPr id="250887" name="Text Box 128">
            <a:extLst>
              <a:ext uri="{FF2B5EF4-FFF2-40B4-BE49-F238E27FC236}">
                <a16:creationId xmlns:a16="http://schemas.microsoft.com/office/drawing/2014/main" id="{9678D8FB-EBB5-D246-CBD1-4A26D7B281DD}"/>
              </a:ext>
            </a:extLst>
          </p:cNvPr>
          <p:cNvSpPr txBox="1">
            <a:spLocks noChangeArrowheads="1"/>
          </p:cNvSpPr>
          <p:nvPr/>
        </p:nvSpPr>
        <p:spPr bwMode="auto">
          <a:xfrm>
            <a:off x="8299856" y="0"/>
            <a:ext cx="70403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t>238</a:t>
            </a:r>
            <a:endParaRPr lang="en-US" altLang="en-US" b="1" dirty="0"/>
          </a:p>
        </p:txBody>
      </p:sp>
      <p:sp>
        <p:nvSpPr>
          <p:cNvPr id="250888" name="WordArt 7">
            <a:extLst>
              <a:ext uri="{FF2B5EF4-FFF2-40B4-BE49-F238E27FC236}">
                <a16:creationId xmlns:a16="http://schemas.microsoft.com/office/drawing/2014/main" id="{6E83234D-61BC-3E71-81CF-68AB222BB673}"/>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3" nodeType="clickEffect">
                                  <p:stCondLst>
                                    <p:cond delay="0"/>
                                  </p:stCondLst>
                                  <p:childTnLst>
                                    <p:set>
                                      <p:cBhvr>
                                        <p:cTn id="6" dur="1" fill="hold">
                                          <p:stCondLst>
                                            <p:cond delay="0"/>
                                          </p:stCondLst>
                                        </p:cTn>
                                        <p:tgtEl>
                                          <p:spTgt spid="50179"/>
                                        </p:tgtEl>
                                        <p:attrNameLst>
                                          <p:attrName>style.visibility</p:attrName>
                                        </p:attrNameLst>
                                      </p:cBhvr>
                                      <p:to>
                                        <p:strVal val="visible"/>
                                      </p:to>
                                    </p:set>
                                    <p:animEffect transition="in" filter="box(out)">
                                      <p:cBhvr>
                                        <p:cTn id="7" dur="500"/>
                                        <p:tgtEl>
                                          <p:spTgt spid="50179"/>
                                        </p:tgtEl>
                                      </p:cBhvr>
                                    </p:animEffect>
                                  </p:childTnLst>
                                </p:cTn>
                              </p:par>
                            </p:childTnLst>
                          </p:cTn>
                        </p:par>
                        <p:par>
                          <p:cTn id="8" fill="hold" nodeType="afterGroup">
                            <p:stCondLst>
                              <p:cond delay="500"/>
                            </p:stCondLst>
                            <p:childTnLst>
                              <p:par>
                                <p:cTn id="9" presetID="6" presetClass="emph" presetSubtype="0" fill="hold" grpId="2" nodeType="afterEffect">
                                  <p:stCondLst>
                                    <p:cond delay="0"/>
                                  </p:stCondLst>
                                  <p:childTnLst>
                                    <p:animScale>
                                      <p:cBhvr>
                                        <p:cTn id="10" dur="2000" fill="hold"/>
                                        <p:tgtEl>
                                          <p:spTgt spid="50179"/>
                                        </p:tgtEl>
                                      </p:cBhvr>
                                      <p:by x="200000" y="200000"/>
                                    </p:animScale>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32"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ox(ou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p:bldP spid="50179" grpId="1"/>
      <p:bldP spid="50179" grpId="2"/>
      <p:bldP spid="50179" grpId="3"/>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03C55422-D2AD-D617-361B-4E7545807B3F}"/>
              </a:ext>
            </a:extLst>
          </p:cNvPr>
          <p:cNvSpPr>
            <a:spLocks noGrp="1" noChangeArrowheads="1"/>
          </p:cNvSpPr>
          <p:nvPr>
            <p:ph type="title"/>
          </p:nvPr>
        </p:nvSpPr>
        <p:spPr>
          <a:xfrm>
            <a:off x="4772025" y="0"/>
            <a:ext cx="4371975" cy="1485900"/>
          </a:xfrm>
        </p:spPr>
        <p:txBody>
          <a:bodyPr/>
          <a:lstStyle/>
          <a:p>
            <a:pPr eaLnBrk="1" hangingPunct="1">
              <a:defRPr/>
            </a:pPr>
            <a:r>
              <a:rPr lang="ar-JO" altLang="zh-CN" dirty="0">
                <a:solidFill>
                  <a:srgbClr val="000099"/>
                </a:solidFill>
                <a:ea typeface="宋体" charset="0"/>
                <a:cs typeface="Arial" panose="020B0604020202020204" pitchFamily="34" charset="0"/>
              </a:rPr>
              <a:t>التاريخ</a:t>
            </a:r>
            <a:endParaRPr lang="en-US" dirty="0">
              <a:solidFill>
                <a:srgbClr val="000099"/>
              </a:solidFill>
              <a:ea typeface="ＭＳ Ｐゴシック" charset="0"/>
              <a:cs typeface="Arial" panose="020B0604020202020204" pitchFamily="34" charset="0"/>
            </a:endParaRPr>
          </a:p>
        </p:txBody>
      </p:sp>
      <p:sp>
        <p:nvSpPr>
          <p:cNvPr id="52227" name="Rectangle 3">
            <a:extLst>
              <a:ext uri="{FF2B5EF4-FFF2-40B4-BE49-F238E27FC236}">
                <a16:creationId xmlns:a16="http://schemas.microsoft.com/office/drawing/2014/main" id="{FC194F38-E2D2-5232-DA60-01AA15E34656}"/>
              </a:ext>
            </a:extLst>
          </p:cNvPr>
          <p:cNvSpPr>
            <a:spLocks noChangeArrowheads="1"/>
          </p:cNvSpPr>
          <p:nvPr/>
        </p:nvSpPr>
        <p:spPr bwMode="auto">
          <a:xfrm>
            <a:off x="4892675" y="2746375"/>
            <a:ext cx="4251325" cy="107721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3200" b="1" dirty="0">
                <a:solidFill>
                  <a:srgbClr val="000099"/>
                </a:solidFill>
                <a:ea typeface="SimSun" panose="02010600030101010101" pitchFamily="2" charset="-122"/>
                <a:cs typeface="Arial" panose="020B0604020202020204" pitchFamily="34" charset="0"/>
              </a:rPr>
              <a:t>حكم الإمبراطور            نيرون (67م)</a:t>
            </a:r>
            <a:endParaRPr lang="en-US" altLang="en-US" sz="3200" b="1" dirty="0">
              <a:solidFill>
                <a:srgbClr val="000099"/>
              </a:solidFill>
              <a:ea typeface="SimSun" panose="02010600030101010101" pitchFamily="2" charset="-122"/>
              <a:cs typeface="Arial" panose="020B0604020202020204" pitchFamily="34" charset="0"/>
            </a:endParaRPr>
          </a:p>
        </p:txBody>
      </p:sp>
      <p:pic>
        <p:nvPicPr>
          <p:cNvPr id="251908" name="Picture 4" descr="nero1">
            <a:extLst>
              <a:ext uri="{FF2B5EF4-FFF2-40B4-BE49-F238E27FC236}">
                <a16:creationId xmlns:a16="http://schemas.microsoft.com/office/drawing/2014/main" id="{5AA950C3-6776-7C4B-EF17-24735421C77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4905375" cy="6858000"/>
          </a:xfrm>
        </p:spPr>
      </p:pic>
      <p:sp>
        <p:nvSpPr>
          <p:cNvPr id="251909" name="Text Box 5">
            <a:extLst>
              <a:ext uri="{FF2B5EF4-FFF2-40B4-BE49-F238E27FC236}">
                <a16:creationId xmlns:a16="http://schemas.microsoft.com/office/drawing/2014/main" id="{56C5FF63-DECC-172F-22D3-9D74B4F8D579}"/>
              </a:ext>
            </a:extLst>
          </p:cNvPr>
          <p:cNvSpPr txBox="1">
            <a:spLocks noChangeArrowheads="1"/>
          </p:cNvSpPr>
          <p:nvPr/>
        </p:nvSpPr>
        <p:spPr bwMode="auto">
          <a:xfrm>
            <a:off x="8299856" y="0"/>
            <a:ext cx="70403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cs typeface="Arial" panose="020B0604020202020204" pitchFamily="34" charset="0"/>
              </a:rPr>
              <a:t>238</a:t>
            </a:r>
            <a:endParaRPr lang="en-US" altLang="en-US" b="1" dirty="0">
              <a:solidFill>
                <a:srgbClr val="000000"/>
              </a:solidFill>
              <a:cs typeface="Arial" panose="020B0604020202020204" pitchFamily="34" charset="0"/>
            </a:endParaRPr>
          </a:p>
        </p:txBody>
      </p:sp>
      <p:sp>
        <p:nvSpPr>
          <p:cNvPr id="251910" name="WordArt 7">
            <a:extLst>
              <a:ext uri="{FF2B5EF4-FFF2-40B4-BE49-F238E27FC236}">
                <a16:creationId xmlns:a16="http://schemas.microsoft.com/office/drawing/2014/main" id="{3D7BF02F-CABD-F4D7-0FEC-24A347F29D66}"/>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checkerboard(across)">
                                      <p:cBhvr>
                                        <p:cTn id="7" dur="500"/>
                                        <p:tgtEl>
                                          <p:spTgt spid="52226"/>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2227"/>
                                        </p:tgtEl>
                                        <p:attrNameLst>
                                          <p:attrName>style.visibility</p:attrName>
                                        </p:attrNameLst>
                                      </p:cBhvr>
                                      <p:to>
                                        <p:strVal val="visible"/>
                                      </p:to>
                                    </p:set>
                                    <p:anim calcmode="lin" valueType="num">
                                      <p:cBhvr additive="base">
                                        <p:cTn id="11" dur="500" fill="hold"/>
                                        <p:tgtEl>
                                          <p:spTgt spid="52227"/>
                                        </p:tgtEl>
                                        <p:attrNameLst>
                                          <p:attrName>ppt_x</p:attrName>
                                        </p:attrNameLst>
                                      </p:cBhvr>
                                      <p:tavLst>
                                        <p:tav tm="0">
                                          <p:val>
                                            <p:strVal val="0-#ppt_w/2"/>
                                          </p:val>
                                        </p:tav>
                                        <p:tav tm="100000">
                                          <p:val>
                                            <p:strVal val="#ppt_x"/>
                                          </p:val>
                                        </p:tav>
                                      </p:tavLst>
                                    </p:anim>
                                    <p:anim calcmode="lin" valueType="num">
                                      <p:cBhvr additive="base">
                                        <p:cTn id="12" dur="500" fill="hold"/>
                                        <p:tgtEl>
                                          <p:spTgt spid="522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p:bldP spid="5222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46" name="Picture 2" descr="Picture 2"/>
          <p:cNvPicPr>
            <a:picLocks noChangeAspect="1"/>
          </p:cNvPicPr>
          <p:nvPr/>
        </p:nvPicPr>
        <p:blipFill>
          <a:blip r:embed="rId4"/>
          <a:stretch>
            <a:fillRect/>
          </a:stretch>
        </p:blipFill>
        <p:spPr>
          <a:xfrm>
            <a:off x="0" y="228600"/>
            <a:ext cx="9144000" cy="6248400"/>
          </a:xfrm>
          <a:prstGeom prst="rect">
            <a:avLst/>
          </a:prstGeom>
          <a:ln w="12700">
            <a:miter lim="400000"/>
          </a:ln>
        </p:spPr>
      </p:pic>
      <p:sp>
        <p:nvSpPr>
          <p:cNvPr id="1447" name="Donut 1"/>
          <p:cNvSpPr/>
          <p:nvPr/>
        </p:nvSpPr>
        <p:spPr>
          <a:xfrm>
            <a:off x="107504" y="2415465"/>
            <a:ext cx="1676401" cy="187466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36" y="10800"/>
                </a:moveTo>
                <a:cubicBezTo>
                  <a:pt x="1036" y="16253"/>
                  <a:pt x="5407" y="20674"/>
                  <a:pt x="10800" y="20674"/>
                </a:cubicBezTo>
                <a:cubicBezTo>
                  <a:pt x="16193" y="20674"/>
                  <a:pt x="20564" y="16253"/>
                  <a:pt x="20564" y="10800"/>
                </a:cubicBezTo>
                <a:cubicBezTo>
                  <a:pt x="20564" y="5347"/>
                  <a:pt x="16193" y="926"/>
                  <a:pt x="10800" y="926"/>
                </a:cubicBezTo>
                <a:cubicBezTo>
                  <a:pt x="5407" y="926"/>
                  <a:pt x="1036" y="5347"/>
                  <a:pt x="1036" y="10800"/>
                </a:cubicBezTo>
                <a:close/>
              </a:path>
            </a:pathLst>
          </a:custGeom>
          <a:solidFill>
            <a:srgbClr val="5B9BD5"/>
          </a:solidFill>
          <a:ln w="12700">
            <a:solidFill>
              <a:srgbClr val="42719B"/>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sz="1800" b="0">
                <a:solidFill>
                  <a:srgbClr val="8F8F8F">
                    <a:lumOff val="44000"/>
                  </a:srgbClr>
                </a:solidFill>
                <a:latin typeface="Calibri"/>
                <a:ea typeface="Calibri"/>
                <a:cs typeface="Calibri"/>
                <a:sym typeface="Calibri"/>
              </a:defRPr>
            </a:pPr>
            <a:endParaRPr kumimoji="0" sz="1800" b="0" i="0" u="none" strike="noStrike" kern="0" cap="none" spc="0" normalizeH="0" baseline="0" noProof="0">
              <a:ln>
                <a:noFill/>
              </a:ln>
              <a:solidFill>
                <a:srgbClr val="8F8F8F">
                  <a:lumOff val="44000"/>
                </a:srgbClr>
              </a:solidFill>
              <a:effectLst/>
              <a:uLnTx/>
              <a:uFillTx/>
              <a:cs typeface="Arial" panose="020B0604020202020204" pitchFamily="34" charset="0"/>
              <a:sym typeface="Calibri"/>
            </a:endParaRPr>
          </a:p>
        </p:txBody>
      </p:sp>
      <p:grpSp>
        <p:nvGrpSpPr>
          <p:cNvPr id="1450" name="Rounded Rectangle 2"/>
          <p:cNvGrpSpPr/>
          <p:nvPr/>
        </p:nvGrpSpPr>
        <p:grpSpPr>
          <a:xfrm>
            <a:off x="2057400" y="4404319"/>
            <a:ext cx="6019800" cy="1905002"/>
            <a:chOff x="0" y="569272"/>
            <a:chExt cx="6019800" cy="1905001"/>
          </a:xfrm>
        </p:grpSpPr>
        <p:sp>
          <p:nvSpPr>
            <p:cNvPr id="1448" name="Rounded Rectangle"/>
            <p:cNvSpPr/>
            <p:nvPr/>
          </p:nvSpPr>
          <p:spPr>
            <a:xfrm>
              <a:off x="0" y="569272"/>
              <a:ext cx="6019800" cy="1905001"/>
            </a:xfrm>
            <a:prstGeom prst="roundRect">
              <a:avLst>
                <a:gd name="adj" fmla="val 17810"/>
              </a:avLst>
            </a:prstGeom>
            <a:solidFill>
              <a:srgbClr val="002060"/>
            </a:solidFill>
            <a:ln w="12700" cap="flat">
              <a:solidFill>
                <a:srgbClr val="42719B"/>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000" b="0">
                  <a:solidFill>
                    <a:srgbClr val="8F8F8F">
                      <a:lumOff val="44000"/>
                    </a:srgbClr>
                  </a:solidFill>
                  <a:latin typeface="Calibri"/>
                  <a:ea typeface="Calibri"/>
                  <a:cs typeface="Calibri"/>
                  <a:sym typeface="Calibri"/>
                </a:defRPr>
              </a:pPr>
              <a:endParaRPr kumimoji="0" sz="4000" b="0" i="0" u="none" strike="noStrike" kern="0" cap="none" spc="0" normalizeH="0" baseline="0" noProof="0">
                <a:ln>
                  <a:noFill/>
                </a:ln>
                <a:solidFill>
                  <a:srgbClr val="8F8F8F">
                    <a:lumOff val="44000"/>
                  </a:srgbClr>
                </a:solidFill>
                <a:effectLst/>
                <a:uLnTx/>
                <a:uFillTx/>
                <a:cs typeface="Arial" panose="020B0604020202020204" pitchFamily="34" charset="0"/>
                <a:sym typeface="Calibri"/>
              </a:endParaRPr>
            </a:p>
          </p:txBody>
        </p:sp>
        <p:sp>
          <p:nvSpPr>
            <p:cNvPr id="1449" name="الرحلة التبشيرية الرابعة…"/>
            <p:cNvSpPr txBox="1"/>
            <p:nvPr/>
          </p:nvSpPr>
          <p:spPr>
            <a:xfrm>
              <a:off x="13251" y="613833"/>
              <a:ext cx="6006549" cy="1815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a:solidFill>
                    <a:srgbClr val="8F8F8F">
                      <a:lumOff val="44000"/>
                    </a:srgbClr>
                  </a:solidFill>
                  <a:latin typeface="Calibri"/>
                  <a:ea typeface="Calibri"/>
                  <a:cs typeface="Calibri"/>
                  <a:sym typeface="Calibri"/>
                </a:defRPr>
              </a:pPr>
              <a:r>
                <a:rPr kumimoji="0" sz="4000" b="1" u="none" strike="noStrike" kern="0" cap="none" spc="0" normalizeH="0" baseline="0" noProof="0" dirty="0" err="1">
                  <a:ln>
                    <a:noFill/>
                  </a:ln>
                  <a:solidFill>
                    <a:srgbClr val="8F8F8F">
                      <a:lumOff val="44000"/>
                    </a:srgbClr>
                  </a:solidFill>
                  <a:effectLst/>
                  <a:uLnTx/>
                  <a:uFillTx/>
                  <a:ea typeface="Arial"/>
                  <a:cs typeface="Arial" panose="020B0604020202020204" pitchFamily="34" charset="0"/>
                  <a:sym typeface="Arial"/>
                </a:rPr>
                <a:t>الرحلة</a:t>
              </a:r>
              <a:r>
                <a:rPr kumimoji="0" sz="4000" b="1" u="none" strike="noStrike" kern="0" cap="none" spc="0" normalizeH="0" baseline="0" noProof="0" dirty="0">
                  <a:ln>
                    <a:noFill/>
                  </a:ln>
                  <a:solidFill>
                    <a:srgbClr val="8F8F8F">
                      <a:lumOff val="44000"/>
                    </a:srgbClr>
                  </a:solidFill>
                  <a:effectLst/>
                  <a:uLnTx/>
                  <a:uFillTx/>
                  <a:ea typeface="Arial"/>
                  <a:cs typeface="Arial" panose="020B0604020202020204" pitchFamily="34" charset="0"/>
                  <a:sym typeface="Arial"/>
                </a:rPr>
                <a:t> التبشيرية </a:t>
              </a:r>
              <a:r>
                <a:rPr kumimoji="0" sz="4000" b="1" u="none" strike="noStrike" kern="0" cap="none" spc="0" normalizeH="0" baseline="0" noProof="0" dirty="0" err="1">
                  <a:ln>
                    <a:noFill/>
                  </a:ln>
                  <a:solidFill>
                    <a:srgbClr val="8F8F8F">
                      <a:lumOff val="44000"/>
                    </a:srgbClr>
                  </a:solidFill>
                  <a:effectLst/>
                  <a:uLnTx/>
                  <a:uFillTx/>
                  <a:ea typeface="Arial"/>
                  <a:cs typeface="Arial" panose="020B0604020202020204" pitchFamily="34" charset="0"/>
                  <a:sym typeface="Arial"/>
                </a:rPr>
                <a:t>الرابعة</a:t>
              </a:r>
              <a:endParaRPr kumimoji="0" sz="3200" b="1" i="0" u="none" strike="noStrike" kern="0" cap="none" spc="0" normalizeH="0" baseline="0" noProof="0" dirty="0">
                <a:ln>
                  <a:noFill/>
                </a:ln>
                <a:solidFill>
                  <a:srgbClr val="8F8F8F">
                    <a:lumOff val="44000"/>
                  </a:srgbClr>
                </a:solidFill>
                <a:effectLst/>
                <a:uLnTx/>
                <a:uFillTx/>
                <a:cs typeface="Arial" panose="020B0604020202020204" pitchFamily="34" charset="0"/>
                <a:sym typeface="Calibri"/>
              </a:endParaRPr>
            </a:p>
            <a:p>
              <a:pPr marL="0" marR="0" lvl="0" indent="0" algn="ctr" defTabSz="914400" rtl="1" eaLnBrk="1" fontAlgn="auto" latinLnBrk="0" hangingPunct="0">
                <a:lnSpc>
                  <a:spcPct val="100000"/>
                </a:lnSpc>
                <a:spcBef>
                  <a:spcPts val="0"/>
                </a:spcBef>
                <a:spcAft>
                  <a:spcPts val="0"/>
                </a:spcAft>
                <a:buClrTx/>
                <a:buSzTx/>
                <a:buFontTx/>
                <a:buNone/>
                <a:tabLst/>
                <a:defRPr sz="3200">
                  <a:solidFill>
                    <a:srgbClr val="8F8F8F">
                      <a:lumOff val="44000"/>
                    </a:srgbClr>
                  </a:solidFill>
                  <a:latin typeface="Calibri"/>
                  <a:ea typeface="Calibri"/>
                  <a:cs typeface="Calibri"/>
                  <a:sym typeface="Calibri"/>
                </a:defRPr>
              </a:pPr>
              <a:r>
                <a:rPr kumimoji="0" lang="ar-JO" sz="3200" b="1" i="0" u="none" strike="noStrike" kern="0" cap="none" spc="0" normalizeH="0" baseline="0" noProof="0" dirty="0">
                  <a:ln>
                    <a:noFill/>
                  </a:ln>
                  <a:solidFill>
                    <a:srgbClr val="8F8F8F">
                      <a:lumOff val="44000"/>
                    </a:srgbClr>
                  </a:solidFill>
                  <a:effectLst/>
                  <a:uLnTx/>
                  <a:uFillTx/>
                  <a:cs typeface="Arial" panose="020B0604020202020204" pitchFamily="34" charset="0"/>
                  <a:sym typeface="Calibri"/>
                </a:rPr>
                <a:t>1 و2</a:t>
              </a:r>
              <a:r>
                <a:rPr kumimoji="0" sz="3200" b="1" u="none" strike="noStrike" kern="0" cap="none" spc="0" normalizeH="0" baseline="0" noProof="0" dirty="0" err="1">
                  <a:ln>
                    <a:noFill/>
                  </a:ln>
                  <a:solidFill>
                    <a:srgbClr val="8F8F8F">
                      <a:lumOff val="44000"/>
                    </a:srgbClr>
                  </a:solidFill>
                  <a:effectLst/>
                  <a:uLnTx/>
                  <a:uFillTx/>
                  <a:ea typeface="Arial"/>
                  <a:cs typeface="Arial" panose="020B0604020202020204" pitchFamily="34" charset="0"/>
                  <a:sym typeface="Arial"/>
                </a:rPr>
                <a:t>تيموثاوس</a:t>
              </a:r>
              <a:r>
                <a:rPr kumimoji="0" sz="3200" b="1" u="none" strike="noStrike" kern="0" cap="none" spc="0" normalizeH="0" baseline="0" noProof="0" dirty="0">
                  <a:ln>
                    <a:noFill/>
                  </a:ln>
                  <a:solidFill>
                    <a:srgbClr val="8F8F8F">
                      <a:lumOff val="44000"/>
                    </a:srgbClr>
                  </a:solidFill>
                  <a:effectLst/>
                  <a:uLnTx/>
                  <a:uFillTx/>
                  <a:ea typeface="Arial"/>
                  <a:cs typeface="Arial" panose="020B0604020202020204" pitchFamily="34" charset="0"/>
                  <a:sym typeface="Arial"/>
                </a:rPr>
                <a:t> </a:t>
              </a:r>
              <a:r>
                <a:rPr kumimoji="0" sz="3200" b="1" u="none" strike="noStrike" kern="0" cap="none" spc="0" normalizeH="0" baseline="0" noProof="0" dirty="0" err="1">
                  <a:ln>
                    <a:noFill/>
                  </a:ln>
                  <a:solidFill>
                    <a:srgbClr val="8F8F8F">
                      <a:lumOff val="44000"/>
                    </a:srgbClr>
                  </a:solidFill>
                  <a:effectLst/>
                  <a:uLnTx/>
                  <a:uFillTx/>
                  <a:ea typeface="Arial"/>
                  <a:cs typeface="Arial" panose="020B0604020202020204" pitchFamily="34" charset="0"/>
                  <a:sym typeface="Arial"/>
                </a:rPr>
                <a:t>وتيطس</a:t>
              </a:r>
              <a:r>
                <a:rPr kumimoji="0" sz="3200" b="1" u="none" strike="noStrike" kern="0" cap="none" spc="0" normalizeH="0" baseline="0" noProof="0" dirty="0">
                  <a:ln>
                    <a:noFill/>
                  </a:ln>
                  <a:solidFill>
                    <a:srgbClr val="8F8F8F">
                      <a:lumOff val="44000"/>
                    </a:srgbClr>
                  </a:solidFill>
                  <a:effectLst/>
                  <a:uLnTx/>
                  <a:uFillTx/>
                  <a:ea typeface="Arial"/>
                  <a:cs typeface="Arial" panose="020B0604020202020204" pitchFamily="34" charset="0"/>
                  <a:sym typeface="Arial"/>
                </a:rPr>
                <a:t> </a:t>
              </a:r>
              <a:r>
                <a:rPr kumimoji="0" sz="3200" b="1" u="none" strike="noStrike" kern="0" cap="none" spc="0" normalizeH="0" baseline="0" noProof="0" dirty="0" err="1">
                  <a:ln>
                    <a:noFill/>
                  </a:ln>
                  <a:solidFill>
                    <a:srgbClr val="8F8F8F">
                      <a:lumOff val="44000"/>
                    </a:srgbClr>
                  </a:solidFill>
                  <a:effectLst/>
                  <a:uLnTx/>
                  <a:uFillTx/>
                  <a:ea typeface="Arial"/>
                  <a:cs typeface="Arial" panose="020B0604020202020204" pitchFamily="34" charset="0"/>
                  <a:sym typeface="Arial"/>
                </a:rPr>
                <a:t>بعد</a:t>
              </a:r>
              <a:r>
                <a:rPr kumimoji="0" sz="3200" b="1" u="none" strike="noStrike" kern="0" cap="none" spc="0" normalizeH="0" baseline="0" noProof="0" dirty="0">
                  <a:ln>
                    <a:noFill/>
                  </a:ln>
                  <a:solidFill>
                    <a:srgbClr val="8F8F8F">
                      <a:lumOff val="44000"/>
                    </a:srgbClr>
                  </a:solidFill>
                  <a:effectLst/>
                  <a:uLnTx/>
                  <a:uFillTx/>
                  <a:ea typeface="Arial"/>
                  <a:cs typeface="Arial" panose="020B0604020202020204" pitchFamily="34" charset="0"/>
                  <a:sym typeface="Arial"/>
                </a:rPr>
                <a:t> </a:t>
              </a:r>
              <a:r>
                <a:rPr kumimoji="0" sz="3200" b="1" u="none" strike="noStrike" kern="0" cap="none" spc="0" normalizeH="0" baseline="0" noProof="0" dirty="0" err="1">
                  <a:ln>
                    <a:noFill/>
                  </a:ln>
                  <a:solidFill>
                    <a:srgbClr val="8F8F8F">
                      <a:lumOff val="44000"/>
                    </a:srgbClr>
                  </a:solidFill>
                  <a:effectLst/>
                  <a:uLnTx/>
                  <a:uFillTx/>
                  <a:ea typeface="Arial"/>
                  <a:cs typeface="Arial" panose="020B0604020202020204" pitchFamily="34" charset="0"/>
                  <a:sym typeface="Arial"/>
                </a:rPr>
                <a:t>سفر</a:t>
              </a:r>
              <a:r>
                <a:rPr kumimoji="0" sz="3200" b="1" u="none" strike="noStrike" kern="0" cap="none" spc="0" normalizeH="0" baseline="0" noProof="0" dirty="0">
                  <a:ln>
                    <a:noFill/>
                  </a:ln>
                  <a:solidFill>
                    <a:srgbClr val="8F8F8F">
                      <a:lumOff val="44000"/>
                    </a:srgbClr>
                  </a:solidFill>
                  <a:effectLst/>
                  <a:uLnTx/>
                  <a:uFillTx/>
                  <a:ea typeface="Arial"/>
                  <a:cs typeface="Arial" panose="020B0604020202020204" pitchFamily="34" charset="0"/>
                  <a:sym typeface="Arial"/>
                </a:rPr>
                <a:t> </a:t>
              </a:r>
              <a:r>
                <a:rPr lang="ar-JO" sz="3200" b="1" kern="0" dirty="0">
                  <a:solidFill>
                    <a:srgbClr val="8F8F8F">
                      <a:lumOff val="44000"/>
                    </a:srgbClr>
                  </a:solidFill>
                  <a:ea typeface="Arial"/>
                  <a:cs typeface="Arial" panose="020B0604020202020204" pitchFamily="34" charset="0"/>
                  <a:sym typeface="Arial"/>
                </a:rPr>
                <a:t>ال</a:t>
              </a:r>
              <a:r>
                <a:rPr kumimoji="0" sz="3200" b="1" u="none" strike="noStrike" kern="0" cap="none" spc="0" normalizeH="0" baseline="0" noProof="0" dirty="0" err="1">
                  <a:ln>
                    <a:noFill/>
                  </a:ln>
                  <a:solidFill>
                    <a:srgbClr val="8F8F8F">
                      <a:lumOff val="44000"/>
                    </a:srgbClr>
                  </a:solidFill>
                  <a:effectLst/>
                  <a:uLnTx/>
                  <a:uFillTx/>
                  <a:ea typeface="Arial"/>
                  <a:cs typeface="Arial" panose="020B0604020202020204" pitchFamily="34" charset="0"/>
                  <a:sym typeface="Arial"/>
                </a:rPr>
                <a:t>أعمال</a:t>
              </a:r>
              <a:endParaRPr kumimoji="0" sz="4000" b="0" i="0" u="none" strike="noStrike" kern="0" cap="none" spc="0" normalizeH="0" baseline="0" noProof="0" dirty="0">
                <a:ln>
                  <a:noFill/>
                </a:ln>
                <a:solidFill>
                  <a:srgbClr val="FFFF00"/>
                </a:solidFill>
                <a:effectLst/>
                <a:uLnTx/>
                <a:uFillTx/>
                <a:cs typeface="Arial" panose="020B0604020202020204" pitchFamily="34" charset="0"/>
                <a:sym typeface="Calibri"/>
              </a:endParaRPr>
            </a:p>
            <a:p>
              <a:pPr marL="0" marR="0" lvl="0" indent="0" algn="ctr" defTabSz="914400" rtl="1" eaLnBrk="1" fontAlgn="auto" latinLnBrk="0" hangingPunct="0">
                <a:lnSpc>
                  <a:spcPct val="100000"/>
                </a:lnSpc>
                <a:spcBef>
                  <a:spcPts val="0"/>
                </a:spcBef>
                <a:spcAft>
                  <a:spcPts val="0"/>
                </a:spcAft>
                <a:buClrTx/>
                <a:buSzTx/>
                <a:buFontTx/>
                <a:buNone/>
                <a:tabLst/>
                <a:defRPr sz="4000" b="0">
                  <a:solidFill>
                    <a:srgbClr val="FFFF00"/>
                  </a:solidFill>
                  <a:latin typeface="Calibri"/>
                  <a:ea typeface="Calibri"/>
                  <a:cs typeface="Calibri"/>
                  <a:sym typeface="Calibri"/>
                </a:defRPr>
              </a:pPr>
              <a:r>
                <a:rPr kumimoji="0" sz="4000" b="1" u="none" strike="noStrike" kern="0" cap="none" spc="0" normalizeH="0" baseline="0" noProof="0" dirty="0" err="1">
                  <a:ln>
                    <a:noFill/>
                  </a:ln>
                  <a:solidFill>
                    <a:srgbClr val="FFFF00"/>
                  </a:solidFill>
                  <a:effectLst/>
                  <a:uLnTx/>
                  <a:uFillTx/>
                  <a:ea typeface="Arial"/>
                  <a:cs typeface="Arial" panose="020B0604020202020204" pitchFamily="34" charset="0"/>
                  <a:sym typeface="Arial"/>
                </a:rPr>
                <a:t>ربيع</a:t>
              </a:r>
              <a:r>
                <a:rPr kumimoji="0" lang="ar-JO" sz="4000" b="1" u="none" strike="noStrike" kern="0" cap="none" spc="0" normalizeH="0" baseline="0" noProof="0" dirty="0">
                  <a:ln>
                    <a:noFill/>
                  </a:ln>
                  <a:solidFill>
                    <a:srgbClr val="FFFF00"/>
                  </a:solidFill>
                  <a:effectLst/>
                  <a:uLnTx/>
                  <a:uFillTx/>
                  <a:ea typeface="Arial"/>
                  <a:cs typeface="Arial" panose="020B0604020202020204" pitchFamily="34" charset="0"/>
                  <a:sym typeface="Arial"/>
                </a:rPr>
                <a:t> 62</a:t>
              </a:r>
              <a:r>
                <a:rPr kumimoji="0" sz="4000" b="0" i="0" u="none" strike="noStrike" kern="0" cap="none" spc="0" normalizeH="0" baseline="0" noProof="0" dirty="0">
                  <a:ln>
                    <a:noFill/>
                  </a:ln>
                  <a:solidFill>
                    <a:srgbClr val="FFFF00"/>
                  </a:solidFill>
                  <a:effectLst/>
                  <a:uLnTx/>
                  <a:uFillTx/>
                  <a:cs typeface="Arial" panose="020B0604020202020204" pitchFamily="34" charset="0"/>
                  <a:sym typeface="Calibri"/>
                </a:rPr>
                <a:t>– </a:t>
              </a:r>
              <a:r>
                <a:rPr kumimoji="0" lang="ar-JO" sz="4000" b="0" i="0" u="none" strike="noStrike" kern="0" cap="none" spc="0" normalizeH="0" baseline="0" noProof="0" dirty="0">
                  <a:ln>
                    <a:noFill/>
                  </a:ln>
                  <a:solidFill>
                    <a:srgbClr val="FFFF00"/>
                  </a:solidFill>
                  <a:effectLst/>
                  <a:uLnTx/>
                  <a:uFillTx/>
                  <a:cs typeface="Arial" panose="020B0604020202020204" pitchFamily="34" charset="0"/>
                  <a:sym typeface="Calibri"/>
                </a:rPr>
                <a:t> </a:t>
              </a:r>
              <a:r>
                <a:rPr kumimoji="0" sz="4000" b="1" u="none" strike="noStrike" kern="0" cap="none" spc="0" normalizeH="0" baseline="0" noProof="0" dirty="0" err="1">
                  <a:ln>
                    <a:noFill/>
                  </a:ln>
                  <a:solidFill>
                    <a:srgbClr val="FFFF00"/>
                  </a:solidFill>
                  <a:effectLst/>
                  <a:uLnTx/>
                  <a:uFillTx/>
                  <a:ea typeface="Arial"/>
                  <a:cs typeface="Arial" panose="020B0604020202020204" pitchFamily="34" charset="0"/>
                  <a:sym typeface="Arial"/>
                </a:rPr>
                <a:t>خريف</a:t>
              </a:r>
              <a:r>
                <a:rPr kumimoji="0" sz="4000" b="1" u="none" strike="noStrike" kern="0" cap="none" spc="0" normalizeH="0" baseline="0" noProof="0" dirty="0">
                  <a:ln>
                    <a:noFill/>
                  </a:ln>
                  <a:solidFill>
                    <a:srgbClr val="FFFF00"/>
                  </a:solidFill>
                  <a:effectLst/>
                  <a:uLnTx/>
                  <a:uFillTx/>
                  <a:ea typeface="Arial"/>
                  <a:cs typeface="Arial" panose="020B0604020202020204" pitchFamily="34" charset="0"/>
                  <a:sym typeface="Arial"/>
                </a:rPr>
                <a:t> </a:t>
              </a:r>
              <a:r>
                <a:rPr kumimoji="0" lang="ar-JO" sz="4000" b="0" i="0" u="none" strike="noStrike" kern="0" cap="none" spc="0" normalizeH="0" baseline="0" noProof="0" dirty="0">
                  <a:ln>
                    <a:noFill/>
                  </a:ln>
                  <a:solidFill>
                    <a:srgbClr val="FFFF00"/>
                  </a:solidFill>
                  <a:effectLst/>
                  <a:uLnTx/>
                  <a:uFillTx/>
                  <a:cs typeface="Arial" panose="020B0604020202020204" pitchFamily="34" charset="0"/>
                  <a:sym typeface="Calibri"/>
                </a:rPr>
                <a:t>67</a:t>
              </a:r>
              <a:endParaRPr kumimoji="0" sz="4000" b="0" i="0" u="none" strike="noStrike" kern="0" cap="none" spc="0" normalizeH="0" baseline="0" noProof="0" dirty="0">
                <a:ln>
                  <a:noFill/>
                </a:ln>
                <a:solidFill>
                  <a:srgbClr val="FFFF00"/>
                </a:solidFill>
                <a:effectLst/>
                <a:uLnTx/>
                <a:uFillTx/>
                <a:cs typeface="Arial" panose="020B0604020202020204" pitchFamily="34" charset="0"/>
                <a:sym typeface="Calibri"/>
              </a:endParaRPr>
            </a:p>
          </p:txBody>
        </p:sp>
      </p:grpSp>
      <p:sp>
        <p:nvSpPr>
          <p:cNvPr id="1451" name="Donut 4"/>
          <p:cNvSpPr/>
          <p:nvPr/>
        </p:nvSpPr>
        <p:spPr>
          <a:xfrm>
            <a:off x="6084168" y="785447"/>
            <a:ext cx="2842659" cy="314761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36" y="10800"/>
                </a:moveTo>
                <a:cubicBezTo>
                  <a:pt x="1036" y="16248"/>
                  <a:pt x="5407" y="20665"/>
                  <a:pt x="10800" y="20665"/>
                </a:cubicBezTo>
                <a:cubicBezTo>
                  <a:pt x="16193" y="20665"/>
                  <a:pt x="20564" y="16248"/>
                  <a:pt x="20564" y="10800"/>
                </a:cubicBezTo>
                <a:cubicBezTo>
                  <a:pt x="20564" y="5352"/>
                  <a:pt x="16193" y="935"/>
                  <a:pt x="10800" y="935"/>
                </a:cubicBezTo>
                <a:cubicBezTo>
                  <a:pt x="5407" y="935"/>
                  <a:pt x="1036" y="5352"/>
                  <a:pt x="1036" y="10800"/>
                </a:cubicBezTo>
                <a:close/>
              </a:path>
            </a:pathLst>
          </a:custGeom>
          <a:solidFill>
            <a:srgbClr val="5B9BD5"/>
          </a:solidFill>
          <a:ln w="12700">
            <a:solidFill>
              <a:srgbClr val="42719B"/>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sz="1800" b="0">
                <a:solidFill>
                  <a:srgbClr val="8F8F8F">
                    <a:lumOff val="44000"/>
                  </a:srgbClr>
                </a:solidFill>
                <a:latin typeface="Calibri"/>
                <a:ea typeface="Calibri"/>
                <a:cs typeface="Calibri"/>
                <a:sym typeface="Calibri"/>
              </a:defRPr>
            </a:pPr>
            <a:endParaRPr kumimoji="0" sz="1800" b="0" i="0" u="none" strike="noStrike" kern="0" cap="none" spc="0" normalizeH="0" baseline="0" noProof="0">
              <a:ln>
                <a:noFill/>
              </a:ln>
              <a:solidFill>
                <a:srgbClr val="8F8F8F">
                  <a:lumOff val="44000"/>
                </a:srgbClr>
              </a:solidFill>
              <a:effectLst/>
              <a:uLnTx/>
              <a:uFillTx/>
              <a:cs typeface="Arial" panose="020B0604020202020204" pitchFamily="34" charset="0"/>
              <a:sym typeface="Calibri"/>
            </a:endParaRPr>
          </a:p>
        </p:txBody>
      </p:sp>
      <p:sp>
        <p:nvSpPr>
          <p:cNvPr id="1452" name="Right Arrow 3"/>
          <p:cNvSpPr/>
          <p:nvPr/>
        </p:nvSpPr>
        <p:spPr>
          <a:xfrm rot="950711">
            <a:off x="4196062" y="2318377"/>
            <a:ext cx="1652433" cy="365463"/>
          </a:xfrm>
          <a:prstGeom prst="rightArrow">
            <a:avLst>
              <a:gd name="adj1" fmla="val 50000"/>
              <a:gd name="adj2" fmla="val 50000"/>
            </a:avLst>
          </a:prstGeom>
          <a:solidFill>
            <a:srgbClr val="5B9BD5"/>
          </a:solidFill>
          <a:ln w="12700">
            <a:solidFill>
              <a:srgbClr val="42719B"/>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sz="2400" b="0">
                <a:solidFill>
                  <a:srgbClr val="8F8F8F">
                    <a:lumOff val="44000"/>
                  </a:srgbClr>
                </a:solidFill>
                <a:latin typeface="Calibri"/>
                <a:ea typeface="Calibri"/>
                <a:cs typeface="Calibri"/>
                <a:sym typeface="Calibri"/>
              </a:defRPr>
            </a:pPr>
            <a:endParaRPr kumimoji="0" sz="2400" b="0" i="0" u="none" strike="noStrike" kern="0" cap="none" spc="0" normalizeH="0" baseline="0" noProof="0">
              <a:ln>
                <a:noFill/>
              </a:ln>
              <a:solidFill>
                <a:srgbClr val="8F8F8F">
                  <a:lumOff val="44000"/>
                </a:srgbClr>
              </a:solidFill>
              <a:effectLst/>
              <a:uLnTx/>
              <a:uFillTx/>
              <a:cs typeface="Arial" panose="020B0604020202020204" pitchFamily="34" charset="0"/>
              <a:sym typeface="Calibri"/>
            </a:endParaRPr>
          </a:p>
        </p:txBody>
      </p:sp>
      <p:sp>
        <p:nvSpPr>
          <p:cNvPr id="1453" name="Right Arrow 6"/>
          <p:cNvSpPr/>
          <p:nvPr/>
        </p:nvSpPr>
        <p:spPr>
          <a:xfrm rot="10800000">
            <a:off x="1907703" y="2998560"/>
            <a:ext cx="3757738" cy="365463"/>
          </a:xfrm>
          <a:prstGeom prst="rightArrow">
            <a:avLst>
              <a:gd name="adj1" fmla="val 50000"/>
              <a:gd name="adj2" fmla="val 50000"/>
            </a:avLst>
          </a:prstGeom>
          <a:solidFill>
            <a:srgbClr val="5B9BD5"/>
          </a:solidFill>
          <a:ln w="12700">
            <a:solidFill>
              <a:srgbClr val="42719B"/>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sz="2400" b="0">
                <a:solidFill>
                  <a:srgbClr val="8F8F8F">
                    <a:lumOff val="44000"/>
                  </a:srgbClr>
                </a:solidFill>
                <a:latin typeface="Calibri"/>
                <a:ea typeface="Calibri"/>
                <a:cs typeface="Calibri"/>
                <a:sym typeface="Calibri"/>
              </a:defRPr>
            </a:pPr>
            <a:endParaRPr kumimoji="0" sz="2400" b="0" i="0" u="none" strike="noStrike" kern="0" cap="none" spc="0" normalizeH="0" baseline="0" noProof="0">
              <a:ln>
                <a:noFill/>
              </a:ln>
              <a:solidFill>
                <a:srgbClr val="8F8F8F">
                  <a:lumOff val="44000"/>
                </a:srgbClr>
              </a:solidFill>
              <a:effectLst/>
              <a:uLnTx/>
              <a:uFillTx/>
              <a:cs typeface="Arial" panose="020B0604020202020204" pitchFamily="34" charset="0"/>
              <a:sym typeface="Calibri"/>
            </a:endParaRPr>
          </a:p>
        </p:txBody>
      </p:sp>
      <p:sp>
        <p:nvSpPr>
          <p:cNvPr id="1454" name="Right Arrow 7"/>
          <p:cNvSpPr/>
          <p:nvPr/>
        </p:nvSpPr>
        <p:spPr>
          <a:xfrm>
            <a:off x="2070651" y="3422631"/>
            <a:ext cx="4229541" cy="365463"/>
          </a:xfrm>
          <a:prstGeom prst="rightArrow">
            <a:avLst>
              <a:gd name="adj1" fmla="val 50000"/>
              <a:gd name="adj2" fmla="val 50000"/>
            </a:avLst>
          </a:prstGeom>
          <a:solidFill>
            <a:srgbClr val="5B9BD5"/>
          </a:solidFill>
          <a:ln w="12700">
            <a:solidFill>
              <a:srgbClr val="42719B"/>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sz="2400" b="0">
                <a:solidFill>
                  <a:srgbClr val="8F8F8F">
                    <a:lumOff val="44000"/>
                  </a:srgbClr>
                </a:solidFill>
                <a:latin typeface="Calibri"/>
                <a:ea typeface="Calibri"/>
                <a:cs typeface="Calibri"/>
                <a:sym typeface="Calibri"/>
              </a:defRPr>
            </a:pPr>
            <a:endParaRPr kumimoji="0" sz="2400" b="0" i="0" u="none" strike="noStrike" kern="0" cap="none" spc="0" normalizeH="0" baseline="0" noProof="0">
              <a:ln>
                <a:noFill/>
              </a:ln>
              <a:solidFill>
                <a:srgbClr val="8F8F8F">
                  <a:lumOff val="44000"/>
                </a:srgbClr>
              </a:solidFill>
              <a:effectLst/>
              <a:uLnTx/>
              <a:uFillTx/>
              <a:cs typeface="Arial" panose="020B0604020202020204" pitchFamily="34" charset="0"/>
              <a:sym typeface="Calibri"/>
            </a:endParaRPr>
          </a:p>
        </p:txBody>
      </p:sp>
      <p:sp>
        <p:nvSpPr>
          <p:cNvPr id="1455" name="Right Arrow 8"/>
          <p:cNvSpPr/>
          <p:nvPr/>
        </p:nvSpPr>
        <p:spPr>
          <a:xfrm rot="11031540">
            <a:off x="4315333" y="1735281"/>
            <a:ext cx="1652433" cy="365463"/>
          </a:xfrm>
          <a:prstGeom prst="rightArrow">
            <a:avLst>
              <a:gd name="adj1" fmla="val 50000"/>
              <a:gd name="adj2" fmla="val 50000"/>
            </a:avLst>
          </a:prstGeom>
          <a:solidFill>
            <a:srgbClr val="5B9BD5"/>
          </a:solidFill>
          <a:ln w="12700">
            <a:solidFill>
              <a:srgbClr val="42719B"/>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sz="2400" b="0">
                <a:solidFill>
                  <a:srgbClr val="8F8F8F">
                    <a:lumOff val="44000"/>
                  </a:srgbClr>
                </a:solidFill>
                <a:latin typeface="Calibri"/>
                <a:ea typeface="Calibri"/>
                <a:cs typeface="Calibri"/>
                <a:sym typeface="Calibri"/>
              </a:defRPr>
            </a:pPr>
            <a:endParaRPr kumimoji="0" sz="2400" b="0" i="0" u="none" strike="noStrike" kern="0" cap="none" spc="0" normalizeH="0" baseline="0" noProof="0">
              <a:ln>
                <a:noFill/>
              </a:ln>
              <a:solidFill>
                <a:srgbClr val="8F8F8F">
                  <a:lumOff val="44000"/>
                </a:srgbClr>
              </a:solidFill>
              <a:effectLst/>
              <a:uLnTx/>
              <a:uFillTx/>
              <a:cs typeface="Arial" panose="020B0604020202020204" pitchFamily="34" charset="0"/>
              <a:sym typeface="Calibri"/>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452"/>
                                        </p:tgtEl>
                                        <p:attrNameLst>
                                          <p:attrName>style.visibility</p:attrName>
                                        </p:attrNameLst>
                                      </p:cBhvr>
                                      <p:to>
                                        <p:strVal val="visible"/>
                                      </p:to>
                                    </p:set>
                                    <p:animEffect transition="in" filter="wipe(left)">
                                      <p:cBhvr>
                                        <p:cTn id="7" dur="500"/>
                                        <p:tgtEl>
                                          <p:spTgt spid="1452"/>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1451"/>
                                        </p:tgtEl>
                                        <p:attrNameLst>
                                          <p:attrName>style.visibility</p:attrName>
                                        </p:attrNameLst>
                                      </p:cBhvr>
                                      <p:to>
                                        <p:strVal val="visible"/>
                                      </p:to>
                                    </p:set>
                                    <p:animEffect transition="in" filter="wipe(left)">
                                      <p:cBhvr>
                                        <p:cTn id="11" dur="500"/>
                                        <p:tgtEl>
                                          <p:spTgt spid="145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iterate>
                                    <p:tmAbs val="0"/>
                                  </p:iterate>
                                  <p:childTnLst>
                                    <p:set>
                                      <p:cBhvr>
                                        <p:cTn id="15" fill="hold"/>
                                        <p:tgtEl>
                                          <p:spTgt spid="1453"/>
                                        </p:tgtEl>
                                        <p:attrNameLst>
                                          <p:attrName>style.visibility</p:attrName>
                                        </p:attrNameLst>
                                      </p:cBhvr>
                                      <p:to>
                                        <p:strVal val="visible"/>
                                      </p:to>
                                    </p:set>
                                    <p:animEffect transition="in" filter="wipe(right)">
                                      <p:cBhvr>
                                        <p:cTn id="16" dur="500"/>
                                        <p:tgtEl>
                                          <p:spTgt spid="1453"/>
                                        </p:tgtEl>
                                      </p:cBhvr>
                                    </p:animEffect>
                                  </p:childTnLst>
                                </p:cTn>
                              </p:par>
                            </p:childTnLst>
                          </p:cTn>
                        </p:par>
                        <p:par>
                          <p:cTn id="17" fill="hold">
                            <p:stCondLst>
                              <p:cond delay="500"/>
                            </p:stCondLst>
                            <p:childTnLst>
                              <p:par>
                                <p:cTn id="18" presetID="22" presetClass="entr" presetSubtype="8" fill="hold" grpId="0" nodeType="afterEffect">
                                  <p:stCondLst>
                                    <p:cond delay="0"/>
                                  </p:stCondLst>
                                  <p:iterate>
                                    <p:tmAbs val="0"/>
                                  </p:iterate>
                                  <p:childTnLst>
                                    <p:set>
                                      <p:cBhvr>
                                        <p:cTn id="19" fill="hold"/>
                                        <p:tgtEl>
                                          <p:spTgt spid="1447"/>
                                        </p:tgtEl>
                                        <p:attrNameLst>
                                          <p:attrName>style.visibility</p:attrName>
                                        </p:attrNameLst>
                                      </p:cBhvr>
                                      <p:to>
                                        <p:strVal val="visible"/>
                                      </p:to>
                                    </p:set>
                                    <p:animEffect transition="in" filter="wipe(left)">
                                      <p:cBhvr>
                                        <p:cTn id="20" dur="500"/>
                                        <p:tgtEl>
                                          <p:spTgt spid="144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iterate>
                                    <p:tmAbs val="0"/>
                                  </p:iterate>
                                  <p:childTnLst>
                                    <p:set>
                                      <p:cBhvr>
                                        <p:cTn id="24" fill="hold"/>
                                        <p:tgtEl>
                                          <p:spTgt spid="1454"/>
                                        </p:tgtEl>
                                        <p:attrNameLst>
                                          <p:attrName>style.visibility</p:attrName>
                                        </p:attrNameLst>
                                      </p:cBhvr>
                                      <p:to>
                                        <p:strVal val="visible"/>
                                      </p:to>
                                    </p:set>
                                    <p:animEffect transition="in" filter="wipe(left)">
                                      <p:cBhvr>
                                        <p:cTn id="25" dur="500"/>
                                        <p:tgtEl>
                                          <p:spTgt spid="145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iterate>
                                    <p:tmAbs val="0"/>
                                  </p:iterate>
                                  <p:childTnLst>
                                    <p:set>
                                      <p:cBhvr>
                                        <p:cTn id="29" fill="hold"/>
                                        <p:tgtEl>
                                          <p:spTgt spid="1455"/>
                                        </p:tgtEl>
                                        <p:attrNameLst>
                                          <p:attrName>style.visibility</p:attrName>
                                        </p:attrNameLst>
                                      </p:cBhvr>
                                      <p:to>
                                        <p:strVal val="visible"/>
                                      </p:to>
                                    </p:set>
                                    <p:animEffect transition="in" filter="wipe(right)">
                                      <p:cBhvr>
                                        <p:cTn id="30" dur="500"/>
                                        <p:tgtEl>
                                          <p:spTgt spid="1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7" grpId="0" animBg="1" advAuto="0"/>
      <p:bldP spid="1451" grpId="0" animBg="1" advAuto="0"/>
      <p:bldP spid="1452" grpId="0" animBg="1" advAuto="0"/>
      <p:bldP spid="1453" grpId="0" animBg="1" advAuto="0"/>
      <p:bldP spid="1454" grpId="0" animBg="1" advAuto="0"/>
      <p:bldP spid="1455" grpId="0"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9" name="Picture 2" descr="Picture 2"/>
          <p:cNvPicPr>
            <a:picLocks noChangeAspect="1"/>
          </p:cNvPicPr>
          <p:nvPr/>
        </p:nvPicPr>
        <p:blipFill>
          <a:blip r:embed="rId3"/>
          <a:srcRect l="11944" t="35250" r="33254" b="8408"/>
          <a:stretch>
            <a:fillRect/>
          </a:stretch>
        </p:blipFill>
        <p:spPr>
          <a:xfrm>
            <a:off x="-1" y="23809"/>
            <a:ext cx="9144002" cy="6834190"/>
          </a:xfrm>
          <a:prstGeom prst="rect">
            <a:avLst/>
          </a:prstGeom>
          <a:ln w="12700">
            <a:miter lim="400000"/>
          </a:ln>
        </p:spPr>
      </p:pic>
      <p:sp>
        <p:nvSpPr>
          <p:cNvPr id="1460" name="Rectangle 2"/>
          <p:cNvSpPr/>
          <p:nvPr/>
        </p:nvSpPr>
        <p:spPr>
          <a:xfrm>
            <a:off x="0" y="23808"/>
            <a:ext cx="9144000" cy="669077"/>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ctr" defTabSz="457200">
              <a:defRPr sz="3200" b="0">
                <a:solidFill>
                  <a:schemeClr val="accent3">
                    <a:lumOff val="44000"/>
                  </a:schemeClr>
                </a:solidFill>
                <a:latin typeface="Arial Black"/>
                <a:ea typeface="Arial Black"/>
                <a:cs typeface="Arial Black"/>
                <a:sym typeface="Arial Black"/>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3200" b="0" i="0" u="none" strike="noStrike" kern="0" cap="none" spc="0" normalizeH="0" baseline="0" noProof="0">
                <a:ln>
                  <a:noFill/>
                </a:ln>
                <a:solidFill>
                  <a:srgbClr val="8F8F8F">
                    <a:lumOff val="44000"/>
                  </a:srgbClr>
                </a:solidFill>
                <a:effectLst/>
                <a:uLnTx/>
                <a:uFillTx/>
                <a:latin typeface="Arial Black"/>
                <a:cs typeface="Arial Black"/>
                <a:sym typeface="Arial Black"/>
              </a:rPr>
              <a:t>رسالة بولس في أعمال ٢٨: ٣٠ - ٣١</a:t>
            </a:r>
          </a:p>
        </p:txBody>
      </p:sp>
      <p:sp>
        <p:nvSpPr>
          <p:cNvPr id="1461" name="Rectangle 15"/>
          <p:cNvSpPr txBox="1"/>
          <p:nvPr/>
        </p:nvSpPr>
        <p:spPr>
          <a:xfrm>
            <a:off x="46037" y="6575145"/>
            <a:ext cx="6089650"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defTabSz="457200">
              <a:defRPr sz="1100" b="0">
                <a:latin typeface="Arial Narrow"/>
                <a:ea typeface="Arial Narrow"/>
                <a:cs typeface="Arial Narrow"/>
                <a:sym typeface="Arial Narrow"/>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1100" b="0" i="0" u="none" strike="noStrike" kern="0" cap="none" spc="0" normalizeH="0" baseline="0" noProof="0">
                <a:ln>
                  <a:noFill/>
                </a:ln>
                <a:solidFill>
                  <a:srgbClr val="000000"/>
                </a:solidFill>
                <a:effectLst/>
                <a:uLnTx/>
                <a:uFillTx/>
                <a:latin typeface="Arial Narrow"/>
                <a:cs typeface="Arial Narrow"/>
                <a:sym typeface="Arial Narrow"/>
              </a:rPr>
              <a:t>©  https://www.deviantart.com/sharklord1/art/Alt-Roman-Empire-Provinces-701148110</a:t>
            </a:r>
          </a:p>
        </p:txBody>
      </p:sp>
      <p:sp>
        <p:nvSpPr>
          <p:cNvPr id="1462" name="Rectangle 17"/>
          <p:cNvSpPr txBox="1">
            <a:spLocks noGrp="1"/>
          </p:cNvSpPr>
          <p:nvPr>
            <p:ph type="title" idx="4294967295"/>
          </p:nvPr>
        </p:nvSpPr>
        <p:spPr>
          <a:xfrm>
            <a:off x="7639050" y="609600"/>
            <a:ext cx="1257300" cy="400050"/>
          </a:xfrm>
          <a:prstGeom prst="rect">
            <a:avLst/>
          </a:prstGeom>
        </p:spPr>
        <p:txBody>
          <a:bodyPr/>
          <a:lstStyle>
            <a:lvl1pPr>
              <a:defRPr sz="100" b="0">
                <a:solidFill>
                  <a:srgbClr val="000066"/>
                </a:solidFill>
                <a:latin typeface="Arial Narrow"/>
                <a:ea typeface="Arial Narrow"/>
                <a:cs typeface="Arial Narrow"/>
                <a:sym typeface="Arial Narrow"/>
              </a:defRPr>
            </a:lvl1pPr>
          </a:lstStyle>
          <a:p>
            <a:pPr rtl="0">
              <a:defRPr/>
            </a:pPr>
            <a:r>
              <a:t>Bible Lands Blank Map</a:t>
            </a:r>
          </a:p>
        </p:txBody>
      </p:sp>
      <p:sp>
        <p:nvSpPr>
          <p:cNvPr id="1469" name="Text Box 2"/>
          <p:cNvSpPr txBox="1"/>
          <p:nvPr/>
        </p:nvSpPr>
        <p:spPr>
          <a:xfrm>
            <a:off x="8431977" y="89445"/>
            <a:ext cx="617598" cy="437069"/>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defTabSz="457200">
              <a:defRPr sz="2400">
                <a:solidFill>
                  <a:schemeClr val="accent3">
                    <a:lumOff val="44000"/>
                  </a:schemeClr>
                </a:solidFill>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2400" b="1" i="0" u="none" strike="noStrike" kern="0" cap="none" spc="0" normalizeH="0" baseline="0" noProof="0">
                <a:ln>
                  <a:noFill/>
                </a:ln>
                <a:solidFill>
                  <a:srgbClr val="8F8F8F">
                    <a:lumOff val="44000"/>
                  </a:srgbClr>
                </a:solidFill>
                <a:effectLst/>
                <a:uLnTx/>
                <a:uFillTx/>
                <a:latin typeface="Arial"/>
                <a:cs typeface="Arial"/>
                <a:sym typeface="Arial"/>
              </a:rPr>
              <a:t>١٤٢</a:t>
            </a:r>
          </a:p>
        </p:txBody>
      </p:sp>
      <p:sp>
        <p:nvSpPr>
          <p:cNvPr id="2" name="Text Box 7">
            <a:extLst>
              <a:ext uri="{FF2B5EF4-FFF2-40B4-BE49-F238E27FC236}">
                <a16:creationId xmlns:a16="http://schemas.microsoft.com/office/drawing/2014/main" id="{A2676B95-DA61-C6FE-E438-C93554521353}"/>
              </a:ext>
            </a:extLst>
          </p:cNvPr>
          <p:cNvSpPr txBox="1">
            <a:spLocks noChangeArrowheads="1"/>
          </p:cNvSpPr>
          <p:nvPr/>
        </p:nvSpPr>
        <p:spPr bwMode="auto">
          <a:xfrm>
            <a:off x="0" y="2057825"/>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sym typeface="Arial"/>
              </a:rPr>
              <a:t>إسبانيا</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sym typeface="Arial"/>
            </a:endParaRPr>
          </a:p>
        </p:txBody>
      </p:sp>
      <p:sp>
        <p:nvSpPr>
          <p:cNvPr id="3" name="Text Box 7">
            <a:extLst>
              <a:ext uri="{FF2B5EF4-FFF2-40B4-BE49-F238E27FC236}">
                <a16:creationId xmlns:a16="http://schemas.microsoft.com/office/drawing/2014/main" id="{DDA3DE78-2D46-F616-B42D-9AFF01F069FB}"/>
              </a:ext>
            </a:extLst>
          </p:cNvPr>
          <p:cNvSpPr txBox="1">
            <a:spLocks noChangeArrowheads="1"/>
          </p:cNvSpPr>
          <p:nvPr/>
        </p:nvSpPr>
        <p:spPr bwMode="auto">
          <a:xfrm>
            <a:off x="2791326" y="1473157"/>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sym typeface="Arial"/>
              </a:rPr>
              <a:t>روما</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sym typeface="Arial"/>
            </a:endParaRPr>
          </a:p>
        </p:txBody>
      </p:sp>
      <p:sp>
        <p:nvSpPr>
          <p:cNvPr id="4" name="Text Box 7">
            <a:extLst>
              <a:ext uri="{FF2B5EF4-FFF2-40B4-BE49-F238E27FC236}">
                <a16:creationId xmlns:a16="http://schemas.microsoft.com/office/drawing/2014/main" id="{7A6C7F0D-0789-F962-2A6B-1B630EAC27CA}"/>
              </a:ext>
            </a:extLst>
          </p:cNvPr>
          <p:cNvSpPr txBox="1">
            <a:spLocks noChangeArrowheads="1"/>
          </p:cNvSpPr>
          <p:nvPr/>
        </p:nvSpPr>
        <p:spPr bwMode="auto">
          <a:xfrm>
            <a:off x="5598695" y="1376904"/>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sym typeface="Arial"/>
              </a:rPr>
              <a:t>مكدونية</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sym typeface="Arial"/>
            </a:endParaRPr>
          </a:p>
        </p:txBody>
      </p:sp>
      <p:sp>
        <p:nvSpPr>
          <p:cNvPr id="5" name="Text Box 7">
            <a:extLst>
              <a:ext uri="{FF2B5EF4-FFF2-40B4-BE49-F238E27FC236}">
                <a16:creationId xmlns:a16="http://schemas.microsoft.com/office/drawing/2014/main" id="{32CE86D9-3D4C-693F-7FA4-B9304D333F7F}"/>
              </a:ext>
            </a:extLst>
          </p:cNvPr>
          <p:cNvSpPr txBox="1">
            <a:spLocks noChangeArrowheads="1"/>
          </p:cNvSpPr>
          <p:nvPr/>
        </p:nvSpPr>
        <p:spPr bwMode="auto">
          <a:xfrm>
            <a:off x="6345655" y="4009522"/>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sym typeface="Arial"/>
              </a:rPr>
              <a:t>كريت</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sym typeface="Arial"/>
            </a:endParaRPr>
          </a:p>
        </p:txBody>
      </p:sp>
      <p:sp>
        <p:nvSpPr>
          <p:cNvPr id="6" name="Text Box 7">
            <a:extLst>
              <a:ext uri="{FF2B5EF4-FFF2-40B4-BE49-F238E27FC236}">
                <a16:creationId xmlns:a16="http://schemas.microsoft.com/office/drawing/2014/main" id="{8C1FE141-05F4-4DD5-11E6-495D0F971FB1}"/>
              </a:ext>
            </a:extLst>
          </p:cNvPr>
          <p:cNvSpPr txBox="1">
            <a:spLocks noChangeArrowheads="1"/>
          </p:cNvSpPr>
          <p:nvPr/>
        </p:nvSpPr>
        <p:spPr bwMode="auto">
          <a:xfrm>
            <a:off x="6522823" y="2533111"/>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sym typeface="Arial"/>
              </a:rPr>
              <a:t>أفسس</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sym typeface="Arial"/>
            </a:endParaRPr>
          </a:p>
        </p:txBody>
      </p:sp>
      <p:sp>
        <p:nvSpPr>
          <p:cNvPr id="7" name="Text Box 7">
            <a:extLst>
              <a:ext uri="{FF2B5EF4-FFF2-40B4-BE49-F238E27FC236}">
                <a16:creationId xmlns:a16="http://schemas.microsoft.com/office/drawing/2014/main" id="{E8397DE4-BACC-7224-F581-8A6225ED7978}"/>
              </a:ext>
            </a:extLst>
          </p:cNvPr>
          <p:cNvSpPr txBox="1"/>
          <p:nvPr/>
        </p:nvSpPr>
        <p:spPr>
          <a:xfrm>
            <a:off x="2593057" y="1971675"/>
            <a:ext cx="1894505" cy="461558"/>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algn="ctr" rtl="1">
              <a:defRPr sz="2400" b="0">
                <a:solidFill>
                  <a:schemeClr val="accent3">
                    <a:lumOff val="44000"/>
                  </a:schemeClr>
                </a:solidFill>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ＭＳ Ｐゴシック"/>
              </a:rPr>
              <a:t>افسس</a:t>
            </a:r>
          </a:p>
        </p:txBody>
      </p:sp>
      <p:sp>
        <p:nvSpPr>
          <p:cNvPr id="8" name="Text Box 7">
            <a:extLst>
              <a:ext uri="{FF2B5EF4-FFF2-40B4-BE49-F238E27FC236}">
                <a16:creationId xmlns:a16="http://schemas.microsoft.com/office/drawing/2014/main" id="{798FADC5-652A-1B4A-3558-0E09FCA6CE53}"/>
              </a:ext>
            </a:extLst>
          </p:cNvPr>
          <p:cNvSpPr txBox="1"/>
          <p:nvPr/>
        </p:nvSpPr>
        <p:spPr>
          <a:xfrm>
            <a:off x="2593057" y="2452939"/>
            <a:ext cx="1894505" cy="461558"/>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algn="ctr" rtl="1">
              <a:defRPr sz="2400" b="0">
                <a:solidFill>
                  <a:schemeClr val="accent3">
                    <a:lumOff val="44000"/>
                  </a:schemeClr>
                </a:solidFill>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ＭＳ Ｐゴシック"/>
              </a:rPr>
              <a:t>كولوسي</a:t>
            </a:r>
          </a:p>
        </p:txBody>
      </p:sp>
      <p:sp>
        <p:nvSpPr>
          <p:cNvPr id="9" name="Text Box 7">
            <a:extLst>
              <a:ext uri="{FF2B5EF4-FFF2-40B4-BE49-F238E27FC236}">
                <a16:creationId xmlns:a16="http://schemas.microsoft.com/office/drawing/2014/main" id="{BDAECDA0-A4A9-B52F-B194-46E74A8BC1A4}"/>
              </a:ext>
            </a:extLst>
          </p:cNvPr>
          <p:cNvSpPr txBox="1"/>
          <p:nvPr/>
        </p:nvSpPr>
        <p:spPr>
          <a:xfrm>
            <a:off x="2593057" y="2934201"/>
            <a:ext cx="1894505" cy="461558"/>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algn="ctr" rtl="1">
              <a:defRPr sz="2400" b="0">
                <a:solidFill>
                  <a:schemeClr val="accent3">
                    <a:lumOff val="44000"/>
                  </a:schemeClr>
                </a:solidFill>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2400" b="1" i="0"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ＭＳ Ｐゴシック"/>
              </a:rPr>
              <a:t>فليمون</a:t>
            </a:r>
            <a:endPar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ＭＳ Ｐゴシック"/>
            </a:endParaRPr>
          </a:p>
        </p:txBody>
      </p:sp>
      <p:sp>
        <p:nvSpPr>
          <p:cNvPr id="10" name="Text Box 7">
            <a:extLst>
              <a:ext uri="{FF2B5EF4-FFF2-40B4-BE49-F238E27FC236}">
                <a16:creationId xmlns:a16="http://schemas.microsoft.com/office/drawing/2014/main" id="{ECE4942A-9964-1C6F-6E52-312FAC5DBFC7}"/>
              </a:ext>
            </a:extLst>
          </p:cNvPr>
          <p:cNvSpPr txBox="1"/>
          <p:nvPr/>
        </p:nvSpPr>
        <p:spPr>
          <a:xfrm>
            <a:off x="2602682" y="3415465"/>
            <a:ext cx="1894504" cy="461558"/>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algn="ctr" rtl="1">
              <a:defRPr sz="2400" b="0">
                <a:solidFill>
                  <a:schemeClr val="accent3">
                    <a:lumOff val="44000"/>
                  </a:schemeClr>
                </a:solidFill>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2400" b="1" i="0"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ＭＳ Ｐゴシック"/>
              </a:rPr>
              <a:t>فيلبي</a:t>
            </a:r>
            <a:endPar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ＭＳ Ｐゴシック"/>
            </a:endParaRP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P spid="8" grpId="0" animBg="1" advAuto="0"/>
      <p:bldP spid="9" grpId="0" animBg="1" advAuto="0"/>
      <p:bldP spid="10" grpId="0"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6" name="Rectangle 2"/>
          <p:cNvSpPr txBox="1">
            <a:spLocks noGrp="1"/>
          </p:cNvSpPr>
          <p:nvPr>
            <p:ph type="title" idx="4294967295"/>
          </p:nvPr>
        </p:nvSpPr>
        <p:spPr>
          <a:xfrm>
            <a:off x="838200" y="228600"/>
            <a:ext cx="7543800" cy="381000"/>
          </a:xfrm>
          <a:prstGeom prst="rect">
            <a:avLst/>
          </a:prstGeom>
        </p:spPr>
        <p:txBody>
          <a:bodyPr lIns="46037" tIns="46037" rIns="46037" bIns="46037"/>
          <a:lstStyle>
            <a:lvl1pPr>
              <a:defRPr sz="1200">
                <a:solidFill>
                  <a:srgbClr val="996600"/>
                </a:solidFill>
                <a:latin typeface="Arial"/>
                <a:ea typeface="Arial"/>
                <a:cs typeface="Arial"/>
                <a:sym typeface="Arial"/>
              </a:defRPr>
            </a:lvl1pPr>
          </a:lstStyle>
          <a:p>
            <a:pPr rtl="0">
              <a:defRPr/>
            </a:pPr>
            <a:r>
              <a:rPr dirty="0">
                <a:latin typeface="Arial" panose="020B0604020202020204" pitchFamily="34" charset="0"/>
                <a:cs typeface="Arial" panose="020B0604020202020204" pitchFamily="34" charset="0"/>
              </a:rPr>
              <a:t>Date 1</a:t>
            </a:r>
          </a:p>
        </p:txBody>
      </p:sp>
      <p:sp>
        <p:nvSpPr>
          <p:cNvPr id="1477" name="Text Box 4"/>
          <p:cNvSpPr txBox="1"/>
          <p:nvPr/>
        </p:nvSpPr>
        <p:spPr>
          <a:xfrm>
            <a:off x="4052224" y="152399"/>
            <a:ext cx="1023676" cy="523220"/>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rtl="1">
              <a:defRPr sz="2800" b="0">
                <a:solidFill>
                  <a:schemeClr val="accent3">
                    <a:lumOff val="44000"/>
                  </a:schemeClr>
                </a:solidFill>
                <a:latin typeface="SimSun"/>
                <a:ea typeface="SimSun"/>
                <a:cs typeface="SimSun"/>
                <a:sym typeface="SimSun"/>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2800" b="0"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SimSun"/>
              </a:rPr>
              <a:t>البيانات </a:t>
            </a:r>
          </a:p>
        </p:txBody>
      </p:sp>
      <p:sp>
        <p:nvSpPr>
          <p:cNvPr id="1478" name="Text Box 7"/>
          <p:cNvSpPr txBox="1"/>
          <p:nvPr/>
        </p:nvSpPr>
        <p:spPr>
          <a:xfrm>
            <a:off x="45719" y="1417637"/>
            <a:ext cx="9052562" cy="1569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rtl="1">
              <a:defRPr sz="3200" b="0">
                <a:latin typeface="SimSun"/>
                <a:ea typeface="SimSun"/>
                <a:cs typeface="SimSun"/>
                <a:sym typeface="SimSun"/>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يعتبر</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التسلسل</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الزمني</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لسنوات</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الرسائل البولسية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غامضاً</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بالنظر</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إلى</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التناغم</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أو</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التنسيق</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بين</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الدليل</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الداخلي</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والخارجي</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للبيانات</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التي</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تعود</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للحوار</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p>
        </p:txBody>
      </p:sp>
      <p:sp>
        <p:nvSpPr>
          <p:cNvPr id="1479" name="Text Box 9"/>
          <p:cNvSpPr txBox="1"/>
          <p:nvPr/>
        </p:nvSpPr>
        <p:spPr>
          <a:xfrm>
            <a:off x="350520" y="3521074"/>
            <a:ext cx="7104717" cy="30469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9250" marR="0" lvl="0" indent="-349250" algn="just" defTabSz="914400" rtl="1" eaLnBrk="1" fontAlgn="auto" latinLnBrk="0" hangingPunct="0">
              <a:lnSpc>
                <a:spcPct val="100000"/>
              </a:lnSpc>
              <a:spcBef>
                <a:spcPts val="0"/>
              </a:spcBef>
              <a:spcAft>
                <a:spcPts val="0"/>
              </a:spcAft>
              <a:buClrTx/>
              <a:buSzPct val="100000"/>
              <a:buFontTx/>
              <a:buChar char="▪"/>
              <a:tabLst/>
              <a:defRPr sz="2400"/>
            </a:pP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السجن</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الروماني</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الأول</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شباط</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٦٠–</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آذار</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٦٢</a:t>
            </a:r>
          </a:p>
          <a:p>
            <a:pPr marL="349250" marR="0" lvl="0" indent="-349250" algn="just" defTabSz="914400" rtl="1" eaLnBrk="1" fontAlgn="auto" latinLnBrk="0" hangingPunct="0">
              <a:lnSpc>
                <a:spcPct val="100000"/>
              </a:lnSpc>
              <a:spcBef>
                <a:spcPts val="0"/>
              </a:spcBef>
              <a:spcAft>
                <a:spcPts val="0"/>
              </a:spcAft>
              <a:buClrTx/>
              <a:buSzTx/>
              <a:buFontTx/>
              <a:buNone/>
              <a:tabLst/>
              <a:defRPr sz="2400" b="0"/>
            </a:pP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lang="ar-JO" sz="2400" b="1" u="none" strike="noStrike" kern="0" cap="none" spc="0" normalizeH="0" baseline="0" noProof="0" dirty="0">
                <a:ln>
                  <a:noFill/>
                </a:ln>
                <a:solidFill>
                  <a:srgbClr val="000000"/>
                </a:solidFill>
                <a:effectLst/>
                <a:uLnTx/>
                <a:uFillTx/>
                <a:cs typeface="Arial" panose="020B0604020202020204" pitchFamily="34" charset="0"/>
                <a:sym typeface="Arial"/>
              </a:rPr>
              <a:t>(</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أع</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٢٨: ٣٠-٣١</a:t>
            </a:r>
            <a:r>
              <a:rPr kumimoji="0" lang="en-US" sz="2400" b="1" u="none" strike="noStrike" kern="0" cap="none" spc="0" normalizeH="0" baseline="0" noProof="0" dirty="0">
                <a:ln>
                  <a:noFill/>
                </a:ln>
                <a:solidFill>
                  <a:srgbClr val="000000"/>
                </a:solidFill>
                <a:effectLst/>
                <a:uLnTx/>
                <a:uFillTx/>
                <a:cs typeface="Arial" panose="020B0604020202020204" pitchFamily="34" charset="0"/>
                <a:sym typeface="Arial"/>
              </a:rPr>
              <a:t>(</a:t>
            </a:r>
            <a:endParaRPr kumimoji="0" sz="2400" b="1" u="none" strike="noStrike" kern="0" cap="none" spc="0" normalizeH="0" baseline="0" noProof="0" dirty="0">
              <a:ln>
                <a:noFill/>
              </a:ln>
              <a:solidFill>
                <a:srgbClr val="000000"/>
              </a:solidFill>
              <a:effectLst/>
              <a:uLnTx/>
              <a:uFillTx/>
              <a:cs typeface="Arial" panose="020B0604020202020204" pitchFamily="34" charset="0"/>
              <a:sym typeface="Arial"/>
            </a:endParaRPr>
          </a:p>
          <a:p>
            <a:pPr marL="349250" marR="0" lvl="0" indent="-349250" algn="just" defTabSz="914400" rtl="1" eaLnBrk="1" fontAlgn="auto" latinLnBrk="0" hangingPunct="0">
              <a:lnSpc>
                <a:spcPct val="100000"/>
              </a:lnSpc>
              <a:spcBef>
                <a:spcPts val="0"/>
              </a:spcBef>
              <a:spcAft>
                <a:spcPts val="0"/>
              </a:spcAft>
              <a:buClrTx/>
              <a:buSzPct val="100000"/>
              <a:buFontTx/>
              <a:buChar char="▪"/>
              <a:tabLst/>
              <a:defRPr sz="2400" b="0"/>
            </a:pP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كتابات</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بول</a:t>
            </a:r>
            <a:r>
              <a:rPr lang="ar-JO" b="1" kern="0" dirty="0">
                <a:solidFill>
                  <a:srgbClr val="000000"/>
                </a:solidFill>
                <a:cs typeface="Arial" panose="020B0604020202020204" pitchFamily="34" charset="0"/>
                <a:sym typeface="Arial"/>
              </a:rPr>
              <a:t>س</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للأفسسي</a:t>
            </a:r>
            <a:r>
              <a:rPr kumimoji="0" lang="ar-JO" sz="2400" b="1" u="none" strike="noStrike" kern="0" cap="none" spc="0" normalizeH="0" baseline="0" noProof="0" dirty="0">
                <a:ln>
                  <a:noFill/>
                </a:ln>
                <a:solidFill>
                  <a:srgbClr val="000000"/>
                </a:solidFill>
                <a:effectLst/>
                <a:uLnTx/>
                <a:uFillTx/>
                <a:cs typeface="Arial" panose="020B0604020202020204" pitchFamily="34" charset="0"/>
                <a:sym typeface="Arial"/>
              </a:rPr>
              <a:t>ن</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p>
          <a:p>
            <a:pPr marL="349250" marR="0" lvl="0" indent="-349250" algn="just" defTabSz="914400" rtl="1" eaLnBrk="1" fontAlgn="auto" latinLnBrk="0" hangingPunct="0">
              <a:lnSpc>
                <a:spcPct val="100000"/>
              </a:lnSpc>
              <a:spcBef>
                <a:spcPts val="0"/>
              </a:spcBef>
              <a:spcAft>
                <a:spcPts val="0"/>
              </a:spcAft>
              <a:buClrTx/>
              <a:buSzTx/>
              <a:buFontTx/>
              <a:buNone/>
              <a:tabLst/>
              <a:defRPr sz="2400" b="0"/>
            </a:pP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خريف</a:t>
            </a:r>
            <a:r>
              <a:rPr kumimoji="0" lang="en-US"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٦٠–</a:t>
            </a:r>
            <a:r>
              <a:rPr kumimoji="0" lang="en-US"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أوائل</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ربيع</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٦٢</a:t>
            </a:r>
          </a:p>
          <a:p>
            <a:pPr marL="349250" marR="0" lvl="0" indent="-349250" algn="just" defTabSz="914400" rtl="1" eaLnBrk="1" fontAlgn="auto" latinLnBrk="0" hangingPunct="0">
              <a:lnSpc>
                <a:spcPct val="100000"/>
              </a:lnSpc>
              <a:spcBef>
                <a:spcPts val="0"/>
              </a:spcBef>
              <a:spcAft>
                <a:spcPts val="0"/>
              </a:spcAft>
              <a:buClrTx/>
              <a:buSzTx/>
              <a:buFontTx/>
              <a:buNone/>
              <a:tabLst/>
              <a:defRPr sz="2400"/>
            </a:pP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غلاطية</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وف</a:t>
            </a:r>
            <a:r>
              <a:rPr lang="ar-JO" b="1" kern="0" dirty="0">
                <a:solidFill>
                  <a:srgbClr val="000000"/>
                </a:solidFill>
                <a:cs typeface="Arial" panose="020B0604020202020204" pitchFamily="34" charset="0"/>
                <a:sym typeface="Arial"/>
              </a:rPr>
              <a:t>لي</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مون</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وفيلبي</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p>
          <a:p>
            <a:pPr marL="349250" marR="0" lvl="0" indent="-349250" algn="r" defTabSz="914400" rtl="1" eaLnBrk="1" fontAlgn="auto" latinLnBrk="0" hangingPunct="0">
              <a:lnSpc>
                <a:spcPct val="100000"/>
              </a:lnSpc>
              <a:spcBef>
                <a:spcPts val="0"/>
              </a:spcBef>
              <a:spcAft>
                <a:spcPts val="0"/>
              </a:spcAft>
              <a:buClrTx/>
              <a:buSzPct val="100000"/>
              <a:buFontTx/>
              <a:buChar char="▪"/>
              <a:tabLst/>
              <a:defRPr sz="2400" b="0"/>
            </a:pP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استشهاد</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يعقوب</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p>
          <a:p>
            <a:pPr marL="349250" marR="0" lvl="0" indent="-349250" algn="r" defTabSz="914400" rtl="1" eaLnBrk="1" fontAlgn="auto" latinLnBrk="0" hangingPunct="0">
              <a:lnSpc>
                <a:spcPct val="100000"/>
              </a:lnSpc>
              <a:spcBef>
                <a:spcPts val="0"/>
              </a:spcBef>
              <a:spcAft>
                <a:spcPts val="0"/>
              </a:spcAft>
              <a:buClrTx/>
              <a:buSzTx/>
              <a:buFontTx/>
              <a:buNone/>
              <a:tabLst/>
              <a:defRPr sz="2400" b="0"/>
            </a:pP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ربيع</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٦٢</a:t>
            </a:r>
          </a:p>
          <a:p>
            <a:pPr marL="349250" marR="0" lvl="0" indent="-349250" algn="r" defTabSz="914400" rtl="1" eaLnBrk="1" fontAlgn="auto" latinLnBrk="0" hangingPunct="0">
              <a:lnSpc>
                <a:spcPct val="100000"/>
              </a:lnSpc>
              <a:spcBef>
                <a:spcPts val="0"/>
              </a:spcBef>
              <a:spcAft>
                <a:spcPts val="0"/>
              </a:spcAft>
              <a:buClrTx/>
              <a:buSzTx/>
              <a:buFontTx/>
              <a:buNone/>
              <a:tabLst/>
              <a:defRPr sz="2400" b="0"/>
            </a:pP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أخو</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الرب </a:t>
            </a:r>
          </a:p>
        </p:txBody>
      </p:sp>
      <p:sp>
        <p:nvSpPr>
          <p:cNvPr id="1480" name="WordArt 11"/>
          <p:cNvSpPr txBox="1"/>
          <p:nvPr/>
        </p:nvSpPr>
        <p:spPr>
          <a:xfrm>
            <a:off x="76200" y="-228600"/>
            <a:ext cx="1447800" cy="1828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ctr" defTabSz="365760" rtl="1">
              <a:defRPr sz="5760" b="0">
                <a:ln w="9525" cap="sq">
                  <a:solidFill>
                    <a:srgbClr val="CC99FF"/>
                  </a:solidFill>
                  <a:prstDash val="solid"/>
                  <a:round/>
                </a:ln>
                <a:gradFill flip="none" rotWithShape="1">
                  <a:gsLst>
                    <a:gs pos="0">
                      <a:srgbClr val="6600CC"/>
                    </a:gs>
                    <a:gs pos="100000">
                      <a:srgbClr val="CC00CC"/>
                    </a:gs>
                  </a:gsLst>
                  <a:lin ang="5400000" scaled="0"/>
                </a:gradFill>
                <a:effectLst>
                  <a:outerShdw blurRad="25400" dist="21552" dir="2700000" rotWithShape="0">
                    <a:srgbClr val="9999FF">
                      <a:alpha val="79999"/>
                    </a:srgbClr>
                  </a:outerShdw>
                </a:effectLst>
                <a:latin typeface="Impact"/>
                <a:ea typeface="Impact"/>
                <a:cs typeface="Impact"/>
                <a:sym typeface="Impact"/>
              </a:defRPr>
            </a:lvl1pPr>
          </a:lstStyle>
          <a:p>
            <a:pPr marL="0" marR="0" lvl="0" indent="0" algn="ctr" defTabSz="365760" rtl="1" eaLnBrk="1" fontAlgn="auto" latinLnBrk="0" hangingPunct="0">
              <a:lnSpc>
                <a:spcPct val="100000"/>
              </a:lnSpc>
              <a:spcBef>
                <a:spcPts val="0"/>
              </a:spcBef>
              <a:spcAft>
                <a:spcPts val="0"/>
              </a:spcAft>
              <a:buClrTx/>
              <a:buSzTx/>
              <a:buFontTx/>
              <a:buNone/>
              <a:tabLst/>
              <a:defRPr/>
            </a:pPr>
            <a:r>
              <a:rPr kumimoji="0" sz="5760" b="0" i="0" u="none" strike="noStrike" kern="0" cap="none" spc="0" normalizeH="0" baseline="0" noProof="0">
                <a:ln w="9525" cap="sq">
                  <a:solidFill>
                    <a:srgbClr val="CC99FF"/>
                  </a:solidFill>
                  <a:prstDash val="solid"/>
                  <a:round/>
                </a:ln>
                <a:gradFill flip="none" rotWithShape="1">
                  <a:gsLst>
                    <a:gs pos="0">
                      <a:srgbClr val="6600CC"/>
                    </a:gs>
                    <a:gs pos="100000">
                      <a:srgbClr val="CC00CC"/>
                    </a:gs>
                  </a:gsLst>
                  <a:lin ang="5400000" scaled="0"/>
                </a:gradFill>
                <a:effectLst>
                  <a:outerShdw blurRad="25400" dist="21552" dir="2700000" rotWithShape="0">
                    <a:srgbClr val="9999FF">
                      <a:alpha val="79999"/>
                    </a:srgbClr>
                  </a:outerShdw>
                </a:effectLst>
                <a:uLnTx/>
                <a:uFillTx/>
                <a:latin typeface="Arial" panose="020B0604020202020204" pitchFamily="34" charset="0"/>
                <a:cs typeface="Arial" panose="020B0604020202020204" pitchFamily="34" charset="0"/>
                <a:sym typeface="Impact"/>
              </a:rPr>
              <a:t>تيطس</a:t>
            </a:r>
          </a:p>
        </p:txBody>
      </p:sp>
      <p:pic>
        <p:nvPicPr>
          <p:cNvPr id="1481" name="Picture 12" descr="Picture 12"/>
          <p:cNvPicPr>
            <a:picLocks/>
          </p:cNvPicPr>
          <p:nvPr/>
        </p:nvPicPr>
        <p:blipFill>
          <a:blip r:embed="rId3"/>
          <a:stretch>
            <a:fillRect/>
          </a:stretch>
        </p:blipFill>
        <p:spPr>
          <a:xfrm>
            <a:off x="7516813" y="4924425"/>
            <a:ext cx="1474788" cy="1857375"/>
          </a:xfrm>
          <a:prstGeom prst="rect">
            <a:avLst/>
          </a:prstGeom>
          <a:ln w="12700">
            <a:miter lim="400000"/>
          </a:ln>
        </p:spPr>
      </p:pic>
      <p:pic>
        <p:nvPicPr>
          <p:cNvPr id="1482" name="Picture 13" descr="Picture 13"/>
          <p:cNvPicPr>
            <a:picLocks noChangeAspect="1"/>
          </p:cNvPicPr>
          <p:nvPr/>
        </p:nvPicPr>
        <p:blipFill>
          <a:blip r:embed="rId4"/>
          <a:stretch>
            <a:fillRect/>
          </a:stretch>
        </p:blipFill>
        <p:spPr>
          <a:xfrm>
            <a:off x="7858148" y="3714751"/>
            <a:ext cx="1081089" cy="1219201"/>
          </a:xfrm>
          <a:prstGeom prst="rect">
            <a:avLst/>
          </a:prstGeom>
          <a:ln w="12700">
            <a:miter lim="400000"/>
          </a:ln>
        </p:spPr>
      </p:pic>
      <p:sp>
        <p:nvSpPr>
          <p:cNvPr id="1483" name="Text Box 191"/>
          <p:cNvSpPr txBox="1"/>
          <p:nvPr/>
        </p:nvSpPr>
        <p:spPr>
          <a:xfrm>
            <a:off x="8338086" y="152400"/>
            <a:ext cx="611704"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2400"/>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٢٤٢</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iterate>
                                    <p:tmAbs val="0"/>
                                  </p:iterate>
                                  <p:childTnLst>
                                    <p:set>
                                      <p:cBhvr>
                                        <p:cTn id="6" fill="hold"/>
                                        <p:tgtEl>
                                          <p:spTgt spid="1478">
                                            <p:bg/>
                                          </p:spTgt>
                                        </p:tgtEl>
                                        <p:attrNameLst>
                                          <p:attrName>style.visibility</p:attrName>
                                        </p:attrNameLst>
                                      </p:cBhvr>
                                      <p:to>
                                        <p:strVal val="visible"/>
                                      </p:to>
                                    </p:set>
                                    <p:anim calcmode="lin" valueType="num">
                                      <p:cBhvr>
                                        <p:cTn id="7" dur="500" fill="hold"/>
                                        <p:tgtEl>
                                          <p:spTgt spid="1478">
                                            <p:bg/>
                                          </p:spTgt>
                                        </p:tgtEl>
                                        <p:attrNameLst>
                                          <p:attrName>ppt_x</p:attrName>
                                        </p:attrNameLst>
                                      </p:cBhvr>
                                      <p:tavLst>
                                        <p:tav tm="0">
                                          <p:val>
                                            <p:strVal val="#ppt_x"/>
                                          </p:val>
                                        </p:tav>
                                        <p:tav tm="100000">
                                          <p:val>
                                            <p:strVal val="#ppt_x"/>
                                          </p:val>
                                        </p:tav>
                                      </p:tavLst>
                                    </p:anim>
                                    <p:anim calcmode="lin" valueType="num">
                                      <p:cBhvr>
                                        <p:cTn id="8" dur="500" fill="hold"/>
                                        <p:tgtEl>
                                          <p:spTgt spid="1478">
                                            <p:bg/>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iterate>
                                    <p:tmAbs val="0"/>
                                  </p:iterate>
                                  <p:childTnLst>
                                    <p:set>
                                      <p:cBhvr>
                                        <p:cTn id="10" fill="hold"/>
                                        <p:tgtEl>
                                          <p:spTgt spid="1478">
                                            <p:txEl>
                                              <p:pRg st="0" end="0"/>
                                            </p:txEl>
                                          </p:spTgt>
                                        </p:tgtEl>
                                        <p:attrNameLst>
                                          <p:attrName>style.visibility</p:attrName>
                                        </p:attrNameLst>
                                      </p:cBhvr>
                                      <p:to>
                                        <p:strVal val="visible"/>
                                      </p:to>
                                    </p:set>
                                    <p:anim calcmode="lin" valueType="num">
                                      <p:cBhvr>
                                        <p:cTn id="11" dur="500" fill="hold"/>
                                        <p:tgtEl>
                                          <p:spTgt spid="1478">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1478">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8" grpId="0" build="p" bldLvl="5"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wixmp-ed30a86b8c4ca887773594c2.wixmp.com/f/e9c52b82-3632-47bb-8fa1-3ca352a0333a/dblg1ce-5c6f4407-ad1c-4d58-98a9-6a6713e4122a.png?token=eyJ0eXAiOiJKV1QiLCJhbGciOiJIUzI1NiJ9.eyJzdWIiOiJ1cm46YXBwOjdlMGQxODg5ODIyNjQzNzNhNWYwZDQxNWVhMGQyNmUwIiwiaXNzIjoidXJuOmFwcDo3ZTBkMTg4OTgyMjY0MzczYTVmMGQ0MTVlYTBkMjZlMCIsIm9iaiI6W1t7InBhdGgiOiJcL2ZcL2U5YzUyYjgyLTM2MzItNDdiYi04ZmExLTNjYTM1MmEwMzMzYVwvZGJsZzFjZS01YzZmNDQwNy1hZDFjLTRkNTgtOThhOS02YTY3MTNlNDEyMmEucG5nIn1dXSwiYXVkIjpbInVybjpzZXJ2aWNlOmZpbGUuZG93bmxvYWQiXX0.x340QwCljNO6aA8_BJOk8qTZ2qbidxeUDmgBBYKDmb8">
            <a:extLst>
              <a:ext uri="{FF2B5EF4-FFF2-40B4-BE49-F238E27FC236}">
                <a16:creationId xmlns:a16="http://schemas.microsoft.com/office/drawing/2014/main" id="{06C61C9D-CD95-CB4B-8276-BEB1558D14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44" t="35250" r="33254" b="8408"/>
          <a:stretch/>
        </p:blipFill>
        <p:spPr bwMode="auto">
          <a:xfrm>
            <a:off x="0" y="23809"/>
            <a:ext cx="9144000" cy="6834190"/>
          </a:xfrm>
          <a:prstGeom prst="rect">
            <a:avLst/>
          </a:prstGeom>
          <a:noFill/>
          <a:extLst>
            <a:ext uri="{909E8E84-426E-40DD-AFC4-6F175D3DCCD1}">
              <a14:hiddenFill xmlns:a14="http://schemas.microsoft.com/office/drawing/2010/main">
                <a:solidFill>
                  <a:srgbClr val="FFFFFF"/>
                </a:solidFill>
              </a14:hiddenFill>
            </a:ext>
          </a:extLst>
        </p:spPr>
      </p:pic>
      <p:sp>
        <p:nvSpPr>
          <p:cNvPr id="47106" name="Rectangle 2"/>
          <p:cNvSpPr>
            <a:spLocks noChangeArrowheads="1"/>
          </p:cNvSpPr>
          <p:nvPr/>
        </p:nvSpPr>
        <p:spPr bwMode="auto">
          <a:xfrm>
            <a:off x="0" y="23809"/>
            <a:ext cx="9144000" cy="582211"/>
          </a:xfrm>
          <a:prstGeom prst="rect">
            <a:avLst/>
          </a:prstGeom>
          <a:solidFill>
            <a:schemeClr val="tx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0" i="0" u="none" strike="noStrike" kern="1200" cap="none" spc="0" normalizeH="0" baseline="0" noProof="0" dirty="0">
                <a:ln>
                  <a:noFill/>
                </a:ln>
                <a:solidFill>
                  <a:srgbClr val="FFFFFF"/>
                </a:solidFill>
                <a:effectLst/>
                <a:uLnTx/>
                <a:uFillTx/>
                <a:ea typeface="+mn-ea"/>
                <a:cs typeface="Arial" panose="020B0604020202020204" pitchFamily="34" charset="0"/>
                <a:sym typeface="Arial"/>
              </a:rPr>
              <a:t>بولس ما بعد رحلات سفر الأعمال</a:t>
            </a:r>
            <a:endParaRPr kumimoji="0" lang="en-US" sz="3200" b="0" i="0" u="none" strike="noStrike" kern="1200" cap="none" spc="0" normalizeH="0" baseline="0" noProof="0" dirty="0">
              <a:ln>
                <a:noFill/>
              </a:ln>
              <a:solidFill>
                <a:srgbClr val="FFFFFF"/>
              </a:solidFill>
              <a:effectLst/>
              <a:uLnTx/>
              <a:uFillTx/>
              <a:ea typeface="+mn-ea"/>
              <a:cs typeface="Arial" panose="020B0604020202020204" pitchFamily="34" charset="0"/>
              <a:sym typeface="Arial"/>
            </a:endParaRPr>
          </a:p>
        </p:txBody>
      </p:sp>
      <p:sp>
        <p:nvSpPr>
          <p:cNvPr id="47119" name="Rectangle 15"/>
          <p:cNvSpPr>
            <a:spLocks noChangeArrowheads="1"/>
          </p:cNvSpPr>
          <p:nvPr/>
        </p:nvSpPr>
        <p:spPr bwMode="auto">
          <a:xfrm>
            <a:off x="0" y="6575146"/>
            <a:ext cx="6181724" cy="2590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ea typeface="+mn-ea"/>
                <a:cs typeface="Arial" panose="020B0604020202020204" pitchFamily="34" charset="0"/>
                <a:sym typeface="Arial"/>
              </a:rPr>
              <a:t>©  https://</a:t>
            </a:r>
            <a:r>
              <a:rPr kumimoji="0" lang="en-US" sz="1100" b="0" i="0" u="none" strike="noStrike" kern="1200" cap="none" spc="0" normalizeH="0" baseline="0" noProof="0" dirty="0" err="1">
                <a:ln>
                  <a:noFill/>
                </a:ln>
                <a:solidFill>
                  <a:srgbClr val="000000"/>
                </a:solidFill>
                <a:effectLst/>
                <a:uLnTx/>
                <a:uFillTx/>
                <a:ea typeface="+mn-ea"/>
                <a:cs typeface="Arial" panose="020B0604020202020204" pitchFamily="34" charset="0"/>
                <a:sym typeface="Arial"/>
              </a:rPr>
              <a:t>www.deviantart.com</a:t>
            </a:r>
            <a:r>
              <a:rPr kumimoji="0" lang="en-US" sz="1100" b="0" i="0" u="none" strike="noStrike" kern="1200" cap="none" spc="0" normalizeH="0" baseline="0" noProof="0" dirty="0">
                <a:ln>
                  <a:noFill/>
                </a:ln>
                <a:solidFill>
                  <a:srgbClr val="000000"/>
                </a:solidFill>
                <a:effectLst/>
                <a:uLnTx/>
                <a:uFillTx/>
                <a:ea typeface="+mn-ea"/>
                <a:cs typeface="Arial" panose="020B0604020202020204" pitchFamily="34" charset="0"/>
                <a:sym typeface="Arial"/>
              </a:rPr>
              <a:t>/sharklord1/art/Alt-Roman-Empire-Provinces-701148110</a:t>
            </a:r>
          </a:p>
        </p:txBody>
      </p:sp>
      <p:sp>
        <p:nvSpPr>
          <p:cNvPr id="47121" name="Rectangle 17"/>
          <p:cNvSpPr>
            <a:spLocks noGrp="1" noChangeArrowheads="1"/>
          </p:cNvSpPr>
          <p:nvPr>
            <p:ph type="title" idx="4294967295"/>
          </p:nvPr>
        </p:nvSpPr>
        <p:spPr>
          <a:xfrm>
            <a:off x="7639050" y="609600"/>
            <a:ext cx="1257300" cy="400050"/>
          </a:xfrm>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100" b="0" u="none" dirty="0">
                <a:solidFill>
                  <a:srgbClr val="000066"/>
                </a:solidFill>
                <a:effectLst/>
                <a:latin typeface="Arial" panose="020B0604020202020204" pitchFamily="34" charset="0"/>
                <a:cs typeface="Arial" panose="020B0604020202020204" pitchFamily="34" charset="0"/>
              </a:rPr>
              <a:t>Bible Lands Blank Map</a:t>
            </a:r>
            <a:endParaRPr lang="en-US" sz="100" dirty="0">
              <a:solidFill>
                <a:srgbClr val="000066"/>
              </a:solidFill>
              <a:latin typeface="Arial" panose="020B0604020202020204" pitchFamily="34" charset="0"/>
              <a:cs typeface="Arial" panose="020B0604020202020204" pitchFamily="34" charset="0"/>
            </a:endParaRPr>
          </a:p>
        </p:txBody>
      </p:sp>
      <p:sp>
        <p:nvSpPr>
          <p:cNvPr id="6" name="Text Box 7">
            <a:extLst>
              <a:ext uri="{FF2B5EF4-FFF2-40B4-BE49-F238E27FC236}">
                <a16:creationId xmlns:a16="http://schemas.microsoft.com/office/drawing/2014/main" id="{1481E6B1-86C7-1841-8224-D9E66995A9A3}"/>
              </a:ext>
            </a:extLst>
          </p:cNvPr>
          <p:cNvSpPr txBox="1">
            <a:spLocks noChangeArrowheads="1"/>
          </p:cNvSpPr>
          <p:nvPr/>
        </p:nvSpPr>
        <p:spPr bwMode="auto">
          <a:xfrm>
            <a:off x="0" y="2057825"/>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sym typeface="Arial"/>
              </a:rPr>
              <a:t>إسبانيا</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sym typeface="Arial"/>
            </a:endParaRPr>
          </a:p>
        </p:txBody>
      </p:sp>
      <p:sp>
        <p:nvSpPr>
          <p:cNvPr id="7" name="Text Box 7">
            <a:extLst>
              <a:ext uri="{FF2B5EF4-FFF2-40B4-BE49-F238E27FC236}">
                <a16:creationId xmlns:a16="http://schemas.microsoft.com/office/drawing/2014/main" id="{96F782E3-6D66-C541-A602-5F25C1A91794}"/>
              </a:ext>
            </a:extLst>
          </p:cNvPr>
          <p:cNvSpPr txBox="1">
            <a:spLocks noChangeArrowheads="1"/>
          </p:cNvSpPr>
          <p:nvPr/>
        </p:nvSpPr>
        <p:spPr bwMode="auto">
          <a:xfrm>
            <a:off x="2791326" y="1473157"/>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sym typeface="Arial"/>
              </a:rPr>
              <a:t>روما</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sym typeface="Arial"/>
            </a:endParaRPr>
          </a:p>
        </p:txBody>
      </p:sp>
      <p:sp>
        <p:nvSpPr>
          <p:cNvPr id="8" name="Text Box 7">
            <a:extLst>
              <a:ext uri="{FF2B5EF4-FFF2-40B4-BE49-F238E27FC236}">
                <a16:creationId xmlns:a16="http://schemas.microsoft.com/office/drawing/2014/main" id="{EA77D0FC-B01E-DA47-B4F3-90C4A34DB8CF}"/>
              </a:ext>
            </a:extLst>
          </p:cNvPr>
          <p:cNvSpPr txBox="1">
            <a:spLocks noChangeArrowheads="1"/>
          </p:cNvSpPr>
          <p:nvPr/>
        </p:nvSpPr>
        <p:spPr bwMode="auto">
          <a:xfrm>
            <a:off x="5598695" y="1376904"/>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sym typeface="Arial"/>
              </a:rPr>
              <a:t>مكدونية</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sym typeface="Arial"/>
            </a:endParaRPr>
          </a:p>
        </p:txBody>
      </p:sp>
      <p:sp>
        <p:nvSpPr>
          <p:cNvPr id="9" name="Text Box 7">
            <a:extLst>
              <a:ext uri="{FF2B5EF4-FFF2-40B4-BE49-F238E27FC236}">
                <a16:creationId xmlns:a16="http://schemas.microsoft.com/office/drawing/2014/main" id="{33C8AD35-5449-684F-97EB-3282C97CAF0D}"/>
              </a:ext>
            </a:extLst>
          </p:cNvPr>
          <p:cNvSpPr txBox="1">
            <a:spLocks noChangeArrowheads="1"/>
          </p:cNvSpPr>
          <p:nvPr/>
        </p:nvSpPr>
        <p:spPr bwMode="auto">
          <a:xfrm>
            <a:off x="6345655" y="4009522"/>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sym typeface="Arial"/>
              </a:rPr>
              <a:t>كريت</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sym typeface="Arial"/>
            </a:endParaRPr>
          </a:p>
        </p:txBody>
      </p:sp>
      <p:sp>
        <p:nvSpPr>
          <p:cNvPr id="10" name="Text Box 7">
            <a:extLst>
              <a:ext uri="{FF2B5EF4-FFF2-40B4-BE49-F238E27FC236}">
                <a16:creationId xmlns:a16="http://schemas.microsoft.com/office/drawing/2014/main" id="{D2BA9102-8E7A-E64D-AF71-875C094D9C70}"/>
              </a:ext>
            </a:extLst>
          </p:cNvPr>
          <p:cNvSpPr txBox="1">
            <a:spLocks noChangeArrowheads="1"/>
          </p:cNvSpPr>
          <p:nvPr/>
        </p:nvSpPr>
        <p:spPr bwMode="auto">
          <a:xfrm>
            <a:off x="6522823" y="2533111"/>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sym typeface="Arial"/>
              </a:rPr>
              <a:t>أفسس</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sym typeface="Arial"/>
            </a:endParaRPr>
          </a:p>
        </p:txBody>
      </p:sp>
      <p:sp>
        <p:nvSpPr>
          <p:cNvPr id="11" name="Line 40">
            <a:extLst>
              <a:ext uri="{FF2B5EF4-FFF2-40B4-BE49-F238E27FC236}">
                <a16:creationId xmlns:a16="http://schemas.microsoft.com/office/drawing/2014/main" id="{0FC86719-E536-7347-A848-DD9B3F2FB677}"/>
              </a:ext>
            </a:extLst>
          </p:cNvPr>
          <p:cNvSpPr>
            <a:spLocks noChangeShapeType="1"/>
          </p:cNvSpPr>
          <p:nvPr/>
        </p:nvSpPr>
        <p:spPr bwMode="auto">
          <a:xfrm rot="20390226">
            <a:off x="6947088" y="1766001"/>
            <a:ext cx="890871" cy="96329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ea typeface="ＭＳ Ｐゴシック" charset="0"/>
              <a:cs typeface="Arial" panose="020B0604020202020204" pitchFamily="34" charset="0"/>
              <a:sym typeface="Arial"/>
            </a:endParaRPr>
          </a:p>
        </p:txBody>
      </p:sp>
      <p:sp>
        <p:nvSpPr>
          <p:cNvPr id="13" name="Line 40">
            <a:extLst>
              <a:ext uri="{FF2B5EF4-FFF2-40B4-BE49-F238E27FC236}">
                <a16:creationId xmlns:a16="http://schemas.microsoft.com/office/drawing/2014/main" id="{76BCC09D-AE2B-4145-B2D2-34B10D0E96F2}"/>
              </a:ext>
            </a:extLst>
          </p:cNvPr>
          <p:cNvSpPr>
            <a:spLocks noChangeShapeType="1"/>
          </p:cNvSpPr>
          <p:nvPr/>
        </p:nvSpPr>
        <p:spPr bwMode="auto">
          <a:xfrm rot="9590226">
            <a:off x="4356687" y="1871215"/>
            <a:ext cx="1093244" cy="22685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ea typeface="ＭＳ Ｐゴシック" charset="0"/>
              <a:cs typeface="Arial" panose="020B0604020202020204" pitchFamily="34" charset="0"/>
              <a:sym typeface="Arial"/>
            </a:endParaRPr>
          </a:p>
        </p:txBody>
      </p:sp>
      <p:sp>
        <p:nvSpPr>
          <p:cNvPr id="14" name="Line 40">
            <a:extLst>
              <a:ext uri="{FF2B5EF4-FFF2-40B4-BE49-F238E27FC236}">
                <a16:creationId xmlns:a16="http://schemas.microsoft.com/office/drawing/2014/main" id="{3724252A-39FE-AD4E-9DEF-25ABD2C6971A}"/>
              </a:ext>
            </a:extLst>
          </p:cNvPr>
          <p:cNvSpPr>
            <a:spLocks noChangeShapeType="1"/>
          </p:cNvSpPr>
          <p:nvPr/>
        </p:nvSpPr>
        <p:spPr bwMode="auto">
          <a:xfrm rot="20390226" flipH="1" flipV="1">
            <a:off x="6563534" y="1880065"/>
            <a:ext cx="677626" cy="832303"/>
          </a:xfrm>
          <a:prstGeom prst="line">
            <a:avLst/>
          </a:prstGeom>
          <a:noFill/>
          <a:ln w="57150" cmpd="sng">
            <a:solidFill>
              <a:srgbClr val="FFFF00"/>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glow rad="279400">
                  <a:srgbClr val="000000">
                    <a:alpha val="98000"/>
                  </a:srgbClr>
                </a:glow>
              </a:effectLst>
              <a:highlight>
                <a:srgbClr val="FFFF00"/>
              </a:highlight>
              <a:uLnTx/>
              <a:uFillTx/>
              <a:ea typeface="ＭＳ Ｐゴシック" charset="0"/>
              <a:cs typeface="Arial" panose="020B0604020202020204" pitchFamily="34" charset="0"/>
              <a:sym typeface="Arial"/>
            </a:endParaRPr>
          </a:p>
        </p:txBody>
      </p:sp>
      <p:sp>
        <p:nvSpPr>
          <p:cNvPr id="15" name="Line 40">
            <a:extLst>
              <a:ext uri="{FF2B5EF4-FFF2-40B4-BE49-F238E27FC236}">
                <a16:creationId xmlns:a16="http://schemas.microsoft.com/office/drawing/2014/main" id="{ED70F950-73D1-7E4D-AE8C-ECC0E03E29C4}"/>
              </a:ext>
            </a:extLst>
          </p:cNvPr>
          <p:cNvSpPr>
            <a:spLocks noChangeShapeType="1"/>
          </p:cNvSpPr>
          <p:nvPr/>
        </p:nvSpPr>
        <p:spPr bwMode="auto">
          <a:xfrm rot="20390226" flipH="1">
            <a:off x="5975886" y="3445961"/>
            <a:ext cx="1926257" cy="12401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ea typeface="ＭＳ Ｐゴシック" charset="0"/>
              <a:cs typeface="Arial" panose="020B0604020202020204" pitchFamily="34" charset="0"/>
              <a:sym typeface="Arial"/>
            </a:endParaRPr>
          </a:p>
        </p:txBody>
      </p:sp>
      <p:sp>
        <p:nvSpPr>
          <p:cNvPr id="16" name="Text Box 7">
            <a:extLst>
              <a:ext uri="{FF2B5EF4-FFF2-40B4-BE49-F238E27FC236}">
                <a16:creationId xmlns:a16="http://schemas.microsoft.com/office/drawing/2014/main" id="{DAF5FA00-6789-244C-961E-403EA9C8F5A7}"/>
              </a:ext>
            </a:extLst>
          </p:cNvPr>
          <p:cNvSpPr txBox="1">
            <a:spLocks noChangeArrowheads="1"/>
          </p:cNvSpPr>
          <p:nvPr/>
        </p:nvSpPr>
        <p:spPr bwMode="auto">
          <a:xfrm>
            <a:off x="7202137" y="3068115"/>
            <a:ext cx="1894505" cy="461558"/>
          </a:xfrm>
          <a:prstGeom prst="rect">
            <a:avLst/>
          </a:prstGeom>
          <a:solidFill>
            <a:schemeClr val="tx1"/>
          </a:solid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sym typeface="Arial"/>
              </a:rPr>
              <a:t>١ تيموثاوس</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sym typeface="Arial"/>
            </a:endParaRPr>
          </a:p>
        </p:txBody>
      </p:sp>
      <p:sp>
        <p:nvSpPr>
          <p:cNvPr id="17" name="Text Box 2">
            <a:extLst>
              <a:ext uri="{FF2B5EF4-FFF2-40B4-BE49-F238E27FC236}">
                <a16:creationId xmlns:a16="http://schemas.microsoft.com/office/drawing/2014/main" id="{37E7AD47-4E7E-5D4F-8EA5-61B2F35BFA29}"/>
              </a:ext>
            </a:extLst>
          </p:cNvPr>
          <p:cNvSpPr txBox="1">
            <a:spLocks noChangeArrowheads="1"/>
          </p:cNvSpPr>
          <p:nvPr/>
        </p:nvSpPr>
        <p:spPr bwMode="auto">
          <a:xfrm>
            <a:off x="8388757"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142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1037151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bg/>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6" grpId="0" uiExpand="1" build="allAtOnce"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3" name="Rectangle 7"/>
          <p:cNvSpPr/>
          <p:nvPr/>
        </p:nvSpPr>
        <p:spPr>
          <a:xfrm>
            <a:off x="142999" y="3325445"/>
            <a:ext cx="9001002" cy="830998"/>
          </a:xfrm>
          <a:prstGeom prst="rect">
            <a:avLst/>
          </a:prstGeom>
          <a:solidFill>
            <a:srgbClr val="000090"/>
          </a:solidFill>
          <a:ln w="12700">
            <a:miter lim="400000"/>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sz="2400" b="0" spc="-100">
                <a:solidFill>
                  <a:srgbClr val="8F8F8F">
                    <a:lumOff val="44000"/>
                  </a:srgbClr>
                </a:solidFill>
              </a:defRPr>
            </a:pPr>
            <a:endParaRPr kumimoji="0" sz="2400" b="1" u="none" strike="noStrike" kern="0" cap="none" spc="-100" normalizeH="0" baseline="0" noProof="0" dirty="0">
              <a:ln>
                <a:noFill/>
              </a:ln>
              <a:solidFill>
                <a:srgbClr val="8F8F8F">
                  <a:lumOff val="44000"/>
                </a:srgbClr>
              </a:solidFill>
              <a:effectLst/>
              <a:uLnTx/>
              <a:uFillTx/>
              <a:cs typeface="Arial" panose="020B0604020202020204" pitchFamily="34" charset="0"/>
              <a:sym typeface="Arial"/>
            </a:endParaRPr>
          </a:p>
        </p:txBody>
      </p:sp>
      <p:sp>
        <p:nvSpPr>
          <p:cNvPr id="1504" name="Rectangle 2"/>
          <p:cNvSpPr txBox="1">
            <a:spLocks noGrp="1"/>
          </p:cNvSpPr>
          <p:nvPr>
            <p:ph type="title" idx="4294967295"/>
          </p:nvPr>
        </p:nvSpPr>
        <p:spPr>
          <a:xfrm>
            <a:off x="838200" y="228600"/>
            <a:ext cx="7543800" cy="381000"/>
          </a:xfrm>
          <a:prstGeom prst="rect">
            <a:avLst/>
          </a:prstGeom>
        </p:spPr>
        <p:txBody>
          <a:bodyPr lIns="46037" tIns="46037" rIns="46037" bIns="46037"/>
          <a:lstStyle>
            <a:lvl1pPr>
              <a:defRPr sz="1200">
                <a:solidFill>
                  <a:srgbClr val="996600"/>
                </a:solidFill>
                <a:latin typeface="Arial"/>
                <a:ea typeface="Arial"/>
                <a:cs typeface="Arial"/>
                <a:sym typeface="Arial"/>
              </a:defRPr>
            </a:lvl1pPr>
          </a:lstStyle>
          <a:p>
            <a:pPr rtl="0">
              <a:defRPr/>
            </a:pPr>
            <a:r>
              <a:rPr dirty="0">
                <a:latin typeface="Arial" panose="020B0604020202020204" pitchFamily="34" charset="0"/>
                <a:cs typeface="Arial" panose="020B0604020202020204" pitchFamily="34" charset="0"/>
              </a:rPr>
              <a:t>Date 2</a:t>
            </a:r>
          </a:p>
        </p:txBody>
      </p:sp>
      <p:sp>
        <p:nvSpPr>
          <p:cNvPr id="1505" name="Text Box 4"/>
          <p:cNvSpPr txBox="1"/>
          <p:nvPr/>
        </p:nvSpPr>
        <p:spPr>
          <a:xfrm>
            <a:off x="4002532" y="152399"/>
            <a:ext cx="1123062" cy="523220"/>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rtl="1">
              <a:defRPr sz="2800" b="0">
                <a:solidFill>
                  <a:schemeClr val="accent3">
                    <a:lumOff val="44000"/>
                  </a:schemeClr>
                </a:solidFill>
                <a:latin typeface="SimSun"/>
                <a:ea typeface="SimSun"/>
                <a:cs typeface="SimSun"/>
                <a:sym typeface="SimSun"/>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2800" b="0"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SimSun"/>
              </a:rPr>
              <a:t>البيانات  </a:t>
            </a:r>
          </a:p>
        </p:txBody>
      </p:sp>
      <p:sp>
        <p:nvSpPr>
          <p:cNvPr id="1506" name="Text Box 5"/>
          <p:cNvSpPr txBox="1"/>
          <p:nvPr/>
        </p:nvSpPr>
        <p:spPr>
          <a:xfrm>
            <a:off x="274319" y="1470025"/>
            <a:ext cx="8519162" cy="45243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9250" marR="0" lvl="0" indent="-349250" algn="just" defTabSz="914400" rtl="1" eaLnBrk="1" fontAlgn="auto" latinLnBrk="0" hangingPunct="0">
              <a:lnSpc>
                <a:spcPct val="100000"/>
              </a:lnSpc>
              <a:spcBef>
                <a:spcPts val="0"/>
              </a:spcBef>
              <a:spcAft>
                <a:spcPts val="0"/>
              </a:spcAft>
              <a:buClrTx/>
              <a:buSzPct val="100000"/>
              <a:buFontTx/>
              <a:buChar char="▪"/>
              <a:tabLst>
                <a:tab pos="4800600" algn="l"/>
              </a:tabLst>
              <a:defRPr sz="2400"/>
            </a:pP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الإطلاق</a:t>
            </a: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من</a:t>
            </a: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السجن</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lang="ar-JO" b="1" kern="0" dirty="0">
                <a:solidFill>
                  <a:srgbClr val="000000"/>
                </a:solidFill>
                <a:cs typeface="Arial" panose="020B0604020202020204" pitchFamily="34" charset="0"/>
                <a:sym typeface="Arial"/>
              </a:rPr>
              <a:t>و</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الحصول</a:t>
            </a: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على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الحرية</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i="0" u="none" strike="noStrike" kern="0" cap="none" spc="0" normalizeH="0" baseline="0" noProof="0" dirty="0" err="1">
                <a:ln>
                  <a:noFill/>
                </a:ln>
                <a:solidFill>
                  <a:srgbClr val="000000"/>
                </a:solidFill>
                <a:effectLst/>
                <a:uLnTx/>
                <a:uFillTx/>
                <a:ea typeface="+mn-ea"/>
                <a:cs typeface="Arial" panose="020B0604020202020204" pitchFamily="34" charset="0"/>
                <a:sym typeface="Times New Roman"/>
              </a:rPr>
              <a:t>ربيع</a:t>
            </a:r>
            <a:r>
              <a:rPr kumimoji="0" lang="ar-JO" sz="2400" b="1" i="0" u="none" strike="noStrike" kern="0" cap="none" spc="0" normalizeH="0" baseline="0" noProof="0" dirty="0">
                <a:ln>
                  <a:noFill/>
                </a:ln>
                <a:solidFill>
                  <a:srgbClr val="000000"/>
                </a:solidFill>
                <a:effectLst/>
                <a:uLnTx/>
                <a:uFillTx/>
                <a:ea typeface="+mn-ea"/>
                <a:cs typeface="Arial" panose="020B0604020202020204" pitchFamily="34" charset="0"/>
                <a:sym typeface="Times New Roman"/>
              </a:rPr>
              <a:t> 62</a:t>
            </a:r>
            <a:r>
              <a:rPr kumimoji="0" sz="2400" b="1" i="0" u="none" strike="noStrike" kern="0" cap="none" spc="0" normalizeH="0" baseline="0" noProof="0" dirty="0">
                <a:ln>
                  <a:noFill/>
                </a:ln>
                <a:solidFill>
                  <a:srgbClr val="000000"/>
                </a:solidFill>
                <a:effectLst/>
                <a:uLnTx/>
                <a:uFillTx/>
                <a:ea typeface="+mn-ea"/>
                <a:cs typeface="Arial" panose="020B0604020202020204" pitchFamily="34" charset="0"/>
                <a:sym typeface="Times New Roman"/>
              </a:rPr>
              <a:t>–</a:t>
            </a:r>
            <a:r>
              <a:rPr kumimoji="0" lang="ar-JO" sz="2400" b="1" i="0" u="none" strike="noStrike" kern="0" cap="none" spc="0" normalizeH="0" baseline="0" noProof="0" dirty="0">
                <a:ln>
                  <a:noFill/>
                </a:ln>
                <a:solidFill>
                  <a:srgbClr val="000000"/>
                </a:solidFill>
                <a:effectLst/>
                <a:uLnTx/>
                <a:uFillTx/>
                <a:ea typeface="+mn-ea"/>
                <a:cs typeface="Arial" panose="020B0604020202020204" pitchFamily="34" charset="0"/>
                <a:sym typeface="Times New Roman"/>
              </a:rPr>
              <a:t> </a:t>
            </a:r>
            <a:r>
              <a:rPr kumimoji="0" sz="2400" b="1" i="0" u="none" strike="noStrike" kern="0" cap="none" spc="0" normalizeH="0" baseline="0" noProof="0" dirty="0" err="1">
                <a:ln>
                  <a:noFill/>
                </a:ln>
                <a:solidFill>
                  <a:srgbClr val="000000"/>
                </a:solidFill>
                <a:effectLst/>
                <a:uLnTx/>
                <a:uFillTx/>
                <a:ea typeface="+mn-ea"/>
                <a:cs typeface="Arial" panose="020B0604020202020204" pitchFamily="34" charset="0"/>
                <a:sym typeface="Times New Roman"/>
              </a:rPr>
              <a:t>خريف</a:t>
            </a:r>
            <a:r>
              <a:rPr kumimoji="0" sz="2400" b="1" i="0" u="none" strike="noStrike" kern="0" cap="none" spc="0" normalizeH="0" baseline="0" noProof="0" dirty="0">
                <a:ln>
                  <a:noFill/>
                </a:ln>
                <a:solidFill>
                  <a:srgbClr val="000000"/>
                </a:solidFill>
                <a:effectLst/>
                <a:uLnTx/>
                <a:uFillTx/>
                <a:ea typeface="+mn-ea"/>
                <a:cs typeface="Arial" panose="020B0604020202020204" pitchFamily="34" charset="0"/>
                <a:sym typeface="Times New Roman"/>
              </a:rPr>
              <a:t> </a:t>
            </a:r>
            <a:r>
              <a:rPr kumimoji="0" lang="ar-JO" sz="2400" b="1" i="0" u="none" strike="noStrike" kern="0" cap="none" spc="0" normalizeH="0" baseline="0" noProof="0" dirty="0">
                <a:ln>
                  <a:noFill/>
                </a:ln>
                <a:solidFill>
                  <a:srgbClr val="000000"/>
                </a:solidFill>
                <a:effectLst/>
                <a:uLnTx/>
                <a:uFillTx/>
                <a:ea typeface="+mn-ea"/>
                <a:cs typeface="Arial" panose="020B0604020202020204" pitchFamily="34" charset="0"/>
                <a:sym typeface="Times New Roman"/>
              </a:rPr>
              <a:t>67)</a:t>
            </a:r>
            <a:endParaRPr kumimoji="0" sz="2400" b="1" i="0" u="none" strike="noStrike" kern="0" cap="none" spc="0" normalizeH="0" baseline="0" noProof="0" dirty="0">
              <a:ln>
                <a:noFill/>
              </a:ln>
              <a:solidFill>
                <a:srgbClr val="000000"/>
              </a:solidFill>
              <a:effectLst/>
              <a:uLnTx/>
              <a:uFillTx/>
              <a:ea typeface="+mn-ea"/>
              <a:cs typeface="Arial" panose="020B0604020202020204" pitchFamily="34" charset="0"/>
              <a:sym typeface="Times New Roman"/>
            </a:endParaRPr>
          </a:p>
          <a:p>
            <a:pPr marL="349250" marR="0" lvl="0" indent="-349250" algn="just" defTabSz="914400" rtl="1" eaLnBrk="1" fontAlgn="auto" latinLnBrk="0" hangingPunct="0">
              <a:lnSpc>
                <a:spcPct val="100000"/>
              </a:lnSpc>
              <a:spcBef>
                <a:spcPts val="0"/>
              </a:spcBef>
              <a:spcAft>
                <a:spcPts val="0"/>
              </a:spcAft>
              <a:buClrTx/>
              <a:buSzPct val="100000"/>
              <a:buFontTx/>
              <a:buChar char="▪"/>
              <a:tabLst>
                <a:tab pos="4800600" algn="l"/>
              </a:tabLst>
              <a:defRPr sz="2400" b="0"/>
            </a:pP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وجود</a:t>
            </a: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بولس</a:t>
            </a: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في</a:t>
            </a: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أفسس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وكولوسي</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ربيع</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صيف</a:t>
            </a: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lang="ar-JO" sz="2400" b="1" u="none" strike="noStrike" kern="0" cap="none" spc="0" normalizeH="0" baseline="0" noProof="0" dirty="0">
                <a:ln>
                  <a:noFill/>
                </a:ln>
                <a:solidFill>
                  <a:srgbClr val="000000"/>
                </a:solidFill>
                <a:effectLst/>
                <a:uLnTx/>
                <a:uFillTx/>
                <a:cs typeface="Arial" panose="020B0604020202020204" pitchFamily="34" charset="0"/>
                <a:sym typeface="Arial"/>
              </a:rPr>
              <a:t>62</a:t>
            </a:r>
            <a:endParaRPr kumimoji="0" sz="2400" b="1" u="none" strike="noStrike" kern="0" cap="none" spc="0" normalizeH="0" baseline="0" noProof="0" dirty="0">
              <a:ln>
                <a:noFill/>
              </a:ln>
              <a:solidFill>
                <a:srgbClr val="000000"/>
              </a:solidFill>
              <a:effectLst/>
              <a:uLnTx/>
              <a:uFillTx/>
              <a:cs typeface="Arial" panose="020B0604020202020204" pitchFamily="34" charset="0"/>
              <a:sym typeface="Arial"/>
            </a:endParaRPr>
          </a:p>
          <a:p>
            <a:pPr marL="349250" marR="0" lvl="0" indent="-349250" algn="just" defTabSz="914400" rtl="1" eaLnBrk="1" fontAlgn="auto" latinLnBrk="0" hangingPunct="0">
              <a:lnSpc>
                <a:spcPct val="100000"/>
              </a:lnSpc>
              <a:spcBef>
                <a:spcPts val="0"/>
              </a:spcBef>
              <a:spcAft>
                <a:spcPts val="0"/>
              </a:spcAft>
              <a:buClrTx/>
              <a:buSzTx/>
              <a:buFontTx/>
              <a:buNone/>
              <a:tabLst>
                <a:tab pos="4800600" algn="l"/>
              </a:tabLst>
              <a:defRPr sz="2400" b="0"/>
            </a:pP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مغادرة</a:t>
            </a: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تيموثاوس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لأفسس</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a:t>
            </a:r>
            <a:endParaRPr kumimoji="0" sz="2400" b="0" i="0" u="none" strike="noStrike" kern="0" cap="none" spc="0" normalizeH="0" baseline="0" noProof="0" dirty="0">
              <a:ln>
                <a:noFill/>
              </a:ln>
              <a:solidFill>
                <a:srgbClr val="000000"/>
              </a:solidFill>
              <a:effectLst/>
              <a:uLnTx/>
              <a:uFillTx/>
              <a:ea typeface="+mn-ea"/>
              <a:cs typeface="Arial" panose="020B0604020202020204" pitchFamily="34" charset="0"/>
              <a:sym typeface="Times New Roman"/>
            </a:endParaRPr>
          </a:p>
          <a:p>
            <a:pPr marL="349250" marR="0" lvl="0" indent="-349250" algn="just" defTabSz="914400" rtl="1" eaLnBrk="1" fontAlgn="auto" latinLnBrk="0" hangingPunct="0">
              <a:lnSpc>
                <a:spcPct val="100000"/>
              </a:lnSpc>
              <a:spcBef>
                <a:spcPts val="0"/>
              </a:spcBef>
              <a:spcAft>
                <a:spcPts val="0"/>
              </a:spcAft>
              <a:buClrTx/>
              <a:buSzPct val="100000"/>
              <a:buFontTx/>
              <a:buChar char="▪"/>
              <a:tabLst>
                <a:tab pos="4800600" algn="l"/>
              </a:tabLst>
              <a:defRPr sz="2400" b="0"/>
            </a:pP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رحلات</a:t>
            </a: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بولس</a:t>
            </a: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لرومية</a:t>
            </a: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lang="ar-JO" sz="2400" b="1" u="none" strike="noStrike" kern="0" cap="none" spc="0" normalizeH="0" baseline="0" noProof="0" dirty="0">
                <a:ln>
                  <a:noFill/>
                </a:ln>
                <a:solidFill>
                  <a:srgbClr val="000000"/>
                </a:solidFill>
                <a:effectLst/>
                <a:uLnTx/>
                <a:uFillTx/>
                <a:cs typeface="Arial" panose="020B0604020202020204" pitchFamily="34" charset="0"/>
                <a:sym typeface="Arial"/>
              </a:rPr>
              <a:t>62</a:t>
            </a:r>
            <a:endParaRPr kumimoji="0" sz="2400" b="1" u="none" strike="noStrike" kern="0" cap="none" spc="0" normalizeH="0" baseline="0" noProof="0" dirty="0">
              <a:ln>
                <a:noFill/>
              </a:ln>
              <a:solidFill>
                <a:srgbClr val="000000"/>
              </a:solidFill>
              <a:effectLst/>
              <a:uLnTx/>
              <a:uFillTx/>
              <a:cs typeface="Arial" panose="020B0604020202020204" pitchFamily="34" charset="0"/>
              <a:sym typeface="Arial"/>
            </a:endParaRPr>
          </a:p>
          <a:p>
            <a:pPr marL="349250" marR="0" lvl="0" indent="-349250" algn="just" defTabSz="914400" rtl="1" eaLnBrk="1" fontAlgn="auto" latinLnBrk="0" hangingPunct="0">
              <a:lnSpc>
                <a:spcPct val="100000"/>
              </a:lnSpc>
              <a:spcBef>
                <a:spcPts val="0"/>
              </a:spcBef>
              <a:spcAft>
                <a:spcPts val="0"/>
              </a:spcAft>
              <a:buClrTx/>
              <a:buSzPct val="100000"/>
              <a:buFontTx/>
              <a:buChar char="▪"/>
              <a:tabLst>
                <a:tab pos="4800600" algn="l"/>
              </a:tabLst>
              <a:defRPr sz="2400" b="0">
                <a:latin typeface="+mn-lt"/>
                <a:ea typeface="+mn-ea"/>
                <a:cs typeface="+mn-cs"/>
                <a:sym typeface="Times New Roman"/>
              </a:defRPr>
            </a:pPr>
            <a:r>
              <a:rPr kumimoji="0" sz="2400" b="0" i="0" u="none" strike="noStrike" kern="0" cap="none" spc="0" normalizeH="0" baseline="0" noProof="0" dirty="0" err="1">
                <a:ln>
                  <a:noFill/>
                </a:ln>
                <a:solidFill>
                  <a:srgbClr val="000000"/>
                </a:solidFill>
                <a:effectLst/>
                <a:uLnTx/>
                <a:uFillTx/>
                <a:cs typeface="Arial" panose="020B0604020202020204" pitchFamily="34" charset="0"/>
                <a:sym typeface="Times New Roman"/>
              </a:rPr>
              <a:t>بولس</a:t>
            </a:r>
            <a:r>
              <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a:t>
            </a:r>
            <a:r>
              <a:rPr kumimoji="0" sz="2400" b="0" i="0" u="none" strike="noStrike" kern="0" cap="none" spc="0" normalizeH="0" baseline="0" noProof="0" dirty="0" err="1">
                <a:ln>
                  <a:noFill/>
                </a:ln>
                <a:solidFill>
                  <a:srgbClr val="000000"/>
                </a:solidFill>
                <a:effectLst/>
                <a:uLnTx/>
                <a:uFillTx/>
                <a:cs typeface="Arial" panose="020B0604020202020204" pitchFamily="34" charset="0"/>
                <a:sym typeface="Times New Roman"/>
              </a:rPr>
              <a:t>في</a:t>
            </a:r>
            <a:r>
              <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a:t>
            </a:r>
            <a:r>
              <a:rPr kumimoji="0" sz="2400" b="0" i="0" u="none" strike="noStrike" kern="0" cap="none" spc="0" normalizeH="0" baseline="0" noProof="0" dirty="0" err="1">
                <a:ln>
                  <a:noFill/>
                </a:ln>
                <a:solidFill>
                  <a:srgbClr val="000000"/>
                </a:solidFill>
                <a:effectLst/>
                <a:uLnTx/>
                <a:uFillTx/>
                <a:cs typeface="Arial" panose="020B0604020202020204" pitchFamily="34" charset="0"/>
                <a:sym typeface="Times New Roman"/>
              </a:rPr>
              <a:t>مكدونية</a:t>
            </a:r>
            <a:r>
              <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a:t>
            </a:r>
            <a:r>
              <a:rPr kumimoji="0" sz="2400" b="0" i="0" u="none" strike="noStrike" kern="0" cap="none" spc="0" normalizeH="0" baseline="0" noProof="0" dirty="0" err="1">
                <a:ln>
                  <a:noFill/>
                </a:ln>
                <a:solidFill>
                  <a:srgbClr val="000000"/>
                </a:solidFill>
                <a:effectLst/>
                <a:uLnTx/>
                <a:uFillTx/>
                <a:cs typeface="Arial" panose="020B0604020202020204" pitchFamily="34" charset="0"/>
                <a:sym typeface="Times New Roman"/>
              </a:rPr>
              <a:t>أواخر</a:t>
            </a:r>
            <a:r>
              <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a:t>
            </a:r>
            <a:r>
              <a:rPr kumimoji="0" sz="2400" b="0" i="0" u="none" strike="noStrike" kern="0" cap="none" spc="0" normalizeH="0" baseline="0" noProof="0" dirty="0" err="1">
                <a:ln>
                  <a:noFill/>
                </a:ln>
                <a:solidFill>
                  <a:srgbClr val="000000"/>
                </a:solidFill>
                <a:effectLst/>
                <a:uLnTx/>
                <a:uFillTx/>
                <a:cs typeface="Arial" panose="020B0604020202020204" pitchFamily="34" charset="0"/>
                <a:sym typeface="Times New Roman"/>
              </a:rPr>
              <a:t>صيف</a:t>
            </a:r>
            <a:r>
              <a:rPr kumimoji="0" lang="en-US"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a:t>
            </a:r>
            <a:r>
              <a:rPr kumimoji="0" lang="ar-JO"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62</a:t>
            </a:r>
            <a:r>
              <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a:t>
            </a:r>
            <a:r>
              <a:rPr kumimoji="0" sz="2400" b="0" i="0" u="none" strike="noStrike" kern="0" cap="none" spc="0" normalizeH="0" baseline="0" noProof="0" dirty="0" err="1">
                <a:ln>
                  <a:noFill/>
                </a:ln>
                <a:solidFill>
                  <a:srgbClr val="000000"/>
                </a:solidFill>
                <a:effectLst/>
                <a:uLnTx/>
                <a:uFillTx/>
                <a:cs typeface="Arial" panose="020B0604020202020204" pitchFamily="34" charset="0"/>
                <a:sym typeface="Times New Roman"/>
              </a:rPr>
              <a:t>شتاء</a:t>
            </a:r>
            <a:r>
              <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a:t>
            </a:r>
            <a:r>
              <a:rPr kumimoji="0" lang="ar-JO"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62-63</a:t>
            </a:r>
            <a:endPar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endParaRPr>
          </a:p>
          <a:p>
            <a:pPr marL="349250" marR="0" lvl="0" indent="-349250" algn="just" defTabSz="914400" rtl="1" eaLnBrk="1" fontAlgn="auto" latinLnBrk="0" hangingPunct="0">
              <a:lnSpc>
                <a:spcPct val="100000"/>
              </a:lnSpc>
              <a:spcBef>
                <a:spcPts val="0"/>
              </a:spcBef>
              <a:spcAft>
                <a:spcPts val="0"/>
              </a:spcAft>
              <a:buClrTx/>
              <a:buSzPct val="100000"/>
              <a:buFontTx/>
              <a:buChar char="▪"/>
              <a:tabLst>
                <a:tab pos="4800600" algn="l"/>
              </a:tabLst>
              <a:defRPr sz="2400">
                <a:solidFill>
                  <a:srgbClr val="8F8F8F">
                    <a:lumOff val="44000"/>
                  </a:srgbClr>
                </a:solidFill>
              </a:defRPr>
            </a:pPr>
            <a:r>
              <a:rPr kumimoji="0" sz="2400" b="0" i="0" u="none" strike="noStrike" kern="0" cap="none" spc="0" normalizeH="0" baseline="0" noProof="0" dirty="0" err="1">
                <a:ln>
                  <a:noFill/>
                </a:ln>
                <a:solidFill>
                  <a:srgbClr val="8F8F8F">
                    <a:lumOff val="44000"/>
                  </a:srgbClr>
                </a:solidFill>
                <a:effectLst/>
                <a:uLnTx/>
                <a:uFillTx/>
                <a:ea typeface="SimSun"/>
                <a:cs typeface="Arial" panose="020B0604020202020204" pitchFamily="34" charset="0"/>
                <a:sym typeface="SimSun"/>
              </a:rPr>
              <a:t>كتبت</a:t>
            </a:r>
            <a:r>
              <a:rPr kumimoji="0" sz="2400" b="0" i="0" u="none" strike="noStrike" kern="0" cap="none" spc="0" normalizeH="0" baseline="0" noProof="0" dirty="0">
                <a:ln>
                  <a:noFill/>
                </a:ln>
                <a:solidFill>
                  <a:srgbClr val="8F8F8F">
                    <a:lumOff val="44000"/>
                  </a:srgbClr>
                </a:solidFill>
                <a:effectLst/>
                <a:uLnTx/>
                <a:uFillTx/>
                <a:ea typeface="SimSun"/>
                <a:cs typeface="Arial" panose="020B0604020202020204" pitchFamily="34" charset="0"/>
                <a:sym typeface="SimSun"/>
              </a:rPr>
              <a:t> تيموثاوس </a:t>
            </a:r>
            <a:r>
              <a:rPr kumimoji="0" sz="2400" b="0" i="0" u="none" strike="noStrike" kern="0" cap="none" spc="0" normalizeH="0" baseline="0" noProof="0" dirty="0" err="1">
                <a:ln>
                  <a:noFill/>
                </a:ln>
                <a:solidFill>
                  <a:srgbClr val="8F8F8F">
                    <a:lumOff val="44000"/>
                  </a:srgbClr>
                </a:solidFill>
                <a:effectLst/>
                <a:uLnTx/>
                <a:uFillTx/>
                <a:ea typeface="SimSun"/>
                <a:cs typeface="Arial" panose="020B0604020202020204" pitchFamily="34" charset="0"/>
                <a:sym typeface="SimSun"/>
              </a:rPr>
              <a:t>الأولى</a:t>
            </a:r>
            <a:r>
              <a:rPr kumimoji="0" sz="2400" b="0" i="0" u="none" strike="noStrike" kern="0" cap="none" spc="0" normalizeH="0" baseline="0" noProof="0" dirty="0">
                <a:ln>
                  <a:noFill/>
                </a:ln>
                <a:solidFill>
                  <a:srgbClr val="8F8F8F">
                    <a:lumOff val="44000"/>
                  </a:srgbClr>
                </a:solidFill>
                <a:effectLst/>
                <a:uLnTx/>
                <a:uFillTx/>
                <a:ea typeface="SimSun"/>
                <a:cs typeface="Arial" panose="020B0604020202020204" pitchFamily="34" charset="0"/>
                <a:sym typeface="SimSun"/>
              </a:rPr>
              <a:t> </a:t>
            </a:r>
            <a:r>
              <a:rPr kumimoji="0" sz="2400" b="0" i="0" u="none" strike="noStrike" kern="0" cap="none" spc="0" normalizeH="0" baseline="0" noProof="0" dirty="0" err="1">
                <a:ln>
                  <a:noFill/>
                </a:ln>
                <a:solidFill>
                  <a:srgbClr val="8F8F8F">
                    <a:lumOff val="44000"/>
                  </a:srgbClr>
                </a:solidFill>
                <a:effectLst/>
                <a:uLnTx/>
                <a:uFillTx/>
                <a:ea typeface="SimSun"/>
                <a:cs typeface="Arial" panose="020B0604020202020204" pitchFamily="34" charset="0"/>
                <a:sym typeface="SimSun"/>
              </a:rPr>
              <a:t>في</a:t>
            </a:r>
            <a:r>
              <a:rPr kumimoji="0" sz="2400" b="0" i="0" u="none" strike="noStrike" kern="0" cap="none" spc="0" normalizeH="0" baseline="0" noProof="0" dirty="0">
                <a:ln>
                  <a:noFill/>
                </a:ln>
                <a:solidFill>
                  <a:srgbClr val="8F8F8F">
                    <a:lumOff val="44000"/>
                  </a:srgbClr>
                </a:solidFill>
                <a:effectLst/>
                <a:uLnTx/>
                <a:uFillTx/>
                <a:ea typeface="SimSun"/>
                <a:cs typeface="Arial" panose="020B0604020202020204" pitchFamily="34" charset="0"/>
                <a:sym typeface="SimSun"/>
              </a:rPr>
              <a:t> </a:t>
            </a:r>
            <a:r>
              <a:rPr kumimoji="0" sz="2400" b="0" i="0" u="none" strike="noStrike" kern="0" cap="none" spc="0" normalizeH="0" baseline="0" noProof="0" dirty="0" err="1">
                <a:ln>
                  <a:noFill/>
                </a:ln>
                <a:solidFill>
                  <a:srgbClr val="8F8F8F">
                    <a:lumOff val="44000"/>
                  </a:srgbClr>
                </a:solidFill>
                <a:effectLst/>
                <a:uLnTx/>
                <a:uFillTx/>
                <a:ea typeface="SimSun"/>
                <a:cs typeface="Arial" panose="020B0604020202020204" pitchFamily="34" charset="0"/>
                <a:sym typeface="SimSun"/>
              </a:rPr>
              <a:t>مكدونية</a:t>
            </a:r>
            <a:r>
              <a:rPr kumimoji="0" sz="24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400" b="0" i="0" u="none" strike="noStrike" kern="0" cap="none" spc="0" normalizeH="0" baseline="0" noProof="0" dirty="0">
                <a:ln>
                  <a:noFill/>
                </a:ln>
                <a:solidFill>
                  <a:srgbClr val="8F8F8F">
                    <a:lumOff val="44000"/>
                  </a:srgbClr>
                </a:solidFill>
                <a:effectLst/>
                <a:uLnTx/>
                <a:uFillTx/>
                <a:ea typeface="SimSun"/>
                <a:cs typeface="Arial" panose="020B0604020202020204" pitchFamily="34" charset="0"/>
                <a:sym typeface="SimSun"/>
              </a:rPr>
              <a:t> </a:t>
            </a:r>
            <a:r>
              <a:rPr kumimoji="0" sz="2400" b="0" i="0" u="none" strike="noStrike" kern="0" cap="none" spc="0" normalizeH="0" baseline="0" noProof="0" dirty="0" err="1">
                <a:ln>
                  <a:noFill/>
                </a:ln>
                <a:solidFill>
                  <a:srgbClr val="8F8F8F">
                    <a:lumOff val="44000"/>
                  </a:srgbClr>
                </a:solidFill>
                <a:effectLst/>
                <a:uLnTx/>
                <a:uFillTx/>
                <a:ea typeface="SimSun"/>
                <a:cs typeface="Arial" panose="020B0604020202020204" pitchFamily="34" charset="0"/>
                <a:sym typeface="SimSun"/>
              </a:rPr>
              <a:t>خريف</a:t>
            </a:r>
            <a:r>
              <a:rPr kumimoji="0" sz="2400" b="0" i="0" u="none" strike="noStrike" kern="0" cap="none" spc="0" normalizeH="0" baseline="0" noProof="0" dirty="0">
                <a:ln>
                  <a:noFill/>
                </a:ln>
                <a:solidFill>
                  <a:srgbClr val="8F8F8F">
                    <a:lumOff val="44000"/>
                  </a:srgbClr>
                </a:solidFill>
                <a:effectLst/>
                <a:uLnTx/>
                <a:uFillTx/>
                <a:ea typeface="SimSun"/>
                <a:cs typeface="Arial" panose="020B0604020202020204" pitchFamily="34" charset="0"/>
                <a:sym typeface="SimSun"/>
              </a:rPr>
              <a:t> </a:t>
            </a:r>
            <a:r>
              <a:rPr kumimoji="0" sz="24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lang="ar-JO" sz="2400" b="0" i="0" u="none" strike="noStrike" kern="0" cap="none" spc="0" normalizeH="0" baseline="0" noProof="0" dirty="0">
                <a:ln>
                  <a:noFill/>
                </a:ln>
                <a:solidFill>
                  <a:srgbClr val="8F8F8F">
                    <a:lumOff val="44000"/>
                  </a:srgbClr>
                </a:solidFill>
                <a:effectLst/>
                <a:uLnTx/>
                <a:uFillTx/>
                <a:ea typeface="+mn-ea"/>
                <a:cs typeface="Arial" panose="020B0604020202020204" pitchFamily="34" charset="0"/>
                <a:sym typeface="Times New Roman"/>
              </a:rPr>
              <a:t>62</a:t>
            </a:r>
            <a:endParaRPr kumimoji="0" sz="2400" b="0" i="0" u="none" strike="noStrike" kern="0" cap="none" spc="0" normalizeH="0" baseline="0" noProof="0" dirty="0">
              <a:ln>
                <a:noFill/>
              </a:ln>
              <a:solidFill>
                <a:srgbClr val="8F8F8F">
                  <a:lumOff val="44000"/>
                </a:srgbClr>
              </a:solidFill>
              <a:effectLst/>
              <a:uLnTx/>
              <a:uFillTx/>
              <a:ea typeface="+mn-ea"/>
              <a:cs typeface="Arial" panose="020B0604020202020204" pitchFamily="34" charset="0"/>
              <a:sym typeface="Times New Roman"/>
            </a:endParaRPr>
          </a:p>
          <a:p>
            <a:pPr marL="349250" marR="0" lvl="0" indent="-349250" algn="just" defTabSz="914400" rtl="1" eaLnBrk="1" fontAlgn="auto" latinLnBrk="0" hangingPunct="0">
              <a:lnSpc>
                <a:spcPct val="100000"/>
              </a:lnSpc>
              <a:spcBef>
                <a:spcPts val="0"/>
              </a:spcBef>
              <a:spcAft>
                <a:spcPts val="0"/>
              </a:spcAft>
              <a:buClrTx/>
              <a:buSzTx/>
              <a:buFontTx/>
              <a:buNone/>
              <a:tabLst>
                <a:tab pos="4800600" algn="l"/>
              </a:tabLst>
              <a:defRPr sz="2400" b="0">
                <a:solidFill>
                  <a:srgbClr val="8F8F8F">
                    <a:lumOff val="44000"/>
                  </a:srgbClr>
                </a:solidFill>
              </a:defRPr>
            </a:pPr>
            <a:r>
              <a:rPr kumimoji="0" sz="24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400" b="0" i="0" u="none" strike="noStrike" kern="0" cap="none" spc="0" normalizeH="0" baseline="0" noProof="0" dirty="0" err="1">
                <a:ln>
                  <a:noFill/>
                </a:ln>
                <a:solidFill>
                  <a:srgbClr val="8F8F8F">
                    <a:lumOff val="44000"/>
                  </a:srgbClr>
                </a:solidFill>
                <a:effectLst/>
                <a:uLnTx/>
                <a:uFillTx/>
                <a:ea typeface="SimSun"/>
                <a:cs typeface="Arial" panose="020B0604020202020204" pitchFamily="34" charset="0"/>
                <a:sym typeface="SimSun"/>
              </a:rPr>
              <a:t>لتيموثاوس</a:t>
            </a:r>
            <a:r>
              <a:rPr kumimoji="0" sz="2400" b="0" i="0" u="none" strike="noStrike" kern="0" cap="none" spc="0" normalizeH="0" baseline="0" noProof="0" dirty="0">
                <a:ln>
                  <a:noFill/>
                </a:ln>
                <a:solidFill>
                  <a:srgbClr val="8F8F8F">
                    <a:lumOff val="44000"/>
                  </a:srgbClr>
                </a:solidFill>
                <a:effectLst/>
                <a:uLnTx/>
                <a:uFillTx/>
                <a:ea typeface="SimSun"/>
                <a:cs typeface="Arial" panose="020B0604020202020204" pitchFamily="34" charset="0"/>
                <a:sym typeface="SimSun"/>
              </a:rPr>
              <a:t> </a:t>
            </a:r>
            <a:r>
              <a:rPr kumimoji="0" sz="2400" b="0" i="0" u="none" strike="noStrike" kern="0" cap="none" spc="0" normalizeH="0" baseline="0" noProof="0" dirty="0" err="1">
                <a:ln>
                  <a:noFill/>
                </a:ln>
                <a:solidFill>
                  <a:srgbClr val="8F8F8F">
                    <a:lumOff val="44000"/>
                  </a:srgbClr>
                </a:solidFill>
                <a:effectLst/>
                <a:uLnTx/>
                <a:uFillTx/>
                <a:ea typeface="SimSun"/>
                <a:cs typeface="Arial" panose="020B0604020202020204" pitchFamily="34" charset="0"/>
                <a:sym typeface="SimSun"/>
              </a:rPr>
              <a:t>في</a:t>
            </a:r>
            <a:r>
              <a:rPr kumimoji="0" sz="2400" b="0" i="0" u="none" strike="noStrike" kern="0" cap="none" spc="0" normalizeH="0" baseline="0" noProof="0" dirty="0">
                <a:ln>
                  <a:noFill/>
                </a:ln>
                <a:solidFill>
                  <a:srgbClr val="8F8F8F">
                    <a:lumOff val="44000"/>
                  </a:srgbClr>
                </a:solidFill>
                <a:effectLst/>
                <a:uLnTx/>
                <a:uFillTx/>
                <a:ea typeface="SimSun"/>
                <a:cs typeface="Arial" panose="020B0604020202020204" pitchFamily="34" charset="0"/>
                <a:sym typeface="SimSun"/>
              </a:rPr>
              <a:t> أفسس</a:t>
            </a:r>
          </a:p>
          <a:p>
            <a:pPr marL="349250" marR="0" lvl="0" indent="-349250" algn="just" defTabSz="914400" rtl="1" eaLnBrk="1" fontAlgn="auto" latinLnBrk="0" hangingPunct="0">
              <a:lnSpc>
                <a:spcPct val="100000"/>
              </a:lnSpc>
              <a:spcBef>
                <a:spcPts val="0"/>
              </a:spcBef>
              <a:spcAft>
                <a:spcPts val="0"/>
              </a:spcAft>
              <a:buClrTx/>
              <a:buSzPct val="100000"/>
              <a:buFontTx/>
              <a:buChar char="▪"/>
              <a:tabLst>
                <a:tab pos="4800600" algn="l"/>
              </a:tabLst>
              <a:defRPr sz="2400" b="0">
                <a:latin typeface="+mn-lt"/>
                <a:ea typeface="+mn-ea"/>
                <a:cs typeface="+mn-cs"/>
                <a:sym typeface="Times New Roman"/>
              </a:defRPr>
            </a:pPr>
            <a:r>
              <a:rPr kumimoji="0" sz="2400" b="0" i="0" u="none" strike="noStrike" kern="0" cap="none" spc="0" normalizeH="0" baseline="0" noProof="0" dirty="0" err="1">
                <a:ln>
                  <a:noFill/>
                </a:ln>
                <a:solidFill>
                  <a:srgbClr val="000000"/>
                </a:solidFill>
                <a:effectLst/>
                <a:uLnTx/>
                <a:uFillTx/>
                <a:cs typeface="Arial" panose="020B0604020202020204" pitchFamily="34" charset="0"/>
                <a:sym typeface="Times New Roman"/>
              </a:rPr>
              <a:t>بولس</a:t>
            </a:r>
            <a:r>
              <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a:t>
            </a:r>
            <a:r>
              <a:rPr kumimoji="0" sz="2400" b="0" i="0" u="none" strike="noStrike" kern="0" cap="none" spc="0" normalizeH="0" baseline="0" noProof="0" dirty="0" err="1">
                <a:ln>
                  <a:noFill/>
                </a:ln>
                <a:solidFill>
                  <a:srgbClr val="000000"/>
                </a:solidFill>
                <a:effectLst/>
                <a:uLnTx/>
                <a:uFillTx/>
                <a:cs typeface="Arial" panose="020B0604020202020204" pitchFamily="34" charset="0"/>
                <a:sym typeface="Times New Roman"/>
              </a:rPr>
              <a:t>في</a:t>
            </a:r>
            <a:r>
              <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a:t>
            </a:r>
            <a:r>
              <a:rPr kumimoji="0" sz="2400" b="0" i="0" u="none" strike="noStrike" kern="0" cap="none" spc="0" normalizeH="0" baseline="0" noProof="0" dirty="0" err="1">
                <a:ln>
                  <a:noFill/>
                </a:ln>
                <a:solidFill>
                  <a:srgbClr val="000000"/>
                </a:solidFill>
                <a:effectLst/>
                <a:uLnTx/>
                <a:uFillTx/>
                <a:cs typeface="Arial" panose="020B0604020202020204" pitchFamily="34" charset="0"/>
                <a:sym typeface="Times New Roman"/>
              </a:rPr>
              <a:t>أسيا</a:t>
            </a:r>
            <a:r>
              <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a:t>
            </a:r>
            <a:r>
              <a:rPr kumimoji="0" sz="2400" b="0" i="0" u="none" strike="noStrike" kern="0" cap="none" spc="0" normalizeH="0" baseline="0" noProof="0" dirty="0" err="1">
                <a:ln>
                  <a:noFill/>
                </a:ln>
                <a:solidFill>
                  <a:srgbClr val="000000"/>
                </a:solidFill>
                <a:effectLst/>
                <a:uLnTx/>
                <a:uFillTx/>
                <a:cs typeface="Arial" panose="020B0604020202020204" pitchFamily="34" charset="0"/>
                <a:sym typeface="Times New Roman"/>
              </a:rPr>
              <a:t>الصغرى</a:t>
            </a:r>
            <a:r>
              <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a:t>
            </a:r>
            <a:r>
              <a:rPr kumimoji="0" sz="2400" b="0" i="0" u="none" strike="noStrike" kern="0" cap="none" spc="0" normalizeH="0" baseline="0" noProof="0" dirty="0" err="1">
                <a:ln>
                  <a:noFill/>
                </a:ln>
                <a:solidFill>
                  <a:srgbClr val="000000"/>
                </a:solidFill>
                <a:effectLst/>
                <a:uLnTx/>
                <a:uFillTx/>
                <a:cs typeface="Arial" panose="020B0604020202020204" pitchFamily="34" charset="0"/>
                <a:sym typeface="Times New Roman"/>
              </a:rPr>
              <a:t>ربيع</a:t>
            </a:r>
            <a:r>
              <a:rPr lang="ar-JO" kern="0" dirty="0">
                <a:solidFill>
                  <a:srgbClr val="000000"/>
                </a:solidFill>
                <a:cs typeface="Arial" panose="020B0604020202020204" pitchFamily="34" charset="0"/>
                <a:sym typeface="Times New Roman"/>
              </a:rPr>
              <a:t> 63</a:t>
            </a:r>
            <a:r>
              <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 </a:t>
            </a:r>
            <a:r>
              <a:rPr kumimoji="0" sz="2400" b="0" i="0" u="none" strike="noStrike" kern="0" cap="none" spc="0" normalizeH="0" baseline="0" noProof="0" dirty="0" err="1">
                <a:ln>
                  <a:noFill/>
                </a:ln>
                <a:solidFill>
                  <a:srgbClr val="000000"/>
                </a:solidFill>
                <a:effectLst/>
                <a:uLnTx/>
                <a:uFillTx/>
                <a:cs typeface="Arial" panose="020B0604020202020204" pitchFamily="34" charset="0"/>
                <a:sym typeface="Times New Roman"/>
              </a:rPr>
              <a:t>ربيع</a:t>
            </a:r>
            <a:r>
              <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a:t>
            </a:r>
            <a:r>
              <a:rPr kumimoji="0" lang="ar-JO"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64</a:t>
            </a:r>
            <a:endPar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endParaRPr>
          </a:p>
          <a:p>
            <a:pPr marL="349250" marR="0" lvl="0" indent="-349250" algn="just" defTabSz="914400" rtl="1" eaLnBrk="1" fontAlgn="auto" latinLnBrk="0" hangingPunct="0">
              <a:lnSpc>
                <a:spcPct val="100000"/>
              </a:lnSpc>
              <a:spcBef>
                <a:spcPts val="0"/>
              </a:spcBef>
              <a:spcAft>
                <a:spcPts val="0"/>
              </a:spcAft>
              <a:buClrTx/>
              <a:buSzPct val="100000"/>
              <a:buFontTx/>
              <a:buChar char="▪"/>
              <a:tabLst>
                <a:tab pos="4800600" algn="l"/>
              </a:tabLst>
              <a:defRPr sz="2400" b="0">
                <a:latin typeface="+mn-lt"/>
                <a:ea typeface="+mn-ea"/>
                <a:cs typeface="+mn-cs"/>
                <a:sym typeface="Times New Roman"/>
              </a:defRPr>
            </a:pPr>
            <a:r>
              <a:rPr kumimoji="0" sz="2400" b="0" i="0" u="none" strike="noStrike" kern="0" cap="none" spc="0" normalizeH="0" baseline="0" noProof="0" dirty="0" err="1">
                <a:ln>
                  <a:noFill/>
                </a:ln>
                <a:solidFill>
                  <a:srgbClr val="000000"/>
                </a:solidFill>
                <a:effectLst/>
                <a:uLnTx/>
                <a:uFillTx/>
                <a:cs typeface="Arial" panose="020B0604020202020204" pitchFamily="34" charset="0"/>
                <a:sym typeface="Times New Roman"/>
              </a:rPr>
              <a:t>بولس</a:t>
            </a:r>
            <a:r>
              <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a:t>
            </a:r>
            <a:r>
              <a:rPr kumimoji="0" sz="2400" b="0" i="0" u="none" strike="noStrike" kern="0" cap="none" spc="0" normalizeH="0" baseline="0" noProof="0" dirty="0" err="1">
                <a:ln>
                  <a:noFill/>
                </a:ln>
                <a:solidFill>
                  <a:srgbClr val="000000"/>
                </a:solidFill>
                <a:effectLst/>
                <a:uLnTx/>
                <a:uFillTx/>
                <a:cs typeface="Arial" panose="020B0604020202020204" pitchFamily="34" charset="0"/>
                <a:sym typeface="Times New Roman"/>
              </a:rPr>
              <a:t>في</a:t>
            </a:r>
            <a:r>
              <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a:t>
            </a:r>
            <a:r>
              <a:rPr kumimoji="0" sz="2400" b="0" i="0" u="none" strike="noStrike" kern="0" cap="none" spc="0" normalizeH="0" baseline="0" noProof="0" dirty="0" err="1">
                <a:ln>
                  <a:noFill/>
                </a:ln>
                <a:solidFill>
                  <a:srgbClr val="000000"/>
                </a:solidFill>
                <a:effectLst/>
                <a:uLnTx/>
                <a:uFillTx/>
                <a:cs typeface="Arial" panose="020B0604020202020204" pitchFamily="34" charset="0"/>
                <a:sym typeface="Times New Roman"/>
              </a:rPr>
              <a:t>إسبانيا</a:t>
            </a:r>
            <a:r>
              <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a:t>
            </a:r>
            <a:r>
              <a:rPr kumimoji="0" sz="2400" b="0" i="0" u="none" strike="noStrike" kern="0" cap="none" spc="0" normalizeH="0" baseline="0" noProof="0" dirty="0" err="1">
                <a:ln>
                  <a:noFill/>
                </a:ln>
                <a:solidFill>
                  <a:srgbClr val="000000"/>
                </a:solidFill>
                <a:effectLst/>
                <a:uLnTx/>
                <a:uFillTx/>
                <a:cs typeface="Arial" panose="020B0604020202020204" pitchFamily="34" charset="0"/>
                <a:sym typeface="Times New Roman"/>
              </a:rPr>
              <a:t>ربيع</a:t>
            </a:r>
            <a:r>
              <a:rPr kumimoji="0" lang="ar-JO"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64</a:t>
            </a:r>
            <a:r>
              <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a:t>
            </a:r>
            <a:r>
              <a:rPr kumimoji="0" sz="2400" b="0" i="0" u="none" strike="noStrike" kern="0" cap="none" spc="0" normalizeH="0" baseline="0" noProof="0" dirty="0" err="1">
                <a:ln>
                  <a:noFill/>
                </a:ln>
                <a:solidFill>
                  <a:srgbClr val="000000"/>
                </a:solidFill>
                <a:effectLst/>
                <a:uLnTx/>
                <a:uFillTx/>
                <a:cs typeface="Arial" panose="020B0604020202020204" pitchFamily="34" charset="0"/>
                <a:sym typeface="Times New Roman"/>
              </a:rPr>
              <a:t>ربيع</a:t>
            </a:r>
            <a:r>
              <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a:t>
            </a:r>
            <a:r>
              <a:rPr kumimoji="0" lang="ar-JO"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66</a:t>
            </a:r>
            <a:endPar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endParaRPr>
          </a:p>
          <a:p>
            <a:pPr marL="349250" marR="0" lvl="0" indent="-349250" algn="just" defTabSz="914400" rtl="1" eaLnBrk="1" fontAlgn="auto" latinLnBrk="0" hangingPunct="0">
              <a:lnSpc>
                <a:spcPct val="100000"/>
              </a:lnSpc>
              <a:spcBef>
                <a:spcPts val="0"/>
              </a:spcBef>
              <a:spcAft>
                <a:spcPts val="0"/>
              </a:spcAft>
              <a:buClrTx/>
              <a:buSzTx/>
              <a:buFontTx/>
              <a:buNone/>
              <a:tabLst>
                <a:tab pos="4800600" algn="l"/>
              </a:tabLst>
              <a:defRPr sz="2400" b="0"/>
            </a:pP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متوقع</a:t>
            </a: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في</a:t>
            </a: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رومية</a:t>
            </a:r>
            <a:r>
              <a:rPr kumimoji="0" lang="ar-JO"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a:t>
            </a:r>
            <a:r>
              <a:rPr kumimoji="0" lang="ar-JO" sz="2400" b="0" i="0" u="none" strike="noStrike" kern="0" cap="none" spc="0" normalizeH="0" baseline="0" noProof="0" dirty="0">
                <a:ln>
                  <a:noFill/>
                </a:ln>
                <a:solidFill>
                  <a:srgbClr val="000000"/>
                </a:solidFill>
                <a:effectLst/>
                <a:uLnTx/>
                <a:uFillTx/>
                <a:ea typeface="+mn-ea"/>
                <a:cs typeface="Arial" panose="020B0604020202020204" pitchFamily="34" charset="0"/>
                <a:sym typeface="Times New Roman"/>
              </a:rPr>
              <a:t>(15: 24)</a:t>
            </a:r>
            <a:endParaRPr kumimoji="0" sz="2400" b="1" u="none" strike="noStrike" kern="0" cap="none" spc="0" normalizeH="0" baseline="0" noProof="0" dirty="0">
              <a:ln>
                <a:noFill/>
              </a:ln>
              <a:solidFill>
                <a:srgbClr val="000000"/>
              </a:solidFill>
              <a:effectLst/>
              <a:uLnTx/>
              <a:uFillTx/>
              <a:cs typeface="Arial" panose="020B0604020202020204" pitchFamily="34" charset="0"/>
              <a:sym typeface="Arial"/>
            </a:endParaRPr>
          </a:p>
          <a:p>
            <a:pPr marL="349250" marR="0" lvl="0" indent="-349250" algn="just" defTabSz="914400" rtl="1" eaLnBrk="1" fontAlgn="auto" latinLnBrk="0" hangingPunct="0">
              <a:lnSpc>
                <a:spcPct val="100000"/>
              </a:lnSpc>
              <a:spcBef>
                <a:spcPts val="0"/>
              </a:spcBef>
              <a:spcAft>
                <a:spcPts val="0"/>
              </a:spcAft>
              <a:buClrTx/>
              <a:buSzPct val="100000"/>
              <a:buFontTx/>
              <a:buChar char="▪"/>
              <a:tabLst>
                <a:tab pos="4800600" algn="l"/>
              </a:tabLst>
              <a:defRPr sz="2400" b="0"/>
            </a:pP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الإضطهاد على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المسيجين</a:t>
            </a: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من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نيرون</a:t>
            </a: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صيف</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lang="ar-JO" sz="2400" b="0" i="0" u="none" strike="noStrike" kern="0" cap="none" spc="0" normalizeH="0" baseline="0" noProof="0" dirty="0">
                <a:ln>
                  <a:noFill/>
                </a:ln>
                <a:solidFill>
                  <a:srgbClr val="000000"/>
                </a:solidFill>
                <a:effectLst/>
                <a:uLnTx/>
                <a:uFillTx/>
                <a:ea typeface="+mn-ea"/>
                <a:cs typeface="Arial" panose="020B0604020202020204" pitchFamily="34" charset="0"/>
                <a:sym typeface="Times New Roman"/>
              </a:rPr>
              <a:t>64</a:t>
            </a:r>
            <a:endParaRPr kumimoji="0" sz="2400" b="0" i="0" u="none" strike="noStrike" kern="0" cap="none" spc="0" normalizeH="0" baseline="0" noProof="0" dirty="0">
              <a:ln>
                <a:noFill/>
              </a:ln>
              <a:solidFill>
                <a:srgbClr val="000000"/>
              </a:solidFill>
              <a:effectLst/>
              <a:uLnTx/>
              <a:uFillTx/>
              <a:ea typeface="+mn-ea"/>
              <a:cs typeface="Arial" panose="020B0604020202020204" pitchFamily="34" charset="0"/>
              <a:sym typeface="Times New Roman"/>
            </a:endParaRPr>
          </a:p>
          <a:p>
            <a:pPr marL="349250" marR="0" lvl="0" indent="-349250" algn="just" defTabSz="914400" rtl="1" eaLnBrk="1" fontAlgn="auto" latinLnBrk="0" hangingPunct="0">
              <a:lnSpc>
                <a:spcPct val="100000"/>
              </a:lnSpc>
              <a:spcBef>
                <a:spcPts val="0"/>
              </a:spcBef>
              <a:spcAft>
                <a:spcPts val="0"/>
              </a:spcAft>
              <a:buClrTx/>
              <a:buSzTx/>
              <a:buFontTx/>
              <a:buNone/>
              <a:tabLst>
                <a:tab pos="4800600" algn="l"/>
              </a:tabLst>
              <a:defRPr sz="2400" b="0"/>
            </a:pP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استشهاد</a:t>
            </a: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بطرس</a:t>
            </a: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a:t>
            </a:r>
          </a:p>
        </p:txBody>
      </p:sp>
      <p:sp>
        <p:nvSpPr>
          <p:cNvPr id="1507" name="WordArt 6"/>
          <p:cNvSpPr txBox="1"/>
          <p:nvPr/>
        </p:nvSpPr>
        <p:spPr>
          <a:xfrm>
            <a:off x="76200" y="-228600"/>
            <a:ext cx="1447800" cy="1828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ctr" defTabSz="365760" rtl="1">
              <a:defRPr sz="5760" b="0">
                <a:ln w="9525" cap="sq">
                  <a:solidFill>
                    <a:srgbClr val="CC99FF"/>
                  </a:solidFill>
                  <a:prstDash val="solid"/>
                  <a:round/>
                </a:ln>
                <a:gradFill flip="none" rotWithShape="1">
                  <a:gsLst>
                    <a:gs pos="0">
                      <a:srgbClr val="6600CC"/>
                    </a:gs>
                    <a:gs pos="100000">
                      <a:srgbClr val="CC00CC"/>
                    </a:gs>
                  </a:gsLst>
                  <a:lin ang="5400000" scaled="0"/>
                </a:gradFill>
                <a:effectLst>
                  <a:outerShdw blurRad="25400" dist="21552" dir="2700000" rotWithShape="0">
                    <a:srgbClr val="9999FF">
                      <a:alpha val="79999"/>
                    </a:srgbClr>
                  </a:outerShdw>
                </a:effectLst>
                <a:latin typeface="Impact"/>
                <a:ea typeface="Impact"/>
                <a:cs typeface="Impact"/>
                <a:sym typeface="Impact"/>
              </a:defRPr>
            </a:lvl1pPr>
          </a:lstStyle>
          <a:p>
            <a:pPr marL="0" marR="0" lvl="0" indent="0" algn="ctr" defTabSz="365760" rtl="1" eaLnBrk="1" fontAlgn="auto" latinLnBrk="0" hangingPunct="0">
              <a:lnSpc>
                <a:spcPct val="100000"/>
              </a:lnSpc>
              <a:spcBef>
                <a:spcPts val="0"/>
              </a:spcBef>
              <a:spcAft>
                <a:spcPts val="0"/>
              </a:spcAft>
              <a:buClrTx/>
              <a:buSzTx/>
              <a:buFontTx/>
              <a:buNone/>
              <a:tabLst/>
              <a:defRPr/>
            </a:pPr>
            <a:r>
              <a:rPr kumimoji="0" sz="5760" b="0" i="0" u="none" strike="noStrike" kern="0" cap="none" spc="0" normalizeH="0" baseline="0" noProof="0">
                <a:ln w="9525" cap="sq">
                  <a:solidFill>
                    <a:srgbClr val="CC99FF"/>
                  </a:solidFill>
                  <a:prstDash val="solid"/>
                  <a:round/>
                </a:ln>
                <a:gradFill flip="none" rotWithShape="1">
                  <a:gsLst>
                    <a:gs pos="0">
                      <a:srgbClr val="6600CC"/>
                    </a:gs>
                    <a:gs pos="100000">
                      <a:srgbClr val="CC00CC"/>
                    </a:gs>
                  </a:gsLst>
                  <a:lin ang="5400000" scaled="0"/>
                </a:gradFill>
                <a:effectLst>
                  <a:outerShdw blurRad="25400" dist="21552" dir="2700000" rotWithShape="0">
                    <a:srgbClr val="9999FF">
                      <a:alpha val="79999"/>
                    </a:srgbClr>
                  </a:outerShdw>
                </a:effectLst>
                <a:uLnTx/>
                <a:uFillTx/>
                <a:latin typeface="Arial" panose="020B0604020202020204" pitchFamily="34" charset="0"/>
                <a:cs typeface="Arial" panose="020B0604020202020204" pitchFamily="34" charset="0"/>
                <a:sym typeface="Impact"/>
              </a:rPr>
              <a:t>تيطس</a:t>
            </a:r>
          </a:p>
        </p:txBody>
      </p:sp>
      <p:pic>
        <p:nvPicPr>
          <p:cNvPr id="1508" name="Picture 7" descr="Picture 7"/>
          <p:cNvPicPr>
            <a:picLocks noChangeAspect="1"/>
          </p:cNvPicPr>
          <p:nvPr/>
        </p:nvPicPr>
        <p:blipFill>
          <a:blip r:embed="rId3"/>
          <a:stretch>
            <a:fillRect/>
          </a:stretch>
        </p:blipFill>
        <p:spPr>
          <a:xfrm>
            <a:off x="7467600" y="5884862"/>
            <a:ext cx="1676400" cy="973139"/>
          </a:xfrm>
          <a:prstGeom prst="rect">
            <a:avLst/>
          </a:prstGeom>
          <a:ln w="12700">
            <a:miter lim="400000"/>
          </a:ln>
        </p:spPr>
      </p:pic>
      <p:sp>
        <p:nvSpPr>
          <p:cNvPr id="1509" name="Text Box 191"/>
          <p:cNvSpPr txBox="1"/>
          <p:nvPr/>
        </p:nvSpPr>
        <p:spPr>
          <a:xfrm>
            <a:off x="8338086" y="152400"/>
            <a:ext cx="611704"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2400"/>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٢٤٢</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WordArt 3">
            <a:extLst>
              <a:ext uri="{FF2B5EF4-FFF2-40B4-BE49-F238E27FC236}">
                <a16:creationId xmlns:a16="http://schemas.microsoft.com/office/drawing/2014/main" id="{43010934-8465-D55B-8439-8989AACA0773}"/>
              </a:ext>
            </a:extLst>
          </p:cNvPr>
          <p:cNvSpPr>
            <a:spLocks noChangeArrowheads="1" noChangeShapeType="1" noTextEdit="1"/>
          </p:cNvSpPr>
          <p:nvPr/>
        </p:nvSpPr>
        <p:spPr bwMode="auto">
          <a:xfrm>
            <a:off x="1637482" y="490191"/>
            <a:ext cx="6249166" cy="490537"/>
          </a:xfrm>
          <a:prstGeom prst="rect">
            <a:avLst/>
          </a:prstGeom>
        </p:spPr>
        <p:txBody>
          <a:bodyPr wrap="none" fromWordArt="1">
            <a:prstTxWarp prst="textSlantUp">
              <a:avLst>
                <a:gd name="adj" fmla="val 16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CC99FF"/>
                  </a:solidFill>
                  <a:round/>
                  <a:headEnd/>
                  <a:tailEnd/>
                </a:ln>
                <a:solidFill>
                  <a:srgbClr val="FFFF00"/>
                </a:solidFill>
                <a:effectLst>
                  <a:glow rad="228600">
                    <a:srgbClr val="DADADA">
                      <a:lumMod val="10000"/>
                      <a:alpha val="40000"/>
                    </a:srgbClr>
                  </a:glow>
                  <a:outerShdw blurRad="63500" dist="53882" dir="2700000" algn="ctr" rotWithShape="0">
                    <a:srgbClr val="9999FF">
                      <a:alpha val="79999"/>
                    </a:srgbClr>
                  </a:outerShdw>
                </a:effectLst>
                <a:uLnTx/>
                <a:uFillTx/>
                <a:latin typeface="Impact"/>
                <a:ea typeface="Impact"/>
                <a:cs typeface="Impact"/>
              </a:rPr>
              <a:t>البيان الموجز</a:t>
            </a:r>
            <a:endParaRPr kumimoji="0" lang="en-US" sz="3600" b="0" i="0" u="none" strike="noStrike" kern="10" cap="none" spc="0" normalizeH="0" baseline="0" noProof="0" dirty="0">
              <a:ln w="9525">
                <a:solidFill>
                  <a:srgbClr val="CC99FF"/>
                </a:solidFill>
                <a:round/>
                <a:headEnd/>
                <a:tailEnd/>
              </a:ln>
              <a:solidFill>
                <a:srgbClr val="FFFF00"/>
              </a:solidFill>
              <a:effectLst>
                <a:glow rad="228600">
                  <a:srgbClr val="DADADA">
                    <a:lumMod val="10000"/>
                    <a:alpha val="40000"/>
                  </a:srgbClr>
                </a:glow>
                <a:outerShdw blurRad="63500" dist="53882" dir="2700000" algn="ctr" rotWithShape="0">
                  <a:srgbClr val="9999FF">
                    <a:alpha val="79999"/>
                  </a:srgbClr>
                </a:outerShdw>
              </a:effectLst>
              <a:uLnTx/>
              <a:uFillTx/>
              <a:latin typeface="Impact"/>
              <a:ea typeface="Impact"/>
              <a:cs typeface="Impact"/>
            </a:endParaRPr>
          </a:p>
        </p:txBody>
      </p:sp>
      <p:sp>
        <p:nvSpPr>
          <p:cNvPr id="2" name="Rectangle 1">
            <a:extLst>
              <a:ext uri="{FF2B5EF4-FFF2-40B4-BE49-F238E27FC236}">
                <a16:creationId xmlns:a16="http://schemas.microsoft.com/office/drawing/2014/main" id="{2BFFBEE6-E989-203F-218A-6B5189F6306A}"/>
              </a:ext>
            </a:extLst>
          </p:cNvPr>
          <p:cNvSpPr/>
          <p:nvPr/>
        </p:nvSpPr>
        <p:spPr>
          <a:xfrm>
            <a:off x="395536" y="2420888"/>
            <a:ext cx="8520112" cy="1446212"/>
          </a:xfrm>
          <a:prstGeom prst="rect">
            <a:avLst/>
          </a:prstGeom>
        </p:spPr>
        <p:txBody>
          <a:bodyPr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المثابرة ضد الإرتداد رغم المشقة، بالوعظ بالكلمة بكل أمانة.</a:t>
            </a:r>
            <a:endParaRPr kumimoji="0" lang="en-US" sz="44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6" name="Text Box 24">
            <a:extLst>
              <a:ext uri="{FF2B5EF4-FFF2-40B4-BE49-F238E27FC236}">
                <a16:creationId xmlns:a16="http://schemas.microsoft.com/office/drawing/2014/main" id="{518B3B26-E4EA-D080-CA9D-23370CD22474}"/>
              </a:ext>
            </a:extLst>
          </p:cNvPr>
          <p:cNvSpPr txBox="1">
            <a:spLocks noChangeArrowheads="1"/>
          </p:cNvSpPr>
          <p:nvPr/>
        </p:nvSpPr>
        <p:spPr bwMode="auto">
          <a:xfrm>
            <a:off x="8431213" y="65088"/>
            <a:ext cx="703262" cy="461962"/>
          </a:xfrm>
          <a:prstGeom prst="rect">
            <a:avLst/>
          </a:prstGeom>
          <a:noFill/>
          <a:ln>
            <a:noFill/>
          </a:ln>
          <a:extLst>
            <a:ext uri="{909E8E84-426E-40dd-AFC4-6F175D3DCCD1}"/>
            <a:ext uri="{91240B29-F687-4f45-9708-019B960494DF}"/>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237</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25307E2D-BDD2-88FE-D041-21F5CA5CEB4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تيموثاوس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3" name="Picture 2" descr="Picture 2"/>
          <p:cNvPicPr>
            <a:picLocks noChangeAspect="1"/>
          </p:cNvPicPr>
          <p:nvPr/>
        </p:nvPicPr>
        <p:blipFill>
          <a:blip r:embed="rId3"/>
          <a:srcRect l="11944" t="35250" r="33254" b="8408"/>
          <a:stretch>
            <a:fillRect/>
          </a:stretch>
        </p:blipFill>
        <p:spPr>
          <a:xfrm>
            <a:off x="-1" y="23809"/>
            <a:ext cx="9144002" cy="6834190"/>
          </a:xfrm>
          <a:prstGeom prst="rect">
            <a:avLst/>
          </a:prstGeom>
          <a:ln w="12700">
            <a:miter lim="400000"/>
          </a:ln>
        </p:spPr>
      </p:pic>
      <p:sp>
        <p:nvSpPr>
          <p:cNvPr id="1514" name="Rectangle 2"/>
          <p:cNvSpPr/>
          <p:nvPr/>
        </p:nvSpPr>
        <p:spPr>
          <a:xfrm>
            <a:off x="0" y="23808"/>
            <a:ext cx="9144000" cy="643766"/>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ctr" defTabSz="457200">
              <a:defRPr sz="3200" b="0">
                <a:solidFill>
                  <a:schemeClr val="accent3">
                    <a:lumOff val="44000"/>
                  </a:schemeClr>
                </a:solidFill>
                <a:latin typeface="Arial Black"/>
                <a:ea typeface="Arial Black"/>
                <a:cs typeface="Arial Black"/>
                <a:sym typeface="Arial Black"/>
              </a:defRPr>
            </a:lvl1pPr>
          </a:lstStyle>
          <a:p>
            <a:r>
              <a:rPr sz="3600" b="1"/>
              <a:t>رحلة بولس بعد أعمال الرسل</a:t>
            </a:r>
          </a:p>
        </p:txBody>
      </p:sp>
      <p:sp>
        <p:nvSpPr>
          <p:cNvPr id="1515" name="Rectangle 15"/>
          <p:cNvSpPr txBox="1"/>
          <p:nvPr/>
        </p:nvSpPr>
        <p:spPr>
          <a:xfrm>
            <a:off x="46037" y="6575145"/>
            <a:ext cx="6089650"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defTabSz="457200">
              <a:defRPr sz="1100" b="0">
                <a:latin typeface="Arial Narrow"/>
                <a:ea typeface="Arial Narrow"/>
                <a:cs typeface="Arial Narrow"/>
                <a:sym typeface="Arial Narrow"/>
              </a:defRPr>
            </a:lvl1pPr>
          </a:lstStyle>
          <a:p>
            <a:r>
              <a:t>©  https://www.deviantart.com/sharklord1/art/Alt-Roman-Empire-Provinces-701148110</a:t>
            </a:r>
          </a:p>
        </p:txBody>
      </p:sp>
      <p:sp>
        <p:nvSpPr>
          <p:cNvPr id="1516" name="Rectangle 17"/>
          <p:cNvSpPr txBox="1">
            <a:spLocks noGrp="1"/>
          </p:cNvSpPr>
          <p:nvPr>
            <p:ph type="title" idx="4294967295"/>
          </p:nvPr>
        </p:nvSpPr>
        <p:spPr>
          <a:xfrm>
            <a:off x="7639050" y="609600"/>
            <a:ext cx="1257300" cy="400050"/>
          </a:xfrm>
          <a:prstGeom prst="rect">
            <a:avLst/>
          </a:prstGeom>
        </p:spPr>
        <p:txBody>
          <a:bodyPr/>
          <a:lstStyle>
            <a:lvl1pPr>
              <a:defRPr sz="100" b="0">
                <a:solidFill>
                  <a:srgbClr val="000066"/>
                </a:solidFill>
                <a:latin typeface="Arial Narrow"/>
                <a:ea typeface="Arial Narrow"/>
                <a:cs typeface="Arial Narrow"/>
                <a:sym typeface="Arial Narrow"/>
              </a:defRPr>
            </a:lvl1pPr>
          </a:lstStyle>
          <a:p>
            <a:pPr rtl="0">
              <a:defRPr/>
            </a:pPr>
            <a:r>
              <a:t>Bible Lands Blank Map</a:t>
            </a:r>
          </a:p>
        </p:txBody>
      </p:sp>
      <p:sp>
        <p:nvSpPr>
          <p:cNvPr id="1517" name="Line 40"/>
          <p:cNvSpPr/>
          <p:nvPr/>
        </p:nvSpPr>
        <p:spPr>
          <a:xfrm>
            <a:off x="1279508" y="2703919"/>
            <a:ext cx="5873678" cy="463841"/>
          </a:xfrm>
          <a:prstGeom prst="line">
            <a:avLst/>
          </a:prstGeom>
          <a:ln w="57150">
            <a:solidFill>
              <a:schemeClr val="accent3">
                <a:lumOff val="44000"/>
              </a:schemeClr>
            </a:solidFill>
            <a:headEnd type="triangle"/>
          </a:ln>
          <a:effectLst>
            <a:glow rad="228600">
              <a:schemeClr val="tx1">
                <a:alpha val="80000"/>
              </a:schemeClr>
            </a:glow>
          </a:effectLst>
        </p:spPr>
        <p:txBody>
          <a:bodyPr lIns="45719" rIns="45719" anchor="ctr"/>
          <a:lstStyle/>
          <a:p>
            <a:endParaRPr>
              <a:effectLst>
                <a:glow rad="228600">
                  <a:schemeClr val="tx1">
                    <a:alpha val="90000"/>
                  </a:schemeClr>
                </a:glow>
              </a:effectLst>
            </a:endParaRPr>
          </a:p>
        </p:txBody>
      </p:sp>
      <p:sp>
        <p:nvSpPr>
          <p:cNvPr id="1518" name="Line 40"/>
          <p:cNvSpPr/>
          <p:nvPr/>
        </p:nvSpPr>
        <p:spPr>
          <a:xfrm flipH="1" flipV="1">
            <a:off x="1308451" y="3022507"/>
            <a:ext cx="5733098" cy="1031843"/>
          </a:xfrm>
          <a:prstGeom prst="line">
            <a:avLst/>
          </a:prstGeom>
          <a:ln w="57150">
            <a:solidFill>
              <a:schemeClr val="accent3">
                <a:lumOff val="44000"/>
              </a:schemeClr>
            </a:solidFill>
            <a:headEnd type="triangle"/>
          </a:ln>
          <a:effectLst>
            <a:glow rad="228600">
              <a:schemeClr val="tx1">
                <a:alpha val="80000"/>
              </a:schemeClr>
            </a:glow>
          </a:effectLst>
        </p:spPr>
        <p:txBody>
          <a:bodyPr lIns="45719" rIns="45719" anchor="ctr"/>
          <a:lstStyle/>
          <a:p>
            <a:pPr marL="0" marR="0" indent="0" algn="r" defTabSz="914400" rtl="1" fontAlgn="auto" latinLnBrk="0" hangingPunct="0">
              <a:lnSpc>
                <a:spcPct val="100000"/>
              </a:lnSpc>
              <a:spcBef>
                <a:spcPts val="0"/>
              </a:spcBef>
              <a:spcAft>
                <a:spcPts val="0"/>
              </a:spcAft>
              <a:buClrTx/>
              <a:buSzTx/>
              <a:buFontTx/>
              <a:buNone/>
              <a:tabLst/>
            </a:pPr>
            <a:endParaRPr>
              <a:effectLst>
                <a:glow rad="228600">
                  <a:schemeClr val="tx1">
                    <a:alpha val="90000"/>
                  </a:schemeClr>
                </a:glow>
              </a:effectLst>
            </a:endParaRPr>
          </a:p>
        </p:txBody>
      </p:sp>
      <p:sp>
        <p:nvSpPr>
          <p:cNvPr id="1519" name="Line 40"/>
          <p:cNvSpPr/>
          <p:nvPr/>
        </p:nvSpPr>
        <p:spPr>
          <a:xfrm flipH="1" flipV="1">
            <a:off x="7011966" y="2317918"/>
            <a:ext cx="552265" cy="397842"/>
          </a:xfrm>
          <a:prstGeom prst="line">
            <a:avLst/>
          </a:prstGeom>
          <a:ln w="57150">
            <a:solidFill>
              <a:schemeClr val="accent3">
                <a:lumOff val="44000"/>
              </a:schemeClr>
            </a:solidFill>
            <a:headEnd type="triangle"/>
          </a:ln>
          <a:effectLst>
            <a:glow rad="228600">
              <a:schemeClr val="tx1">
                <a:alpha val="80000"/>
              </a:schemeClr>
            </a:glow>
          </a:effectLst>
        </p:spPr>
        <p:txBody>
          <a:bodyPr lIns="45719" rIns="45719" anchor="ctr"/>
          <a:lstStyle/>
          <a:p>
            <a:endParaRPr>
              <a:effectLst>
                <a:glow rad="228600">
                  <a:schemeClr val="tx1">
                    <a:alpha val="90000"/>
                  </a:schemeClr>
                </a:glow>
              </a:effectLst>
            </a:endParaRPr>
          </a:p>
        </p:txBody>
      </p:sp>
      <p:sp>
        <p:nvSpPr>
          <p:cNvPr id="1520" name="Line 40"/>
          <p:cNvSpPr/>
          <p:nvPr/>
        </p:nvSpPr>
        <p:spPr>
          <a:xfrm flipH="1">
            <a:off x="7363839" y="3297259"/>
            <a:ext cx="137482" cy="526729"/>
          </a:xfrm>
          <a:prstGeom prst="line">
            <a:avLst/>
          </a:prstGeom>
          <a:ln w="57150">
            <a:solidFill>
              <a:schemeClr val="accent3">
                <a:lumOff val="44000"/>
              </a:schemeClr>
            </a:solidFill>
            <a:headEnd type="triangle"/>
          </a:ln>
          <a:effectLst>
            <a:glow rad="228600">
              <a:schemeClr val="tx1">
                <a:alpha val="80000"/>
              </a:schemeClr>
            </a:glow>
          </a:effectLst>
        </p:spPr>
        <p:txBody>
          <a:bodyPr lIns="45719" rIns="45719" anchor="ctr"/>
          <a:lstStyle/>
          <a:p>
            <a:endParaRPr>
              <a:effectLst>
                <a:glow rad="228600">
                  <a:schemeClr val="tx1">
                    <a:alpha val="90000"/>
                  </a:schemeClr>
                </a:glow>
              </a:effectLst>
            </a:endParaRPr>
          </a:p>
        </p:txBody>
      </p:sp>
      <p:sp>
        <p:nvSpPr>
          <p:cNvPr id="1521" name="Text Box 2"/>
          <p:cNvSpPr txBox="1"/>
          <p:nvPr/>
        </p:nvSpPr>
        <p:spPr>
          <a:xfrm>
            <a:off x="8431977" y="89445"/>
            <a:ext cx="617598" cy="437069"/>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defTabSz="457200">
              <a:defRPr sz="2400">
                <a:solidFill>
                  <a:schemeClr val="accent3">
                    <a:lumOff val="44000"/>
                  </a:schemeClr>
                </a:solidFill>
              </a:defRPr>
            </a:lvl1pPr>
          </a:lstStyle>
          <a:p>
            <a:r>
              <a:t>١٤٢</a:t>
            </a:r>
          </a:p>
        </p:txBody>
      </p:sp>
      <p:sp>
        <p:nvSpPr>
          <p:cNvPr id="1522" name="Line 40"/>
          <p:cNvSpPr/>
          <p:nvPr/>
        </p:nvSpPr>
        <p:spPr>
          <a:xfrm flipH="1" flipV="1">
            <a:off x="3751668" y="2302715"/>
            <a:ext cx="3387591" cy="756452"/>
          </a:xfrm>
          <a:prstGeom prst="line">
            <a:avLst/>
          </a:prstGeom>
          <a:ln w="57150">
            <a:solidFill>
              <a:srgbClr val="FFFF00"/>
            </a:solidFill>
            <a:headEnd type="triangle"/>
          </a:ln>
          <a:effectLst>
            <a:glow rad="228600">
              <a:schemeClr val="tx1">
                <a:alpha val="80000"/>
              </a:schemeClr>
            </a:glow>
          </a:effectLst>
        </p:spPr>
        <p:txBody>
          <a:bodyPr lIns="45719" rIns="45719" anchor="ctr"/>
          <a:lstStyle/>
          <a:p>
            <a:endParaRPr>
              <a:effectLst>
                <a:glow rad="228600">
                  <a:schemeClr val="tx1">
                    <a:alpha val="90000"/>
                  </a:schemeClr>
                </a:glow>
              </a:effectLst>
            </a:endParaRPr>
          </a:p>
        </p:txBody>
      </p:sp>
      <p:sp>
        <p:nvSpPr>
          <p:cNvPr id="1523" name="Line 40"/>
          <p:cNvSpPr/>
          <p:nvPr/>
        </p:nvSpPr>
        <p:spPr>
          <a:xfrm flipV="1">
            <a:off x="7702501" y="3297260"/>
            <a:ext cx="192836" cy="692566"/>
          </a:xfrm>
          <a:prstGeom prst="line">
            <a:avLst/>
          </a:prstGeom>
          <a:ln w="57150">
            <a:solidFill>
              <a:srgbClr val="FFFF00"/>
            </a:solidFill>
            <a:headEnd type="triangle"/>
          </a:ln>
          <a:effectLst>
            <a:glow rad="228600">
              <a:schemeClr val="tx1">
                <a:alpha val="80000"/>
              </a:schemeClr>
            </a:glow>
          </a:effectLst>
        </p:spPr>
        <p:txBody>
          <a:bodyPr lIns="45719" rIns="45719" anchor="ctr"/>
          <a:lstStyle/>
          <a:p>
            <a:endParaRPr>
              <a:effectLst>
                <a:glow rad="228600">
                  <a:schemeClr val="tx1">
                    <a:alpha val="90000"/>
                  </a:schemeClr>
                </a:glow>
              </a:effectLst>
            </a:endParaRPr>
          </a:p>
        </p:txBody>
      </p:sp>
      <p:sp>
        <p:nvSpPr>
          <p:cNvPr id="1527" name="Line 40"/>
          <p:cNvSpPr/>
          <p:nvPr/>
        </p:nvSpPr>
        <p:spPr>
          <a:xfrm>
            <a:off x="6883327" y="1880683"/>
            <a:ext cx="811757" cy="374393"/>
          </a:xfrm>
          <a:prstGeom prst="line">
            <a:avLst/>
          </a:prstGeom>
          <a:ln w="57150">
            <a:solidFill>
              <a:schemeClr val="accent3">
                <a:lumOff val="44000"/>
              </a:schemeClr>
            </a:solidFill>
            <a:headEnd type="triangle"/>
          </a:ln>
          <a:effectLst>
            <a:glow rad="228600">
              <a:schemeClr val="tx1">
                <a:alpha val="80000"/>
              </a:schemeClr>
            </a:glow>
          </a:effectLst>
        </p:spPr>
        <p:txBody>
          <a:bodyPr lIns="45719" rIns="45719" anchor="ctr"/>
          <a:lstStyle/>
          <a:p>
            <a:endParaRPr>
              <a:effectLst>
                <a:glow rad="228600">
                  <a:schemeClr val="tx1">
                    <a:alpha val="90000"/>
                  </a:schemeClr>
                </a:glow>
              </a:effectLst>
            </a:endParaRPr>
          </a:p>
        </p:txBody>
      </p:sp>
      <p:sp>
        <p:nvSpPr>
          <p:cNvPr id="1528" name="Line 40"/>
          <p:cNvSpPr/>
          <p:nvPr/>
        </p:nvSpPr>
        <p:spPr>
          <a:xfrm flipH="1" flipV="1">
            <a:off x="6429020" y="2010139"/>
            <a:ext cx="187547" cy="794061"/>
          </a:xfrm>
          <a:prstGeom prst="line">
            <a:avLst/>
          </a:prstGeom>
          <a:ln w="57150">
            <a:solidFill>
              <a:schemeClr val="accent3">
                <a:lumOff val="44000"/>
              </a:schemeClr>
            </a:solidFill>
            <a:headEnd type="triangle"/>
          </a:ln>
          <a:effectLst>
            <a:glow rad="228600">
              <a:schemeClr val="tx1">
                <a:alpha val="80000"/>
              </a:schemeClr>
            </a:glow>
          </a:effectLst>
        </p:spPr>
        <p:txBody>
          <a:bodyPr lIns="45719" rIns="45719" anchor="ctr"/>
          <a:lstStyle/>
          <a:p>
            <a:endParaRPr>
              <a:effectLst>
                <a:glow rad="228600">
                  <a:schemeClr val="tx1">
                    <a:alpha val="90000"/>
                  </a:schemeClr>
                </a:glow>
              </a:effectLst>
            </a:endParaRPr>
          </a:p>
        </p:txBody>
      </p:sp>
      <p:sp>
        <p:nvSpPr>
          <p:cNvPr id="1529" name="Line 40"/>
          <p:cNvSpPr/>
          <p:nvPr/>
        </p:nvSpPr>
        <p:spPr>
          <a:xfrm>
            <a:off x="6557658" y="2458752"/>
            <a:ext cx="624469" cy="387339"/>
          </a:xfrm>
          <a:prstGeom prst="line">
            <a:avLst/>
          </a:prstGeom>
          <a:ln w="57150">
            <a:solidFill>
              <a:schemeClr val="accent3">
                <a:lumOff val="44000"/>
              </a:schemeClr>
            </a:solidFill>
            <a:headEnd type="triangle"/>
          </a:ln>
          <a:effectLst>
            <a:glow rad="228600">
              <a:schemeClr val="tx1">
                <a:alpha val="80000"/>
              </a:schemeClr>
            </a:glow>
          </a:effectLst>
        </p:spPr>
        <p:txBody>
          <a:bodyPr lIns="45719" rIns="45719" anchor="ctr"/>
          <a:lstStyle/>
          <a:p>
            <a:endParaRPr>
              <a:effectLst>
                <a:glow rad="228600">
                  <a:schemeClr val="tx1">
                    <a:alpha val="90000"/>
                  </a:schemeClr>
                </a:glow>
              </a:effectLst>
            </a:endParaRPr>
          </a:p>
        </p:txBody>
      </p:sp>
      <p:sp>
        <p:nvSpPr>
          <p:cNvPr id="1530" name="Line 40"/>
          <p:cNvSpPr/>
          <p:nvPr/>
        </p:nvSpPr>
        <p:spPr>
          <a:xfrm>
            <a:off x="3830202" y="2057823"/>
            <a:ext cx="2575591" cy="710859"/>
          </a:xfrm>
          <a:prstGeom prst="line">
            <a:avLst/>
          </a:prstGeom>
          <a:ln w="57150">
            <a:solidFill>
              <a:schemeClr val="accent3">
                <a:lumOff val="44000"/>
              </a:schemeClr>
            </a:solidFill>
            <a:headEnd type="triangle"/>
          </a:ln>
          <a:effectLst>
            <a:glow rad="228600">
              <a:schemeClr val="tx1">
                <a:alpha val="80000"/>
              </a:schemeClr>
            </a:glow>
          </a:effectLst>
        </p:spPr>
        <p:txBody>
          <a:bodyPr lIns="45719" rIns="45719" anchor="ctr"/>
          <a:lstStyle/>
          <a:p>
            <a:endParaRPr>
              <a:effectLst>
                <a:glow rad="228600">
                  <a:schemeClr val="tx1">
                    <a:alpha val="90000"/>
                  </a:schemeClr>
                </a:glow>
              </a:effectLst>
            </a:endParaRPr>
          </a:p>
        </p:txBody>
      </p:sp>
      <p:sp>
        <p:nvSpPr>
          <p:cNvPr id="1531" name="Line 40"/>
          <p:cNvSpPr/>
          <p:nvPr/>
        </p:nvSpPr>
        <p:spPr>
          <a:xfrm flipH="1" flipV="1">
            <a:off x="6540871" y="2219530"/>
            <a:ext cx="916045" cy="69614"/>
          </a:xfrm>
          <a:prstGeom prst="line">
            <a:avLst/>
          </a:prstGeom>
          <a:ln w="57150">
            <a:solidFill>
              <a:schemeClr val="accent3">
                <a:lumOff val="44000"/>
              </a:schemeClr>
            </a:solidFill>
            <a:headEnd type="triangle"/>
          </a:ln>
          <a:effectLst>
            <a:glow rad="228600">
              <a:schemeClr val="tx1">
                <a:alpha val="80000"/>
              </a:schemeClr>
            </a:glow>
          </a:effectLst>
        </p:spPr>
        <p:txBody>
          <a:bodyPr lIns="45719" rIns="45719" anchor="ctr"/>
          <a:lstStyle/>
          <a:p>
            <a:endParaRPr>
              <a:effectLst>
                <a:glow rad="228600">
                  <a:schemeClr val="tx1">
                    <a:alpha val="90000"/>
                  </a:schemeClr>
                </a:glow>
              </a:effectLst>
            </a:endParaRPr>
          </a:p>
        </p:txBody>
      </p:sp>
      <p:sp>
        <p:nvSpPr>
          <p:cNvPr id="1532" name="Text Box 7"/>
          <p:cNvSpPr txBox="1"/>
          <p:nvPr/>
        </p:nvSpPr>
        <p:spPr>
          <a:xfrm>
            <a:off x="2032394" y="1945611"/>
            <a:ext cx="1894505" cy="473235"/>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67" tIns="45667" rIns="45667" bIns="45667">
            <a:spAutoFit/>
          </a:bodyPr>
          <a:lstStyle/>
          <a:p>
            <a:pPr algn="ctr" rtl="1">
              <a:defRPr sz="2400">
                <a:solidFill>
                  <a:schemeClr val="accent3">
                    <a:lumOff val="44000"/>
                  </a:schemeClr>
                </a:solidFill>
              </a:defRPr>
            </a:pPr>
            <a:r>
              <a:t>2 </a:t>
            </a:r>
            <a:r>
              <a:rPr b="0">
                <a:latin typeface="ＭＳ Ｐゴシック"/>
                <a:ea typeface="ＭＳ Ｐゴシック"/>
                <a:cs typeface="ＭＳ Ｐゴシック"/>
                <a:sym typeface="ＭＳ Ｐゴシック"/>
              </a:rPr>
              <a:t>تيموثاوس</a:t>
            </a:r>
          </a:p>
        </p:txBody>
      </p:sp>
      <p:sp>
        <p:nvSpPr>
          <p:cNvPr id="2" name="Text Box 7">
            <a:extLst>
              <a:ext uri="{FF2B5EF4-FFF2-40B4-BE49-F238E27FC236}">
                <a16:creationId xmlns:a16="http://schemas.microsoft.com/office/drawing/2014/main" id="{5F1EC315-15CA-3506-5E27-0381B3EAF839}"/>
              </a:ext>
            </a:extLst>
          </p:cNvPr>
          <p:cNvSpPr txBox="1">
            <a:spLocks noChangeArrowheads="1"/>
          </p:cNvSpPr>
          <p:nvPr/>
        </p:nvSpPr>
        <p:spPr bwMode="auto">
          <a:xfrm>
            <a:off x="7631547" y="3212976"/>
            <a:ext cx="1394996" cy="461558"/>
          </a:xfrm>
          <a:prstGeom prst="rect">
            <a:avLst/>
          </a:prstGeom>
          <a:solidFill>
            <a:schemeClr val="tx1"/>
          </a:solid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0"/>
              </a:spcBef>
              <a:spcAft>
                <a:spcPct val="0"/>
              </a:spcAft>
              <a:defRPr/>
            </a:pPr>
            <a:r>
              <a:rPr lang="ar-SA" altLang="ja-JP" kern="1200" dirty="0">
                <a:solidFill>
                  <a:srgbClr val="FFFFFF"/>
                </a:solidFill>
                <a:effectLst>
                  <a:glow rad="101600">
                    <a:srgbClr val="000000">
                      <a:alpha val="75000"/>
                    </a:srgbClr>
                  </a:glow>
                </a:effectLst>
                <a:latin typeface="Arial" charset="0"/>
              </a:rPr>
              <a:t>تيطس</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p:txBody>
      </p:sp>
      <p:sp>
        <p:nvSpPr>
          <p:cNvPr id="3" name="Text Box 7">
            <a:extLst>
              <a:ext uri="{FF2B5EF4-FFF2-40B4-BE49-F238E27FC236}">
                <a16:creationId xmlns:a16="http://schemas.microsoft.com/office/drawing/2014/main" id="{29719C29-D6DA-32F3-A052-80F66467D7F1}"/>
              </a:ext>
            </a:extLst>
          </p:cNvPr>
          <p:cNvSpPr txBox="1"/>
          <p:nvPr/>
        </p:nvSpPr>
        <p:spPr>
          <a:xfrm>
            <a:off x="45666" y="2057824"/>
            <a:ext cx="2459363" cy="595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rtl="1">
              <a:defRPr sz="3200" b="0">
                <a:solidFill>
                  <a:srgbClr val="FFFF00"/>
                </a:solidFill>
                <a:latin typeface="ＭＳ Ｐゴシック"/>
                <a:ea typeface="ＭＳ Ｐゴシック"/>
                <a:cs typeface="ＭＳ Ｐゴシック"/>
                <a:sym typeface="ＭＳ Ｐゴシック"/>
              </a:defRPr>
            </a:lvl1pPr>
          </a:lstStyle>
          <a:p>
            <a:pPr marL="0" marR="0" lvl="0" indent="0" algn="l"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lang="ar-JO" sz="3200" b="1"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إ</a:t>
            </a:r>
            <a:r>
              <a:rPr kumimoji="0" sz="3200" b="1" u="none" strike="noStrike" kern="0" cap="none" spc="0" normalizeH="0" baseline="0" noProof="0" dirty="0" err="1">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سبانيا</a:t>
            </a:r>
            <a:endParaRPr kumimoji="0" sz="3200" b="1"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endParaRPr>
          </a:p>
        </p:txBody>
      </p:sp>
      <p:sp>
        <p:nvSpPr>
          <p:cNvPr id="4" name="Text Box 7">
            <a:extLst>
              <a:ext uri="{FF2B5EF4-FFF2-40B4-BE49-F238E27FC236}">
                <a16:creationId xmlns:a16="http://schemas.microsoft.com/office/drawing/2014/main" id="{3F97198E-618E-AC05-A514-69AE9984EE85}"/>
              </a:ext>
            </a:extLst>
          </p:cNvPr>
          <p:cNvSpPr txBox="1"/>
          <p:nvPr/>
        </p:nvSpPr>
        <p:spPr>
          <a:xfrm>
            <a:off x="2836992" y="1473156"/>
            <a:ext cx="2459362" cy="595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rtl="1">
              <a:defRPr sz="3200" b="0">
                <a:solidFill>
                  <a:srgbClr val="FFFF00"/>
                </a:solidFill>
                <a:latin typeface="ＭＳ Ｐゴシック"/>
                <a:ea typeface="ＭＳ Ｐゴシック"/>
                <a:cs typeface="ＭＳ Ｐゴシック"/>
                <a:sym typeface="ＭＳ Ｐゴシック"/>
              </a:defRPr>
            </a:lvl1pPr>
          </a:lstStyle>
          <a:p>
            <a:pPr marL="0" marR="0" lvl="0" indent="0" algn="l"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3200" b="1"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روما</a:t>
            </a:r>
          </a:p>
        </p:txBody>
      </p:sp>
      <p:sp>
        <p:nvSpPr>
          <p:cNvPr id="5" name="Text Box 7">
            <a:extLst>
              <a:ext uri="{FF2B5EF4-FFF2-40B4-BE49-F238E27FC236}">
                <a16:creationId xmlns:a16="http://schemas.microsoft.com/office/drawing/2014/main" id="{48C8618F-8C58-DD35-C618-7C893DD51B81}"/>
              </a:ext>
            </a:extLst>
          </p:cNvPr>
          <p:cNvSpPr txBox="1"/>
          <p:nvPr/>
        </p:nvSpPr>
        <p:spPr>
          <a:xfrm>
            <a:off x="5644362" y="1376904"/>
            <a:ext cx="2459362" cy="595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rtl="1">
              <a:defRPr sz="3200" b="0">
                <a:solidFill>
                  <a:srgbClr val="FFFF00"/>
                </a:solidFill>
                <a:latin typeface="ＭＳ Ｐゴシック"/>
                <a:ea typeface="ＭＳ Ｐゴシック"/>
                <a:cs typeface="ＭＳ Ｐゴシック"/>
                <a:sym typeface="ＭＳ Ｐゴシック"/>
              </a:defRPr>
            </a:lvl1pPr>
          </a:lstStyle>
          <a:p>
            <a:pPr marL="0" marR="0" lvl="0" indent="0" algn="l"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lang="ar-JO" sz="3200" b="1"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مكدونية</a:t>
            </a:r>
            <a:endParaRPr kumimoji="0" sz="3200" b="1"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endParaRPr>
          </a:p>
        </p:txBody>
      </p:sp>
      <p:sp>
        <p:nvSpPr>
          <p:cNvPr id="6" name="Text Box 7">
            <a:extLst>
              <a:ext uri="{FF2B5EF4-FFF2-40B4-BE49-F238E27FC236}">
                <a16:creationId xmlns:a16="http://schemas.microsoft.com/office/drawing/2014/main" id="{35FB8D44-5D13-DC49-543D-74B7FDC5786C}"/>
              </a:ext>
            </a:extLst>
          </p:cNvPr>
          <p:cNvSpPr txBox="1"/>
          <p:nvPr/>
        </p:nvSpPr>
        <p:spPr>
          <a:xfrm>
            <a:off x="6391321" y="4009521"/>
            <a:ext cx="2459362" cy="595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algn="ctr" rtl="1">
              <a:defRPr sz="3200" b="0">
                <a:solidFill>
                  <a:srgbClr val="FFFF00"/>
                </a:solidFill>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3200" b="1" u="none" strike="noStrike" kern="0" cap="none" spc="0" normalizeH="0" baseline="0" noProof="0" dirty="0" err="1">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كريت</a:t>
            </a:r>
            <a:endParaRPr kumimoji="0" sz="3200" b="1"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endParaRPr>
          </a:p>
        </p:txBody>
      </p:sp>
      <p:sp>
        <p:nvSpPr>
          <p:cNvPr id="7" name="Text Box 7">
            <a:extLst>
              <a:ext uri="{FF2B5EF4-FFF2-40B4-BE49-F238E27FC236}">
                <a16:creationId xmlns:a16="http://schemas.microsoft.com/office/drawing/2014/main" id="{525E1E00-E355-5B90-988A-151FC0739E7B}"/>
              </a:ext>
            </a:extLst>
          </p:cNvPr>
          <p:cNvSpPr txBox="1"/>
          <p:nvPr/>
        </p:nvSpPr>
        <p:spPr>
          <a:xfrm>
            <a:off x="6568489" y="2533111"/>
            <a:ext cx="2459362" cy="595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algn="r" rtl="1">
              <a:defRPr sz="3200" b="0">
                <a:solidFill>
                  <a:srgbClr val="FFFF00"/>
                </a:solidFill>
                <a:latin typeface="ＭＳ Ｐゴシック"/>
                <a:ea typeface="ＭＳ Ｐゴシック"/>
                <a:cs typeface="ＭＳ Ｐゴシック"/>
                <a:sym typeface="ＭＳ Ｐゴシック"/>
              </a:defRPr>
            </a:lvl1pPr>
          </a:lstStyle>
          <a:p>
            <a:pPr marL="0" marR="0" lvl="0" indent="0" algn="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lang="ar-JO" sz="3200" b="1"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أ</a:t>
            </a:r>
            <a:r>
              <a:rPr kumimoji="0" sz="3200" b="1" u="none" strike="noStrike" kern="0" cap="none" spc="0" normalizeH="0" baseline="0" noProof="0" dirty="0" err="1">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فسس</a:t>
            </a:r>
            <a:endParaRPr kumimoji="0" sz="3200" b="1"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endParaRPr>
          </a:p>
        </p:txBody>
      </p:sp>
      <p:sp>
        <p:nvSpPr>
          <p:cNvPr id="8" name="Text Box 7">
            <a:extLst>
              <a:ext uri="{FF2B5EF4-FFF2-40B4-BE49-F238E27FC236}">
                <a16:creationId xmlns:a16="http://schemas.microsoft.com/office/drawing/2014/main" id="{246EC2A3-E1D2-9D42-FBFE-8D47DD1C03B1}"/>
              </a:ext>
            </a:extLst>
          </p:cNvPr>
          <p:cNvSpPr txBox="1"/>
          <p:nvPr/>
        </p:nvSpPr>
        <p:spPr>
          <a:xfrm>
            <a:off x="4475942" y="1856975"/>
            <a:ext cx="1939685" cy="595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67" tIns="45667" rIns="45667" bIns="45667">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lvl="0" rtl="1" eaLnBrk="1">
              <a:defRPr sz="3200" kern="0">
                <a:solidFill>
                  <a:srgbClr val="FFFF00"/>
                </a:solidFill>
                <a:effectLst>
                  <a:glow rad="228600">
                    <a:srgbClr val="000000">
                      <a:alpha val="83000"/>
                    </a:srgbClr>
                  </a:glow>
                </a:effectLst>
                <a:uLnTx/>
                <a:latin typeface="Arial" panose="020B0604020202020204" pitchFamily="34" charset="0"/>
                <a:cs typeface="Arial" panose="020B0604020202020204" pitchFamily="34" charset="0"/>
              </a:defRPr>
            </a:lvl1pPr>
          </a:lstStyle>
          <a:p>
            <a:pPr algn="r"/>
            <a:r>
              <a:rPr>
                <a:sym typeface="ＭＳ Ｐゴシック"/>
              </a:rPr>
              <a:t>نيكوبوليس</a:t>
            </a:r>
          </a:p>
        </p:txBody>
      </p:sp>
      <p:sp>
        <p:nvSpPr>
          <p:cNvPr id="9" name="Text Box 7">
            <a:extLst>
              <a:ext uri="{FF2B5EF4-FFF2-40B4-BE49-F238E27FC236}">
                <a16:creationId xmlns:a16="http://schemas.microsoft.com/office/drawing/2014/main" id="{20F0DD65-A35C-DB75-B0AE-97ECBC1C5A6C}"/>
              </a:ext>
            </a:extLst>
          </p:cNvPr>
          <p:cNvSpPr txBox="1"/>
          <p:nvPr/>
        </p:nvSpPr>
        <p:spPr>
          <a:xfrm>
            <a:off x="7640432" y="1979068"/>
            <a:ext cx="1303663" cy="595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67" tIns="45667" rIns="45667" bIns="45667">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lvl="0" rtl="1" eaLnBrk="1">
              <a:defRPr sz="3200" kern="0">
                <a:solidFill>
                  <a:srgbClr val="FFFF00"/>
                </a:solidFill>
                <a:effectLst>
                  <a:glow rad="228600">
                    <a:srgbClr val="000000">
                      <a:alpha val="83000"/>
                    </a:srgbClr>
                  </a:glow>
                </a:effectLst>
                <a:uLnTx/>
                <a:latin typeface="Arial" panose="020B0604020202020204" pitchFamily="34" charset="0"/>
                <a:cs typeface="Arial" panose="020B0604020202020204" pitchFamily="34" charset="0"/>
              </a:defRPr>
            </a:lvl1pPr>
          </a:lstStyle>
          <a:p>
            <a:r>
              <a:rPr>
                <a:sym typeface="ＭＳ Ｐゴシック"/>
              </a:rPr>
              <a:t>ترواس</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1519"/>
                                        </p:tgtEl>
                                        <p:attrNameLst>
                                          <p:attrName>style.visibility</p:attrName>
                                        </p:attrNameLst>
                                      </p:cBhvr>
                                      <p:to>
                                        <p:strVal val="visible"/>
                                      </p:to>
                                    </p:set>
                                    <p:animEffect transition="in" filter="wipe(up)">
                                      <p:cBhvr>
                                        <p:cTn id="7" dur="500"/>
                                        <p:tgtEl>
                                          <p:spTgt spid="15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iterate>
                                    <p:tmAbs val="0"/>
                                  </p:iterate>
                                  <p:childTnLst>
                                    <p:set>
                                      <p:cBhvr>
                                        <p:cTn id="11" fill="hold"/>
                                        <p:tgtEl>
                                          <p:spTgt spid="1517"/>
                                        </p:tgtEl>
                                        <p:attrNameLst>
                                          <p:attrName>style.visibility</p:attrName>
                                        </p:attrNameLst>
                                      </p:cBhvr>
                                      <p:to>
                                        <p:strVal val="visible"/>
                                      </p:to>
                                    </p:set>
                                    <p:animEffect transition="in" filter="wipe(right)">
                                      <p:cBhvr>
                                        <p:cTn id="12" dur="500"/>
                                        <p:tgtEl>
                                          <p:spTgt spid="15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p:tmAbs val="0"/>
                                  </p:iterate>
                                  <p:childTnLst>
                                    <p:set>
                                      <p:cBhvr>
                                        <p:cTn id="16" fill="hold"/>
                                        <p:tgtEl>
                                          <p:spTgt spid="1518"/>
                                        </p:tgtEl>
                                        <p:attrNameLst>
                                          <p:attrName>style.visibility</p:attrName>
                                        </p:attrNameLst>
                                      </p:cBhvr>
                                      <p:to>
                                        <p:strVal val="visible"/>
                                      </p:to>
                                    </p:set>
                                    <p:animEffect transition="in" filter="wipe(left)">
                                      <p:cBhvr>
                                        <p:cTn id="17" dur="500"/>
                                        <p:tgtEl>
                                          <p:spTgt spid="15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iterate>
                                    <p:tmAbs val="0"/>
                                  </p:iterate>
                                  <p:childTnLst>
                                    <p:set>
                                      <p:cBhvr>
                                        <p:cTn id="21" fill="hold"/>
                                        <p:tgtEl>
                                          <p:spTgt spid="1520"/>
                                        </p:tgtEl>
                                        <p:attrNameLst>
                                          <p:attrName>style.visibility</p:attrName>
                                        </p:attrNameLst>
                                      </p:cBhvr>
                                      <p:to>
                                        <p:strVal val="visible"/>
                                      </p:to>
                                    </p:set>
                                    <p:animEffect transition="in" filter="wipe(down)">
                                      <p:cBhvr>
                                        <p:cTn id="22" dur="500"/>
                                        <p:tgtEl>
                                          <p:spTgt spid="152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bg/>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childTnLst>
                                </p:cTn>
                              </p:par>
                            </p:childTnLst>
                          </p:cTn>
                        </p:par>
                        <p:par>
                          <p:cTn id="29" fill="hold">
                            <p:stCondLst>
                              <p:cond delay="0"/>
                            </p:stCondLst>
                            <p:childTnLst>
                              <p:par>
                                <p:cTn id="30" presetID="22" presetClass="entr" presetSubtype="1" fill="hold" grpId="0" nodeType="afterEffect">
                                  <p:stCondLst>
                                    <p:cond delay="0"/>
                                  </p:stCondLst>
                                  <p:iterate>
                                    <p:tmAbs val="0"/>
                                  </p:iterate>
                                  <p:childTnLst>
                                    <p:set>
                                      <p:cBhvr>
                                        <p:cTn id="31" fill="hold"/>
                                        <p:tgtEl>
                                          <p:spTgt spid="1523"/>
                                        </p:tgtEl>
                                        <p:attrNameLst>
                                          <p:attrName>style.visibility</p:attrName>
                                        </p:attrNameLst>
                                      </p:cBhvr>
                                      <p:to>
                                        <p:strVal val="visible"/>
                                      </p:to>
                                    </p:set>
                                    <p:animEffect transition="in" filter="wipe(up)">
                                      <p:cBhvr>
                                        <p:cTn id="32" dur="500"/>
                                        <p:tgtEl>
                                          <p:spTgt spid="1523"/>
                                        </p:tgtEl>
                                      </p:cBhvr>
                                    </p:animEffect>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grpId="1" nodeType="clickEffect">
                                  <p:stCondLst>
                                    <p:cond delay="0"/>
                                  </p:stCondLst>
                                  <p:childTnLst>
                                    <p:animMotion origin="layout" path="M 0 0 L -0.06007 0.17847 " pathEditMode="relative" ptsTypes="AA">
                                      <p:cBhvr>
                                        <p:cTn id="36" dur="2000" fill="hold"/>
                                        <p:tgtEl>
                                          <p:spTgt spid="2">
                                            <p:bg/>
                                          </p:spTgt>
                                        </p:tgtEl>
                                        <p:attrNameLst>
                                          <p:attrName>ppt_x</p:attrName>
                                          <p:attrName>ppt_y</p:attrName>
                                        </p:attrNameLst>
                                      </p:cBhvr>
                                    </p:animMotion>
                                  </p:childTnLst>
                                </p:cTn>
                              </p:par>
                              <p:par>
                                <p:cTn id="37" presetID="0" presetClass="path" presetSubtype="0" accel="50000" decel="50000" fill="hold" grpId="1" nodeType="withEffect">
                                  <p:stCondLst>
                                    <p:cond delay="0"/>
                                  </p:stCondLst>
                                  <p:childTnLst>
                                    <p:animMotion origin="layout" path="M 2.22222E-6 -1.85185E-6 L -0.06007 0.17847 " pathEditMode="relative" rAng="0" ptsTypes="AA">
                                      <p:cBhvr>
                                        <p:cTn id="38" dur="2000" fill="hold"/>
                                        <p:tgtEl>
                                          <p:spTgt spid="2">
                                            <p:txEl>
                                              <p:pRg st="0" end="0"/>
                                            </p:txEl>
                                          </p:spTgt>
                                        </p:tgtEl>
                                        <p:attrNameLst>
                                          <p:attrName>ppt_x</p:attrName>
                                          <p:attrName>ppt_y</p:attrName>
                                        </p:attrNameLst>
                                      </p:cBhvr>
                                      <p:rCtr x="-3003" y="8912"/>
                                    </p:animMotion>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iterate>
                                    <p:tmAbs val="0"/>
                                  </p:iterate>
                                  <p:childTnLst>
                                    <p:set>
                                      <p:cBhvr>
                                        <p:cTn id="42" fill="hold"/>
                                        <p:tgtEl>
                                          <p:spTgt spid="1529"/>
                                        </p:tgtEl>
                                        <p:attrNameLst>
                                          <p:attrName>style.visibility</p:attrName>
                                        </p:attrNameLst>
                                      </p:cBhvr>
                                      <p:to>
                                        <p:strVal val="visible"/>
                                      </p:to>
                                    </p:set>
                                    <p:animEffect transition="in" filter="wipe(down)">
                                      <p:cBhvr>
                                        <p:cTn id="43" dur="500"/>
                                        <p:tgtEl>
                                          <p:spTgt spid="152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iterate>
                                    <p:tmAbs val="0"/>
                                  </p:iterate>
                                  <p:childTnLst>
                                    <p:set>
                                      <p:cBhvr>
                                        <p:cTn id="47" fill="hold"/>
                                        <p:tgtEl>
                                          <p:spTgt spid="1531"/>
                                        </p:tgtEl>
                                        <p:attrNameLst>
                                          <p:attrName>style.visibility</p:attrName>
                                        </p:attrNameLst>
                                      </p:cBhvr>
                                      <p:to>
                                        <p:strVal val="visible"/>
                                      </p:to>
                                    </p:set>
                                    <p:animEffect transition="in" filter="wipe(left)">
                                      <p:cBhvr>
                                        <p:cTn id="48" dur="500"/>
                                        <p:tgtEl>
                                          <p:spTgt spid="153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iterate>
                                    <p:tmAbs val="0"/>
                                  </p:iterate>
                                  <p:childTnLst>
                                    <p:set>
                                      <p:cBhvr>
                                        <p:cTn id="52" fill="hold"/>
                                        <p:tgtEl>
                                          <p:spTgt spid="1527"/>
                                        </p:tgtEl>
                                        <p:attrNameLst>
                                          <p:attrName>style.visibility</p:attrName>
                                        </p:attrNameLst>
                                      </p:cBhvr>
                                      <p:to>
                                        <p:strVal val="visible"/>
                                      </p:to>
                                    </p:set>
                                    <p:animEffect transition="in" filter="wipe(down)">
                                      <p:cBhvr>
                                        <p:cTn id="53" dur="500"/>
                                        <p:tgtEl>
                                          <p:spTgt spid="152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iterate>
                                    <p:tmAbs val="0"/>
                                  </p:iterate>
                                  <p:childTnLst>
                                    <p:set>
                                      <p:cBhvr>
                                        <p:cTn id="57" fill="hold"/>
                                        <p:tgtEl>
                                          <p:spTgt spid="1528"/>
                                        </p:tgtEl>
                                        <p:attrNameLst>
                                          <p:attrName>style.visibility</p:attrName>
                                        </p:attrNameLst>
                                      </p:cBhvr>
                                      <p:to>
                                        <p:strVal val="visible"/>
                                      </p:to>
                                    </p:set>
                                    <p:animEffect transition="in" filter="wipe(up)">
                                      <p:cBhvr>
                                        <p:cTn id="58" dur="500"/>
                                        <p:tgtEl>
                                          <p:spTgt spid="152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iterate>
                                    <p:tmAbs val="0"/>
                                  </p:iterate>
                                  <p:childTnLst>
                                    <p:set>
                                      <p:cBhvr>
                                        <p:cTn id="62" fill="hold"/>
                                        <p:tgtEl>
                                          <p:spTgt spid="1530"/>
                                        </p:tgtEl>
                                        <p:attrNameLst>
                                          <p:attrName>style.visibility</p:attrName>
                                        </p:attrNameLst>
                                      </p:cBhvr>
                                      <p:to>
                                        <p:strVal val="visible"/>
                                      </p:to>
                                    </p:set>
                                    <p:animEffect transition="in" filter="wipe(down)">
                                      <p:cBhvr>
                                        <p:cTn id="63" dur="500"/>
                                        <p:tgtEl>
                                          <p:spTgt spid="1530"/>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iterate>
                                    <p:tmAbs val="0"/>
                                  </p:iterate>
                                  <p:childTnLst>
                                    <p:set>
                                      <p:cBhvr>
                                        <p:cTn id="67" fill="hold"/>
                                        <p:tgtEl>
                                          <p:spTgt spid="1532"/>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iterate>
                                    <p:tmAbs val="0"/>
                                  </p:iterate>
                                  <p:childTnLst>
                                    <p:set>
                                      <p:cBhvr>
                                        <p:cTn id="71" fill="hold"/>
                                        <p:tgtEl>
                                          <p:spTgt spid="1522"/>
                                        </p:tgtEl>
                                        <p:attrNameLst>
                                          <p:attrName>style.visibility</p:attrName>
                                        </p:attrNameLst>
                                      </p:cBhvr>
                                      <p:to>
                                        <p:strVal val="visible"/>
                                      </p:to>
                                    </p:set>
                                    <p:animEffect transition="in" filter="wipe(up)">
                                      <p:cBhvr>
                                        <p:cTn id="72" dur="500"/>
                                        <p:tgtEl>
                                          <p:spTgt spid="1522"/>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path" presetSubtype="0" accel="50000" decel="50000" fill="hold" nodeType="clickEffect">
                                  <p:stCondLst>
                                    <p:cond delay="0"/>
                                  </p:stCondLst>
                                  <p:childTnLst>
                                    <p:animMotion origin="layout" path="M 0.000000 0.000000 L 0.582810 0.065740" pathEditMode="relative">
                                      <p:cBhvr>
                                        <p:cTn id="76" dur="2000" fill="hold"/>
                                        <p:tgtEl>
                                          <p:spTgt spid="153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 grpId="0" animBg="1" advAuto="0"/>
      <p:bldP spid="1518" grpId="0" animBg="1" advAuto="0"/>
      <p:bldP spid="1519" grpId="0" animBg="1" advAuto="0"/>
      <p:bldP spid="1520" grpId="0" animBg="1" advAuto="0"/>
      <p:bldP spid="1522" grpId="0" animBg="1" advAuto="0"/>
      <p:bldP spid="1523" grpId="0" animBg="1" advAuto="0"/>
      <p:bldP spid="1527" grpId="0" animBg="1" advAuto="0"/>
      <p:bldP spid="1528" grpId="0" animBg="1" advAuto="0"/>
      <p:bldP spid="1529" grpId="0" animBg="1" advAuto="0"/>
      <p:bldP spid="1530" grpId="0" animBg="1" advAuto="0"/>
      <p:bldP spid="1531" grpId="0" animBg="1" advAuto="0"/>
      <p:bldP spid="1532" grpId="0" animBg="1" advAuto="0"/>
      <p:bldP spid="2" grpId="0" uiExpand="1" build="allAtOnce" animBg="1"/>
      <p:bldP spid="2" grpId="1" uiExpand="1" build="allAtOnce"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1" name="Rectangle 2"/>
          <p:cNvSpPr txBox="1"/>
          <p:nvPr/>
        </p:nvSpPr>
        <p:spPr>
          <a:xfrm>
            <a:off x="426719" y="1343024"/>
            <a:ext cx="8595362" cy="30469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9250" marR="0" lvl="0" indent="-349250" algn="r" defTabSz="914400" rtl="1" eaLnBrk="1" fontAlgn="auto" latinLnBrk="0" hangingPunct="0">
              <a:lnSpc>
                <a:spcPct val="100000"/>
              </a:lnSpc>
              <a:spcBef>
                <a:spcPts val="0"/>
              </a:spcBef>
              <a:spcAft>
                <a:spcPts val="0"/>
              </a:spcAft>
              <a:buClrTx/>
              <a:buSzPct val="100000"/>
              <a:buFontTx/>
              <a:buChar char="▪"/>
              <a:tabLst/>
              <a:defRPr sz="2400" b="0"/>
            </a:pP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بولس</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في</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كريت</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صيف</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٦٦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مبكراً</a:t>
            </a:r>
            <a:endParaRPr kumimoji="0" sz="2400" b="0" i="0" u="none" strike="noStrike" kern="0" cap="none" spc="0" normalizeH="0" baseline="0" noProof="0" dirty="0">
              <a:ln>
                <a:noFill/>
              </a:ln>
              <a:solidFill>
                <a:srgbClr val="786950"/>
              </a:solidFill>
              <a:effectLst/>
              <a:uLnTx/>
              <a:uFillTx/>
              <a:latin typeface="Engravers MT"/>
              <a:ea typeface="Engravers MT"/>
              <a:cs typeface="Engravers MT"/>
              <a:sym typeface="Engravers MT"/>
            </a:endParaRPr>
          </a:p>
          <a:p>
            <a:pPr marL="349250" marR="0" lvl="0" indent="-349250" algn="r" defTabSz="914400" rtl="1" eaLnBrk="1" fontAlgn="auto" latinLnBrk="0" hangingPunct="0">
              <a:lnSpc>
                <a:spcPct val="100000"/>
              </a:lnSpc>
              <a:spcBef>
                <a:spcPts val="0"/>
              </a:spcBef>
              <a:spcAft>
                <a:spcPts val="0"/>
              </a:spcAft>
              <a:buClrTx/>
              <a:buSzTx/>
              <a:buFontTx/>
              <a:buNone/>
              <a:tabLst/>
              <a:defRPr sz="2400" b="0"/>
            </a:pP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lang="ar-JO" sz="2400" b="1" u="none" strike="noStrike" kern="0" cap="none" spc="0" normalizeH="0" baseline="0" noProof="0" dirty="0">
                <a:ln>
                  <a:noFill/>
                </a:ln>
                <a:solidFill>
                  <a:srgbClr val="000000"/>
                </a:solidFill>
                <a:effectLst/>
                <a:uLnTx/>
                <a:uFillTx/>
                <a:cs typeface="Arial" panose="020B0604020202020204" pitchFamily="34" charset="0"/>
                <a:sym typeface="Arial"/>
              </a:rPr>
              <a:t>(</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تيطس</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ترك</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هناك</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تيطس</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١: ٥</a:t>
            </a:r>
            <a:r>
              <a:rPr kumimoji="0" lang="en-US" sz="2400" b="1" u="none" strike="noStrike" kern="0" cap="none" spc="0" normalizeH="0" baseline="0" noProof="0" dirty="0">
                <a:ln>
                  <a:noFill/>
                </a:ln>
                <a:solidFill>
                  <a:srgbClr val="000000"/>
                </a:solidFill>
                <a:effectLst/>
                <a:uLnTx/>
                <a:uFillTx/>
                <a:cs typeface="Arial" panose="020B0604020202020204" pitchFamily="34" charset="0"/>
                <a:sym typeface="Arial"/>
              </a:rPr>
              <a:t>(</a:t>
            </a:r>
            <a:endParaRPr kumimoji="0" sz="2400" b="0" i="0" u="none" strike="noStrike" kern="0" cap="none" spc="0" normalizeH="0" baseline="0" noProof="0" dirty="0">
              <a:ln>
                <a:noFill/>
              </a:ln>
              <a:solidFill>
                <a:srgbClr val="786950"/>
              </a:solidFill>
              <a:effectLst/>
              <a:uLnTx/>
              <a:uFillTx/>
              <a:latin typeface="Engravers MT"/>
              <a:ea typeface="Engravers MT"/>
              <a:cs typeface="Engravers MT"/>
              <a:sym typeface="Engravers MT"/>
            </a:endParaRPr>
          </a:p>
          <a:p>
            <a:pPr marL="349250" marR="0" lvl="0" indent="-349250" algn="r" defTabSz="914400" rtl="1" eaLnBrk="1" fontAlgn="auto" latinLnBrk="0" hangingPunct="0">
              <a:lnSpc>
                <a:spcPct val="100000"/>
              </a:lnSpc>
              <a:spcBef>
                <a:spcPts val="0"/>
              </a:spcBef>
              <a:spcAft>
                <a:spcPts val="0"/>
              </a:spcAft>
              <a:buClrTx/>
              <a:buSzPct val="100000"/>
              <a:buFontTx/>
              <a:buChar char="▪"/>
              <a:tabLst/>
              <a:defRPr sz="2400" b="0"/>
            </a:pP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بولس</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في</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اسيا</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الصغرى</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lang="en-US"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صيف</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خريف</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٦٦</a:t>
            </a:r>
            <a:endParaRPr kumimoji="0" sz="2400" b="0" i="0" u="none" strike="noStrike" kern="0" cap="none" spc="0" normalizeH="0" baseline="0" noProof="0" dirty="0">
              <a:ln>
                <a:noFill/>
              </a:ln>
              <a:solidFill>
                <a:srgbClr val="786950"/>
              </a:solidFill>
              <a:effectLst/>
              <a:uLnTx/>
              <a:uFillTx/>
              <a:latin typeface="Engravers MT"/>
              <a:ea typeface="Engravers MT"/>
              <a:cs typeface="Engravers MT"/>
              <a:sym typeface="Engravers MT"/>
            </a:endParaRPr>
          </a:p>
          <a:p>
            <a:pPr marL="349250" marR="0" lvl="0" indent="-349250" algn="r" defTabSz="914400" rtl="1" eaLnBrk="1" fontAlgn="auto" latinLnBrk="0" hangingPunct="0">
              <a:lnSpc>
                <a:spcPct val="100000"/>
              </a:lnSpc>
              <a:spcBef>
                <a:spcPts val="0"/>
              </a:spcBef>
              <a:spcAft>
                <a:spcPts val="0"/>
              </a:spcAft>
              <a:buClrTx/>
              <a:buSzPct val="100000"/>
              <a:buFontTx/>
              <a:buChar char="▪"/>
              <a:tabLst/>
              <a:defRPr sz="2400"/>
            </a:pP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كتب تيطس من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اسيا</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الصغرة</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صيف</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٦٦</a:t>
            </a:r>
            <a:endParaRPr kumimoji="0" sz="2400" b="1" i="0" u="none" strike="noStrike" kern="0" cap="none" spc="0" normalizeH="0" baseline="0" noProof="0" dirty="0">
              <a:ln>
                <a:noFill/>
              </a:ln>
              <a:solidFill>
                <a:srgbClr val="786950"/>
              </a:solidFill>
              <a:effectLst/>
              <a:uLnTx/>
              <a:uFillTx/>
              <a:latin typeface="Engravers MT"/>
              <a:ea typeface="Engravers MT"/>
              <a:cs typeface="Engravers MT"/>
              <a:sym typeface="Engravers MT"/>
            </a:endParaRPr>
          </a:p>
          <a:p>
            <a:pPr marL="349250" marR="0" lvl="0" indent="-349250" algn="r" defTabSz="914400" rtl="1" eaLnBrk="1" fontAlgn="auto" latinLnBrk="0" hangingPunct="0">
              <a:lnSpc>
                <a:spcPct val="100000"/>
              </a:lnSpc>
              <a:spcBef>
                <a:spcPts val="0"/>
              </a:spcBef>
              <a:spcAft>
                <a:spcPts val="0"/>
              </a:spcAft>
              <a:buClrTx/>
              <a:buSzTx/>
              <a:buFontTx/>
              <a:buNone/>
              <a:tabLst/>
              <a:defRPr sz="2400" b="0"/>
            </a:pP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إلى تيطس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في</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كريت</a:t>
            </a:r>
            <a:endParaRPr kumimoji="0" sz="2400" b="0" i="0" u="none" strike="noStrike" kern="0" cap="none" spc="0" normalizeH="0" baseline="0" noProof="0" dirty="0">
              <a:ln>
                <a:noFill/>
              </a:ln>
              <a:solidFill>
                <a:srgbClr val="786950"/>
              </a:solidFill>
              <a:effectLst/>
              <a:uLnTx/>
              <a:uFillTx/>
              <a:latin typeface="Engravers MT"/>
              <a:ea typeface="Engravers MT"/>
              <a:cs typeface="Engravers MT"/>
              <a:sym typeface="Engravers MT"/>
            </a:endParaRPr>
          </a:p>
          <a:p>
            <a:pPr marL="349250" marR="0" lvl="0" indent="-349250" algn="r" defTabSz="914400" rtl="1" eaLnBrk="1" fontAlgn="auto" latinLnBrk="0" hangingPunct="0">
              <a:lnSpc>
                <a:spcPct val="100000"/>
              </a:lnSpc>
              <a:spcBef>
                <a:spcPts val="0"/>
              </a:spcBef>
              <a:spcAft>
                <a:spcPts val="0"/>
              </a:spcAft>
              <a:buClrTx/>
              <a:buSzPct val="100000"/>
              <a:buFontTx/>
              <a:buChar char="▪"/>
              <a:tabLst/>
              <a:defRPr sz="2400" b="0"/>
            </a:pP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بولس</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في</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نيكوبوليس</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lang="en-US" sz="2400" b="1" u="none" strike="noStrike" kern="0" cap="none" spc="0" normalizeH="0" baseline="0" noProof="0" dirty="0">
                <a:ln>
                  <a:noFill/>
                </a:ln>
                <a:solidFill>
                  <a:srgbClr val="000000"/>
                </a:solidFill>
                <a:effectLst/>
                <a:uLnTx/>
                <a:uFillTx/>
                <a:cs typeface="Arial" panose="020B0604020202020204" pitchFamily="34" charset="0"/>
                <a:sym typeface="Arial"/>
              </a:rPr>
              <a:t>)</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تي</a:t>
            </a:r>
            <a:r>
              <a:rPr kumimoji="0" lang="en-US"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lang="ar-JO" sz="2400" b="1" u="none" strike="noStrike" kern="0" cap="none" spc="0" normalizeH="0" baseline="0" noProof="0" dirty="0">
                <a:ln>
                  <a:noFill/>
                </a:ln>
                <a:solidFill>
                  <a:srgbClr val="000000"/>
                </a:solidFill>
                <a:effectLst/>
                <a:uLnTx/>
                <a:uFillTx/>
                <a:cs typeface="Arial" panose="020B0604020202020204" pitchFamily="34" charset="0"/>
                <a:sym typeface="Arial"/>
              </a:rPr>
              <a:t>3: 12)</a:t>
            </a:r>
            <a:r>
              <a:rPr kumimoji="0" lang="en-US"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شتاء</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٦٧/٦٦</a:t>
            </a:r>
            <a:endParaRPr kumimoji="0" sz="2400" b="0" i="0" u="none" strike="noStrike" kern="0" cap="none" spc="0" normalizeH="0" baseline="0" noProof="0" dirty="0">
              <a:ln>
                <a:noFill/>
              </a:ln>
              <a:solidFill>
                <a:srgbClr val="786950"/>
              </a:solidFill>
              <a:effectLst/>
              <a:uLnTx/>
              <a:uFillTx/>
              <a:latin typeface="Engravers MT"/>
              <a:ea typeface="Engravers MT"/>
              <a:cs typeface="Engravers MT"/>
              <a:sym typeface="Engravers MT"/>
            </a:endParaRPr>
          </a:p>
          <a:p>
            <a:pPr marL="349250" marR="0" lvl="0" indent="-349250" algn="r" defTabSz="914400" rtl="1" eaLnBrk="1" fontAlgn="auto" latinLnBrk="0" hangingPunct="0">
              <a:lnSpc>
                <a:spcPct val="100000"/>
              </a:lnSpc>
              <a:spcBef>
                <a:spcPts val="0"/>
              </a:spcBef>
              <a:spcAft>
                <a:spcPts val="0"/>
              </a:spcAft>
              <a:buClrTx/>
              <a:buSzPct val="100000"/>
              <a:buFontTx/>
              <a:buChar char="▪"/>
              <a:tabLst/>
              <a:defRPr sz="2400" b="0"/>
            </a:pP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بولس</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في</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ترواس</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lang="en-US" sz="2400" b="1" u="none" strike="noStrike" kern="0" cap="none" spc="0" normalizeH="0" baseline="0" noProof="0" dirty="0">
                <a:ln>
                  <a:noFill/>
                </a:ln>
                <a:solidFill>
                  <a:srgbClr val="000000"/>
                </a:solidFill>
                <a:effectLst/>
                <a:uLnTx/>
                <a:uFillTx/>
                <a:cs typeface="Arial" panose="020B0604020202020204" pitchFamily="34" charset="0"/>
                <a:sym typeface="Arial"/>
              </a:rPr>
              <a:t>)</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٢ت</a:t>
            </a:r>
            <a:r>
              <a:rPr lang="ar-JO" b="1" kern="0" dirty="0">
                <a:solidFill>
                  <a:srgbClr val="000000"/>
                </a:solidFill>
                <a:cs typeface="Arial" panose="020B0604020202020204" pitchFamily="34" charset="0"/>
                <a:sym typeface="Arial"/>
              </a:rPr>
              <a:t>ي</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٤ :١٣</a:t>
            </a:r>
            <a:r>
              <a:rPr kumimoji="0" lang="ar-JO" sz="2400" b="1" u="none" strike="noStrike" kern="0" cap="none" spc="0" normalizeH="0" baseline="0" noProof="0" dirty="0">
                <a:ln>
                  <a:noFill/>
                </a:ln>
                <a:solidFill>
                  <a:srgbClr val="000000"/>
                </a:solidFill>
                <a:effectLst/>
                <a:uLnTx/>
                <a:uFillTx/>
                <a:cs typeface="Arial" panose="020B0604020202020204" pitchFamily="34" charset="0"/>
                <a:sym typeface="Arial"/>
              </a:rPr>
              <a:t>)</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ربيع</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خريف</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٦٧</a:t>
            </a:r>
            <a:endParaRPr kumimoji="0" sz="2400" b="0" i="0" u="none" strike="noStrike" kern="0" cap="none" spc="0" normalizeH="0" baseline="0" noProof="0" dirty="0">
              <a:ln>
                <a:noFill/>
              </a:ln>
              <a:solidFill>
                <a:srgbClr val="786950"/>
              </a:solidFill>
              <a:effectLst/>
              <a:uLnTx/>
              <a:uFillTx/>
              <a:latin typeface="Engravers MT"/>
              <a:ea typeface="Engravers MT"/>
              <a:cs typeface="Engravers MT"/>
              <a:sym typeface="Engravers MT"/>
            </a:endParaRPr>
          </a:p>
          <a:p>
            <a:pPr marL="349250" marR="0" lvl="0" indent="-349250" algn="r" defTabSz="914400" rtl="1" eaLnBrk="1" fontAlgn="auto" latinLnBrk="0" hangingPunct="0">
              <a:lnSpc>
                <a:spcPct val="100000"/>
              </a:lnSpc>
              <a:spcBef>
                <a:spcPts val="0"/>
              </a:spcBef>
              <a:spcAft>
                <a:spcPts val="0"/>
              </a:spcAft>
              <a:buClrTx/>
              <a:buSzTx/>
              <a:buFontTx/>
              <a:buNone/>
              <a:tabLst/>
              <a:defRPr sz="2400" b="0"/>
            </a:pPr>
            <a:r>
              <a:rPr lang="en-US" b="1" kern="0" dirty="0">
                <a:solidFill>
                  <a:srgbClr val="000000"/>
                </a:solidFill>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مكدونيا</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و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اليونان</a:t>
            </a:r>
            <a:endParaRPr kumimoji="0" sz="2400" b="1" u="none" strike="noStrike" kern="0" cap="none" spc="0" normalizeH="0" baseline="0" noProof="0" dirty="0">
              <a:ln>
                <a:noFill/>
              </a:ln>
              <a:solidFill>
                <a:srgbClr val="000000"/>
              </a:solidFill>
              <a:effectLst/>
              <a:uLnTx/>
              <a:uFillTx/>
              <a:cs typeface="Arial" panose="020B0604020202020204" pitchFamily="34" charset="0"/>
              <a:sym typeface="Arial"/>
            </a:endParaRPr>
          </a:p>
        </p:txBody>
      </p:sp>
      <p:sp>
        <p:nvSpPr>
          <p:cNvPr id="1542" name="Rectangle 3"/>
          <p:cNvSpPr txBox="1">
            <a:spLocks noGrp="1"/>
          </p:cNvSpPr>
          <p:nvPr>
            <p:ph type="title" idx="4294967295"/>
          </p:nvPr>
        </p:nvSpPr>
        <p:spPr>
          <a:xfrm>
            <a:off x="1443540" y="-636588"/>
            <a:ext cx="7543801" cy="381001"/>
          </a:xfrm>
          <a:prstGeom prst="rect">
            <a:avLst/>
          </a:prstGeom>
        </p:spPr>
        <p:txBody>
          <a:bodyPr lIns="46037" tIns="46037" rIns="46037" bIns="46037"/>
          <a:lstStyle/>
          <a:p>
            <a:pPr rtl="0">
              <a:defRPr sz="1200">
                <a:solidFill>
                  <a:srgbClr val="996600"/>
                </a:solidFill>
                <a:latin typeface="+mn-lt"/>
                <a:ea typeface="+mn-ea"/>
                <a:cs typeface="+mn-cs"/>
                <a:sym typeface="Times New Roman"/>
              </a:defRPr>
            </a:pPr>
            <a:r>
              <a:rPr dirty="0"/>
              <a:t>Date</a:t>
            </a:r>
            <a:r>
              <a:rPr dirty="0">
                <a:latin typeface="Arial" panose="020B0604020202020204" pitchFamily="34" charset="0"/>
                <a:ea typeface="Arial"/>
                <a:cs typeface="Arial" panose="020B0604020202020204" pitchFamily="34" charset="0"/>
                <a:sym typeface="Arial"/>
              </a:rPr>
              <a:t> 3</a:t>
            </a:r>
          </a:p>
        </p:txBody>
      </p:sp>
      <p:sp>
        <p:nvSpPr>
          <p:cNvPr id="1543" name="Text Box 4"/>
          <p:cNvSpPr txBox="1"/>
          <p:nvPr/>
        </p:nvSpPr>
        <p:spPr>
          <a:xfrm>
            <a:off x="4042654" y="152399"/>
            <a:ext cx="1042816" cy="525815"/>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rtl="1">
              <a:defRPr sz="2800" b="0">
                <a:solidFill>
                  <a:schemeClr val="accent3">
                    <a:lumOff val="44000"/>
                  </a:schemeClr>
                </a:solidFill>
                <a:latin typeface="SimSun"/>
                <a:ea typeface="SimSun"/>
                <a:cs typeface="SimSun"/>
                <a:sym typeface="SimSun"/>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2800" b="0" i="0" u="none" strike="noStrike" kern="0" cap="none" spc="0" normalizeH="0" baseline="0" noProof="0">
                <a:ln>
                  <a:noFill/>
                </a:ln>
                <a:solidFill>
                  <a:srgbClr val="8F8F8F">
                    <a:lumOff val="44000"/>
                  </a:srgbClr>
                </a:solidFill>
                <a:effectLst/>
                <a:uLnTx/>
                <a:uFillTx/>
                <a:latin typeface="SimSun"/>
                <a:ea typeface="SimSun"/>
                <a:cs typeface="SimSun"/>
                <a:sym typeface="SimSun"/>
              </a:rPr>
              <a:t>البيانات</a:t>
            </a:r>
          </a:p>
        </p:txBody>
      </p:sp>
      <p:sp>
        <p:nvSpPr>
          <p:cNvPr id="1544" name="Text Box 5"/>
          <p:cNvSpPr txBox="1"/>
          <p:nvPr/>
        </p:nvSpPr>
        <p:spPr>
          <a:xfrm>
            <a:off x="426719" y="4267199"/>
            <a:ext cx="8519162" cy="19271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9250" marR="0" lvl="0" indent="-349250" algn="just" defTabSz="914400" rtl="1" eaLnBrk="1" fontAlgn="auto" latinLnBrk="0" hangingPunct="0">
              <a:lnSpc>
                <a:spcPct val="100000"/>
              </a:lnSpc>
              <a:spcBef>
                <a:spcPts val="0"/>
              </a:spcBef>
              <a:spcAft>
                <a:spcPts val="0"/>
              </a:spcAft>
              <a:buClrTx/>
              <a:buSzTx/>
              <a:buFontTx/>
              <a:buNone/>
              <a:tabLst/>
              <a:defRPr sz="2400"/>
            </a:pP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السجن</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الثاني</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في</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روما		                 </a:t>
            </a:r>
            <a:r>
              <a:rPr kumimoji="0" sz="2400" b="1" i="0" u="none" strike="noStrike" kern="0" cap="none" spc="0" normalizeH="0" baseline="0" noProof="0" dirty="0" err="1">
                <a:ln>
                  <a:noFill/>
                </a:ln>
                <a:solidFill>
                  <a:srgbClr val="000000"/>
                </a:solidFill>
                <a:effectLst/>
                <a:uLnTx/>
                <a:uFillTx/>
                <a:latin typeface="Arial Narrow"/>
                <a:ea typeface="Arial Narrow"/>
                <a:cs typeface="Arial Narrow"/>
                <a:sym typeface="Arial Narrow"/>
              </a:rPr>
              <a:t>خريف</a:t>
            </a:r>
            <a:r>
              <a:rPr kumimoji="0" sz="2400" b="1" i="0" u="none" strike="noStrike" kern="0" cap="none" spc="0" normalizeH="0" baseline="0" noProof="0" dirty="0">
                <a:ln>
                  <a:noFill/>
                </a:ln>
                <a:solidFill>
                  <a:srgbClr val="000000"/>
                </a:solidFill>
                <a:effectLst/>
                <a:uLnTx/>
                <a:uFillTx/>
                <a:latin typeface="Arial Narrow"/>
                <a:ea typeface="Arial Narrow"/>
                <a:cs typeface="Arial Narrow"/>
                <a:sym typeface="Arial Narrow"/>
              </a:rPr>
              <a:t> ٦٧–</a:t>
            </a:r>
            <a:r>
              <a:rPr kumimoji="0" sz="2400" b="1" i="0" u="none" strike="noStrike" kern="0" cap="none" spc="0" normalizeH="0" baseline="0" noProof="0" dirty="0" err="1">
                <a:ln>
                  <a:noFill/>
                </a:ln>
                <a:solidFill>
                  <a:srgbClr val="000000"/>
                </a:solidFill>
                <a:effectLst/>
                <a:uLnTx/>
                <a:uFillTx/>
                <a:latin typeface="Arial Narrow"/>
                <a:ea typeface="Arial Narrow"/>
                <a:cs typeface="Arial Narrow"/>
                <a:sym typeface="Arial Narrow"/>
              </a:rPr>
              <a:t>ربيع</a:t>
            </a:r>
            <a:r>
              <a:rPr kumimoji="0" sz="2400" b="1" i="0" u="none" strike="noStrike" kern="0" cap="none" spc="0" normalizeH="0" baseline="0" noProof="0" dirty="0">
                <a:ln>
                  <a:noFill/>
                </a:ln>
                <a:solidFill>
                  <a:srgbClr val="000000"/>
                </a:solidFill>
                <a:effectLst/>
                <a:uLnTx/>
                <a:uFillTx/>
                <a:latin typeface="Arial Narrow"/>
                <a:ea typeface="Arial Narrow"/>
                <a:cs typeface="Arial Narrow"/>
                <a:sym typeface="Arial Narrow"/>
              </a:rPr>
              <a:t> ٦٨</a:t>
            </a:r>
            <a:endParaRPr kumimoji="0" sz="2400" b="0" i="0" u="none" strike="noStrike" kern="0" cap="none" spc="0" normalizeH="0" baseline="0" noProof="0" dirty="0">
              <a:ln>
                <a:noFill/>
              </a:ln>
              <a:solidFill>
                <a:srgbClr val="000000"/>
              </a:solidFill>
              <a:effectLst/>
              <a:uLnTx/>
              <a:uFillTx/>
              <a:latin typeface="Arial Narrow"/>
              <a:ea typeface="Arial Narrow"/>
              <a:cs typeface="Arial Narrow"/>
              <a:sym typeface="Arial Narrow"/>
            </a:endParaRPr>
          </a:p>
          <a:p>
            <a:pPr marL="349250" marR="0" lvl="0" indent="-349250" algn="just" defTabSz="914400" rtl="1" eaLnBrk="1" fontAlgn="auto" latinLnBrk="0" hangingPunct="0">
              <a:lnSpc>
                <a:spcPct val="100000"/>
              </a:lnSpc>
              <a:spcBef>
                <a:spcPts val="0"/>
              </a:spcBef>
              <a:spcAft>
                <a:spcPts val="0"/>
              </a:spcAft>
              <a:buClrTx/>
              <a:buSzPct val="100000"/>
              <a:buFontTx/>
              <a:buChar char="▪"/>
              <a:tabLst/>
              <a:defRPr sz="2400" b="0"/>
            </a:pP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اعتقال</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بولس</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و</a:t>
            </a:r>
            <a:r>
              <a:rPr lang="ar-JO" b="1" kern="0" dirty="0">
                <a:solidFill>
                  <a:srgbClr val="000000"/>
                </a:solidFill>
                <a:cs typeface="Arial" panose="020B0604020202020204" pitchFamily="34" charset="0"/>
                <a:sym typeface="Arial"/>
              </a:rPr>
              <a:t>أ</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خذه</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إلى روما.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خريف</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٦٧</a:t>
            </a:r>
          </a:p>
          <a:p>
            <a:pPr marL="349250" marR="0" lvl="0" indent="-349250" algn="just" defTabSz="914400" rtl="1" eaLnBrk="1" fontAlgn="auto" latinLnBrk="0" hangingPunct="0">
              <a:lnSpc>
                <a:spcPct val="100000"/>
              </a:lnSpc>
              <a:spcBef>
                <a:spcPts val="0"/>
              </a:spcBef>
              <a:spcAft>
                <a:spcPts val="0"/>
              </a:spcAft>
              <a:buClrTx/>
              <a:buSzPct val="100000"/>
              <a:buFontTx/>
              <a:buChar char="▪"/>
              <a:tabLst/>
              <a:defRPr sz="2400"/>
            </a:pP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رسالة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يتموثاوس</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كتب من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سجن</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روما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الثاني</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خريف</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٦٧</a:t>
            </a:r>
          </a:p>
          <a:p>
            <a:pPr marL="349250" marR="0" lvl="0" indent="-349250" algn="just" defTabSz="914400" rtl="1" eaLnBrk="1" fontAlgn="auto" latinLnBrk="0" hangingPunct="0">
              <a:lnSpc>
                <a:spcPct val="100000"/>
              </a:lnSpc>
              <a:spcBef>
                <a:spcPts val="0"/>
              </a:spcBef>
              <a:spcAft>
                <a:spcPts val="0"/>
              </a:spcAft>
              <a:buClrTx/>
              <a:buSzTx/>
              <a:buFontTx/>
              <a:buNone/>
              <a:tabLst/>
              <a:defRPr sz="2400" b="0"/>
            </a:pP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إلى تيموثاوس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في</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أفسس</a:t>
            </a:r>
          </a:p>
          <a:p>
            <a:pPr marL="349250" marR="0" lvl="0" indent="-349250" algn="just" defTabSz="914400" rtl="1" eaLnBrk="1" fontAlgn="auto" latinLnBrk="0" hangingPunct="0">
              <a:lnSpc>
                <a:spcPct val="100000"/>
              </a:lnSpc>
              <a:spcBef>
                <a:spcPts val="0"/>
              </a:spcBef>
              <a:spcAft>
                <a:spcPts val="0"/>
              </a:spcAft>
              <a:buClrTx/>
              <a:buSzPct val="100000"/>
              <a:buFontTx/>
              <a:buChar char="▪"/>
              <a:tabLst/>
              <a:defRPr sz="2400" b="0"/>
            </a:pP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قطع</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رأس</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بولس</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ربيع</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٦٨</a:t>
            </a:r>
          </a:p>
        </p:txBody>
      </p:sp>
      <p:sp>
        <p:nvSpPr>
          <p:cNvPr id="1545" name="Rectangle 6"/>
          <p:cNvSpPr txBox="1"/>
          <p:nvPr/>
        </p:nvSpPr>
        <p:spPr>
          <a:xfrm>
            <a:off x="426719" y="6324600"/>
            <a:ext cx="8290562"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marL="349250" indent="-349250" algn="r" rtl="1">
              <a:buSzPct val="100000"/>
              <a:buChar char="▪"/>
              <a:defRPr sz="2400"/>
            </a:lvl1pPr>
          </a:lstStyle>
          <a:p>
            <a:pPr marL="349250" marR="0" lvl="0" indent="-349250" algn="r" defTabSz="914400" rtl="1" eaLnBrk="1" fontAlgn="auto" latinLnBrk="0" hangingPunct="0">
              <a:lnSpc>
                <a:spcPct val="100000"/>
              </a:lnSpc>
              <a:spcBef>
                <a:spcPts val="0"/>
              </a:spcBef>
              <a:spcAft>
                <a:spcPts val="0"/>
              </a:spcAft>
              <a:buClrTx/>
              <a:buSzPct val="100000"/>
              <a:buFontTx/>
              <a:buChar char="▪"/>
              <a:tabLst/>
              <a:defRPr/>
            </a:pP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تدمير</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lang="ar-JO" sz="2400" b="1" u="none" strike="noStrike" kern="0" cap="none" spc="0" normalizeH="0" baseline="0" noProof="0" dirty="0">
                <a:ln>
                  <a:noFill/>
                </a:ln>
                <a:solidFill>
                  <a:srgbClr val="000000"/>
                </a:solidFill>
                <a:effectLst/>
                <a:uLnTx/>
                <a:uFillTx/>
                <a:cs typeface="Arial" panose="020B0604020202020204" pitchFamily="34" charset="0"/>
                <a:sym typeface="Arial"/>
              </a:rPr>
              <a:t>أ</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ورشليم</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٢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سبتمبر</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٧٠</a:t>
            </a:r>
          </a:p>
        </p:txBody>
      </p:sp>
      <p:sp>
        <p:nvSpPr>
          <p:cNvPr id="1546" name="Rectangle 7"/>
          <p:cNvSpPr/>
          <p:nvPr/>
        </p:nvSpPr>
        <p:spPr>
          <a:xfrm>
            <a:off x="321357" y="2409824"/>
            <a:ext cx="8686801" cy="830997"/>
          </a:xfrm>
          <a:prstGeom prst="rect">
            <a:avLst/>
          </a:prstGeom>
          <a:solidFill>
            <a:srgbClr val="0033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9250" marR="0" lvl="0" indent="-349250" algn="just" defTabSz="914400" rtl="1" eaLnBrk="1" fontAlgn="auto" latinLnBrk="0" hangingPunct="0">
              <a:lnSpc>
                <a:spcPct val="100000"/>
              </a:lnSpc>
              <a:spcBef>
                <a:spcPts val="0"/>
              </a:spcBef>
              <a:spcAft>
                <a:spcPts val="0"/>
              </a:spcAft>
              <a:buClrTx/>
              <a:buSzPct val="100000"/>
              <a:buFontTx/>
              <a:buChar char="▪"/>
              <a:tabLst/>
              <a:defRPr sz="2400">
                <a:solidFill>
                  <a:srgbClr val="8F8F8F">
                    <a:lumOff val="44000"/>
                  </a:srgbClr>
                </a:solidFill>
              </a:defRPr>
            </a:pPr>
            <a:r>
              <a:rPr kumimoji="0" sz="24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رسالة</a:t>
            </a:r>
            <a:r>
              <a:rPr kumimoji="0" sz="24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تيطس </a:t>
            </a:r>
            <a:r>
              <a:rPr kumimoji="0" sz="24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كتبت</a:t>
            </a:r>
            <a:r>
              <a:rPr kumimoji="0" sz="24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من</a:t>
            </a:r>
            <a:r>
              <a:rPr kumimoji="0" sz="24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lang="ar-JO" sz="24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آ</a:t>
            </a:r>
            <a:r>
              <a:rPr kumimoji="0" sz="24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سيا</a:t>
            </a:r>
            <a:r>
              <a:rPr kumimoji="0" sz="24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الصغرى</a:t>
            </a:r>
            <a:r>
              <a:rPr kumimoji="0" sz="24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صيف</a:t>
            </a:r>
            <a:r>
              <a:rPr kumimoji="0" sz="24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٦٦</a:t>
            </a:r>
            <a:endParaRPr kumimoji="0" sz="2400" b="1" i="0" u="none" strike="noStrike" kern="0" cap="none" spc="0" normalizeH="0" baseline="0" noProof="0" dirty="0">
              <a:ln>
                <a:noFill/>
              </a:ln>
              <a:solidFill>
                <a:srgbClr val="786950"/>
              </a:solidFill>
              <a:effectLst/>
              <a:uLnTx/>
              <a:uFillTx/>
              <a:latin typeface="Engravers MT"/>
              <a:ea typeface="Engravers MT"/>
              <a:cs typeface="Engravers MT"/>
              <a:sym typeface="Engravers MT"/>
            </a:endParaRPr>
          </a:p>
          <a:p>
            <a:pPr marL="349250" marR="0" lvl="0" indent="-349250" algn="r" defTabSz="914400" rtl="1" eaLnBrk="1" fontAlgn="auto" latinLnBrk="0" hangingPunct="0">
              <a:lnSpc>
                <a:spcPct val="100000"/>
              </a:lnSpc>
              <a:spcBef>
                <a:spcPts val="0"/>
              </a:spcBef>
              <a:spcAft>
                <a:spcPts val="0"/>
              </a:spcAft>
              <a:buClrTx/>
              <a:buSzTx/>
              <a:buFontTx/>
              <a:buNone/>
              <a:tabLst/>
              <a:defRPr sz="2400" b="0">
                <a:solidFill>
                  <a:srgbClr val="8F8F8F">
                    <a:lumOff val="44000"/>
                  </a:srgbClr>
                </a:solidFill>
              </a:defRPr>
            </a:pPr>
            <a:r>
              <a:rPr kumimoji="0" lang="en-US" sz="24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إلى</a:t>
            </a:r>
            <a:r>
              <a:rPr kumimoji="0" sz="24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تيطس </a:t>
            </a:r>
            <a:r>
              <a:rPr kumimoji="0" sz="24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من</a:t>
            </a:r>
            <a:r>
              <a:rPr kumimoji="0" sz="24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كريت</a:t>
            </a:r>
            <a:endParaRPr kumimoji="0" sz="24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endParaRPr>
          </a:p>
        </p:txBody>
      </p:sp>
      <p:sp>
        <p:nvSpPr>
          <p:cNvPr id="1547" name="Text Box 9"/>
          <p:cNvSpPr txBox="1"/>
          <p:nvPr/>
        </p:nvSpPr>
        <p:spPr>
          <a:xfrm>
            <a:off x="8193623" y="228600"/>
            <a:ext cx="611704" cy="461665"/>
          </a:xfrm>
          <a:prstGeom prst="rect">
            <a:avLst/>
          </a:prstGeom>
          <a:solidFill>
            <a:srgbClr val="E9E2B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2400"/>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٢٣٨</a:t>
            </a:r>
          </a:p>
        </p:txBody>
      </p:sp>
      <p:pic>
        <p:nvPicPr>
          <p:cNvPr id="1548" name="Picture 10" descr="Picture 10"/>
          <p:cNvPicPr>
            <a:picLocks noChangeAspect="1"/>
          </p:cNvPicPr>
          <p:nvPr/>
        </p:nvPicPr>
        <p:blipFill>
          <a:blip r:embed="rId3"/>
          <a:stretch>
            <a:fillRect/>
          </a:stretch>
        </p:blipFill>
        <p:spPr>
          <a:xfrm>
            <a:off x="255383" y="2363246"/>
            <a:ext cx="1524001" cy="885826"/>
          </a:xfrm>
          <a:prstGeom prst="rect">
            <a:avLst/>
          </a:prstGeom>
          <a:ln w="12700">
            <a:miter lim="400000"/>
          </a:ln>
        </p:spPr>
      </p:pic>
      <p:sp>
        <p:nvSpPr>
          <p:cNvPr id="1552" name="WordArt 6"/>
          <p:cNvSpPr txBox="1"/>
          <p:nvPr/>
        </p:nvSpPr>
        <p:spPr>
          <a:xfrm>
            <a:off x="76200" y="-228600"/>
            <a:ext cx="1447800" cy="1828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ctr" defTabSz="365760" rtl="1">
              <a:defRPr sz="5760" b="0">
                <a:ln w="9525" cap="sq">
                  <a:solidFill>
                    <a:srgbClr val="CC99FF"/>
                  </a:solidFill>
                  <a:prstDash val="solid"/>
                  <a:round/>
                </a:ln>
                <a:gradFill flip="none" rotWithShape="1">
                  <a:gsLst>
                    <a:gs pos="0">
                      <a:srgbClr val="6600CC"/>
                    </a:gs>
                    <a:gs pos="100000">
                      <a:srgbClr val="CC00CC"/>
                    </a:gs>
                  </a:gsLst>
                  <a:lin ang="5400000" scaled="0"/>
                </a:gradFill>
                <a:effectLst>
                  <a:outerShdw blurRad="25400" dist="21552" dir="2700000" rotWithShape="0">
                    <a:srgbClr val="9999FF">
                      <a:alpha val="79999"/>
                    </a:srgbClr>
                  </a:outerShdw>
                </a:effectLst>
                <a:latin typeface="Impact"/>
                <a:ea typeface="Impact"/>
                <a:cs typeface="Impact"/>
                <a:sym typeface="Impact"/>
              </a:defRPr>
            </a:lvl1pPr>
          </a:lstStyle>
          <a:p>
            <a:pPr marL="0" marR="0" lvl="0" indent="0" algn="ctr" defTabSz="365760" rtl="1" eaLnBrk="1" fontAlgn="auto" latinLnBrk="0" hangingPunct="0">
              <a:lnSpc>
                <a:spcPct val="100000"/>
              </a:lnSpc>
              <a:spcBef>
                <a:spcPts val="0"/>
              </a:spcBef>
              <a:spcAft>
                <a:spcPts val="0"/>
              </a:spcAft>
              <a:buClrTx/>
              <a:buSzTx/>
              <a:buFontTx/>
              <a:buNone/>
              <a:tabLst/>
              <a:defRPr/>
            </a:pPr>
            <a:r>
              <a:rPr kumimoji="0" sz="5760" b="0" i="0" u="none" strike="noStrike" kern="0" cap="none" spc="0" normalizeH="0" baseline="0" noProof="0">
                <a:ln w="9525" cap="sq">
                  <a:solidFill>
                    <a:srgbClr val="CC99FF"/>
                  </a:solidFill>
                  <a:prstDash val="solid"/>
                  <a:round/>
                </a:ln>
                <a:gradFill flip="none" rotWithShape="1">
                  <a:gsLst>
                    <a:gs pos="0">
                      <a:srgbClr val="6600CC"/>
                    </a:gs>
                    <a:gs pos="100000">
                      <a:srgbClr val="CC00CC"/>
                    </a:gs>
                  </a:gsLst>
                  <a:lin ang="5400000" scaled="0"/>
                </a:gradFill>
                <a:effectLst>
                  <a:outerShdw blurRad="25400" dist="21552" dir="2700000" rotWithShape="0">
                    <a:srgbClr val="9999FF">
                      <a:alpha val="79999"/>
                    </a:srgbClr>
                  </a:outerShdw>
                </a:effectLst>
                <a:uLnTx/>
                <a:uFillTx/>
                <a:latin typeface="Impact"/>
                <a:sym typeface="Impact"/>
              </a:rPr>
              <a:t>تيطس</a:t>
            </a:r>
          </a:p>
        </p:txBody>
      </p:sp>
      <p:grpSp>
        <p:nvGrpSpPr>
          <p:cNvPr id="3" name="Group 2">
            <a:extLst>
              <a:ext uri="{FF2B5EF4-FFF2-40B4-BE49-F238E27FC236}">
                <a16:creationId xmlns:a16="http://schemas.microsoft.com/office/drawing/2014/main" id="{21B56CDA-337E-0C34-EBBE-B241E84428CD}"/>
              </a:ext>
            </a:extLst>
          </p:cNvPr>
          <p:cNvGrpSpPr/>
          <p:nvPr/>
        </p:nvGrpSpPr>
        <p:grpSpPr>
          <a:xfrm>
            <a:off x="259410" y="5009923"/>
            <a:ext cx="8686472" cy="934157"/>
            <a:chOff x="361006" y="5009923"/>
            <a:chExt cx="8686472" cy="934157"/>
          </a:xfrm>
        </p:grpSpPr>
        <p:sp>
          <p:nvSpPr>
            <p:cNvPr id="2" name="TextBox 1">
              <a:extLst>
                <a:ext uri="{FF2B5EF4-FFF2-40B4-BE49-F238E27FC236}">
                  <a16:creationId xmlns:a16="http://schemas.microsoft.com/office/drawing/2014/main" id="{9AA8E69D-C20D-EADF-23DA-B501CC54F679}"/>
                </a:ext>
              </a:extLst>
            </p:cNvPr>
            <p:cNvSpPr txBox="1"/>
            <p:nvPr/>
          </p:nvSpPr>
          <p:spPr>
            <a:xfrm>
              <a:off x="422954" y="5009923"/>
              <a:ext cx="8624524" cy="830995"/>
            </a:xfrm>
            <a:prstGeom prst="rect">
              <a:avLst/>
            </a:prstGeom>
            <a:solidFill>
              <a:srgbClr val="6600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9250" marR="0" lvl="0" indent="-349250" algn="r" defTabSz="914400" rtl="1" eaLnBrk="1" fontAlgn="auto" latinLnBrk="0" hangingPunct="0">
                <a:lnSpc>
                  <a:spcPct val="100000"/>
                </a:lnSpc>
                <a:spcBef>
                  <a:spcPts val="0"/>
                </a:spcBef>
                <a:spcAft>
                  <a:spcPts val="0"/>
                </a:spcAft>
                <a:buClrTx/>
                <a:buSzPct val="100000"/>
                <a:buFontTx/>
                <a:buChar char="▪"/>
                <a:tabLst/>
                <a:defRPr/>
              </a:pPr>
              <a:r>
                <a:rPr kumimoji="0" lang="ar-SA" sz="2400" b="1" u="none" strike="noStrike" kern="0" cap="none" spc="0" normalizeH="0" baseline="0" noProof="0" dirty="0">
                  <a:ln>
                    <a:noFill/>
                  </a:ln>
                  <a:solidFill>
                    <a:srgbClr val="FFFFFF"/>
                  </a:solidFill>
                  <a:effectLst/>
                  <a:uLnTx/>
                  <a:uFillTx/>
                  <a:cs typeface="Arial" panose="020B0604020202020204" pitchFamily="34" charset="0"/>
                  <a:sym typeface="Arial"/>
                </a:rPr>
                <a:t>كتب ت</a:t>
              </a:r>
              <a:r>
                <a:rPr kumimoji="0" lang="ar-JO" sz="2400" b="1" u="none" strike="noStrike" kern="0" cap="none" spc="0" normalizeH="0" baseline="0" noProof="0" dirty="0">
                  <a:ln>
                    <a:noFill/>
                  </a:ln>
                  <a:solidFill>
                    <a:srgbClr val="FFFFFF"/>
                  </a:solidFill>
                  <a:effectLst/>
                  <a:uLnTx/>
                  <a:uFillTx/>
                  <a:cs typeface="Arial" panose="020B0604020202020204" pitchFamily="34" charset="0"/>
                  <a:sym typeface="Arial"/>
                </a:rPr>
                <a:t>ي</a:t>
              </a:r>
              <a:r>
                <a:rPr kumimoji="0" lang="ar-SA" sz="2400" b="1" u="none" strike="noStrike" kern="0" cap="none" spc="0" normalizeH="0" baseline="0" noProof="0" dirty="0">
                  <a:ln>
                    <a:noFill/>
                  </a:ln>
                  <a:solidFill>
                    <a:srgbClr val="FFFFFF"/>
                  </a:solidFill>
                  <a:effectLst/>
                  <a:uLnTx/>
                  <a:uFillTx/>
                  <a:cs typeface="Arial" panose="020B0604020202020204" pitchFamily="34" charset="0"/>
                  <a:sym typeface="Arial"/>
                </a:rPr>
                <a:t>موثاوس من سجن روما الثاني 		خريف</a:t>
              </a:r>
              <a:r>
                <a:rPr kumimoji="0" lang="en-US" sz="2400" b="1" u="none" strike="noStrike" kern="0" cap="none" spc="0" normalizeH="0" baseline="0" noProof="0" dirty="0">
                  <a:ln>
                    <a:noFill/>
                  </a:ln>
                  <a:solidFill>
                    <a:srgbClr val="FFFFFF"/>
                  </a:solidFill>
                  <a:effectLst/>
                  <a:uLnTx/>
                  <a:uFillTx/>
                  <a:cs typeface="Arial" panose="020B0604020202020204" pitchFamily="34" charset="0"/>
                  <a:sym typeface="Arial"/>
                </a:rPr>
                <a:t> </a:t>
              </a:r>
              <a:r>
                <a:rPr kumimoji="0" lang="ar-SA" sz="2400" b="1" u="none" strike="noStrike" kern="0" cap="none" spc="0" normalizeH="0" baseline="0" noProof="0" dirty="0">
                  <a:ln>
                    <a:noFill/>
                  </a:ln>
                  <a:solidFill>
                    <a:srgbClr val="FFFFFF"/>
                  </a:solidFill>
                  <a:effectLst/>
                  <a:uLnTx/>
                  <a:uFillTx/>
                  <a:cs typeface="Arial" panose="020B0604020202020204" pitchFamily="34" charset="0"/>
                  <a:sym typeface="Arial"/>
                </a:rPr>
                <a:t>٦٧</a:t>
              </a:r>
              <a:br>
                <a:rPr kumimoji="0" lang="en-US" sz="2400" b="1" u="none" strike="noStrike" kern="0" cap="none" spc="0" normalizeH="0" baseline="0" noProof="0" dirty="0">
                  <a:ln>
                    <a:noFill/>
                  </a:ln>
                  <a:solidFill>
                    <a:srgbClr val="FFFFFF"/>
                  </a:solidFill>
                  <a:effectLst/>
                  <a:uLnTx/>
                  <a:uFillTx/>
                  <a:cs typeface="Arial" panose="020B0604020202020204" pitchFamily="34" charset="0"/>
                  <a:sym typeface="Arial"/>
                </a:rPr>
              </a:br>
              <a:r>
                <a:rPr kumimoji="0" lang="ar-SA" sz="2400" b="1" u="none" strike="noStrike" kern="0" cap="none" spc="0" normalizeH="0" baseline="0" noProof="0" dirty="0">
                  <a:ln>
                    <a:noFill/>
                  </a:ln>
                  <a:solidFill>
                    <a:srgbClr val="FFFFFF"/>
                  </a:solidFill>
                  <a:effectLst/>
                  <a:uLnTx/>
                  <a:uFillTx/>
                  <a:cs typeface="Arial" panose="020B0604020202020204" pitchFamily="34" charset="0"/>
                  <a:sym typeface="Arial"/>
                </a:rPr>
                <a:t>إلى تيموثاوس في أفسس</a:t>
              </a:r>
            </a:p>
          </p:txBody>
        </p:sp>
        <p:pic>
          <p:nvPicPr>
            <p:cNvPr id="1550" name="Picture 13" descr="Picture 13"/>
            <p:cNvPicPr>
              <a:picLocks noChangeAspect="1"/>
            </p:cNvPicPr>
            <p:nvPr/>
          </p:nvPicPr>
          <p:blipFill>
            <a:blip r:embed="rId3"/>
            <a:stretch>
              <a:fillRect/>
            </a:stretch>
          </p:blipFill>
          <p:spPr>
            <a:xfrm>
              <a:off x="361006" y="5058255"/>
              <a:ext cx="1524000" cy="885825"/>
            </a:xfrm>
            <a:prstGeom prst="rect">
              <a:avLst/>
            </a:prstGeom>
            <a:ln w="12700" cap="flat">
              <a:noFill/>
              <a:miter lim="400000"/>
            </a:ln>
            <a:effectLst/>
          </p:spPr>
        </p:pic>
      </p:gr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D93827CA-63FC-4459-0CB8-D82FD54239D7}"/>
              </a:ext>
            </a:extLst>
          </p:cNvPr>
          <p:cNvSpPr>
            <a:spLocks noGrp="1" noChangeArrowheads="1"/>
          </p:cNvSpPr>
          <p:nvPr>
            <p:ph type="title"/>
          </p:nvPr>
        </p:nvSpPr>
        <p:spPr>
          <a:xfrm>
            <a:off x="457200" y="1227138"/>
            <a:ext cx="8229600" cy="1143000"/>
          </a:xfrm>
        </p:spPr>
        <p:txBody>
          <a:bodyPr/>
          <a:lstStyle/>
          <a:p>
            <a:pPr algn="l" eaLnBrk="1" hangingPunct="1">
              <a:defRPr/>
            </a:pPr>
            <a:r>
              <a:rPr lang="ar-JO" sz="4800" dirty="0">
                <a:solidFill>
                  <a:schemeClr val="tx1"/>
                </a:solidFill>
                <a:ea typeface="ＭＳ Ｐゴシック" charset="0"/>
                <a:cs typeface="Arial" panose="020B0604020202020204" pitchFamily="34" charset="0"/>
              </a:rPr>
              <a:t>المستلم</a:t>
            </a:r>
            <a:endParaRPr lang="en-US" sz="4800" dirty="0">
              <a:solidFill>
                <a:schemeClr val="tx1"/>
              </a:solidFill>
              <a:ea typeface="ＭＳ Ｐゴシック" charset="0"/>
              <a:cs typeface="Arial" panose="020B0604020202020204" pitchFamily="34" charset="0"/>
            </a:endParaRPr>
          </a:p>
        </p:txBody>
      </p:sp>
      <p:sp>
        <p:nvSpPr>
          <p:cNvPr id="62467" name="Text Box 3">
            <a:extLst>
              <a:ext uri="{FF2B5EF4-FFF2-40B4-BE49-F238E27FC236}">
                <a16:creationId xmlns:a16="http://schemas.microsoft.com/office/drawing/2014/main" id="{2CB68332-82F4-2BE1-8CAA-68E1B13561C2}"/>
              </a:ext>
            </a:extLst>
          </p:cNvPr>
          <p:cNvSpPr txBox="1">
            <a:spLocks noChangeArrowheads="1"/>
          </p:cNvSpPr>
          <p:nvPr/>
        </p:nvSpPr>
        <p:spPr bwMode="auto">
          <a:xfrm>
            <a:off x="0" y="2287588"/>
            <a:ext cx="9144000" cy="584200"/>
          </a:xfrm>
          <a:prstGeom prst="rect">
            <a:avLst/>
          </a:prstGeom>
          <a:noFill/>
          <a:ln w="9525">
            <a:noFill/>
            <a:miter lim="800000"/>
            <a:headEnd/>
            <a:tailEnd/>
          </a:ln>
          <a:effectLst>
            <a:outerShdw blurRad="63500" dist="35921" dir="2700000" algn="ctr" rotWithShape="0">
              <a:srgbClr val="000103">
                <a:alpha val="74998"/>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200" b="1" dirty="0">
                <a:latin typeface="Arial" panose="020B0604020202020204" pitchFamily="34" charset="0"/>
                <a:cs typeface="Arial" panose="020B0604020202020204" pitchFamily="34" charset="0"/>
              </a:rPr>
              <a:t>رفيق سفر بولس الطويل</a:t>
            </a:r>
            <a:r>
              <a:rPr lang="en-GB" sz="3200" b="1" dirty="0">
                <a:latin typeface="Arial" panose="020B0604020202020204" pitchFamily="34" charset="0"/>
                <a:cs typeface="Arial" panose="020B0604020202020204" pitchFamily="34" charset="0"/>
              </a:rPr>
              <a:t> – </a:t>
            </a:r>
            <a:r>
              <a:rPr lang="ar-JO" sz="3200" b="1" dirty="0">
                <a:latin typeface="Arial" panose="020B0604020202020204" pitchFamily="34" charset="0"/>
                <a:cs typeface="Arial" panose="020B0604020202020204" pitchFamily="34" charset="0"/>
              </a:rPr>
              <a:t>تيموثاوس</a:t>
            </a:r>
            <a:endParaRPr lang="en-US" sz="3200" b="1" dirty="0">
              <a:latin typeface="Arial" panose="020B0604020202020204" pitchFamily="34" charset="0"/>
              <a:cs typeface="Arial" panose="020B0604020202020204" pitchFamily="34" charset="0"/>
            </a:endParaRPr>
          </a:p>
        </p:txBody>
      </p:sp>
      <p:pic>
        <p:nvPicPr>
          <p:cNvPr id="256004" name="Picture 4" descr="j0332912">
            <a:extLst>
              <a:ext uri="{FF2B5EF4-FFF2-40B4-BE49-F238E27FC236}">
                <a16:creationId xmlns:a16="http://schemas.microsoft.com/office/drawing/2014/main" id="{86E2354B-34F5-5798-CD8F-1ACD41FA236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499225" y="3105150"/>
            <a:ext cx="2644775" cy="3638550"/>
          </a:xfrm>
        </p:spPr>
      </p:pic>
      <p:sp>
        <p:nvSpPr>
          <p:cNvPr id="62469" name="Text Box 5">
            <a:extLst>
              <a:ext uri="{FF2B5EF4-FFF2-40B4-BE49-F238E27FC236}">
                <a16:creationId xmlns:a16="http://schemas.microsoft.com/office/drawing/2014/main" id="{680B3BBA-BDAF-743B-47B1-1083453EF556}"/>
              </a:ext>
            </a:extLst>
          </p:cNvPr>
          <p:cNvSpPr txBox="1">
            <a:spLocks noChangeArrowheads="1"/>
          </p:cNvSpPr>
          <p:nvPr/>
        </p:nvSpPr>
        <p:spPr bwMode="auto">
          <a:xfrm>
            <a:off x="1" y="3516313"/>
            <a:ext cx="9144000" cy="1323439"/>
          </a:xfrm>
          <a:prstGeom prst="rect">
            <a:avLst/>
          </a:prstGeom>
          <a:noFill/>
          <a:ln w="9525">
            <a:noFill/>
            <a:miter lim="800000"/>
            <a:headEnd/>
            <a:tailEnd/>
          </a:ln>
          <a:effectLst>
            <a:outerShdw blurRad="63500" dist="35921" dir="2700000" algn="ctr" rotWithShape="0">
              <a:srgbClr val="000103">
                <a:alpha val="74998"/>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altLang="zh-CN" sz="4800" b="1" dirty="0">
                <a:latin typeface="Arial" panose="020B0604020202020204" pitchFamily="34" charset="0"/>
                <a:ea typeface="宋体" charset="0"/>
                <a:cs typeface="Arial" panose="020B0604020202020204" pitchFamily="34" charset="0"/>
              </a:rPr>
              <a:t>النوع</a:t>
            </a:r>
            <a:endParaRPr lang="en-GB" altLang="zh-CN" sz="4800" b="1" dirty="0">
              <a:latin typeface="Arial" panose="020B0604020202020204" pitchFamily="34" charset="0"/>
              <a:ea typeface="宋体" charset="0"/>
              <a:cs typeface="Arial" panose="020B0604020202020204" pitchFamily="34" charset="0"/>
            </a:endParaRPr>
          </a:p>
          <a:p>
            <a:pPr algn="ctr" eaLnBrk="1" hangingPunct="1">
              <a:defRPr/>
            </a:pPr>
            <a:r>
              <a:rPr lang="ar-JO" sz="3200" b="1" dirty="0">
                <a:latin typeface="Arial" panose="020B0604020202020204" pitchFamily="34" charset="0"/>
                <a:ea typeface="宋体" charset="0"/>
                <a:cs typeface="Arial" panose="020B0604020202020204" pitchFamily="34" charset="0"/>
              </a:rPr>
              <a:t>رسالة شخصية وعاطفية بشكل كبير</a:t>
            </a:r>
            <a:endParaRPr lang="en-US" sz="3200" b="1" dirty="0">
              <a:latin typeface="Arial" panose="020B0604020202020204" pitchFamily="34" charset="0"/>
              <a:ea typeface="宋体" charset="0"/>
              <a:cs typeface="Arial" panose="020B0604020202020204" pitchFamily="34" charset="0"/>
            </a:endParaRPr>
          </a:p>
        </p:txBody>
      </p:sp>
      <p:sp>
        <p:nvSpPr>
          <p:cNvPr id="256006" name="Text Box 6">
            <a:extLst>
              <a:ext uri="{FF2B5EF4-FFF2-40B4-BE49-F238E27FC236}">
                <a16:creationId xmlns:a16="http://schemas.microsoft.com/office/drawing/2014/main" id="{B56540E0-1324-F4FB-DEB0-D7033BAD5E5E}"/>
              </a:ext>
            </a:extLst>
          </p:cNvPr>
          <p:cNvSpPr txBox="1">
            <a:spLocks noChangeArrowheads="1"/>
          </p:cNvSpPr>
          <p:nvPr/>
        </p:nvSpPr>
        <p:spPr bwMode="auto">
          <a:xfrm>
            <a:off x="8147456" y="228600"/>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cs typeface="Arial" panose="020B0604020202020204" pitchFamily="34" charset="0"/>
              </a:rPr>
              <a:t>238</a:t>
            </a:r>
            <a:endParaRPr lang="en-US" altLang="en-US" b="1" dirty="0">
              <a:solidFill>
                <a:srgbClr val="000000"/>
              </a:solidFill>
              <a:cs typeface="Arial" panose="020B0604020202020204" pitchFamily="34" charset="0"/>
            </a:endParaRPr>
          </a:p>
        </p:txBody>
      </p:sp>
      <p:sp>
        <p:nvSpPr>
          <p:cNvPr id="256007" name="WordArt 7">
            <a:extLst>
              <a:ext uri="{FF2B5EF4-FFF2-40B4-BE49-F238E27FC236}">
                <a16:creationId xmlns:a16="http://schemas.microsoft.com/office/drawing/2014/main" id="{E45A7FCE-986E-EC65-1D16-B4B9CA546494}"/>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469"/>
                                        </p:tgtEl>
                                        <p:attrNameLst>
                                          <p:attrName>style.visibility</p:attrName>
                                        </p:attrNameLst>
                                      </p:cBhvr>
                                      <p:to>
                                        <p:strVal val="visible"/>
                                      </p:to>
                                    </p:set>
                                    <p:animEffect transition="in" filter="blinds(horizontal)">
                                      <p:cBhvr>
                                        <p:cTn id="7" dur="500"/>
                                        <p:tgtEl>
                                          <p:spTgt spid="62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2" descr="Winter">
            <a:extLst>
              <a:ext uri="{FF2B5EF4-FFF2-40B4-BE49-F238E27FC236}">
                <a16:creationId xmlns:a16="http://schemas.microsoft.com/office/drawing/2014/main" id="{5F6F7154-7CD1-1812-1C16-2A1BD64A68A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64515" name="Rectangle 3">
            <a:extLst>
              <a:ext uri="{FF2B5EF4-FFF2-40B4-BE49-F238E27FC236}">
                <a16:creationId xmlns:a16="http://schemas.microsoft.com/office/drawing/2014/main" id="{63645BE1-3EDC-84D2-5E63-1D8FCAC56082}"/>
              </a:ext>
            </a:extLst>
          </p:cNvPr>
          <p:cNvSpPr>
            <a:spLocks noGrp="1" noChangeArrowheads="1"/>
          </p:cNvSpPr>
          <p:nvPr>
            <p:ph type="title"/>
          </p:nvPr>
        </p:nvSpPr>
        <p:spPr/>
        <p:txBody>
          <a:bodyPr/>
          <a:lstStyle/>
          <a:p>
            <a:pPr eaLnBrk="1" hangingPunct="1">
              <a:defRPr/>
            </a:pPr>
            <a:r>
              <a:rPr lang="ar-JO" dirty="0">
                <a:solidFill>
                  <a:schemeClr val="tx1"/>
                </a:solidFill>
                <a:ea typeface="ＭＳ Ｐゴシック" charset="0"/>
                <a:cs typeface="Arial" panose="020B0604020202020204" pitchFamily="34" charset="0"/>
              </a:rPr>
              <a:t>المناسبة</a:t>
            </a:r>
            <a:endParaRPr lang="en-US" dirty="0">
              <a:solidFill>
                <a:schemeClr val="tx1"/>
              </a:solidFill>
              <a:ea typeface="ＭＳ Ｐゴシック" charset="0"/>
              <a:cs typeface="Arial" panose="020B0604020202020204" pitchFamily="34" charset="0"/>
            </a:endParaRPr>
          </a:p>
        </p:txBody>
      </p:sp>
      <p:sp>
        <p:nvSpPr>
          <p:cNvPr id="257028" name="Text Box 5">
            <a:extLst>
              <a:ext uri="{FF2B5EF4-FFF2-40B4-BE49-F238E27FC236}">
                <a16:creationId xmlns:a16="http://schemas.microsoft.com/office/drawing/2014/main" id="{3C26E473-8465-651A-9363-9427671C44F8}"/>
              </a:ext>
            </a:extLst>
          </p:cNvPr>
          <p:cNvSpPr txBox="1">
            <a:spLocks noChangeArrowheads="1"/>
          </p:cNvSpPr>
          <p:nvPr/>
        </p:nvSpPr>
        <p:spPr bwMode="auto">
          <a:xfrm>
            <a:off x="533400" y="4267200"/>
            <a:ext cx="8077200" cy="2431435"/>
          </a:xfrm>
          <a:prstGeom prst="rect">
            <a:avLst/>
          </a:prstGeom>
          <a:solidFill>
            <a:schemeClr val="bg1">
              <a:alpha val="3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rtl="1" eaLnBrk="1" hangingPunct="1">
              <a:buFont typeface="Wingdings" pitchFamily="2" charset="2"/>
              <a:buChar char="q"/>
            </a:pPr>
            <a:r>
              <a:rPr lang="ar-JO" altLang="zh-CN" sz="3200" b="1" dirty="0">
                <a:cs typeface="Arial" panose="020B0604020202020204" pitchFamily="34" charset="0"/>
              </a:rPr>
              <a:t>كتبت بعد 1 تيموثاوس بخمس سنوات</a:t>
            </a:r>
            <a:endParaRPr lang="en-GB" altLang="en-US" sz="3200" b="1" dirty="0">
              <a:cs typeface="Arial" panose="020B0604020202020204" pitchFamily="34" charset="0"/>
            </a:endParaRPr>
          </a:p>
          <a:p>
            <a:pPr algn="r" rtl="1" eaLnBrk="1" hangingPunct="1">
              <a:buFont typeface="Wingdings" pitchFamily="2" charset="2"/>
              <a:buChar char="q"/>
            </a:pPr>
            <a:r>
              <a:rPr lang="ar-JO" altLang="en-US" sz="3200" b="1" dirty="0">
                <a:cs typeface="Arial" panose="020B0604020202020204" pitchFamily="34" charset="0"/>
              </a:rPr>
              <a:t>سجن بولس الروماني الثاني</a:t>
            </a:r>
            <a:r>
              <a:rPr lang="en-GB" altLang="en-US" sz="3200" b="1" dirty="0">
                <a:cs typeface="Arial" panose="020B0604020202020204" pitchFamily="34" charset="0"/>
              </a:rPr>
              <a:t> </a:t>
            </a:r>
            <a:endParaRPr lang="en-GB" altLang="zh-CN" sz="3200" b="1" dirty="0">
              <a:cs typeface="Arial" panose="020B0604020202020204" pitchFamily="34" charset="0"/>
            </a:endParaRPr>
          </a:p>
          <a:p>
            <a:pPr algn="r" eaLnBrk="1" hangingPunct="1">
              <a:buFont typeface="Wingdings" pitchFamily="2" charset="2"/>
              <a:buNone/>
            </a:pPr>
            <a:r>
              <a:rPr lang="en-GB" altLang="zh-CN" b="1" dirty="0">
                <a:cs typeface="Arial" panose="020B0604020202020204" pitchFamily="34" charset="0"/>
              </a:rPr>
              <a:t>     </a:t>
            </a:r>
            <a:r>
              <a:rPr lang="en-GB" altLang="en-US" b="1" dirty="0">
                <a:cs typeface="Arial" panose="020B0604020202020204" pitchFamily="34" charset="0"/>
              </a:rPr>
              <a:t>(</a:t>
            </a:r>
            <a:r>
              <a:rPr lang="ar-JO" altLang="en-US" b="1" dirty="0">
                <a:cs typeface="Arial" panose="020B0604020202020204" pitchFamily="34" charset="0"/>
              </a:rPr>
              <a:t>4: 6-8</a:t>
            </a:r>
            <a:r>
              <a:rPr lang="en-GB" altLang="en-US" b="1" dirty="0">
                <a:cs typeface="Arial" panose="020B0604020202020204" pitchFamily="34" charset="0"/>
              </a:rPr>
              <a:t>)</a:t>
            </a:r>
            <a:r>
              <a:rPr lang="ar-JO" altLang="en-US" b="1" dirty="0">
                <a:cs typeface="Arial" panose="020B0604020202020204" pitchFamily="34" charset="0"/>
              </a:rPr>
              <a:t>     </a:t>
            </a:r>
            <a:r>
              <a:rPr lang="en-GB" altLang="en-US" b="1" dirty="0">
                <a:cs typeface="Arial" panose="020B0604020202020204" pitchFamily="34" charset="0"/>
              </a:rPr>
              <a:t>  </a:t>
            </a:r>
            <a:endParaRPr lang="ar-JO" altLang="ja-JP" b="1" dirty="0">
              <a:cs typeface="Arial" panose="020B0604020202020204" pitchFamily="34" charset="0"/>
            </a:endParaRPr>
          </a:p>
          <a:p>
            <a:pPr algn="r" rtl="1" eaLnBrk="1" hangingPunct="1">
              <a:buFont typeface="Wingdings" pitchFamily="2" charset="2"/>
              <a:buChar char="q"/>
            </a:pPr>
            <a:r>
              <a:rPr lang="ar-JO" altLang="zh-CN" sz="3200" b="1" dirty="0">
                <a:cs typeface="Arial" panose="020B0604020202020204" pitchFamily="34" charset="0"/>
              </a:rPr>
              <a:t>قبل إعدام بولس (4: 9، 21)</a:t>
            </a:r>
            <a:endParaRPr lang="en-GB" altLang="zh-CN" sz="3200" b="1" dirty="0">
              <a:cs typeface="Arial" panose="020B0604020202020204" pitchFamily="34" charset="0"/>
            </a:endParaRPr>
          </a:p>
          <a:p>
            <a:pPr algn="r" rtl="1" eaLnBrk="1" hangingPunct="1">
              <a:buFont typeface="Wingdings" pitchFamily="2" charset="2"/>
              <a:buChar char="q"/>
            </a:pPr>
            <a:r>
              <a:rPr lang="ar-JO" altLang="zh-CN" sz="3200" b="1" dirty="0">
                <a:cs typeface="Arial" panose="020B0604020202020204" pitchFamily="34" charset="0"/>
              </a:rPr>
              <a:t>عندما ألقى نيرون اللوم على المسيحيين</a:t>
            </a:r>
            <a:r>
              <a:rPr lang="en-GB" altLang="zh-CN" sz="3200" b="1" dirty="0">
                <a:cs typeface="Arial" panose="020B0604020202020204" pitchFamily="34" charset="0"/>
              </a:rPr>
              <a:t> </a:t>
            </a:r>
            <a:endParaRPr lang="en-GB" altLang="en-US" sz="3200" b="1" dirty="0">
              <a:cs typeface="Arial" panose="020B0604020202020204" pitchFamily="34" charset="0"/>
            </a:endParaRPr>
          </a:p>
        </p:txBody>
      </p:sp>
      <p:sp>
        <p:nvSpPr>
          <p:cNvPr id="257029" name="Text Box 6">
            <a:extLst>
              <a:ext uri="{FF2B5EF4-FFF2-40B4-BE49-F238E27FC236}">
                <a16:creationId xmlns:a16="http://schemas.microsoft.com/office/drawing/2014/main" id="{55BF420A-D106-0F87-587A-D0C6B2BB1DFE}"/>
              </a:ext>
            </a:extLst>
          </p:cNvPr>
          <p:cNvSpPr txBox="1">
            <a:spLocks noChangeArrowheads="1"/>
          </p:cNvSpPr>
          <p:nvPr/>
        </p:nvSpPr>
        <p:spPr bwMode="auto">
          <a:xfrm>
            <a:off x="8410981" y="-26988"/>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cs typeface="Arial" panose="020B0604020202020204" pitchFamily="34" charset="0"/>
              </a:rPr>
              <a:t>238</a:t>
            </a:r>
            <a:endParaRPr lang="en-US" altLang="en-US" b="1" dirty="0">
              <a:solidFill>
                <a:srgbClr val="000000"/>
              </a:solidFill>
              <a:cs typeface="Arial" panose="020B0604020202020204" pitchFamily="34" charset="0"/>
            </a:endParaRPr>
          </a:p>
        </p:txBody>
      </p:sp>
      <p:sp>
        <p:nvSpPr>
          <p:cNvPr id="257030" name="WordArt 7">
            <a:extLst>
              <a:ext uri="{FF2B5EF4-FFF2-40B4-BE49-F238E27FC236}">
                <a16:creationId xmlns:a16="http://schemas.microsoft.com/office/drawing/2014/main" id="{574B6BF2-09EB-B9B9-EF11-9BFA42422CDF}"/>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pic>
        <p:nvPicPr>
          <p:cNvPr id="257031" name="Picture 2">
            <a:extLst>
              <a:ext uri="{FF2B5EF4-FFF2-40B4-BE49-F238E27FC236}">
                <a16:creationId xmlns:a16="http://schemas.microsoft.com/office/drawing/2014/main" id="{C345461C-8969-B6C5-F35B-28AFC6AF91E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04000" y="476250"/>
            <a:ext cx="254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8050" name="Rectangle 2">
            <a:extLst>
              <a:ext uri="{FF2B5EF4-FFF2-40B4-BE49-F238E27FC236}">
                <a16:creationId xmlns:a16="http://schemas.microsoft.com/office/drawing/2014/main" id="{9FA8F3B2-7D75-9B47-A443-BECC51E2583A}"/>
              </a:ext>
            </a:extLst>
          </p:cNvPr>
          <p:cNvSpPr>
            <a:spLocks noGrp="1" noChangeArrowheads="1"/>
          </p:cNvSpPr>
          <p:nvPr>
            <p:ph type="title" idx="4294967295"/>
          </p:nvPr>
        </p:nvSpPr>
        <p:spPr>
          <a:xfrm>
            <a:off x="609600" y="-152400"/>
            <a:ext cx="7620000" cy="1143000"/>
          </a:xfrm>
        </p:spPr>
        <p:txBody>
          <a:bodyPr/>
          <a:lstStyle/>
          <a:p>
            <a:pPr eaLnBrk="1" hangingPunct="1"/>
            <a:r>
              <a:rPr lang="en-US" altLang="en-US" sz="1400">
                <a:latin typeface="Arial" panose="020B0604020202020204" pitchFamily="34" charset="0"/>
                <a:cs typeface="Arial" panose="020B0604020202020204" pitchFamily="34" charset="0"/>
              </a:rPr>
              <a:t>Occasion</a:t>
            </a:r>
          </a:p>
        </p:txBody>
      </p:sp>
      <p:sp>
        <p:nvSpPr>
          <p:cNvPr id="258051" name="Text Box 3">
            <a:extLst>
              <a:ext uri="{FF2B5EF4-FFF2-40B4-BE49-F238E27FC236}">
                <a16:creationId xmlns:a16="http://schemas.microsoft.com/office/drawing/2014/main" id="{C541D391-EDEA-79B3-F375-FCBA33A38945}"/>
              </a:ext>
            </a:extLst>
          </p:cNvPr>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solidFill>
                  <a:srgbClr val="000000"/>
                </a:solidFill>
                <a:cs typeface="Arial" panose="020B0604020202020204" pitchFamily="34" charset="0"/>
              </a:rPr>
              <a:t>238</a:t>
            </a:r>
            <a:endParaRPr lang="en-US" altLang="en-US" b="1" dirty="0">
              <a:solidFill>
                <a:srgbClr val="000000"/>
              </a:solidFill>
              <a:cs typeface="Arial" panose="020B0604020202020204" pitchFamily="34" charset="0"/>
            </a:endParaRPr>
          </a:p>
        </p:txBody>
      </p:sp>
      <p:sp>
        <p:nvSpPr>
          <p:cNvPr id="258052" name="Text Box 4">
            <a:extLst>
              <a:ext uri="{FF2B5EF4-FFF2-40B4-BE49-F238E27FC236}">
                <a16:creationId xmlns:a16="http://schemas.microsoft.com/office/drawing/2014/main" id="{2CF0805E-EC15-E6C1-5852-B07E813F8996}"/>
              </a:ext>
            </a:extLst>
          </p:cNvPr>
          <p:cNvSpPr txBox="1">
            <a:spLocks noChangeArrowheads="1"/>
          </p:cNvSpPr>
          <p:nvPr/>
        </p:nvSpPr>
        <p:spPr bwMode="auto">
          <a:xfrm>
            <a:off x="4026556" y="76200"/>
            <a:ext cx="1144865" cy="5232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zh-CN" sz="2800" b="1" dirty="0">
                <a:solidFill>
                  <a:srgbClr val="FFFFFF"/>
                </a:solidFill>
                <a:ea typeface="SimSun" panose="02010600030101010101" pitchFamily="2" charset="-122"/>
                <a:cs typeface="Arial" panose="020B0604020202020204" pitchFamily="34" charset="0"/>
              </a:rPr>
              <a:t>المناسبة</a:t>
            </a:r>
            <a:endParaRPr lang="en-US" altLang="en-US" sz="2800" b="1" dirty="0">
              <a:solidFill>
                <a:srgbClr val="FFFFFF"/>
              </a:solidFill>
              <a:ea typeface="SimSun" panose="02010600030101010101" pitchFamily="2" charset="-122"/>
              <a:cs typeface="Arial" panose="020B0604020202020204" pitchFamily="34" charset="0"/>
            </a:endParaRPr>
          </a:p>
        </p:txBody>
      </p:sp>
      <p:sp>
        <p:nvSpPr>
          <p:cNvPr id="258053" name="Text Box 5">
            <a:extLst>
              <a:ext uri="{FF2B5EF4-FFF2-40B4-BE49-F238E27FC236}">
                <a16:creationId xmlns:a16="http://schemas.microsoft.com/office/drawing/2014/main" id="{36B106D8-B2DB-4A59-8B91-9A3112A0438A}"/>
              </a:ext>
            </a:extLst>
          </p:cNvPr>
          <p:cNvSpPr txBox="1">
            <a:spLocks noChangeArrowheads="1"/>
          </p:cNvSpPr>
          <p:nvPr/>
        </p:nvSpPr>
        <p:spPr bwMode="auto">
          <a:xfrm>
            <a:off x="1371600" y="838200"/>
            <a:ext cx="6934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r>
              <a:rPr lang="ar-JO" altLang="zh-CN" b="1" dirty="0">
                <a:ea typeface="SimSun" panose="02010600030101010101" pitchFamily="2" charset="-122"/>
                <a:cs typeface="Arial" panose="020B0604020202020204" pitchFamily="34" charset="0"/>
              </a:rPr>
              <a:t>عندما كتب بولس رسالة تيموثاوس الثانية في عام 67 م، كان نزيلاً ذا خبرة في عدة مدن:</a:t>
            </a:r>
            <a:endParaRPr lang="en-US" altLang="zh-CN" b="1" dirty="0">
              <a:ea typeface="SimSun" panose="02010600030101010101" pitchFamily="2" charset="-122"/>
              <a:cs typeface="Arial" panose="020B0604020202020204" pitchFamily="34" charset="0"/>
            </a:endParaRPr>
          </a:p>
        </p:txBody>
      </p:sp>
      <p:pic>
        <p:nvPicPr>
          <p:cNvPr id="258054" name="Picture 7" descr="j0205363">
            <a:extLst>
              <a:ext uri="{FF2B5EF4-FFF2-40B4-BE49-F238E27FC236}">
                <a16:creationId xmlns:a16="http://schemas.microsoft.com/office/drawing/2014/main" id="{01457B47-20D8-922C-3AB1-64576D4B72E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47244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8" name="Text Box 8">
            <a:extLst>
              <a:ext uri="{FF2B5EF4-FFF2-40B4-BE49-F238E27FC236}">
                <a16:creationId xmlns:a16="http://schemas.microsoft.com/office/drawing/2014/main" id="{392FA599-22AD-1CEA-6004-13A22E5146BD}"/>
              </a:ext>
            </a:extLst>
          </p:cNvPr>
          <p:cNvSpPr txBox="1">
            <a:spLocks noChangeArrowheads="1"/>
          </p:cNvSpPr>
          <p:nvPr/>
        </p:nvSpPr>
        <p:spPr bwMode="auto">
          <a:xfrm>
            <a:off x="1371600" y="4876800"/>
            <a:ext cx="5410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r>
              <a:rPr lang="ar-JO" altLang="zh-CN" b="1" dirty="0">
                <a:ea typeface="SimSun" panose="02010600030101010101" pitchFamily="2" charset="-122"/>
                <a:cs typeface="Arial" panose="020B0604020202020204" pitchFamily="34" charset="0"/>
              </a:rPr>
              <a:t>بما أن بولس لم يكن يتوقع أن يعيش فترة أطول في السجن الروماني، فقد طلب من تيموثاوس أن يسرع إليه قبل الشتاء (٢ تيموثاوس ٤: ٩، ٢١).</a:t>
            </a:r>
            <a:endParaRPr lang="en-US" altLang="en-US" b="1" dirty="0">
              <a:ea typeface="SimSun" panose="02010600030101010101" pitchFamily="2" charset="-122"/>
              <a:cs typeface="Arial" panose="020B0604020202020204" pitchFamily="34" charset="0"/>
            </a:endParaRPr>
          </a:p>
        </p:txBody>
      </p:sp>
      <p:pic>
        <p:nvPicPr>
          <p:cNvPr id="258056" name="Picture 9" descr="j0286954">
            <a:extLst>
              <a:ext uri="{FF2B5EF4-FFF2-40B4-BE49-F238E27FC236}">
                <a16:creationId xmlns:a16="http://schemas.microsoft.com/office/drawing/2014/main" id="{795A54C9-70B5-FC04-713C-52D6A9E979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914400"/>
            <a:ext cx="123983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0" name="Text Box 10">
            <a:extLst>
              <a:ext uri="{FF2B5EF4-FFF2-40B4-BE49-F238E27FC236}">
                <a16:creationId xmlns:a16="http://schemas.microsoft.com/office/drawing/2014/main" id="{382595A7-DB6D-B171-62DB-30D81B3A52EF}"/>
              </a:ext>
            </a:extLst>
          </p:cNvPr>
          <p:cNvSpPr txBox="1">
            <a:spLocks noChangeArrowheads="1"/>
          </p:cNvSpPr>
          <p:nvPr/>
        </p:nvSpPr>
        <p:spPr bwMode="auto">
          <a:xfrm>
            <a:off x="1371601" y="1697038"/>
            <a:ext cx="651276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rtl="1" eaLnBrk="1" hangingPunct="1">
              <a:buFontTx/>
              <a:buChar char="•"/>
            </a:pPr>
            <a:r>
              <a:rPr lang="ar-JO" altLang="zh-CN" b="1" dirty="0">
                <a:ea typeface="SimSun" panose="02010600030101010101" pitchFamily="2" charset="-122"/>
                <a:cs typeface="Arial" panose="020B0604020202020204" pitchFamily="34" charset="0"/>
              </a:rPr>
              <a:t>أورشليم: قبلها 10 سنوات (أيار 29 – حزيران 9، 57)</a:t>
            </a:r>
            <a:r>
              <a:rPr lang="en-US" altLang="zh-CN" b="1" dirty="0">
                <a:ea typeface="SimSun" panose="02010600030101010101" pitchFamily="2" charset="-122"/>
                <a:cs typeface="Arial" panose="020B0604020202020204" pitchFamily="34" charset="0"/>
              </a:rPr>
              <a:t> </a:t>
            </a:r>
          </a:p>
          <a:p>
            <a:pPr algn="r" rtl="1" eaLnBrk="1" hangingPunct="1">
              <a:buFontTx/>
              <a:buChar char="•"/>
            </a:pPr>
            <a:r>
              <a:rPr lang="ar-JO" altLang="zh-CN" b="1" dirty="0">
                <a:ea typeface="SimSun" panose="02010600030101010101" pitchFamily="2" charset="-122"/>
                <a:cs typeface="Arial" panose="020B0604020202020204" pitchFamily="34" charset="0"/>
              </a:rPr>
              <a:t>قيصرية: قبلها 8-10 سنوات (حزيران 57 – آب 59)</a:t>
            </a:r>
            <a:endParaRPr lang="en-US" altLang="zh-CN" b="1" dirty="0">
              <a:ea typeface="SimSun" panose="02010600030101010101" pitchFamily="2" charset="-122"/>
              <a:cs typeface="Arial" panose="020B0604020202020204" pitchFamily="34" charset="0"/>
            </a:endParaRPr>
          </a:p>
          <a:p>
            <a:pPr algn="r" rtl="1" eaLnBrk="1" hangingPunct="1">
              <a:buFontTx/>
              <a:buChar char="•"/>
            </a:pPr>
            <a:r>
              <a:rPr lang="ar-JO" altLang="en-US" b="1" dirty="0">
                <a:ea typeface="SimSun" panose="02010600030101010101" pitchFamily="2" charset="-122"/>
                <a:cs typeface="Arial" panose="020B0604020202020204" pitchFamily="34" charset="0"/>
              </a:rPr>
              <a:t>روما: قبلها 5-7 سنوات (شباط 60 – آذار 62)</a:t>
            </a:r>
            <a:endParaRPr lang="en-US" altLang="en-US" b="1" dirty="0">
              <a:ea typeface="SimSun" panose="02010600030101010101" pitchFamily="2" charset="-122"/>
              <a:cs typeface="Arial" panose="020B0604020202020204" pitchFamily="34" charset="0"/>
            </a:endParaRPr>
          </a:p>
        </p:txBody>
      </p:sp>
      <p:sp>
        <p:nvSpPr>
          <p:cNvPr id="66571" name="Text Box 11">
            <a:extLst>
              <a:ext uri="{FF2B5EF4-FFF2-40B4-BE49-F238E27FC236}">
                <a16:creationId xmlns:a16="http://schemas.microsoft.com/office/drawing/2014/main" id="{92813D49-473B-A786-6DB8-851E1D7C3217}"/>
              </a:ext>
            </a:extLst>
          </p:cNvPr>
          <p:cNvSpPr txBox="1">
            <a:spLocks noChangeArrowheads="1"/>
          </p:cNvSpPr>
          <p:nvPr/>
        </p:nvSpPr>
        <p:spPr bwMode="auto">
          <a:xfrm>
            <a:off x="1371600" y="2921000"/>
            <a:ext cx="7162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r>
              <a:rPr lang="ar-JO" altLang="zh-CN" b="1" dirty="0">
                <a:ea typeface="SimSun" panose="02010600030101010101" pitchFamily="2" charset="-122"/>
                <a:cs typeface="Arial" panose="020B0604020202020204" pitchFamily="34" charset="0"/>
              </a:rPr>
              <a:t>بعد أن أمضى ما يقرب من خمس سنوات من السنوات العشر الماضية خلف القضبان، كان على علم بالسجون والإجراءات السياسية، وكان يعلم أن هذا السجن الروماني الثاني لا يمكن أن يؤدي إلا إلى الإعدام (٢تي ٤: ٦-٨).</a:t>
            </a:r>
            <a:endParaRPr lang="en-US" altLang="en-US" b="1" dirty="0">
              <a:ea typeface="SimSun" panose="02010600030101010101" pitchFamily="2" charset="-122"/>
              <a:cs typeface="Arial" panose="020B0604020202020204" pitchFamily="34" charset="0"/>
            </a:endParaRPr>
          </a:p>
        </p:txBody>
      </p:sp>
      <p:sp>
        <p:nvSpPr>
          <p:cNvPr id="258059" name="WordArt 7">
            <a:extLst>
              <a:ext uri="{FF2B5EF4-FFF2-40B4-BE49-F238E27FC236}">
                <a16:creationId xmlns:a16="http://schemas.microsoft.com/office/drawing/2014/main" id="{F3F56D6E-B4F7-CB4C-6977-D7810A6F7EA6}"/>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6570"/>
                                        </p:tgtEl>
                                        <p:attrNameLst>
                                          <p:attrName>style.visibility</p:attrName>
                                        </p:attrNameLst>
                                      </p:cBhvr>
                                      <p:to>
                                        <p:strVal val="visible"/>
                                      </p:to>
                                    </p:set>
                                    <p:animEffect transition="in" filter="dissolve">
                                      <p:cBhvr>
                                        <p:cTn id="7" dur="500"/>
                                        <p:tgtEl>
                                          <p:spTgt spid="665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6571"/>
                                        </p:tgtEl>
                                        <p:attrNameLst>
                                          <p:attrName>style.visibility</p:attrName>
                                        </p:attrNameLst>
                                      </p:cBhvr>
                                      <p:to>
                                        <p:strVal val="visible"/>
                                      </p:to>
                                    </p:set>
                                    <p:animEffect transition="in" filter="dissolve">
                                      <p:cBhvr>
                                        <p:cTn id="12" dur="500"/>
                                        <p:tgtEl>
                                          <p:spTgt spid="665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6568"/>
                                        </p:tgtEl>
                                        <p:attrNameLst>
                                          <p:attrName>style.visibility</p:attrName>
                                        </p:attrNameLst>
                                      </p:cBhvr>
                                      <p:to>
                                        <p:strVal val="visible"/>
                                      </p:to>
                                    </p:set>
                                    <p:animEffect transition="in" filter="dissolve">
                                      <p:cBhvr>
                                        <p:cTn id="17" dur="500"/>
                                        <p:tgtEl>
                                          <p:spTgt spid="665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8" grpId="0"/>
      <p:bldP spid="66570" grpId="0"/>
      <p:bldP spid="66571"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9074" name="Rectangle 2">
            <a:extLst>
              <a:ext uri="{FF2B5EF4-FFF2-40B4-BE49-F238E27FC236}">
                <a16:creationId xmlns:a16="http://schemas.microsoft.com/office/drawing/2014/main" id="{C0879EB5-136B-CD1A-1AAB-E78390148246}"/>
              </a:ext>
            </a:extLst>
          </p:cNvPr>
          <p:cNvSpPr>
            <a:spLocks noGrp="1" noChangeArrowheads="1"/>
          </p:cNvSpPr>
          <p:nvPr>
            <p:ph type="title" idx="4294967295"/>
          </p:nvPr>
        </p:nvSpPr>
        <p:spPr>
          <a:xfrm>
            <a:off x="609600" y="-152400"/>
            <a:ext cx="7620000" cy="1143000"/>
          </a:xfrm>
        </p:spPr>
        <p:txBody>
          <a:bodyPr/>
          <a:lstStyle/>
          <a:p>
            <a:pPr eaLnBrk="1" hangingPunct="1"/>
            <a:r>
              <a:rPr lang="en-US" altLang="en-US" sz="1400">
                <a:latin typeface="Arial" panose="020B0604020202020204" pitchFamily="34" charset="0"/>
                <a:cs typeface="Arial" panose="020B0604020202020204" pitchFamily="34" charset="0"/>
              </a:rPr>
              <a:t>Characteristics</a:t>
            </a:r>
          </a:p>
        </p:txBody>
      </p:sp>
      <p:sp>
        <p:nvSpPr>
          <p:cNvPr id="259075" name="Text Box 3">
            <a:extLst>
              <a:ext uri="{FF2B5EF4-FFF2-40B4-BE49-F238E27FC236}">
                <a16:creationId xmlns:a16="http://schemas.microsoft.com/office/drawing/2014/main" id="{D0F23E27-DE57-A8FF-E89F-0B279C002FFA}"/>
              </a:ext>
            </a:extLst>
          </p:cNvPr>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solidFill>
                  <a:srgbClr val="000000"/>
                </a:solidFill>
                <a:cs typeface="Arial" panose="020B0604020202020204" pitchFamily="34" charset="0"/>
              </a:rPr>
              <a:t>239</a:t>
            </a:r>
            <a:endParaRPr lang="en-US" altLang="en-US" b="1" dirty="0">
              <a:solidFill>
                <a:srgbClr val="000000"/>
              </a:solidFill>
              <a:cs typeface="Arial" panose="020B0604020202020204" pitchFamily="34" charset="0"/>
            </a:endParaRPr>
          </a:p>
        </p:txBody>
      </p:sp>
      <p:sp>
        <p:nvSpPr>
          <p:cNvPr id="259076" name="Text Box 4">
            <a:extLst>
              <a:ext uri="{FF2B5EF4-FFF2-40B4-BE49-F238E27FC236}">
                <a16:creationId xmlns:a16="http://schemas.microsoft.com/office/drawing/2014/main" id="{354195F9-1E8C-D677-D8EC-B5B6F34D5822}"/>
              </a:ext>
            </a:extLst>
          </p:cNvPr>
          <p:cNvSpPr txBox="1">
            <a:spLocks noChangeArrowheads="1"/>
          </p:cNvSpPr>
          <p:nvPr/>
        </p:nvSpPr>
        <p:spPr bwMode="auto">
          <a:xfrm>
            <a:off x="3915895" y="76200"/>
            <a:ext cx="1377300" cy="5232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zh-CN" sz="2800" b="1" dirty="0">
                <a:solidFill>
                  <a:srgbClr val="FFFFFF"/>
                </a:solidFill>
                <a:ea typeface="SimSun" panose="02010600030101010101" pitchFamily="2" charset="-122"/>
                <a:cs typeface="Arial" panose="020B0604020202020204" pitchFamily="34" charset="0"/>
              </a:rPr>
              <a:t>الخصائص</a:t>
            </a:r>
            <a:endParaRPr lang="en-US" altLang="en-US" sz="2800" b="1" dirty="0">
              <a:solidFill>
                <a:srgbClr val="FFFFFF"/>
              </a:solidFill>
              <a:ea typeface="SimSun" panose="02010600030101010101" pitchFamily="2" charset="-122"/>
              <a:cs typeface="Arial" panose="020B0604020202020204" pitchFamily="34" charset="0"/>
            </a:endParaRPr>
          </a:p>
        </p:txBody>
      </p:sp>
      <p:sp>
        <p:nvSpPr>
          <p:cNvPr id="259077" name="Text Box 5">
            <a:extLst>
              <a:ext uri="{FF2B5EF4-FFF2-40B4-BE49-F238E27FC236}">
                <a16:creationId xmlns:a16="http://schemas.microsoft.com/office/drawing/2014/main" id="{5737617D-BB02-4FD7-B37A-8171154A7EF9}"/>
              </a:ext>
            </a:extLst>
          </p:cNvPr>
          <p:cNvSpPr txBox="1">
            <a:spLocks noChangeArrowheads="1"/>
          </p:cNvSpPr>
          <p:nvPr/>
        </p:nvSpPr>
        <p:spPr bwMode="auto">
          <a:xfrm>
            <a:off x="1009650" y="908050"/>
            <a:ext cx="78359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98463" indent="-398463">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rtl="1" eaLnBrk="1" hangingPunct="1">
              <a:buFont typeface="Wingdings" pitchFamily="2" charset="2"/>
              <a:buChar char="Ø"/>
            </a:pPr>
            <a:r>
              <a:rPr lang="ar-JO" altLang="zh-CN" sz="2800" b="1" dirty="0">
                <a:solidFill>
                  <a:srgbClr val="000000"/>
                </a:solidFill>
                <a:ea typeface="SimSun" panose="02010600030101010101" pitchFamily="2" charset="-122"/>
                <a:cs typeface="Arial" panose="020B0604020202020204" pitchFamily="34" charset="0"/>
              </a:rPr>
              <a:t>هذه الرسالة إلى ابني الحبيب (1: 2) هي آخر رسالة نمتلكها من بولس.</a:t>
            </a:r>
            <a:endParaRPr lang="en-US" altLang="zh-CN" sz="2800" b="1" dirty="0">
              <a:solidFill>
                <a:srgbClr val="000000"/>
              </a:solidFill>
              <a:ea typeface="SimSun" panose="02010600030101010101" pitchFamily="2" charset="-122"/>
              <a:cs typeface="Arial" panose="020B0604020202020204" pitchFamily="34" charset="0"/>
            </a:endParaRPr>
          </a:p>
        </p:txBody>
      </p:sp>
      <p:sp>
        <p:nvSpPr>
          <p:cNvPr id="68615" name="Text Box 7">
            <a:extLst>
              <a:ext uri="{FF2B5EF4-FFF2-40B4-BE49-F238E27FC236}">
                <a16:creationId xmlns:a16="http://schemas.microsoft.com/office/drawing/2014/main" id="{A20CE18A-0EB4-7B5B-A3D9-6181DEFEBB50}"/>
              </a:ext>
            </a:extLst>
          </p:cNvPr>
          <p:cNvSpPr txBox="1">
            <a:spLocks noChangeArrowheads="1"/>
          </p:cNvSpPr>
          <p:nvPr/>
        </p:nvSpPr>
        <p:spPr bwMode="auto">
          <a:xfrm>
            <a:off x="1371600" y="2921000"/>
            <a:ext cx="7016824"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9250" indent="-34925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rtl="1" eaLnBrk="1" hangingPunct="1">
              <a:buFont typeface="Wingdings" pitchFamily="2" charset="2"/>
              <a:buChar char="Ø"/>
            </a:pPr>
            <a:r>
              <a:rPr lang="ar-JO" altLang="zh-CN" sz="2800" b="1" u="sng" dirty="0">
                <a:solidFill>
                  <a:srgbClr val="000000"/>
                </a:solidFill>
                <a:ea typeface="SimSun" panose="02010600030101010101" pitchFamily="2" charset="-122"/>
                <a:cs typeface="Arial" panose="020B0604020202020204" pitchFamily="34" charset="0"/>
              </a:rPr>
              <a:t>نحمي</a:t>
            </a:r>
            <a:r>
              <a:rPr lang="ar-JO" altLang="zh-CN" sz="2800" b="1" dirty="0">
                <a:solidFill>
                  <a:srgbClr val="000000"/>
                </a:solidFill>
                <a:ea typeface="SimSun" panose="02010600030101010101" pitchFamily="2" charset="-122"/>
                <a:cs typeface="Arial" panose="020B0604020202020204" pitchFamily="34" charset="0"/>
              </a:rPr>
              <a:t> الإنجيل (1: 14)</a:t>
            </a:r>
            <a:endParaRPr lang="en-US" altLang="zh-CN" sz="2800" b="1" dirty="0">
              <a:solidFill>
                <a:srgbClr val="000000"/>
              </a:solidFill>
              <a:ea typeface="SimSun" panose="02010600030101010101" pitchFamily="2" charset="-122"/>
              <a:cs typeface="Arial" panose="020B0604020202020204" pitchFamily="34" charset="0"/>
            </a:endParaRPr>
          </a:p>
          <a:p>
            <a:pPr algn="r" rtl="1" eaLnBrk="1" hangingPunct="1">
              <a:buFont typeface="Wingdings" pitchFamily="2" charset="2"/>
              <a:buChar char="Ø"/>
            </a:pPr>
            <a:r>
              <a:rPr lang="ar-JO" altLang="zh-CN" sz="2800" b="1" dirty="0">
                <a:solidFill>
                  <a:srgbClr val="000000"/>
                </a:solidFill>
                <a:ea typeface="SimSun" panose="02010600030101010101" pitchFamily="2" charset="-122"/>
                <a:cs typeface="Arial" panose="020B0604020202020204" pitchFamily="34" charset="0"/>
              </a:rPr>
              <a:t>نحفظ الكتاب المقدس </a:t>
            </a:r>
            <a:r>
              <a:rPr lang="ar-JO" altLang="zh-CN" sz="2800" b="1" u="sng" dirty="0">
                <a:solidFill>
                  <a:srgbClr val="000000"/>
                </a:solidFill>
                <a:ea typeface="SimSun" panose="02010600030101010101" pitchFamily="2" charset="-122"/>
                <a:cs typeface="Arial" panose="020B0604020202020204" pitchFamily="34" charset="0"/>
              </a:rPr>
              <a:t>مركزياً </a:t>
            </a:r>
            <a:r>
              <a:rPr lang="ar-JO" altLang="zh-CN" sz="2800" b="1" dirty="0">
                <a:solidFill>
                  <a:srgbClr val="000000"/>
                </a:solidFill>
                <a:ea typeface="SimSun" panose="02010600030101010101" pitchFamily="2" charset="-122"/>
                <a:cs typeface="Arial" panose="020B0604020202020204" pitchFamily="34" charset="0"/>
              </a:rPr>
              <a:t>(2: 15)</a:t>
            </a:r>
            <a:endParaRPr lang="en-US" altLang="zh-CN" sz="2800" b="1" dirty="0">
              <a:solidFill>
                <a:srgbClr val="000000"/>
              </a:solidFill>
              <a:ea typeface="SimSun" panose="02010600030101010101" pitchFamily="2" charset="-122"/>
              <a:cs typeface="Arial" panose="020B0604020202020204" pitchFamily="34" charset="0"/>
            </a:endParaRPr>
          </a:p>
          <a:p>
            <a:pPr algn="r" rtl="1" eaLnBrk="1" hangingPunct="1">
              <a:buFont typeface="Wingdings" pitchFamily="2" charset="2"/>
              <a:buChar char="Ø"/>
            </a:pPr>
            <a:r>
              <a:rPr lang="ar-JO" altLang="zh-CN" sz="2800" b="1" u="sng" dirty="0">
                <a:solidFill>
                  <a:srgbClr val="000000"/>
                </a:solidFill>
                <a:ea typeface="SimSun" panose="02010600030101010101" pitchFamily="2" charset="-122"/>
                <a:cs typeface="Arial" panose="020B0604020202020204" pitchFamily="34" charset="0"/>
              </a:rPr>
              <a:t>نثابر</a:t>
            </a:r>
            <a:r>
              <a:rPr lang="ar-JO" altLang="zh-CN" sz="2800" b="1" dirty="0">
                <a:solidFill>
                  <a:srgbClr val="000000"/>
                </a:solidFill>
                <a:ea typeface="SimSun" panose="02010600030101010101" pitchFamily="2" charset="-122"/>
                <a:cs typeface="Arial" panose="020B0604020202020204" pitchFamily="34" charset="0"/>
              </a:rPr>
              <a:t> في الإنجيل (3: 14)</a:t>
            </a:r>
            <a:endParaRPr lang="en-US" altLang="zh-CN" sz="2800" b="1" dirty="0">
              <a:solidFill>
                <a:srgbClr val="000000"/>
              </a:solidFill>
              <a:ea typeface="SimSun" panose="02010600030101010101" pitchFamily="2" charset="-122"/>
              <a:cs typeface="Arial" panose="020B0604020202020204" pitchFamily="34" charset="0"/>
            </a:endParaRPr>
          </a:p>
          <a:p>
            <a:pPr algn="r" rtl="1" eaLnBrk="1" hangingPunct="1">
              <a:buFont typeface="Wingdings" pitchFamily="2" charset="2"/>
              <a:buChar char="Ø"/>
            </a:pPr>
            <a:r>
              <a:rPr lang="ar-JO" altLang="zh-CN" sz="2800" b="1" u="sng" dirty="0">
                <a:solidFill>
                  <a:srgbClr val="000000"/>
                </a:solidFill>
                <a:ea typeface="SimSun" panose="02010600030101010101" pitchFamily="2" charset="-122"/>
                <a:cs typeface="Arial" panose="020B0604020202020204" pitchFamily="34" charset="0"/>
              </a:rPr>
              <a:t>نتألم</a:t>
            </a:r>
            <a:r>
              <a:rPr lang="ar-JO" altLang="zh-CN" sz="2800" b="1" dirty="0">
                <a:solidFill>
                  <a:srgbClr val="000000"/>
                </a:solidFill>
                <a:ea typeface="SimSun" panose="02010600030101010101" pitchFamily="2" charset="-122"/>
                <a:cs typeface="Arial" panose="020B0604020202020204" pitchFamily="34" charset="0"/>
              </a:rPr>
              <a:t> لأجل الإنجيل (1: 8، 2: 3)</a:t>
            </a:r>
            <a:endParaRPr lang="en-US" altLang="zh-CN" sz="2800" b="1" dirty="0">
              <a:solidFill>
                <a:srgbClr val="000000"/>
              </a:solidFill>
              <a:ea typeface="SimSun" panose="02010600030101010101" pitchFamily="2" charset="-122"/>
              <a:cs typeface="Arial" panose="020B0604020202020204" pitchFamily="34" charset="0"/>
            </a:endParaRPr>
          </a:p>
          <a:p>
            <a:pPr algn="r" rtl="1" eaLnBrk="1" hangingPunct="1">
              <a:buFont typeface="Wingdings" pitchFamily="2" charset="2"/>
              <a:buChar char="Ø"/>
            </a:pPr>
            <a:r>
              <a:rPr lang="ar-JO" altLang="zh-CN" sz="2800" b="1" dirty="0">
                <a:solidFill>
                  <a:srgbClr val="000000"/>
                </a:solidFill>
                <a:ea typeface="SimSun" panose="02010600030101010101" pitchFamily="2" charset="-122"/>
                <a:cs typeface="Arial" panose="020B0604020202020204" pitchFamily="34" charset="0"/>
              </a:rPr>
              <a:t>نعتبر الكتاب المقدس </a:t>
            </a:r>
            <a:r>
              <a:rPr lang="ar-JO" altLang="zh-CN" sz="2800" b="1" u="sng" dirty="0">
                <a:solidFill>
                  <a:srgbClr val="000000"/>
                </a:solidFill>
                <a:ea typeface="SimSun" panose="02010600030101010101" pitchFamily="2" charset="-122"/>
                <a:cs typeface="Arial" panose="020B0604020202020204" pitchFamily="34" charset="0"/>
              </a:rPr>
              <a:t>موحى به </a:t>
            </a:r>
            <a:r>
              <a:rPr lang="ar-JO" altLang="zh-CN" sz="2800" b="1" dirty="0">
                <a:solidFill>
                  <a:srgbClr val="000000"/>
                </a:solidFill>
                <a:ea typeface="SimSun" panose="02010600030101010101" pitchFamily="2" charset="-122"/>
                <a:cs typeface="Arial" panose="020B0604020202020204" pitchFamily="34" charset="0"/>
              </a:rPr>
              <a:t>(3: 16-17)</a:t>
            </a:r>
            <a:endParaRPr lang="en-US" altLang="zh-CN" sz="2800" b="1" dirty="0">
              <a:solidFill>
                <a:srgbClr val="000000"/>
              </a:solidFill>
              <a:ea typeface="SimSun" panose="02010600030101010101" pitchFamily="2" charset="-122"/>
              <a:cs typeface="Arial" panose="020B0604020202020204" pitchFamily="34" charset="0"/>
            </a:endParaRPr>
          </a:p>
        </p:txBody>
      </p:sp>
      <p:sp>
        <p:nvSpPr>
          <p:cNvPr id="259079" name="WordArt 7">
            <a:extLst>
              <a:ext uri="{FF2B5EF4-FFF2-40B4-BE49-F238E27FC236}">
                <a16:creationId xmlns:a16="http://schemas.microsoft.com/office/drawing/2014/main" id="{7E7F8EAE-3316-26CD-2B8B-7DD2799C0EC9}"/>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
        <p:nvSpPr>
          <p:cNvPr id="8" name="Text Box 5">
            <a:extLst>
              <a:ext uri="{FF2B5EF4-FFF2-40B4-BE49-F238E27FC236}">
                <a16:creationId xmlns:a16="http://schemas.microsoft.com/office/drawing/2014/main" id="{B3D589D2-DDB8-8802-2067-34F367456986}"/>
              </a:ext>
            </a:extLst>
          </p:cNvPr>
          <p:cNvSpPr txBox="1">
            <a:spLocks noChangeArrowheads="1"/>
          </p:cNvSpPr>
          <p:nvPr/>
        </p:nvSpPr>
        <p:spPr bwMode="auto">
          <a:xfrm>
            <a:off x="1009650" y="1898650"/>
            <a:ext cx="78359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98463" indent="-398463">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rtl="1" eaLnBrk="1" hangingPunct="1">
              <a:buFont typeface="Wingdings" pitchFamily="2" charset="2"/>
              <a:buChar char="Ø"/>
            </a:pPr>
            <a:r>
              <a:rPr lang="ar-JO" altLang="zh-CN" sz="2800" b="1" dirty="0">
                <a:solidFill>
                  <a:srgbClr val="000000"/>
                </a:solidFill>
                <a:ea typeface="SimSun" panose="02010600030101010101" pitchFamily="2" charset="-122"/>
                <a:cs typeface="Arial" panose="020B0604020202020204" pitchFamily="34" charset="0"/>
              </a:rPr>
              <a:t>تعطي أوضح تفسير في العهد الجديد عن الحاجة إلى التفسير (4: 2) وتخبرنا أن:</a:t>
            </a:r>
            <a:endParaRPr lang="en-US" altLang="zh-CN" sz="2800" b="1" dirty="0">
              <a:solidFill>
                <a:srgbClr val="000000"/>
              </a:solidFill>
              <a:ea typeface="SimSun" panose="02010600030101010101" pitchFamily="2" charset="-122"/>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68615">
                                            <p:txEl>
                                              <p:pRg st="0" end="0"/>
                                            </p:txEl>
                                          </p:spTgt>
                                        </p:tgtEl>
                                        <p:attrNameLst>
                                          <p:attrName>style.visibility</p:attrName>
                                        </p:attrNameLst>
                                      </p:cBhvr>
                                      <p:to>
                                        <p:strVal val="visible"/>
                                      </p:to>
                                    </p:set>
                                    <p:anim calcmode="lin" valueType="num">
                                      <p:cBhvr additive="base">
                                        <p:cTn id="11" dur="500" fill="hold"/>
                                        <p:tgtEl>
                                          <p:spTgt spid="6861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861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8615">
                                            <p:txEl>
                                              <p:pRg st="1" end="1"/>
                                            </p:txEl>
                                          </p:spTgt>
                                        </p:tgtEl>
                                        <p:attrNameLst>
                                          <p:attrName>style.visibility</p:attrName>
                                        </p:attrNameLst>
                                      </p:cBhvr>
                                      <p:to>
                                        <p:strVal val="visible"/>
                                      </p:to>
                                    </p:set>
                                    <p:anim calcmode="lin" valueType="num">
                                      <p:cBhvr additive="base">
                                        <p:cTn id="17" dur="500" fill="hold"/>
                                        <p:tgtEl>
                                          <p:spTgt spid="6861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861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68615">
                                            <p:txEl>
                                              <p:pRg st="2" end="2"/>
                                            </p:txEl>
                                          </p:spTgt>
                                        </p:tgtEl>
                                        <p:attrNameLst>
                                          <p:attrName>style.visibility</p:attrName>
                                        </p:attrNameLst>
                                      </p:cBhvr>
                                      <p:to>
                                        <p:strVal val="visible"/>
                                      </p:to>
                                    </p:set>
                                    <p:anim calcmode="lin" valueType="num">
                                      <p:cBhvr additive="base">
                                        <p:cTn id="23" dur="500" fill="hold"/>
                                        <p:tgtEl>
                                          <p:spTgt spid="68615">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861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68615">
                                            <p:txEl>
                                              <p:pRg st="3" end="3"/>
                                            </p:txEl>
                                          </p:spTgt>
                                        </p:tgtEl>
                                        <p:attrNameLst>
                                          <p:attrName>style.visibility</p:attrName>
                                        </p:attrNameLst>
                                      </p:cBhvr>
                                      <p:to>
                                        <p:strVal val="visible"/>
                                      </p:to>
                                    </p:set>
                                    <p:anim calcmode="lin" valueType="num">
                                      <p:cBhvr additive="base">
                                        <p:cTn id="29" dur="500" fill="hold"/>
                                        <p:tgtEl>
                                          <p:spTgt spid="68615">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8615">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childTnLst>
                                    <p:set>
                                      <p:cBhvr>
                                        <p:cTn id="34" dur="1" fill="hold">
                                          <p:stCondLst>
                                            <p:cond delay="0"/>
                                          </p:stCondLst>
                                        </p:cTn>
                                        <p:tgtEl>
                                          <p:spTgt spid="68615">
                                            <p:txEl>
                                              <p:pRg st="4" end="4"/>
                                            </p:txEl>
                                          </p:spTgt>
                                        </p:tgtEl>
                                        <p:attrNameLst>
                                          <p:attrName>style.visibility</p:attrName>
                                        </p:attrNameLst>
                                      </p:cBhvr>
                                      <p:to>
                                        <p:strVal val="visible"/>
                                      </p:to>
                                    </p:set>
                                    <p:anim calcmode="lin" valueType="num">
                                      <p:cBhvr additive="base">
                                        <p:cTn id="35" dur="500" fill="hold"/>
                                        <p:tgtEl>
                                          <p:spTgt spid="68615">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8615">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5" grpId="0" build="p" autoUpdateAnimBg="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60098" name="Rectangle 2">
            <a:extLst>
              <a:ext uri="{FF2B5EF4-FFF2-40B4-BE49-F238E27FC236}">
                <a16:creationId xmlns:a16="http://schemas.microsoft.com/office/drawing/2014/main" id="{F7301A2C-4728-FDE7-2DCB-BB8AF247D56D}"/>
              </a:ext>
            </a:extLst>
          </p:cNvPr>
          <p:cNvSpPr>
            <a:spLocks noGrp="1" noChangeArrowheads="1"/>
          </p:cNvSpPr>
          <p:nvPr>
            <p:ph type="title" idx="4294967295"/>
          </p:nvPr>
        </p:nvSpPr>
        <p:spPr>
          <a:xfrm>
            <a:off x="990600" y="1295400"/>
            <a:ext cx="7620000" cy="1143000"/>
          </a:xfrm>
        </p:spPr>
        <p:txBody>
          <a:bodyPr/>
          <a:lstStyle/>
          <a:p>
            <a:pPr eaLnBrk="1" hangingPunct="1"/>
            <a:r>
              <a:rPr lang="en-US" altLang="en-US" sz="1400">
                <a:latin typeface="Arial" panose="020B0604020202020204" pitchFamily="34" charset="0"/>
                <a:cs typeface="Arial" panose="020B0604020202020204" pitchFamily="34" charset="0"/>
              </a:rPr>
              <a:t>Key Word / Verse</a:t>
            </a:r>
          </a:p>
        </p:txBody>
      </p:sp>
      <p:sp>
        <p:nvSpPr>
          <p:cNvPr id="260099" name="Text Box 3">
            <a:extLst>
              <a:ext uri="{FF2B5EF4-FFF2-40B4-BE49-F238E27FC236}">
                <a16:creationId xmlns:a16="http://schemas.microsoft.com/office/drawing/2014/main" id="{495C4758-A6E6-EB78-C9FD-8A8B1C38DFDE}"/>
              </a:ext>
            </a:extLst>
          </p:cNvPr>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solidFill>
                  <a:srgbClr val="000000"/>
                </a:solidFill>
                <a:cs typeface="Arial" panose="020B0604020202020204" pitchFamily="34" charset="0"/>
              </a:rPr>
              <a:t>238</a:t>
            </a:r>
            <a:endParaRPr lang="en-US" altLang="en-US" b="1" dirty="0">
              <a:solidFill>
                <a:srgbClr val="000000"/>
              </a:solidFill>
              <a:cs typeface="Arial" panose="020B0604020202020204" pitchFamily="34" charset="0"/>
            </a:endParaRPr>
          </a:p>
        </p:txBody>
      </p:sp>
      <p:sp>
        <p:nvSpPr>
          <p:cNvPr id="70660" name="Text Box 4">
            <a:extLst>
              <a:ext uri="{FF2B5EF4-FFF2-40B4-BE49-F238E27FC236}">
                <a16:creationId xmlns:a16="http://schemas.microsoft.com/office/drawing/2014/main" id="{8B3EB379-A375-A183-D113-F56245742588}"/>
              </a:ext>
            </a:extLst>
          </p:cNvPr>
          <p:cNvSpPr txBox="1">
            <a:spLocks noChangeArrowheads="1"/>
          </p:cNvSpPr>
          <p:nvPr/>
        </p:nvSpPr>
        <p:spPr bwMode="auto">
          <a:xfrm>
            <a:off x="3509243" y="1406525"/>
            <a:ext cx="2085827" cy="954107"/>
          </a:xfrm>
          <a:prstGeom prst="rect">
            <a:avLst/>
          </a:prstGeom>
          <a:solidFill>
            <a:schemeClr val="accent3"/>
          </a:solidFill>
          <a:ln w="9525">
            <a:solidFill>
              <a:schemeClr val="tx1"/>
            </a:solidFill>
            <a:miter lim="800000"/>
            <a:headEnd/>
            <a:tailEnd/>
          </a:ln>
          <a:effectLst/>
        </p:spPr>
        <p:txBody>
          <a:bodyPr wrap="none">
            <a:spAutoFit/>
          </a:bodyPr>
          <a:lstStyle/>
          <a:p>
            <a:pPr algn="ctr" eaLnBrk="1" hangingPunct="1">
              <a:defRPr/>
            </a:pPr>
            <a:r>
              <a:rPr lang="ar-SA" altLang="zh-CN" sz="2800" b="1" u="sng" dirty="0">
                <a:solidFill>
                  <a:srgbClr val="000000"/>
                </a:solidFill>
                <a:ea typeface="SimSun" pitchFamily="2" charset="-122"/>
                <a:cs typeface="Arial" panose="020B0604020202020204" pitchFamily="34" charset="0"/>
              </a:rPr>
              <a:t>الكلمة المفتاحية</a:t>
            </a:r>
            <a:endParaRPr lang="en-US" altLang="zh-CN" sz="2800" b="1" dirty="0">
              <a:solidFill>
                <a:srgbClr val="000000"/>
              </a:solidFill>
              <a:ea typeface="SimSun" pitchFamily="2" charset="-122"/>
              <a:cs typeface="Arial" panose="020B0604020202020204" pitchFamily="34" charset="0"/>
            </a:endParaRPr>
          </a:p>
          <a:p>
            <a:pPr algn="ctr" eaLnBrk="1" hangingPunct="1">
              <a:defRPr/>
            </a:pPr>
            <a:r>
              <a:rPr lang="ar-SA" altLang="zh-CN" sz="2800" b="1" dirty="0">
                <a:solidFill>
                  <a:srgbClr val="000000"/>
                </a:solidFill>
                <a:ea typeface="SimSun" pitchFamily="2" charset="-122"/>
                <a:cs typeface="Arial" panose="020B0604020202020204" pitchFamily="34" charset="0"/>
              </a:rPr>
              <a:t>العقيدة</a:t>
            </a:r>
            <a:r>
              <a:rPr lang="en-US" altLang="zh-CN" sz="2800" b="1" dirty="0">
                <a:solidFill>
                  <a:srgbClr val="000000"/>
                </a:solidFill>
                <a:ea typeface="SimSun" pitchFamily="2" charset="-122"/>
                <a:cs typeface="Arial" panose="020B0604020202020204" pitchFamily="34" charset="0"/>
              </a:rPr>
              <a:t> </a:t>
            </a:r>
          </a:p>
        </p:txBody>
      </p:sp>
      <p:sp>
        <p:nvSpPr>
          <p:cNvPr id="70661" name="Text Box 5">
            <a:extLst>
              <a:ext uri="{FF2B5EF4-FFF2-40B4-BE49-F238E27FC236}">
                <a16:creationId xmlns:a16="http://schemas.microsoft.com/office/drawing/2014/main" id="{DA330FE6-73AC-56D9-068D-EAFEEB397FFB}"/>
              </a:ext>
            </a:extLst>
          </p:cNvPr>
          <p:cNvSpPr txBox="1">
            <a:spLocks noChangeArrowheads="1"/>
          </p:cNvSpPr>
          <p:nvPr/>
        </p:nvSpPr>
        <p:spPr bwMode="auto">
          <a:xfrm>
            <a:off x="1475656" y="2895600"/>
            <a:ext cx="6677744" cy="3539430"/>
          </a:xfrm>
          <a:prstGeom prst="rect">
            <a:avLst/>
          </a:prstGeom>
          <a:solidFill>
            <a:schemeClr val="bg1"/>
          </a:solidFill>
          <a:ln w="9525">
            <a:solidFill>
              <a:schemeClr val="tx1"/>
            </a:solidFill>
            <a:miter lim="800000"/>
            <a:headEnd/>
            <a:tailEnd/>
          </a:ln>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SA" altLang="zh-CN" sz="2800" b="1" u="sng" dirty="0">
                <a:solidFill>
                  <a:srgbClr val="000000"/>
                </a:solidFill>
                <a:ea typeface="SimSun" panose="02010600030101010101" pitchFamily="2" charset="-122"/>
                <a:cs typeface="Arial" panose="020B0604020202020204" pitchFamily="34" charset="0"/>
              </a:rPr>
              <a:t>الآيات المفتاحية</a:t>
            </a:r>
            <a:endParaRPr lang="en-US" altLang="zh-CN" sz="2800" b="1" dirty="0">
              <a:solidFill>
                <a:srgbClr val="000000"/>
              </a:solidFill>
              <a:ea typeface="SimSun" panose="02010600030101010101" pitchFamily="2" charset="-122"/>
              <a:cs typeface="Arial" panose="020B0604020202020204" pitchFamily="34" charset="0"/>
            </a:endParaRPr>
          </a:p>
          <a:p>
            <a:pPr algn="ctr" eaLnBrk="1" hangingPunct="1"/>
            <a:r>
              <a:rPr lang="en-US" altLang="zh-CN" sz="2800" b="1" dirty="0">
                <a:solidFill>
                  <a:srgbClr val="000000"/>
                </a:solidFill>
                <a:ea typeface="SimSun" panose="02010600030101010101" pitchFamily="2" charset="-122"/>
                <a:cs typeface="Arial" panose="020B0604020202020204" pitchFamily="34" charset="0"/>
              </a:rPr>
              <a:t>	</a:t>
            </a:r>
            <a:endParaRPr lang="ar-SA" altLang="zh-CN" sz="2800" b="1" dirty="0">
              <a:solidFill>
                <a:srgbClr val="000000"/>
              </a:solidFill>
              <a:ea typeface="SimSun" panose="02010600030101010101" pitchFamily="2" charset="-122"/>
              <a:cs typeface="Arial" panose="020B0604020202020204" pitchFamily="34" charset="0"/>
            </a:endParaRPr>
          </a:p>
          <a:p>
            <a:pPr algn="ctr" eaLnBrk="1" hangingPunct="1"/>
            <a:endParaRPr lang="ar-SA" altLang="zh-CN" sz="2800" b="1" dirty="0">
              <a:solidFill>
                <a:srgbClr val="000000"/>
              </a:solidFill>
              <a:ea typeface="SimSun" panose="02010600030101010101" pitchFamily="2" charset="-122"/>
              <a:cs typeface="Arial" panose="020B0604020202020204" pitchFamily="34" charset="0"/>
            </a:endParaRPr>
          </a:p>
          <a:p>
            <a:pPr algn="ctr" eaLnBrk="1" hangingPunct="1"/>
            <a:r>
              <a:rPr lang="ar-SA" altLang="zh-CN" sz="2800" b="1" dirty="0">
                <a:solidFill>
                  <a:srgbClr val="000000"/>
                </a:solidFill>
                <a:ea typeface="SimSun" panose="02010600030101010101" pitchFamily="2" charset="-122"/>
                <a:cs typeface="Arial" panose="020B0604020202020204" pitchFamily="34" charset="0"/>
              </a:rPr>
              <a:t>16 كل الكتاب هو موحى به من الله، ونافع للتعليم والتوبيخ، للتقويم والتأديب الذي في البر 17 لكي يكون إنسان الله كاملاً متأهباً لكل عمل صالح ... اكرز بالكلمة</a:t>
            </a:r>
            <a:endParaRPr lang="en-US" altLang="zh-CN" sz="2800" b="1" dirty="0">
              <a:solidFill>
                <a:srgbClr val="000000"/>
              </a:solidFill>
              <a:ea typeface="SimSun" panose="02010600030101010101" pitchFamily="2" charset="-122"/>
              <a:cs typeface="Arial" panose="020B0604020202020204" pitchFamily="34" charset="0"/>
            </a:endParaRPr>
          </a:p>
          <a:p>
            <a:pPr algn="ctr" eaLnBrk="1" hangingPunct="1"/>
            <a:endParaRPr lang="ar-SA" altLang="zh-CN" sz="2800" b="1" dirty="0">
              <a:solidFill>
                <a:srgbClr val="000000"/>
              </a:solidFill>
              <a:ea typeface="SimSun" panose="02010600030101010101" pitchFamily="2" charset="-122"/>
              <a:cs typeface="Arial" panose="020B0604020202020204" pitchFamily="34" charset="0"/>
            </a:endParaRPr>
          </a:p>
          <a:p>
            <a:pPr algn="ctr" eaLnBrk="1" hangingPunct="1"/>
            <a:r>
              <a:rPr lang="ar-SA" altLang="zh-CN" sz="2800" b="1" dirty="0">
                <a:solidFill>
                  <a:srgbClr val="000000"/>
                </a:solidFill>
                <a:ea typeface="SimSun" panose="02010600030101010101" pitchFamily="2" charset="-122"/>
                <a:cs typeface="Arial" panose="020B0604020202020204" pitchFamily="34" charset="0"/>
              </a:rPr>
              <a:t>( 3: 16- 17؛ 4: 2)</a:t>
            </a:r>
          </a:p>
        </p:txBody>
      </p:sp>
      <p:pic>
        <p:nvPicPr>
          <p:cNvPr id="260102" name="Picture 7" descr="j0212621">
            <a:extLst>
              <a:ext uri="{FF2B5EF4-FFF2-40B4-BE49-F238E27FC236}">
                <a16:creationId xmlns:a16="http://schemas.microsoft.com/office/drawing/2014/main" id="{9E92DF04-E69A-BB24-29DE-ED2735D57B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609600"/>
            <a:ext cx="19558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03" name="WordArt 7">
            <a:extLst>
              <a:ext uri="{FF2B5EF4-FFF2-40B4-BE49-F238E27FC236}">
                <a16:creationId xmlns:a16="http://schemas.microsoft.com/office/drawing/2014/main" id="{5C303974-879C-93A1-43DE-D6A4A183F04E}"/>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0661"/>
                                        </p:tgtEl>
                                        <p:attrNameLst>
                                          <p:attrName>style.visibility</p:attrName>
                                        </p:attrNameLst>
                                      </p:cBhvr>
                                      <p:to>
                                        <p:strVal val="visible"/>
                                      </p:to>
                                    </p:set>
                                    <p:anim calcmode="lin" valueType="num">
                                      <p:cBhvr additive="base">
                                        <p:cTn id="7" dur="500" fill="hold"/>
                                        <p:tgtEl>
                                          <p:spTgt spid="70661"/>
                                        </p:tgtEl>
                                        <p:attrNameLst>
                                          <p:attrName>ppt_x</p:attrName>
                                        </p:attrNameLst>
                                      </p:cBhvr>
                                      <p:tavLst>
                                        <p:tav tm="0">
                                          <p:val>
                                            <p:strVal val="#ppt_x"/>
                                          </p:val>
                                        </p:tav>
                                        <p:tav tm="100000">
                                          <p:val>
                                            <p:strVal val="#ppt_x"/>
                                          </p:val>
                                        </p:tav>
                                      </p:tavLst>
                                    </p:anim>
                                    <p:anim calcmode="lin" valueType="num">
                                      <p:cBhvr additive="base">
                                        <p:cTn id="8" dur="500" fill="hold"/>
                                        <p:tgtEl>
                                          <p:spTgt spid="706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1" grpId="0" animBg="1"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a:extLst>
              <a:ext uri="{FF2B5EF4-FFF2-40B4-BE49-F238E27FC236}">
                <a16:creationId xmlns:a16="http://schemas.microsoft.com/office/drawing/2014/main" id="{6A6BCC0C-D361-A515-58B3-B35609467FF4}"/>
              </a:ext>
            </a:extLst>
          </p:cNvPr>
          <p:cNvSpPr txBox="1">
            <a:spLocks noChangeArrowheads="1"/>
          </p:cNvSpPr>
          <p:nvPr/>
        </p:nvSpPr>
        <p:spPr bwMode="auto">
          <a:xfrm>
            <a:off x="420688" y="1781175"/>
            <a:ext cx="7967736" cy="584775"/>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ar-JO" sz="3200" b="1" dirty="0">
                <a:solidFill>
                  <a:srgbClr val="FFFFFF"/>
                </a:solidFill>
                <a:effectLst>
                  <a:outerShdw blurRad="50800" dist="76200" dir="2700000" algn="tl" rotWithShape="0">
                    <a:srgbClr val="000000"/>
                  </a:outerShdw>
                </a:effectLst>
                <a:latin typeface="Arial" panose="020B0604020202020204" pitchFamily="34" charset="0"/>
                <a:ea typeface="宋体" charset="0"/>
                <a:cs typeface="宋体" charset="0"/>
              </a:rPr>
              <a:t>أخبر بولس تيموثاوس ما هو بالحقيقة مهم.</a:t>
            </a:r>
            <a:endParaRPr lang="en-US" sz="3200" b="1" dirty="0">
              <a:solidFill>
                <a:srgbClr val="CCECFF"/>
              </a:solidFill>
              <a:effectLst>
                <a:outerShdw blurRad="50800" dist="76200" dir="2700000" algn="tl" rotWithShape="0">
                  <a:srgbClr val="000000"/>
                </a:outerShdw>
              </a:effectLst>
              <a:latin typeface="Arial" panose="020B0604020202020204" pitchFamily="34" charset="0"/>
              <a:ea typeface="宋体" charset="0"/>
              <a:cs typeface="宋体" charset="0"/>
            </a:endParaRPr>
          </a:p>
        </p:txBody>
      </p:sp>
      <p:sp>
        <p:nvSpPr>
          <p:cNvPr id="72707" name="Rectangle 3">
            <a:extLst>
              <a:ext uri="{FF2B5EF4-FFF2-40B4-BE49-F238E27FC236}">
                <a16:creationId xmlns:a16="http://schemas.microsoft.com/office/drawing/2014/main" id="{38F4639F-7E40-FF66-9785-7665B7BDFE82}"/>
              </a:ext>
            </a:extLst>
          </p:cNvPr>
          <p:cNvSpPr>
            <a:spLocks noGrp="1" noChangeArrowheads="1"/>
          </p:cNvSpPr>
          <p:nvPr>
            <p:ph type="title"/>
          </p:nvPr>
        </p:nvSpPr>
        <p:spPr>
          <a:xfrm>
            <a:off x="457200" y="192089"/>
            <a:ext cx="8229600" cy="827012"/>
          </a:xfrm>
        </p:spPr>
        <p:txBody>
          <a:bodyPr/>
          <a:lstStyle/>
          <a:p>
            <a:pPr eaLnBrk="1" hangingPunct="1">
              <a:defRPr/>
            </a:pPr>
            <a:r>
              <a:rPr lang="ar-JO" dirty="0">
                <a:ea typeface="ＭＳ Ｐゴシック" charset="0"/>
                <a:cs typeface="Arial" panose="020B0604020202020204" pitchFamily="34" charset="0"/>
              </a:rPr>
              <a:t>الحجة</a:t>
            </a:r>
            <a:endParaRPr lang="en-US" dirty="0">
              <a:ea typeface="ＭＳ Ｐゴシック" charset="0"/>
              <a:cs typeface="Arial" panose="020B0604020202020204" pitchFamily="34" charset="0"/>
            </a:endParaRPr>
          </a:p>
        </p:txBody>
      </p:sp>
      <p:pic>
        <p:nvPicPr>
          <p:cNvPr id="261124" name="Picture 4" descr="j0158007">
            <a:extLst>
              <a:ext uri="{FF2B5EF4-FFF2-40B4-BE49-F238E27FC236}">
                <a16:creationId xmlns:a16="http://schemas.microsoft.com/office/drawing/2014/main" id="{EF45DA68-85B8-2A0B-5BCA-421831FB1830}"/>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428875" y="855663"/>
            <a:ext cx="4038600" cy="476250"/>
          </a:xfrm>
        </p:spPr>
      </p:pic>
      <p:pic>
        <p:nvPicPr>
          <p:cNvPr id="261125" name="Picture 5" descr="j0284916">
            <a:extLst>
              <a:ext uri="{FF2B5EF4-FFF2-40B4-BE49-F238E27FC236}">
                <a16:creationId xmlns:a16="http://schemas.microsoft.com/office/drawing/2014/main" id="{4B51BADF-1D53-C37A-2A1E-CCE557933372}"/>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265863" y="4954588"/>
            <a:ext cx="2878137" cy="1903412"/>
          </a:xfrm>
        </p:spPr>
      </p:pic>
      <p:sp>
        <p:nvSpPr>
          <p:cNvPr id="72710" name="Text Box 6">
            <a:extLst>
              <a:ext uri="{FF2B5EF4-FFF2-40B4-BE49-F238E27FC236}">
                <a16:creationId xmlns:a16="http://schemas.microsoft.com/office/drawing/2014/main" id="{9949061D-0687-EA72-897A-241BFD81190C}"/>
              </a:ext>
            </a:extLst>
          </p:cNvPr>
          <p:cNvSpPr txBox="1">
            <a:spLocks noChangeArrowheads="1"/>
          </p:cNvSpPr>
          <p:nvPr/>
        </p:nvSpPr>
        <p:spPr bwMode="auto">
          <a:xfrm>
            <a:off x="420688" y="4149725"/>
            <a:ext cx="5767387" cy="1077218"/>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457200" indent="-457200" algn="r" rtl="1" eaLnBrk="1" hangingPunct="1">
              <a:spcBef>
                <a:spcPct val="50000"/>
              </a:spcBef>
              <a:buFont typeface="Arial"/>
              <a:buChar char="•"/>
              <a:defRPr/>
            </a:pPr>
            <a:r>
              <a:rPr lang="ar-JO" sz="3200" b="1" dirty="0">
                <a:solidFill>
                  <a:srgbClr val="FFFF00"/>
                </a:solidFill>
                <a:effectLst>
                  <a:outerShdw blurRad="50800" dist="76200" dir="2700000" algn="tl" rotWithShape="0">
                    <a:srgbClr val="000000"/>
                  </a:outerShdw>
                </a:effectLst>
                <a:latin typeface="Arial" panose="020B0604020202020204" pitchFamily="34" charset="0"/>
                <a:cs typeface="Arial" panose="020B0604020202020204" pitchFamily="34" charset="0"/>
              </a:rPr>
              <a:t>اكرز</a:t>
            </a:r>
            <a:r>
              <a:rPr lang="ar-JO" sz="3200" b="1" dirty="0">
                <a:solidFill>
                  <a:srgbClr val="FFFFFF"/>
                </a:solidFill>
                <a:effectLst>
                  <a:outerShdw blurRad="50800" dist="76200" dir="2700000" algn="tl" rotWithShape="0">
                    <a:srgbClr val="000000"/>
                  </a:outerShdw>
                </a:effectLst>
                <a:latin typeface="Arial" panose="020B0604020202020204" pitchFamily="34" charset="0"/>
                <a:cs typeface="Arial" panose="020B0604020202020204" pitchFamily="34" charset="0"/>
              </a:rPr>
              <a:t> بكلمة الله بأمانة وسط الصعوبات والمعلمين الكذبة</a:t>
            </a:r>
            <a:endParaRPr lang="en-US" sz="3200" b="1" dirty="0">
              <a:solidFill>
                <a:srgbClr val="FFFFFF"/>
              </a:solidFill>
              <a:effectLst>
                <a:outerShdw blurRad="50800" dist="76200" dir="2700000" algn="tl" rotWithShape="0">
                  <a:srgbClr val="000000"/>
                </a:outerShdw>
              </a:effectLst>
              <a:latin typeface="Arial" panose="020B0604020202020204" pitchFamily="34" charset="0"/>
              <a:cs typeface="Arial" panose="020B0604020202020204" pitchFamily="34" charset="0"/>
            </a:endParaRPr>
          </a:p>
        </p:txBody>
      </p:sp>
      <p:sp>
        <p:nvSpPr>
          <p:cNvPr id="72711" name="Text Box 7">
            <a:extLst>
              <a:ext uri="{FF2B5EF4-FFF2-40B4-BE49-F238E27FC236}">
                <a16:creationId xmlns:a16="http://schemas.microsoft.com/office/drawing/2014/main" id="{C8A2CBB5-A839-090D-4191-7CDA8FB36671}"/>
              </a:ext>
            </a:extLst>
          </p:cNvPr>
          <p:cNvSpPr txBox="1">
            <a:spLocks noChangeArrowheads="1"/>
          </p:cNvSpPr>
          <p:nvPr/>
        </p:nvSpPr>
        <p:spPr bwMode="auto">
          <a:xfrm>
            <a:off x="8147456" y="228600"/>
            <a:ext cx="704039" cy="461665"/>
          </a:xfrm>
          <a:prstGeom prst="rect">
            <a:avLst/>
          </a:prstGeom>
          <a:noFill/>
          <a:ln w="9525">
            <a:noFill/>
            <a:miter lim="800000"/>
            <a:headEnd/>
            <a:tailEnd/>
          </a:ln>
          <a:effectLst>
            <a:outerShdw blurRad="63500" dist="35921" dir="2700000" algn="ctr" rotWithShape="0">
              <a:srgbClr val="000103">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b="1" dirty="0">
                <a:solidFill>
                  <a:srgbClr val="FFFFFF"/>
                </a:solidFill>
                <a:latin typeface="Arial" panose="020B0604020202020204" pitchFamily="34" charset="0"/>
              </a:rPr>
              <a:t>238</a:t>
            </a:r>
            <a:endParaRPr lang="en-US" b="1" dirty="0">
              <a:solidFill>
                <a:srgbClr val="000000"/>
              </a:solidFill>
              <a:latin typeface="Arial" panose="020B0604020202020204" pitchFamily="34" charset="0"/>
            </a:endParaRPr>
          </a:p>
        </p:txBody>
      </p:sp>
      <p:sp>
        <p:nvSpPr>
          <p:cNvPr id="261128" name="WordArt 7">
            <a:extLst>
              <a:ext uri="{FF2B5EF4-FFF2-40B4-BE49-F238E27FC236}">
                <a16:creationId xmlns:a16="http://schemas.microsoft.com/office/drawing/2014/main" id="{B671A82F-F161-55AF-4A71-3F417399DB94}"/>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
        <p:nvSpPr>
          <p:cNvPr id="9" name="Text Box 2">
            <a:extLst>
              <a:ext uri="{FF2B5EF4-FFF2-40B4-BE49-F238E27FC236}">
                <a16:creationId xmlns:a16="http://schemas.microsoft.com/office/drawing/2014/main" id="{EA71CA96-F465-1AE3-E624-F8CA8D3B22C4}"/>
              </a:ext>
            </a:extLst>
          </p:cNvPr>
          <p:cNvSpPr txBox="1">
            <a:spLocks noChangeArrowheads="1"/>
          </p:cNvSpPr>
          <p:nvPr/>
        </p:nvSpPr>
        <p:spPr bwMode="auto">
          <a:xfrm>
            <a:off x="420688" y="2719388"/>
            <a:ext cx="7967736" cy="584775"/>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457200" indent="-457200" algn="r" rtl="1" eaLnBrk="1" hangingPunct="1">
              <a:buFont typeface="Arial"/>
              <a:buChar char="•"/>
              <a:defRPr/>
            </a:pPr>
            <a:r>
              <a:rPr lang="ar-JO" sz="3200" b="1" dirty="0">
                <a:solidFill>
                  <a:srgbClr val="FFFF00"/>
                </a:solidFill>
                <a:effectLst>
                  <a:outerShdw blurRad="50800" dist="76200" dir="2700000" algn="tl" rotWithShape="0">
                    <a:srgbClr val="000000"/>
                  </a:outerShdw>
                </a:effectLst>
                <a:latin typeface="Arial" panose="020B0604020202020204" pitchFamily="34" charset="0"/>
                <a:ea typeface="宋体" charset="0"/>
                <a:cs typeface="宋体" charset="0"/>
              </a:rPr>
              <a:t>ثابر</a:t>
            </a:r>
            <a:r>
              <a:rPr lang="ar-JO" sz="3200" b="1" dirty="0">
                <a:solidFill>
                  <a:srgbClr val="FFFFFF"/>
                </a:solidFill>
                <a:effectLst>
                  <a:outerShdw blurRad="50800" dist="76200" dir="2700000" algn="tl" rotWithShape="0">
                    <a:srgbClr val="000000"/>
                  </a:outerShdw>
                </a:effectLst>
                <a:latin typeface="Arial" panose="020B0604020202020204" pitchFamily="34" charset="0"/>
                <a:ea typeface="宋体" charset="0"/>
                <a:cs typeface="宋体" charset="0"/>
              </a:rPr>
              <a:t> في حياتك المسيحية وإيمانك كراعي.</a:t>
            </a:r>
            <a:endParaRPr lang="en-US" sz="3200" b="1" dirty="0">
              <a:solidFill>
                <a:srgbClr val="CCECFF"/>
              </a:solidFill>
              <a:effectLst>
                <a:outerShdw blurRad="50800" dist="76200" dir="2700000" algn="tl" rotWithShape="0">
                  <a:srgbClr val="000000"/>
                </a:outerShdw>
              </a:effectLst>
              <a:latin typeface="Arial" panose="020B0604020202020204" pitchFamily="34" charset="0"/>
              <a:ea typeface="宋体" charset="0"/>
              <a:cs typeface="宋体"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2706">
                                            <p:txEl>
                                              <p:pRg st="0" end="0"/>
                                            </p:txEl>
                                          </p:spTgt>
                                        </p:tgtEl>
                                        <p:attrNameLst>
                                          <p:attrName>style.visibility</p:attrName>
                                        </p:attrNameLst>
                                      </p:cBhvr>
                                      <p:to>
                                        <p:strVal val="visible"/>
                                      </p:to>
                                    </p:set>
                                    <p:animEffect transition="in" filter="blinds(horizontal)">
                                      <p:cBhvr>
                                        <p:cTn id="7" dur="500"/>
                                        <p:tgtEl>
                                          <p:spTgt spid="7270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linds(horizont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2710"/>
                                        </p:tgtEl>
                                        <p:attrNameLst>
                                          <p:attrName>style.visibility</p:attrName>
                                        </p:attrNameLst>
                                      </p:cBhvr>
                                      <p:to>
                                        <p:strVal val="visible"/>
                                      </p:to>
                                    </p:set>
                                    <p:animEffect transition="in" filter="blinds(horizontal)">
                                      <p:cBhvr>
                                        <p:cTn id="17" dur="500"/>
                                        <p:tgtEl>
                                          <p:spTgt spid="72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build="p"/>
      <p:bldP spid="72710" grpId="0"/>
      <p:bldP spid="9"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5">
            <a:extLst>
              <a:ext uri="{FF2B5EF4-FFF2-40B4-BE49-F238E27FC236}">
                <a16:creationId xmlns:a16="http://schemas.microsoft.com/office/drawing/2014/main" id="{56EB2467-B55D-14FF-6E96-3CA5E79A36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3939" r="11064" b="16365"/>
          <a:stretch>
            <a:fillRect/>
          </a:stretch>
        </p:blipFill>
        <p:spPr bwMode="auto">
          <a:xfrm>
            <a:off x="1219200" y="985838"/>
            <a:ext cx="7924800" cy="587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21DD3E4C-9A36-C862-88F3-7D3EACA1558F}"/>
              </a:ext>
            </a:extLst>
          </p:cNvPr>
          <p:cNvSpPr txBox="1">
            <a:spLocks noChangeArrowheads="1"/>
          </p:cNvSpPr>
          <p:nvPr/>
        </p:nvSpPr>
        <p:spPr bwMode="auto">
          <a:xfrm>
            <a:off x="0" y="6335713"/>
            <a:ext cx="9144000" cy="522287"/>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a:extLst>
        </p:spPr>
        <p:txBody>
          <a:bodyPr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400" b="1" kern="0" dirty="0">
                <a:solidFill>
                  <a:srgbClr val="FFFFFF"/>
                </a:solidFill>
                <a:latin typeface="Arial" panose="020B0604020202020204" pitchFamily="34" charset="0"/>
                <a:cs typeface="Arial" panose="020B0604020202020204" pitchFamily="34" charset="0"/>
              </a:rPr>
              <a:t>باري هدلستون، الكتاب المقدس الأبجدي</a:t>
            </a:r>
            <a:endParaRPr kumimoji="0" lang="en-US"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16" name="Text Box 6">
            <a:extLst>
              <a:ext uri="{FF2B5EF4-FFF2-40B4-BE49-F238E27FC236}">
                <a16:creationId xmlns:a16="http://schemas.microsoft.com/office/drawing/2014/main" id="{6FCDDF0D-BF7F-72FC-294C-1A92D1A09174}"/>
              </a:ext>
            </a:extLst>
          </p:cNvPr>
          <p:cNvSpPr txBox="1">
            <a:spLocks noChangeArrowheads="1"/>
          </p:cNvSpPr>
          <p:nvPr/>
        </p:nvSpPr>
        <p:spPr bwMode="auto">
          <a:xfrm>
            <a:off x="323850" y="98425"/>
            <a:ext cx="4752206"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prstClr val="black"/>
                </a:solidFill>
                <a:effectLst/>
                <a:uLnTx/>
                <a:uFillTx/>
                <a:ea typeface="MS PGothic" panose="020B0600070205080204" pitchFamily="34" charset="-128"/>
                <a:cs typeface="Arial" panose="020B0604020202020204" pitchFamily="34" charset="0"/>
              </a:rPr>
              <a:t>1- تمسك بالإيمان الصحيح</a:t>
            </a:r>
            <a:endParaRPr kumimoji="0" lang="ar-JO" altLang="en-US" sz="3600" b="1" u="none" strike="noStrike" kern="1200" cap="none" spc="0" normalizeH="0" baseline="0" noProof="0" dirty="0">
              <a:ln>
                <a:noFill/>
              </a:ln>
              <a:solidFill>
                <a:prstClr val="black"/>
              </a:solidFill>
              <a:effectLst/>
              <a:uLnTx/>
              <a:uFillTx/>
              <a:ea typeface="MS PGothic" panose="020B0600070205080204" pitchFamily="34" charset="-128"/>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prstClr val="black"/>
                </a:solidFill>
                <a:effectLst/>
                <a:uLnTx/>
                <a:uFillTx/>
                <a:ea typeface="MS PGothic" panose="020B0600070205080204" pitchFamily="34" charset="-128"/>
                <a:cs typeface="Arial" panose="020B0604020202020204" pitchFamily="34" charset="0"/>
              </a:rPr>
              <a:t>2- أطع وعلم الكلمة</a:t>
            </a:r>
            <a:endParaRPr kumimoji="0" lang="en-US" altLang="en-US" sz="3600" b="1" u="none" strike="noStrike" kern="1200" cap="none" spc="0" normalizeH="0" baseline="0" noProof="0" dirty="0">
              <a:ln>
                <a:noFill/>
              </a:ln>
              <a:solidFill>
                <a:prstClr val="black"/>
              </a:solidFill>
              <a:effectLst/>
              <a:uLnTx/>
              <a:uFillTx/>
              <a:ea typeface="MS PGothic" panose="020B0600070205080204" pitchFamily="34" charset="-128"/>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prstClr val="black"/>
                </a:solidFill>
                <a:effectLst/>
                <a:uLnTx/>
                <a:uFillTx/>
                <a:ea typeface="MS PGothic" panose="020B0600070205080204" pitchFamily="34" charset="-128"/>
                <a:cs typeface="Arial" panose="020B0604020202020204" pitchFamily="34" charset="0"/>
              </a:rPr>
              <a:t>3- الأيام الأخيرة تجلب الإرتداد</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prstClr val="black"/>
                </a:solidFill>
                <a:effectLst/>
                <a:uLnTx/>
                <a:uFillTx/>
                <a:ea typeface="MS PGothic" panose="020B0600070205080204" pitchFamily="34" charset="-128"/>
                <a:cs typeface="Arial" panose="020B0604020202020204" pitchFamily="34" charset="0"/>
              </a:rPr>
              <a:t>4- عظ كلمة الله بجدية </a:t>
            </a:r>
            <a:endParaRPr kumimoji="0" lang="en-US" altLang="en-US" sz="2800" b="1" u="none" strike="noStrike" kern="1200" cap="none" spc="0" normalizeH="0" baseline="0" noProof="0" dirty="0">
              <a:ln>
                <a:noFill/>
              </a:ln>
              <a:solidFill>
                <a:prstClr val="black"/>
              </a:solidFill>
              <a:effectLst/>
              <a:uLnTx/>
              <a:uFillTx/>
              <a:ea typeface="MS PGothic" panose="020B0600070205080204" pitchFamily="34" charset="-128"/>
              <a:cs typeface="Arial" panose="020B0604020202020204" pitchFamily="34" charset="0"/>
            </a:endParaRPr>
          </a:p>
        </p:txBody>
      </p:sp>
      <p:sp>
        <p:nvSpPr>
          <p:cNvPr id="218117" name="Text Box 6">
            <a:extLst>
              <a:ext uri="{FF2B5EF4-FFF2-40B4-BE49-F238E27FC236}">
                <a16:creationId xmlns:a16="http://schemas.microsoft.com/office/drawing/2014/main" id="{573799B6-835E-9340-6097-E9A5BABCF052}"/>
              </a:ext>
            </a:extLst>
          </p:cNvPr>
          <p:cNvSpPr txBox="1">
            <a:spLocks noChangeArrowheads="1"/>
          </p:cNvSpPr>
          <p:nvPr/>
        </p:nvSpPr>
        <p:spPr bwMode="auto">
          <a:xfrm>
            <a:off x="34925" y="98425"/>
            <a:ext cx="43338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ar-JO" altLang="en-US" sz="2400" b="1" u="none" strike="noStrike" kern="1200" cap="none" spc="0" normalizeH="0" baseline="0" noProof="0" dirty="0">
              <a:ln>
                <a:noFill/>
              </a:ln>
              <a:solidFill>
                <a:srgbClr val="070000"/>
              </a:solidFill>
              <a:effectLst/>
              <a:uLnTx/>
              <a:uFillTx/>
              <a:ea typeface="MS PGothic" panose="020B0600070205080204" pitchFamily="34" charset="-128"/>
              <a:cs typeface="Arial" panose="020B0604020202020204" pitchFamily="34" charset="0"/>
            </a:endParaRPr>
          </a:p>
        </p:txBody>
      </p:sp>
      <p:sp>
        <p:nvSpPr>
          <p:cNvPr id="2" name="Title 1">
            <a:extLst>
              <a:ext uri="{FF2B5EF4-FFF2-40B4-BE49-F238E27FC236}">
                <a16:creationId xmlns:a16="http://schemas.microsoft.com/office/drawing/2014/main" id="{42AEEEFF-6E47-A7F2-F68C-934E82417F8C}"/>
              </a:ext>
            </a:extLst>
          </p:cNvPr>
          <p:cNvSpPr>
            <a:spLocks noGrp="1"/>
          </p:cNvSpPr>
          <p:nvPr>
            <p:ph type="title" idx="4294967295"/>
          </p:nvPr>
        </p:nvSpPr>
        <p:spPr>
          <a:xfrm>
            <a:off x="5220072" y="98425"/>
            <a:ext cx="3779018" cy="1143000"/>
          </a:xfrm>
        </p:spPr>
        <p:txBody>
          <a:bodyPr/>
          <a:lstStyle/>
          <a:p>
            <a:pPr marL="176213" algn="r" defTabSz="457200" eaLnBrk="1" hangingPunct="1"/>
            <a:r>
              <a:rPr lang="ar-JO" altLang="en-US" b="1" dirty="0">
                <a:solidFill>
                  <a:srgbClr val="070000"/>
                </a:solidFill>
                <a:latin typeface="Arial" panose="020B0604020202020204" pitchFamily="34" charset="0"/>
                <a:cs typeface="Arial" panose="020B0604020202020204" pitchFamily="34" charset="0"/>
              </a:rPr>
              <a:t> تيموثاوس الثانية</a:t>
            </a:r>
            <a:endParaRPr lang="en-US" altLang="en-US" b="1" dirty="0">
              <a:solidFill>
                <a:srgbClr val="07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655446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63170" name="Rectangle 2">
            <a:extLst>
              <a:ext uri="{FF2B5EF4-FFF2-40B4-BE49-F238E27FC236}">
                <a16:creationId xmlns:a16="http://schemas.microsoft.com/office/drawing/2014/main" id="{FFFB49E4-E2A7-894E-9298-8069D9B58779}"/>
              </a:ext>
            </a:extLst>
          </p:cNvPr>
          <p:cNvSpPr>
            <a:spLocks noGrp="1" noChangeArrowheads="1"/>
          </p:cNvSpPr>
          <p:nvPr>
            <p:ph type="title" idx="4294967295"/>
          </p:nvPr>
        </p:nvSpPr>
        <p:spPr>
          <a:xfrm>
            <a:off x="609600" y="-152400"/>
            <a:ext cx="7620000" cy="1143000"/>
          </a:xfrm>
        </p:spPr>
        <p:txBody>
          <a:bodyPr/>
          <a:lstStyle/>
          <a:p>
            <a:pPr eaLnBrk="1" hangingPunct="1"/>
            <a:r>
              <a:rPr lang="en-US" altLang="en-US" sz="1400"/>
              <a:t>Argument</a:t>
            </a:r>
          </a:p>
        </p:txBody>
      </p:sp>
      <p:sp>
        <p:nvSpPr>
          <p:cNvPr id="263171" name="Text Box 3">
            <a:extLst>
              <a:ext uri="{FF2B5EF4-FFF2-40B4-BE49-F238E27FC236}">
                <a16:creationId xmlns:a16="http://schemas.microsoft.com/office/drawing/2014/main" id="{FF7695A8-5DF2-E725-C1E9-AD5F87CF8AAE}"/>
              </a:ext>
            </a:extLst>
          </p:cNvPr>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solidFill>
                  <a:srgbClr val="000000"/>
                </a:solidFill>
              </a:rPr>
              <a:t>239</a:t>
            </a:r>
            <a:endParaRPr lang="en-US" altLang="en-US" b="1" dirty="0">
              <a:solidFill>
                <a:srgbClr val="000000"/>
              </a:solidFill>
            </a:endParaRPr>
          </a:p>
        </p:txBody>
      </p:sp>
      <p:sp>
        <p:nvSpPr>
          <p:cNvPr id="263172" name="Text Box 4">
            <a:extLst>
              <a:ext uri="{FF2B5EF4-FFF2-40B4-BE49-F238E27FC236}">
                <a16:creationId xmlns:a16="http://schemas.microsoft.com/office/drawing/2014/main" id="{5701A896-3D1A-8893-D51F-F0A15D2D6F83}"/>
              </a:ext>
            </a:extLst>
          </p:cNvPr>
          <p:cNvSpPr txBox="1">
            <a:spLocks noChangeArrowheads="1"/>
          </p:cNvSpPr>
          <p:nvPr/>
        </p:nvSpPr>
        <p:spPr bwMode="auto">
          <a:xfrm>
            <a:off x="4162810" y="76200"/>
            <a:ext cx="872355" cy="5232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2800" b="1" dirty="0">
                <a:solidFill>
                  <a:srgbClr val="FFFFFF"/>
                </a:solidFill>
                <a:cs typeface="Times New Roman" panose="02020603050405020304" pitchFamily="18" charset="0"/>
              </a:rPr>
              <a:t>الحجة</a:t>
            </a:r>
            <a:endParaRPr lang="en-US" altLang="en-US" sz="2800" b="1" dirty="0">
              <a:solidFill>
                <a:srgbClr val="FFFFFF"/>
              </a:solidFill>
              <a:cs typeface="Times New Roman" panose="02020603050405020304" pitchFamily="18" charset="0"/>
            </a:endParaRPr>
          </a:p>
        </p:txBody>
      </p:sp>
      <p:sp>
        <p:nvSpPr>
          <p:cNvPr id="76805" name="Text Box 5">
            <a:extLst>
              <a:ext uri="{FF2B5EF4-FFF2-40B4-BE49-F238E27FC236}">
                <a16:creationId xmlns:a16="http://schemas.microsoft.com/office/drawing/2014/main" id="{B0680AC7-6A0C-C152-05E8-C131B44CDE04}"/>
              </a:ext>
            </a:extLst>
          </p:cNvPr>
          <p:cNvSpPr txBox="1">
            <a:spLocks noChangeArrowheads="1"/>
          </p:cNvSpPr>
          <p:nvPr/>
        </p:nvSpPr>
        <p:spPr bwMode="auto">
          <a:xfrm>
            <a:off x="1371600" y="814388"/>
            <a:ext cx="7391400"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rtl="1" eaLnBrk="1" hangingPunct="1">
              <a:buFont typeface="Wingdings" pitchFamily="2" charset="2"/>
              <a:buChar char="Ø"/>
            </a:pPr>
            <a:r>
              <a:rPr lang="ar-JO" altLang="zh-CN" b="1" dirty="0">
                <a:solidFill>
                  <a:srgbClr val="000000"/>
                </a:solidFill>
                <a:ea typeface="SimSun" panose="02010600030101010101" pitchFamily="2" charset="-122"/>
              </a:rPr>
              <a:t>تتعامل هذه الرسالة مع الرجل تيموثاوس أكثر مما تتعامل مع كنيسته </a:t>
            </a:r>
          </a:p>
          <a:p>
            <a:pPr algn="r" rtl="1" eaLnBrk="1" hangingPunct="1"/>
            <a:r>
              <a:rPr lang="ar-JO" altLang="zh-CN" b="1" dirty="0">
                <a:solidFill>
                  <a:srgbClr val="000000"/>
                </a:solidFill>
                <a:ea typeface="SimSun" panose="02010600030101010101" pitchFamily="2" charset="-122"/>
              </a:rPr>
              <a:t>   (مثل 1 تيموثاوس)</a:t>
            </a:r>
            <a:endParaRPr lang="en-US" altLang="zh-CN" b="1" dirty="0">
              <a:solidFill>
                <a:srgbClr val="000000"/>
              </a:solidFill>
              <a:ea typeface="SimSun" panose="02010600030101010101" pitchFamily="2" charset="-122"/>
            </a:endParaRPr>
          </a:p>
          <a:p>
            <a:pPr algn="ctr" eaLnBrk="1" hangingPunct="1">
              <a:buFont typeface="Wingdings" pitchFamily="2" charset="2"/>
              <a:buNone/>
            </a:pPr>
            <a:endParaRPr lang="en-US" altLang="zh-CN" sz="1800" b="1" dirty="0">
              <a:solidFill>
                <a:srgbClr val="000000"/>
              </a:solidFill>
              <a:ea typeface="SimSun" panose="02010600030101010101" pitchFamily="2" charset="-122"/>
            </a:endParaRPr>
          </a:p>
          <a:p>
            <a:pPr algn="r" rtl="1" eaLnBrk="1" hangingPunct="1">
              <a:buFont typeface="Wingdings" pitchFamily="2" charset="2"/>
              <a:buChar char="Ø"/>
            </a:pPr>
            <a:r>
              <a:rPr lang="ar-JO" altLang="zh-CN" b="1" dirty="0">
                <a:solidFill>
                  <a:srgbClr val="000000"/>
                </a:solidFill>
                <a:ea typeface="SimSun" panose="02010600030101010101" pitchFamily="2" charset="-122"/>
              </a:rPr>
              <a:t>مع سقوط الكثيرين قبل موت بولس مباشرة، اختار بولس بعناية كلماته </a:t>
            </a:r>
          </a:p>
          <a:p>
            <a:pPr algn="r" rtl="1" eaLnBrk="1" hangingPunct="1"/>
            <a:r>
              <a:rPr lang="ar-JO" altLang="zh-CN" b="1" dirty="0">
                <a:solidFill>
                  <a:srgbClr val="000000"/>
                </a:solidFill>
                <a:ea typeface="SimSun" panose="02010600030101010101" pitchFamily="2" charset="-122"/>
              </a:rPr>
              <a:t>    في رسالته الأخيرة إلى تيموثاوس ليؤكد أن تيموثاوس سيبقى أميناً </a:t>
            </a:r>
          </a:p>
          <a:p>
            <a:pPr algn="r" rtl="1" eaLnBrk="1" hangingPunct="1"/>
            <a:r>
              <a:rPr lang="ar-JO" altLang="zh-CN" b="1" dirty="0">
                <a:solidFill>
                  <a:srgbClr val="000000"/>
                </a:solidFill>
                <a:ea typeface="SimSun" panose="02010600030101010101" pitchFamily="2" charset="-122"/>
              </a:rPr>
              <a:t>     للإيمان حتى الموت.</a:t>
            </a:r>
          </a:p>
          <a:p>
            <a:pPr algn="ctr" eaLnBrk="1" hangingPunct="1">
              <a:buFont typeface="Wingdings" pitchFamily="2" charset="2"/>
              <a:buNone/>
            </a:pPr>
            <a:endParaRPr lang="en-US" altLang="zh-CN" sz="1800" b="1" dirty="0">
              <a:solidFill>
                <a:srgbClr val="000000"/>
              </a:solidFill>
              <a:ea typeface="SimSun" panose="02010600030101010101" pitchFamily="2" charset="-122"/>
            </a:endParaRPr>
          </a:p>
          <a:p>
            <a:pPr algn="r" rtl="1" eaLnBrk="1" hangingPunct="1">
              <a:buFont typeface="Wingdings" pitchFamily="2" charset="2"/>
              <a:buChar char="Ø"/>
            </a:pPr>
            <a:r>
              <a:rPr lang="ar-JO" altLang="zh-CN" b="1" dirty="0">
                <a:solidFill>
                  <a:srgbClr val="000000"/>
                </a:solidFill>
                <a:ea typeface="SimSun" panose="02010600030101010101" pitchFamily="2" charset="-122"/>
              </a:rPr>
              <a:t>يحقق الرسول ذلك من خلال حثه على الثبات في الضيقات الحاضرة </a:t>
            </a:r>
          </a:p>
          <a:p>
            <a:pPr algn="r" rtl="1" eaLnBrk="1" hangingPunct="1"/>
            <a:r>
              <a:rPr lang="ar-JO" altLang="zh-CN" b="1" dirty="0">
                <a:solidFill>
                  <a:srgbClr val="000000"/>
                </a:solidFill>
                <a:ea typeface="SimSun" panose="02010600030101010101" pitchFamily="2" charset="-122"/>
              </a:rPr>
              <a:t>    بشخصية تقية (2 تي 1-2)، لأن المستقبل سيكون أكثر صعوبة           </a:t>
            </a:r>
          </a:p>
          <a:p>
            <a:pPr algn="r" rtl="1" eaLnBrk="1" hangingPunct="1"/>
            <a:r>
              <a:rPr lang="ar-JO" altLang="zh-CN" b="1" dirty="0">
                <a:solidFill>
                  <a:srgbClr val="000000"/>
                </a:solidFill>
                <a:ea typeface="SimSun" panose="02010600030101010101" pitchFamily="2" charset="-122"/>
              </a:rPr>
              <a:t>    (2 تي 3-4).</a:t>
            </a:r>
            <a:endParaRPr lang="en-US" altLang="zh-CN" sz="1800" b="1" dirty="0">
              <a:solidFill>
                <a:srgbClr val="000000"/>
              </a:solidFill>
              <a:ea typeface="SimSun" panose="02010600030101010101" pitchFamily="2" charset="-122"/>
            </a:endParaRPr>
          </a:p>
          <a:p>
            <a:pPr algn="r" rtl="1" eaLnBrk="1" hangingPunct="1">
              <a:buFont typeface="Wingdings" pitchFamily="2" charset="2"/>
              <a:buChar char="Ø"/>
            </a:pPr>
            <a:r>
              <a:rPr lang="ar-JO" altLang="zh-CN" b="1" dirty="0">
                <a:solidFill>
                  <a:srgbClr val="000000"/>
                </a:solidFill>
                <a:ea typeface="SimSun" panose="02010600030101010101" pitchFamily="2" charset="-122"/>
              </a:rPr>
              <a:t>سيكون عليه بشكل خاص أن يحارب الإرتداد من خلال الكرازة بأمانة </a:t>
            </a:r>
          </a:p>
          <a:p>
            <a:pPr algn="r" rtl="1" eaLnBrk="1" hangingPunct="1"/>
            <a:r>
              <a:rPr lang="ar-JO" altLang="zh-CN" b="1" dirty="0">
                <a:solidFill>
                  <a:srgbClr val="000000"/>
                </a:solidFill>
                <a:ea typeface="SimSun" panose="02010600030101010101" pitchFamily="2" charset="-122"/>
              </a:rPr>
              <a:t>    بكلمة الله (3: 10-4: 5).</a:t>
            </a:r>
            <a:endParaRPr lang="en-US" altLang="zh-CN" b="1" dirty="0">
              <a:solidFill>
                <a:srgbClr val="000000"/>
              </a:solidFill>
              <a:ea typeface="SimSun" panose="02010600030101010101" pitchFamily="2" charset="-122"/>
            </a:endParaRPr>
          </a:p>
        </p:txBody>
      </p:sp>
      <p:sp>
        <p:nvSpPr>
          <p:cNvPr id="263174" name="WordArt 7">
            <a:extLst>
              <a:ext uri="{FF2B5EF4-FFF2-40B4-BE49-F238E27FC236}">
                <a16:creationId xmlns:a16="http://schemas.microsoft.com/office/drawing/2014/main" id="{FA443133-E3F1-2F37-117E-D32BCE8ADFE3}"/>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D12E3-C346-B277-7CD2-7E295E518E5E}"/>
              </a:ext>
            </a:extLst>
          </p:cNvPr>
          <p:cNvSpPr>
            <a:spLocks noGrp="1"/>
          </p:cNvSpPr>
          <p:nvPr>
            <p:ph type="ctrTitle"/>
          </p:nvPr>
        </p:nvSpPr>
        <p:spPr>
          <a:xfrm>
            <a:off x="180966" y="102580"/>
            <a:ext cx="8236820" cy="799420"/>
          </a:xfrm>
          <a:solidFill>
            <a:schemeClr val="tx1"/>
          </a:solidFill>
          <a:ln>
            <a:miter lim="800000"/>
            <a:headEnd/>
            <a:tailEnd/>
          </a:ln>
          <a:extLst>
            <a:ext uri="{909E8E84-426E-40dd-AFC4-6F175D3DCCD1}"/>
            <a:ext uri="{91240B29-F687-4f45-9708-019B960494DF}"/>
            <a:ext uri="{FAA26D3D-D897-4be2-8F04-BA451C77F1D7}"/>
          </a:extLst>
        </p:spPr>
        <p:txBody>
          <a:bodyPr/>
          <a:lstStyle/>
          <a:p>
            <a:pPr>
              <a:defRPr/>
            </a:pPr>
            <a:r>
              <a:rPr lang="ar-JO" sz="3600" b="1" dirty="0">
                <a:solidFill>
                  <a:schemeClr val="bg1"/>
                </a:solidFill>
                <a:effectLst>
                  <a:glow rad="101600">
                    <a:schemeClr val="tx1">
                      <a:alpha val="99000"/>
                    </a:schemeClr>
                  </a:glow>
                </a:effectLst>
                <a:latin typeface="Arial" panose="020B0604020202020204" pitchFamily="34" charset="0"/>
                <a:ea typeface="ＭＳ Ｐゴシック" charset="0"/>
                <a:cs typeface="Arial" panose="020B0604020202020204" pitchFamily="34" charset="0"/>
              </a:rPr>
              <a:t>بيان الملكوت</a:t>
            </a:r>
            <a:endParaRPr lang="en-US" sz="3600" b="1" dirty="0">
              <a:solidFill>
                <a:schemeClr val="bg1"/>
              </a:solidFill>
              <a:effectLst>
                <a:glow rad="101600">
                  <a:schemeClr val="tx1">
                    <a:alpha val="99000"/>
                  </a:schemeClr>
                </a:glow>
              </a:effectLst>
              <a:latin typeface="Arial" panose="020B0604020202020204" pitchFamily="34" charset="0"/>
              <a:ea typeface="ＭＳ Ｐゴシック" charset="0"/>
              <a:cs typeface="Arial" panose="020B0604020202020204" pitchFamily="34" charset="0"/>
            </a:endParaRPr>
          </a:p>
        </p:txBody>
      </p:sp>
      <p:sp>
        <p:nvSpPr>
          <p:cNvPr id="3" name="Title 1">
            <a:extLst>
              <a:ext uri="{FF2B5EF4-FFF2-40B4-BE49-F238E27FC236}">
                <a16:creationId xmlns:a16="http://schemas.microsoft.com/office/drawing/2014/main" id="{89BF2F7A-E120-D1A7-75BA-71D3511D126B}"/>
              </a:ext>
            </a:extLst>
          </p:cNvPr>
          <p:cNvSpPr txBox="1">
            <a:spLocks/>
          </p:cNvSpPr>
          <p:nvPr/>
        </p:nvSpPr>
        <p:spPr bwMode="auto">
          <a:xfrm>
            <a:off x="14288" y="1433513"/>
            <a:ext cx="9129712" cy="4394200"/>
          </a:xfrm>
          <a:prstGeom prst="rect">
            <a:avLst/>
          </a:prstGeom>
          <a:noFill/>
          <a:ln>
            <a:noFill/>
          </a:ln>
          <a:extLst>
            <a:ext uri="{909E8E84-426E-40dd-AFC4-6F175D3DCCD1}"/>
            <a:ext uri="{91240B29-F687-4f45-9708-019B960494DF}"/>
            <a:ext uri="{FAA26D3D-D897-4be2-8F04-BA451C77F1D7}"/>
          </a:extLst>
        </p:spPr>
        <p:txBody>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5" name="Text Box 24">
            <a:extLst>
              <a:ext uri="{FF2B5EF4-FFF2-40B4-BE49-F238E27FC236}">
                <a16:creationId xmlns:a16="http://schemas.microsoft.com/office/drawing/2014/main" id="{24ADCEE9-4C1A-F23F-2B1C-DE48B3C3BF21}"/>
              </a:ext>
            </a:extLst>
          </p:cNvPr>
          <p:cNvSpPr txBox="1">
            <a:spLocks noChangeArrowheads="1"/>
          </p:cNvSpPr>
          <p:nvPr/>
        </p:nvSpPr>
        <p:spPr bwMode="auto">
          <a:xfrm>
            <a:off x="8297863" y="-669925"/>
            <a:ext cx="698500" cy="461962"/>
          </a:xfrm>
          <a:prstGeom prst="rect">
            <a:avLst/>
          </a:prstGeom>
          <a:noFill/>
          <a:ln>
            <a:noFill/>
          </a:ln>
          <a:extLst>
            <a:ext uri="{909E8E84-426E-40dd-AFC4-6F175D3DCCD1}"/>
            <a:ext uri="{91240B29-F687-4f45-9708-019B960494DF}"/>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237</a:t>
            </a:r>
          </a:p>
        </p:txBody>
      </p:sp>
      <p:sp>
        <p:nvSpPr>
          <p:cNvPr id="6" name="Rectangle 2">
            <a:extLst>
              <a:ext uri="{FF2B5EF4-FFF2-40B4-BE49-F238E27FC236}">
                <a16:creationId xmlns:a16="http://schemas.microsoft.com/office/drawing/2014/main" id="{1A2ED2EC-2918-EA85-6E15-3A30964A0E8D}"/>
              </a:ext>
            </a:extLst>
          </p:cNvPr>
          <p:cNvSpPr txBox="1">
            <a:spLocks noChangeArrowheads="1"/>
          </p:cNvSpPr>
          <p:nvPr/>
        </p:nvSpPr>
        <p:spPr bwMode="auto">
          <a:xfrm>
            <a:off x="0" y="1602008"/>
            <a:ext cx="9144000" cy="3339160"/>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إن الإشارة بظهوره وملكوته (4: 1) تربط عودة المسيح بحكمه الألفي بينما يوصلني إلى ملكوته السماوي (4: 18) تظهر طبيعته الأبدية.</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12998" name="Text Box 3">
            <a:extLst>
              <a:ext uri="{FF2B5EF4-FFF2-40B4-BE49-F238E27FC236}">
                <a16:creationId xmlns:a16="http://schemas.microsoft.com/office/drawing/2014/main" id="{10E4DE47-2DA4-DF71-5737-CC0D5C43631E}"/>
              </a:ext>
            </a:extLst>
          </p:cNvPr>
          <p:cNvSpPr txBox="1">
            <a:spLocks noChangeArrowheads="1"/>
          </p:cNvSpPr>
          <p:nvPr/>
        </p:nvSpPr>
        <p:spPr bwMode="auto">
          <a:xfrm>
            <a:off x="8170863" y="44450"/>
            <a:ext cx="8683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cs typeface="Arial" panose="020B0604020202020204" pitchFamily="34" charset="0"/>
              </a:rPr>
              <a:t>27د</a:t>
            </a:r>
            <a:br>
              <a:rPr kumimoji="0" lang="en-US" altLang="en-US" sz="2400" b="1" u="none" strike="noStrike" kern="1200" cap="none" spc="0" normalizeH="0" baseline="0" noProof="0" dirty="0">
                <a:ln>
                  <a:noFill/>
                </a:ln>
                <a:solidFill>
                  <a:srgbClr val="FFFFFF"/>
                </a:solidFill>
                <a:effectLst/>
                <a:uLnTx/>
                <a:uFillTx/>
                <a:cs typeface="Arial" panose="020B0604020202020204" pitchFamily="34" charset="0"/>
              </a:rPr>
            </a:br>
            <a:r>
              <a:rPr kumimoji="0" lang="ar-JO" altLang="en-US" sz="2400" b="1" u="none" strike="noStrike" kern="1200" cap="none" spc="0" normalizeH="0" baseline="0" noProof="0" dirty="0">
                <a:ln>
                  <a:noFill/>
                </a:ln>
                <a:solidFill>
                  <a:srgbClr val="FFFFFF"/>
                </a:solidFill>
                <a:effectLst/>
                <a:uLnTx/>
                <a:uFillTx/>
                <a:cs typeface="Arial" panose="020B0604020202020204" pitchFamily="34" charset="0"/>
              </a:rPr>
              <a:t>237</a:t>
            </a:r>
            <a:endParaRPr kumimoji="0" lang="en-US" altLang="en-US" sz="24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7" name="Rectangle 2">
            <a:extLst>
              <a:ext uri="{FF2B5EF4-FFF2-40B4-BE49-F238E27FC236}">
                <a16:creationId xmlns:a16="http://schemas.microsoft.com/office/drawing/2014/main" id="{E7449C82-8A54-3E4A-D9C7-10F2D0EFB400}"/>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تيموثاوس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53954" name="Rectangle 2">
            <a:extLst>
              <a:ext uri="{FF2B5EF4-FFF2-40B4-BE49-F238E27FC236}">
                <a16:creationId xmlns:a16="http://schemas.microsoft.com/office/drawing/2014/main" id="{B2425E13-0340-8EBA-C6EF-CE821D8F71BF}"/>
              </a:ext>
            </a:extLst>
          </p:cNvPr>
          <p:cNvSpPr>
            <a:spLocks noGrp="1" noChangeArrowheads="1"/>
          </p:cNvSpPr>
          <p:nvPr>
            <p:ph type="title" idx="4294967295"/>
          </p:nvPr>
        </p:nvSpPr>
        <p:spPr>
          <a:xfrm>
            <a:off x="3889647" y="97165"/>
            <a:ext cx="1059906" cy="523220"/>
          </a:xfrm>
          <a:solidFill>
            <a:srgbClr val="000000"/>
          </a:solidFill>
        </p:spPr>
        <p:txBody>
          <a:bodyPr wrap="none">
            <a:spAutoFit/>
          </a:bodyPr>
          <a:lstStyle/>
          <a:p>
            <a:pPr eaLnBrk="1" hangingPunct="1">
              <a:defRPr/>
            </a:pPr>
            <a:r>
              <a:rPr lang="ar-SA" sz="2800" b="1" kern="1200" dirty="0">
                <a:solidFill>
                  <a:srgbClr val="FFFFFF"/>
                </a:solidFill>
                <a:latin typeface="Arial" panose="020B0604020202020204" pitchFamily="34" charset="0"/>
                <a:ea typeface="ＭＳ Ｐゴシック" charset="0"/>
                <a:cs typeface="Arial" panose="020B0604020202020204" pitchFamily="34" charset="0"/>
              </a:rPr>
              <a:t>المخطط</a:t>
            </a:r>
            <a:endParaRPr lang="en-US" sz="2800" b="1" kern="1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64195" name="Text Box 3">
            <a:extLst>
              <a:ext uri="{FF2B5EF4-FFF2-40B4-BE49-F238E27FC236}">
                <a16:creationId xmlns:a16="http://schemas.microsoft.com/office/drawing/2014/main" id="{C5969D73-7844-1CAF-2A41-21970E9EAB29}"/>
              </a:ext>
            </a:extLst>
          </p:cNvPr>
          <p:cNvSpPr txBox="1">
            <a:spLocks noChangeArrowheads="1"/>
          </p:cNvSpPr>
          <p:nvPr/>
        </p:nvSpPr>
        <p:spPr bwMode="auto">
          <a:xfrm>
            <a:off x="8382406" y="19050"/>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solidFill>
                  <a:srgbClr val="000000"/>
                </a:solidFill>
                <a:cs typeface="Arial" panose="020B0604020202020204" pitchFamily="34" charset="0"/>
              </a:rPr>
              <a:t>239</a:t>
            </a:r>
            <a:endParaRPr lang="en-US" altLang="en-US" b="1" dirty="0">
              <a:solidFill>
                <a:srgbClr val="000000"/>
              </a:solidFill>
              <a:cs typeface="Arial" panose="020B0604020202020204" pitchFamily="34" charset="0"/>
            </a:endParaRPr>
          </a:p>
        </p:txBody>
      </p:sp>
      <p:sp>
        <p:nvSpPr>
          <p:cNvPr id="80901" name="Text Box 5">
            <a:extLst>
              <a:ext uri="{FF2B5EF4-FFF2-40B4-BE49-F238E27FC236}">
                <a16:creationId xmlns:a16="http://schemas.microsoft.com/office/drawing/2014/main" id="{3BCD5C49-08DA-E68D-9ACD-E865E91F48BD}"/>
              </a:ext>
            </a:extLst>
          </p:cNvPr>
          <p:cNvSpPr txBox="1">
            <a:spLocks noChangeArrowheads="1"/>
          </p:cNvSpPr>
          <p:nvPr/>
        </p:nvSpPr>
        <p:spPr bwMode="auto">
          <a:xfrm>
            <a:off x="1265238" y="5105400"/>
            <a:ext cx="6735762" cy="523220"/>
          </a:xfrm>
          <a:prstGeom prst="rect">
            <a:avLst/>
          </a:prstGeom>
          <a:solidFill>
            <a:schemeClr val="accent3"/>
          </a:solidFill>
          <a:ln w="9525">
            <a:solidFill>
              <a:srgbClr val="000000"/>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altLang="zh-CN" sz="2800" b="1" dirty="0">
                <a:solidFill>
                  <a:srgbClr val="000000"/>
                </a:solidFill>
                <a:latin typeface="Arial" panose="020B0604020202020204" pitchFamily="34" charset="0"/>
                <a:ea typeface="SimSun" charset="0"/>
                <a:cs typeface="Arial" panose="020B0604020202020204" pitchFamily="34" charset="0"/>
              </a:rPr>
              <a:t>3-4</a:t>
            </a:r>
            <a:r>
              <a:rPr lang="en-US" altLang="zh-CN" sz="2800" b="1" dirty="0">
                <a:solidFill>
                  <a:srgbClr val="000000"/>
                </a:solidFill>
                <a:latin typeface="Arial" panose="020B0604020202020204" pitchFamily="34" charset="0"/>
                <a:ea typeface="SimSun" charset="0"/>
                <a:cs typeface="Arial" panose="020B0604020202020204" pitchFamily="34" charset="0"/>
              </a:rPr>
              <a:t>	</a:t>
            </a:r>
            <a:r>
              <a:rPr lang="ar-JO" sz="2800" b="1" dirty="0">
                <a:latin typeface="Arial" panose="020B0604020202020204" pitchFamily="34" charset="0"/>
                <a:ea typeface="Times New Roman"/>
                <a:cs typeface="Arial" panose="020B0604020202020204" pitchFamily="34" charset="0"/>
              </a:rPr>
              <a:t>الثبات في التجارب المستقبلية</a:t>
            </a:r>
            <a:endParaRPr lang="en-US" altLang="zh-CN" sz="2800" b="1" dirty="0">
              <a:solidFill>
                <a:srgbClr val="000000"/>
              </a:solidFill>
              <a:latin typeface="Arial" panose="020B0604020202020204" pitchFamily="34" charset="0"/>
              <a:ea typeface="SimSun" charset="0"/>
              <a:cs typeface="Arial" panose="020B0604020202020204" pitchFamily="34" charset="0"/>
            </a:endParaRPr>
          </a:p>
        </p:txBody>
      </p:sp>
      <p:sp>
        <p:nvSpPr>
          <p:cNvPr id="80902" name="Text Box 6">
            <a:extLst>
              <a:ext uri="{FF2B5EF4-FFF2-40B4-BE49-F238E27FC236}">
                <a16:creationId xmlns:a16="http://schemas.microsoft.com/office/drawing/2014/main" id="{A2994E58-0175-F398-0120-5866B944E0F4}"/>
              </a:ext>
            </a:extLst>
          </p:cNvPr>
          <p:cNvSpPr txBox="1">
            <a:spLocks noChangeArrowheads="1"/>
          </p:cNvSpPr>
          <p:nvPr/>
        </p:nvSpPr>
        <p:spPr bwMode="auto">
          <a:xfrm>
            <a:off x="1371600" y="4038600"/>
            <a:ext cx="6477000" cy="523220"/>
          </a:xfrm>
          <a:prstGeom prst="rect">
            <a:avLst/>
          </a:prstGeom>
          <a:solidFill>
            <a:schemeClr val="accent3"/>
          </a:solidFill>
          <a:ln w="9525">
            <a:solidFill>
              <a:srgbClr val="000000"/>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altLang="zh-CN" sz="2800" b="1" dirty="0">
                <a:solidFill>
                  <a:srgbClr val="000000"/>
                </a:solidFill>
                <a:latin typeface="Arial" panose="020B0604020202020204" pitchFamily="34" charset="0"/>
                <a:ea typeface="SimSun" charset="0"/>
                <a:cs typeface="Arial" panose="020B0604020202020204" pitchFamily="34" charset="0"/>
              </a:rPr>
              <a:t>1-2</a:t>
            </a:r>
            <a:r>
              <a:rPr lang="en-US" altLang="zh-CN" sz="2800" b="1" dirty="0">
                <a:solidFill>
                  <a:srgbClr val="000000"/>
                </a:solidFill>
                <a:latin typeface="Arial" panose="020B0604020202020204" pitchFamily="34" charset="0"/>
                <a:ea typeface="SimSun" charset="0"/>
                <a:cs typeface="Arial" panose="020B0604020202020204" pitchFamily="34" charset="0"/>
              </a:rPr>
              <a:t>	</a:t>
            </a:r>
            <a:r>
              <a:rPr lang="ar-JO" sz="2800" b="1" dirty="0">
                <a:latin typeface="Arial" panose="020B0604020202020204" pitchFamily="34" charset="0"/>
                <a:ea typeface="Times New Roman"/>
                <a:cs typeface="Arial" panose="020B0604020202020204" pitchFamily="34" charset="0"/>
              </a:rPr>
              <a:t>الثبات في التجارب الحاضرة </a:t>
            </a:r>
            <a:r>
              <a:rPr lang="en-US" altLang="zh-CN" sz="2800" b="1" dirty="0">
                <a:solidFill>
                  <a:srgbClr val="000000"/>
                </a:solidFill>
                <a:latin typeface="Arial" panose="020B0604020202020204" pitchFamily="34" charset="0"/>
                <a:ea typeface="SimSun" charset="0"/>
                <a:cs typeface="Arial" panose="020B0604020202020204" pitchFamily="34" charset="0"/>
              </a:rPr>
              <a:t> </a:t>
            </a:r>
          </a:p>
        </p:txBody>
      </p:sp>
      <p:sp>
        <p:nvSpPr>
          <p:cNvPr id="264198" name="Text Box 7">
            <a:extLst>
              <a:ext uri="{FF2B5EF4-FFF2-40B4-BE49-F238E27FC236}">
                <a16:creationId xmlns:a16="http://schemas.microsoft.com/office/drawing/2014/main" id="{3222C7EA-3099-F971-6673-D17AAD7D52BC}"/>
              </a:ext>
            </a:extLst>
          </p:cNvPr>
          <p:cNvSpPr txBox="1">
            <a:spLocks noChangeArrowheads="1"/>
          </p:cNvSpPr>
          <p:nvPr/>
        </p:nvSpPr>
        <p:spPr bwMode="auto">
          <a:xfrm>
            <a:off x="1295400" y="838200"/>
            <a:ext cx="6553200" cy="523220"/>
          </a:xfrm>
          <a:prstGeom prst="rect">
            <a:avLst/>
          </a:prstGeom>
          <a:solidFill>
            <a:schemeClr val="tx1"/>
          </a:solidFill>
          <a:ln w="9525">
            <a:solidFill>
              <a:srgbClr val="000000"/>
            </a:solid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SA" altLang="zh-CN" sz="2800" b="1" dirty="0">
                <a:solidFill>
                  <a:srgbClr val="FFFFFF"/>
                </a:solidFill>
                <a:ea typeface="SimSun" panose="02010600030101010101" pitchFamily="2" charset="-122"/>
                <a:cs typeface="Arial" panose="020B0604020202020204" pitchFamily="34" charset="0"/>
              </a:rPr>
              <a:t>العقيدة السليمة في مواجهة المعارضة</a:t>
            </a:r>
            <a:endParaRPr lang="en-US" altLang="zh-CN" sz="2800" b="1" dirty="0">
              <a:solidFill>
                <a:srgbClr val="FFFFFF"/>
              </a:solidFill>
              <a:ea typeface="SimSun" panose="02010600030101010101" pitchFamily="2" charset="-122"/>
              <a:cs typeface="Arial" panose="020B0604020202020204" pitchFamily="34" charset="0"/>
            </a:endParaRPr>
          </a:p>
        </p:txBody>
      </p:sp>
      <p:sp>
        <p:nvSpPr>
          <p:cNvPr id="264200" name="WordArt 7">
            <a:extLst>
              <a:ext uri="{FF2B5EF4-FFF2-40B4-BE49-F238E27FC236}">
                <a16:creationId xmlns:a16="http://schemas.microsoft.com/office/drawing/2014/main" id="{22670B4C-BE0A-70A8-169C-75E84312BB82}"/>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pic>
        <p:nvPicPr>
          <p:cNvPr id="15362" name="Picture 2" descr="Arabic Holy Bible with Cross References - New Van Dyck translation / Brown  leather, thumb index / Bible Society of Egypt 2015 / NVD CR 077 ZTI / Large  Print - Single">
            <a:extLst>
              <a:ext uri="{FF2B5EF4-FFF2-40B4-BE49-F238E27FC236}">
                <a16:creationId xmlns:a16="http://schemas.microsoft.com/office/drawing/2014/main" id="{7B787F87-59F5-AF56-37B5-247CA22E2E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45" t="9051" r="20600" b="62600"/>
          <a:stretch/>
        </p:blipFill>
        <p:spPr bwMode="auto">
          <a:xfrm>
            <a:off x="2610961" y="1578907"/>
            <a:ext cx="3922077" cy="22823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0902"/>
                                        </p:tgtEl>
                                        <p:attrNameLst>
                                          <p:attrName>style.visibility</p:attrName>
                                        </p:attrNameLst>
                                      </p:cBhvr>
                                      <p:to>
                                        <p:strVal val="visible"/>
                                      </p:to>
                                    </p:set>
                                    <p:anim calcmode="lin" valueType="num">
                                      <p:cBhvr additive="base">
                                        <p:cTn id="7" dur="500" fill="hold"/>
                                        <p:tgtEl>
                                          <p:spTgt spid="80902"/>
                                        </p:tgtEl>
                                        <p:attrNameLst>
                                          <p:attrName>ppt_x</p:attrName>
                                        </p:attrNameLst>
                                      </p:cBhvr>
                                      <p:tavLst>
                                        <p:tav tm="0">
                                          <p:val>
                                            <p:strVal val="0-#ppt_w/2"/>
                                          </p:val>
                                        </p:tav>
                                        <p:tav tm="100000">
                                          <p:val>
                                            <p:strVal val="#ppt_x"/>
                                          </p:val>
                                        </p:tav>
                                      </p:tavLst>
                                    </p:anim>
                                    <p:anim calcmode="lin" valueType="num">
                                      <p:cBhvr additive="base">
                                        <p:cTn id="8" dur="500" fill="hold"/>
                                        <p:tgtEl>
                                          <p:spTgt spid="8090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0901"/>
                                        </p:tgtEl>
                                        <p:attrNameLst>
                                          <p:attrName>style.visibility</p:attrName>
                                        </p:attrNameLst>
                                      </p:cBhvr>
                                      <p:to>
                                        <p:strVal val="visible"/>
                                      </p:to>
                                    </p:set>
                                    <p:anim calcmode="lin" valueType="num">
                                      <p:cBhvr additive="base">
                                        <p:cTn id="13" dur="500" fill="hold"/>
                                        <p:tgtEl>
                                          <p:spTgt spid="80901"/>
                                        </p:tgtEl>
                                        <p:attrNameLst>
                                          <p:attrName>ppt_x</p:attrName>
                                        </p:attrNameLst>
                                      </p:cBhvr>
                                      <p:tavLst>
                                        <p:tav tm="0">
                                          <p:val>
                                            <p:strVal val="0-#ppt_w/2"/>
                                          </p:val>
                                        </p:tav>
                                        <p:tav tm="100000">
                                          <p:val>
                                            <p:strVal val="#ppt_x"/>
                                          </p:val>
                                        </p:tav>
                                      </p:tavLst>
                                    </p:anim>
                                    <p:anim calcmode="lin" valueType="num">
                                      <p:cBhvr additive="base">
                                        <p:cTn id="14" dur="500" fill="hold"/>
                                        <p:tgtEl>
                                          <p:spTgt spid="809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1" grpId="0" animBg="1" autoUpdateAnimBg="0"/>
      <p:bldP spid="80902" grpId="0" animBg="1"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9577BB22-614C-1D44-BE89-4FAF1930506D}"/>
              </a:ext>
            </a:extLst>
          </p:cNvPr>
          <p:cNvSpPr>
            <a:spLocks noGrp="1" noChangeArrowheads="1"/>
          </p:cNvSpPr>
          <p:nvPr>
            <p:ph type="title"/>
          </p:nvPr>
        </p:nvSpPr>
        <p:spPr>
          <a:xfrm>
            <a:off x="457200" y="463550"/>
            <a:ext cx="8229600" cy="1143000"/>
          </a:xfrm>
        </p:spPr>
        <p:txBody>
          <a:bodyPr/>
          <a:lstStyle/>
          <a:p>
            <a:pPr eaLnBrk="1" hangingPunct="1">
              <a:defRPr/>
            </a:pPr>
            <a:r>
              <a:rPr lang="ar-SA" altLang="zh-CN" dirty="0">
                <a:solidFill>
                  <a:schemeClr val="bg2"/>
                </a:solidFill>
                <a:ea typeface="宋体" charset="0"/>
                <a:cs typeface="宋体" charset="0"/>
              </a:rPr>
              <a:t>الخطوط العريضة </a:t>
            </a:r>
            <a:br>
              <a:rPr lang="ar-SA" altLang="zh-CN" dirty="0">
                <a:solidFill>
                  <a:schemeClr val="bg2"/>
                </a:solidFill>
                <a:ea typeface="宋体" charset="0"/>
                <a:cs typeface="宋体" charset="0"/>
              </a:rPr>
            </a:br>
            <a:endParaRPr lang="en-US" altLang="zh-CN" dirty="0">
              <a:solidFill>
                <a:schemeClr val="bg2"/>
              </a:solidFill>
              <a:ea typeface="宋体" charset="0"/>
              <a:cs typeface="宋体" charset="0"/>
            </a:endParaRPr>
          </a:p>
        </p:txBody>
      </p:sp>
      <p:grpSp>
        <p:nvGrpSpPr>
          <p:cNvPr id="265219" name="Group 3">
            <a:extLst>
              <a:ext uri="{FF2B5EF4-FFF2-40B4-BE49-F238E27FC236}">
                <a16:creationId xmlns:a16="http://schemas.microsoft.com/office/drawing/2014/main" id="{2E028C85-402D-CC66-C6D2-74459471A299}"/>
              </a:ext>
            </a:extLst>
          </p:cNvPr>
          <p:cNvGrpSpPr>
            <a:grpSpLocks/>
          </p:cNvGrpSpPr>
          <p:nvPr/>
        </p:nvGrpSpPr>
        <p:grpSpPr bwMode="auto">
          <a:xfrm>
            <a:off x="285750" y="1828800"/>
            <a:ext cx="8420100" cy="4400550"/>
            <a:chOff x="336" y="1248"/>
            <a:chExt cx="4992" cy="1968"/>
          </a:xfrm>
        </p:grpSpPr>
        <p:grpSp>
          <p:nvGrpSpPr>
            <p:cNvPr id="265232" name="Group 4">
              <a:extLst>
                <a:ext uri="{FF2B5EF4-FFF2-40B4-BE49-F238E27FC236}">
                  <a16:creationId xmlns:a16="http://schemas.microsoft.com/office/drawing/2014/main" id="{16908CC4-3A05-D28D-B660-56227DD00F3B}"/>
                </a:ext>
              </a:extLst>
            </p:cNvPr>
            <p:cNvGrpSpPr>
              <a:grpSpLocks/>
            </p:cNvGrpSpPr>
            <p:nvPr/>
          </p:nvGrpSpPr>
          <p:grpSpPr bwMode="auto">
            <a:xfrm>
              <a:off x="336" y="1248"/>
              <a:ext cx="4992" cy="1968"/>
              <a:chOff x="336" y="1248"/>
              <a:chExt cx="4992" cy="1968"/>
            </a:xfrm>
          </p:grpSpPr>
          <p:sp>
            <p:nvSpPr>
              <p:cNvPr id="265238" name="Rectangle 5">
                <a:extLst>
                  <a:ext uri="{FF2B5EF4-FFF2-40B4-BE49-F238E27FC236}">
                    <a16:creationId xmlns:a16="http://schemas.microsoft.com/office/drawing/2014/main" id="{9067AE88-1EF9-B32C-E0DD-F5AB7E3207FB}"/>
                  </a:ext>
                </a:extLst>
              </p:cNvPr>
              <p:cNvSpPr>
                <a:spLocks noChangeArrowheads="1"/>
              </p:cNvSpPr>
              <p:nvPr/>
            </p:nvSpPr>
            <p:spPr bwMode="auto">
              <a:xfrm>
                <a:off x="336" y="1248"/>
                <a:ext cx="4992" cy="1968"/>
              </a:xfrm>
              <a:prstGeom prst="rect">
                <a:avLst/>
              </a:prstGeom>
              <a:solidFill>
                <a:schemeClr val="tx1"/>
              </a:solidFill>
              <a:ln w="38100" cmpd="dbl">
                <a:solidFill>
                  <a:schemeClr val="bg2"/>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solidFill>
                    <a:srgbClr val="FFFFFF"/>
                  </a:solidFill>
                </a:endParaRPr>
              </a:p>
            </p:txBody>
          </p:sp>
          <p:sp>
            <p:nvSpPr>
              <p:cNvPr id="265239" name="Line 6">
                <a:extLst>
                  <a:ext uri="{FF2B5EF4-FFF2-40B4-BE49-F238E27FC236}">
                    <a16:creationId xmlns:a16="http://schemas.microsoft.com/office/drawing/2014/main" id="{93FD25F0-75D5-32D8-5A6A-DEC0927DB376}"/>
                  </a:ext>
                </a:extLst>
              </p:cNvPr>
              <p:cNvSpPr>
                <a:spLocks noChangeShapeType="1"/>
              </p:cNvSpPr>
              <p:nvPr/>
            </p:nvSpPr>
            <p:spPr bwMode="auto">
              <a:xfrm>
                <a:off x="336" y="1968"/>
                <a:ext cx="4992" cy="0"/>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endParaRPr lang="en-US" b="1" dirty="0"/>
              </a:p>
            </p:txBody>
          </p:sp>
          <p:sp>
            <p:nvSpPr>
              <p:cNvPr id="265240" name="Line 7">
                <a:extLst>
                  <a:ext uri="{FF2B5EF4-FFF2-40B4-BE49-F238E27FC236}">
                    <a16:creationId xmlns:a16="http://schemas.microsoft.com/office/drawing/2014/main" id="{E2D59DA2-31F3-A828-E46C-20851A517466}"/>
                  </a:ext>
                </a:extLst>
              </p:cNvPr>
              <p:cNvSpPr>
                <a:spLocks noChangeShapeType="1"/>
              </p:cNvSpPr>
              <p:nvPr/>
            </p:nvSpPr>
            <p:spPr bwMode="auto">
              <a:xfrm>
                <a:off x="2832" y="1248"/>
                <a:ext cx="0" cy="196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b="1" dirty="0"/>
              </a:p>
            </p:txBody>
          </p:sp>
        </p:grpSp>
        <p:sp>
          <p:nvSpPr>
            <p:cNvPr id="265233" name="Line 8">
              <a:extLst>
                <a:ext uri="{FF2B5EF4-FFF2-40B4-BE49-F238E27FC236}">
                  <a16:creationId xmlns:a16="http://schemas.microsoft.com/office/drawing/2014/main" id="{AA032133-4395-4672-05FC-F59F88849B48}"/>
                </a:ext>
              </a:extLst>
            </p:cNvPr>
            <p:cNvSpPr>
              <a:spLocks noChangeShapeType="1"/>
            </p:cNvSpPr>
            <p:nvPr/>
          </p:nvSpPr>
          <p:spPr bwMode="auto">
            <a:xfrm>
              <a:off x="336" y="2496"/>
              <a:ext cx="2496" cy="0"/>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endParaRPr lang="en-US" b="1" dirty="0"/>
            </a:p>
          </p:txBody>
        </p:sp>
        <p:sp>
          <p:nvSpPr>
            <p:cNvPr id="265234" name="Line 9">
              <a:extLst>
                <a:ext uri="{FF2B5EF4-FFF2-40B4-BE49-F238E27FC236}">
                  <a16:creationId xmlns:a16="http://schemas.microsoft.com/office/drawing/2014/main" id="{B86E69CF-2A7C-CABB-3CD6-99E08940CFB2}"/>
                </a:ext>
              </a:extLst>
            </p:cNvPr>
            <p:cNvSpPr>
              <a:spLocks noChangeShapeType="1"/>
            </p:cNvSpPr>
            <p:nvPr/>
          </p:nvSpPr>
          <p:spPr bwMode="auto">
            <a:xfrm>
              <a:off x="2832" y="2496"/>
              <a:ext cx="2496" cy="0"/>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endParaRPr lang="en-US" b="1" dirty="0"/>
            </a:p>
          </p:txBody>
        </p:sp>
        <p:sp>
          <p:nvSpPr>
            <p:cNvPr id="265235" name="Line 10">
              <a:extLst>
                <a:ext uri="{FF2B5EF4-FFF2-40B4-BE49-F238E27FC236}">
                  <a16:creationId xmlns:a16="http://schemas.microsoft.com/office/drawing/2014/main" id="{35278D0A-4745-4D5B-D76C-12BAA30EE615}"/>
                </a:ext>
              </a:extLst>
            </p:cNvPr>
            <p:cNvSpPr>
              <a:spLocks noChangeShapeType="1"/>
            </p:cNvSpPr>
            <p:nvPr/>
          </p:nvSpPr>
          <p:spPr bwMode="auto">
            <a:xfrm>
              <a:off x="1632" y="2496"/>
              <a:ext cx="0" cy="72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b="1" dirty="0"/>
            </a:p>
          </p:txBody>
        </p:sp>
        <p:sp>
          <p:nvSpPr>
            <p:cNvPr id="265236" name="Line 11">
              <a:extLst>
                <a:ext uri="{FF2B5EF4-FFF2-40B4-BE49-F238E27FC236}">
                  <a16:creationId xmlns:a16="http://schemas.microsoft.com/office/drawing/2014/main" id="{A6394944-05C8-68CC-66E0-16EEA6B3862A}"/>
                </a:ext>
              </a:extLst>
            </p:cNvPr>
            <p:cNvSpPr>
              <a:spLocks noChangeShapeType="1"/>
            </p:cNvSpPr>
            <p:nvPr/>
          </p:nvSpPr>
          <p:spPr bwMode="auto">
            <a:xfrm>
              <a:off x="3696" y="2496"/>
              <a:ext cx="0" cy="72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b="1" dirty="0"/>
            </a:p>
          </p:txBody>
        </p:sp>
        <p:sp>
          <p:nvSpPr>
            <p:cNvPr id="265237" name="Line 12">
              <a:extLst>
                <a:ext uri="{FF2B5EF4-FFF2-40B4-BE49-F238E27FC236}">
                  <a16:creationId xmlns:a16="http://schemas.microsoft.com/office/drawing/2014/main" id="{C00A9F48-AF9E-5A4F-2A10-C2142D6C76B3}"/>
                </a:ext>
              </a:extLst>
            </p:cNvPr>
            <p:cNvSpPr>
              <a:spLocks noChangeShapeType="1"/>
            </p:cNvSpPr>
            <p:nvPr/>
          </p:nvSpPr>
          <p:spPr bwMode="auto">
            <a:xfrm>
              <a:off x="4512" y="2496"/>
              <a:ext cx="0" cy="72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b="1" dirty="0"/>
            </a:p>
          </p:txBody>
        </p:sp>
      </p:grpSp>
      <p:pic>
        <p:nvPicPr>
          <p:cNvPr id="265220" name="Picture 13" descr="j0088546">
            <a:extLst>
              <a:ext uri="{FF2B5EF4-FFF2-40B4-BE49-F238E27FC236}">
                <a16:creationId xmlns:a16="http://schemas.microsoft.com/office/drawing/2014/main" id="{C30CE4F5-AB49-EAC1-0FF7-95E842F6324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778125" y="1323975"/>
            <a:ext cx="3641725" cy="576263"/>
          </a:xfrm>
        </p:spPr>
      </p:pic>
      <p:sp>
        <p:nvSpPr>
          <p:cNvPr id="85006" name="Text Box 14">
            <a:extLst>
              <a:ext uri="{FF2B5EF4-FFF2-40B4-BE49-F238E27FC236}">
                <a16:creationId xmlns:a16="http://schemas.microsoft.com/office/drawing/2014/main" id="{E6F9CCA3-3B98-A5CA-64E3-F087FC52DCF3}"/>
              </a:ext>
            </a:extLst>
          </p:cNvPr>
          <p:cNvSpPr txBox="1">
            <a:spLocks noChangeArrowheads="1"/>
          </p:cNvSpPr>
          <p:nvPr/>
        </p:nvSpPr>
        <p:spPr bwMode="auto">
          <a:xfrm>
            <a:off x="419100" y="2114550"/>
            <a:ext cx="3962400" cy="11382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32004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20000"/>
              </a:spcBef>
            </a:pPr>
            <a:r>
              <a:rPr lang="ar-SA" altLang="zh-CN" sz="3200" b="1" dirty="0">
                <a:solidFill>
                  <a:srgbClr val="003B76"/>
                </a:solidFill>
                <a:ea typeface="SimSun" panose="02010600030101010101" pitchFamily="2" charset="-122"/>
              </a:rPr>
              <a:t>ال</a:t>
            </a:r>
            <a:r>
              <a:rPr lang="ar-JO" altLang="zh-CN" sz="3200" b="1" dirty="0">
                <a:solidFill>
                  <a:srgbClr val="003B76"/>
                </a:solidFill>
                <a:ea typeface="SimSun" panose="02010600030101010101" pitchFamily="2" charset="-122"/>
              </a:rPr>
              <a:t>إ</a:t>
            </a:r>
            <a:r>
              <a:rPr lang="ar-SA" altLang="zh-CN" sz="3200" b="1" dirty="0">
                <a:solidFill>
                  <a:srgbClr val="003B76"/>
                </a:solidFill>
                <a:ea typeface="SimSun" panose="02010600030101010101" pitchFamily="2" charset="-122"/>
              </a:rPr>
              <a:t>صحاحات 1 - 2</a:t>
            </a:r>
          </a:p>
        </p:txBody>
      </p:sp>
      <p:sp>
        <p:nvSpPr>
          <p:cNvPr id="85007" name="Text Box 15">
            <a:extLst>
              <a:ext uri="{FF2B5EF4-FFF2-40B4-BE49-F238E27FC236}">
                <a16:creationId xmlns:a16="http://schemas.microsoft.com/office/drawing/2014/main" id="{8E90BE39-AA67-3938-D60D-C5A591CCB5D7}"/>
              </a:ext>
            </a:extLst>
          </p:cNvPr>
          <p:cNvSpPr txBox="1">
            <a:spLocks noChangeArrowheads="1"/>
          </p:cNvSpPr>
          <p:nvPr/>
        </p:nvSpPr>
        <p:spPr bwMode="auto">
          <a:xfrm>
            <a:off x="4500563" y="2095500"/>
            <a:ext cx="4162425" cy="11382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32004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20000"/>
              </a:spcBef>
            </a:pPr>
            <a:r>
              <a:rPr lang="ar-SA" altLang="zh-CN" sz="3200" b="1" dirty="0">
                <a:solidFill>
                  <a:srgbClr val="003B76"/>
                </a:solidFill>
                <a:ea typeface="SimSun" panose="02010600030101010101" pitchFamily="2" charset="-122"/>
              </a:rPr>
              <a:t>ال</a:t>
            </a:r>
            <a:r>
              <a:rPr lang="ar-JO" altLang="zh-CN" sz="3200" b="1" dirty="0">
                <a:solidFill>
                  <a:srgbClr val="003B76"/>
                </a:solidFill>
                <a:ea typeface="SimSun" panose="02010600030101010101" pitchFamily="2" charset="-122"/>
              </a:rPr>
              <a:t>إ</a:t>
            </a:r>
            <a:r>
              <a:rPr lang="ar-SA" altLang="zh-CN" sz="3200" b="1" dirty="0">
                <a:solidFill>
                  <a:srgbClr val="003B76"/>
                </a:solidFill>
                <a:ea typeface="SimSun" panose="02010600030101010101" pitchFamily="2" charset="-122"/>
              </a:rPr>
              <a:t>صحاحات 3 - 4 </a:t>
            </a:r>
          </a:p>
        </p:txBody>
      </p:sp>
      <p:sp>
        <p:nvSpPr>
          <p:cNvPr id="85008" name="Text Box 16">
            <a:extLst>
              <a:ext uri="{FF2B5EF4-FFF2-40B4-BE49-F238E27FC236}">
                <a16:creationId xmlns:a16="http://schemas.microsoft.com/office/drawing/2014/main" id="{5BE34CAD-338B-00FC-E993-8C3EF1AD033B}"/>
              </a:ext>
            </a:extLst>
          </p:cNvPr>
          <p:cNvSpPr txBox="1">
            <a:spLocks noChangeArrowheads="1"/>
          </p:cNvSpPr>
          <p:nvPr/>
        </p:nvSpPr>
        <p:spPr bwMode="auto">
          <a:xfrm>
            <a:off x="419100" y="3697868"/>
            <a:ext cx="3962400" cy="52322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20000"/>
              </a:spcBef>
            </a:pPr>
            <a:r>
              <a:rPr lang="ar-SA" altLang="zh-CN" sz="2800" b="1" dirty="0">
                <a:solidFill>
                  <a:srgbClr val="003B76"/>
                </a:solidFill>
                <a:ea typeface="SimSun" panose="02010600030101010101" pitchFamily="2" charset="-122"/>
              </a:rPr>
              <a:t>الثبات في التجارب الحاضرة </a:t>
            </a:r>
            <a:endParaRPr lang="en-US" altLang="zh-CN" sz="2800" b="1" dirty="0">
              <a:solidFill>
                <a:srgbClr val="003B76"/>
              </a:solidFill>
              <a:ea typeface="SimSun" panose="02010600030101010101" pitchFamily="2" charset="-122"/>
            </a:endParaRPr>
          </a:p>
        </p:txBody>
      </p:sp>
      <p:sp>
        <p:nvSpPr>
          <p:cNvPr id="85009" name="Rectangle 17">
            <a:extLst>
              <a:ext uri="{FF2B5EF4-FFF2-40B4-BE49-F238E27FC236}">
                <a16:creationId xmlns:a16="http://schemas.microsoft.com/office/drawing/2014/main" id="{B39E6AC0-F441-A810-34FE-1E4C9A36295F}"/>
              </a:ext>
            </a:extLst>
          </p:cNvPr>
          <p:cNvSpPr>
            <a:spLocks noChangeArrowheads="1"/>
          </p:cNvSpPr>
          <p:nvPr/>
        </p:nvSpPr>
        <p:spPr bwMode="auto">
          <a:xfrm>
            <a:off x="4591050" y="3672468"/>
            <a:ext cx="3962400" cy="52322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20000"/>
              </a:spcBef>
            </a:pPr>
            <a:r>
              <a:rPr lang="ar-SA" altLang="zh-CN" sz="2800" b="1" dirty="0">
                <a:solidFill>
                  <a:srgbClr val="003B76"/>
                </a:solidFill>
                <a:ea typeface="SimSun" panose="02010600030101010101" pitchFamily="2" charset="-122"/>
              </a:rPr>
              <a:t>الثبات في التجارب المستقبلية</a:t>
            </a:r>
            <a:endParaRPr lang="en-US" altLang="zh-CN" sz="2800" b="1" dirty="0">
              <a:solidFill>
                <a:srgbClr val="003B76"/>
              </a:solidFill>
              <a:ea typeface="SimSun" panose="02010600030101010101" pitchFamily="2" charset="-122"/>
            </a:endParaRPr>
          </a:p>
        </p:txBody>
      </p:sp>
      <p:sp>
        <p:nvSpPr>
          <p:cNvPr id="85010" name="Text Box 18">
            <a:extLst>
              <a:ext uri="{FF2B5EF4-FFF2-40B4-BE49-F238E27FC236}">
                <a16:creationId xmlns:a16="http://schemas.microsoft.com/office/drawing/2014/main" id="{03764F9B-1EE9-DBFA-296F-EB8F5A03521A}"/>
              </a:ext>
            </a:extLst>
          </p:cNvPr>
          <p:cNvSpPr txBox="1">
            <a:spLocks noChangeArrowheads="1"/>
          </p:cNvSpPr>
          <p:nvPr/>
        </p:nvSpPr>
        <p:spPr bwMode="auto">
          <a:xfrm>
            <a:off x="285750" y="4610100"/>
            <a:ext cx="20574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2860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fontAlgn="ctr" hangingPunct="1">
              <a:spcBef>
                <a:spcPct val="50000"/>
              </a:spcBef>
            </a:pPr>
            <a:r>
              <a:rPr lang="ar-SA" altLang="zh-CN" b="1" dirty="0">
                <a:solidFill>
                  <a:srgbClr val="003B76"/>
                </a:solidFill>
                <a:ea typeface="SimSun" panose="02010600030101010101" pitchFamily="2" charset="-122"/>
              </a:rPr>
              <a:t>أمثلة على الأمانة </a:t>
            </a:r>
          </a:p>
          <a:p>
            <a:pPr algn="ctr" eaLnBrk="1" fontAlgn="ctr" hangingPunct="1">
              <a:spcBef>
                <a:spcPct val="50000"/>
              </a:spcBef>
            </a:pPr>
            <a:r>
              <a:rPr lang="ar-SA" altLang="zh-CN" b="1" dirty="0">
                <a:solidFill>
                  <a:srgbClr val="003B76"/>
                </a:solidFill>
                <a:ea typeface="SimSun" panose="02010600030101010101" pitchFamily="2" charset="-122"/>
              </a:rPr>
              <a:t>1</a:t>
            </a:r>
          </a:p>
        </p:txBody>
      </p:sp>
      <p:sp>
        <p:nvSpPr>
          <p:cNvPr id="85011" name="Text Box 19">
            <a:extLst>
              <a:ext uri="{FF2B5EF4-FFF2-40B4-BE49-F238E27FC236}">
                <a16:creationId xmlns:a16="http://schemas.microsoft.com/office/drawing/2014/main" id="{26611847-137D-EB87-0F76-FA881BEDB05E}"/>
              </a:ext>
            </a:extLst>
          </p:cNvPr>
          <p:cNvSpPr txBox="1">
            <a:spLocks noChangeArrowheads="1"/>
          </p:cNvSpPr>
          <p:nvPr/>
        </p:nvSpPr>
        <p:spPr bwMode="auto">
          <a:xfrm>
            <a:off x="4495800" y="4762500"/>
            <a:ext cx="14859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ctr" eaLnBrk="1" fontAlgn="ctr" hangingPunct="1">
              <a:defRPr>
                <a:solidFill>
                  <a:srgbClr val="003B76"/>
                </a:solidFill>
                <a:ea typeface="SimSun" panose="02010600030101010101" pitchFamily="2" charset="-122"/>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ar-SA" altLang="zh-CN" b="1" dirty="0"/>
              <a:t>المشكلة :</a:t>
            </a:r>
          </a:p>
          <a:p>
            <a:r>
              <a:rPr lang="ar-SA" altLang="zh-CN" b="1" dirty="0"/>
              <a:t>ال</a:t>
            </a:r>
            <a:r>
              <a:rPr lang="ar-JO" altLang="zh-CN" b="1" dirty="0"/>
              <a:t>إ</a:t>
            </a:r>
            <a:r>
              <a:rPr lang="ar-SA" altLang="zh-CN" b="1" dirty="0"/>
              <a:t>رتداد</a:t>
            </a:r>
          </a:p>
          <a:p>
            <a:r>
              <a:rPr lang="ar-SA" altLang="zh-CN" b="1" dirty="0"/>
              <a:t>3: 1 - 9 </a:t>
            </a:r>
          </a:p>
        </p:txBody>
      </p:sp>
      <p:sp>
        <p:nvSpPr>
          <p:cNvPr id="85012" name="Text Box 20">
            <a:extLst>
              <a:ext uri="{FF2B5EF4-FFF2-40B4-BE49-F238E27FC236}">
                <a16:creationId xmlns:a16="http://schemas.microsoft.com/office/drawing/2014/main" id="{6621C15D-DAC2-C84D-7EA2-9BF7EFE7A231}"/>
              </a:ext>
            </a:extLst>
          </p:cNvPr>
          <p:cNvSpPr txBox="1">
            <a:spLocks noChangeArrowheads="1"/>
          </p:cNvSpPr>
          <p:nvPr/>
        </p:nvSpPr>
        <p:spPr bwMode="auto">
          <a:xfrm>
            <a:off x="5943600" y="4629150"/>
            <a:ext cx="14478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fontAlgn="ctr" hangingPunct="1"/>
            <a:r>
              <a:rPr lang="ar-SA" altLang="zh-CN" b="1" dirty="0">
                <a:solidFill>
                  <a:srgbClr val="003B76"/>
                </a:solidFill>
                <a:ea typeface="SimSun" panose="02010600030101010101" pitchFamily="2" charset="-122"/>
              </a:rPr>
              <a:t> الحل :</a:t>
            </a:r>
          </a:p>
          <a:p>
            <a:pPr algn="ctr" eaLnBrk="1" fontAlgn="ctr" hangingPunct="1"/>
            <a:r>
              <a:rPr lang="ar-SA" altLang="zh-CN" b="1" dirty="0">
                <a:solidFill>
                  <a:srgbClr val="003B76"/>
                </a:solidFill>
                <a:ea typeface="SimSun" panose="02010600030101010101" pitchFamily="2" charset="-122"/>
              </a:rPr>
              <a:t>اكرز بالكلمة</a:t>
            </a:r>
          </a:p>
          <a:p>
            <a:pPr algn="ctr" eaLnBrk="1" fontAlgn="ctr" hangingPunct="1"/>
            <a:r>
              <a:rPr lang="ar-SA" altLang="zh-CN" b="1" dirty="0">
                <a:solidFill>
                  <a:srgbClr val="003B76"/>
                </a:solidFill>
                <a:ea typeface="SimSun" panose="02010600030101010101" pitchFamily="2" charset="-122"/>
              </a:rPr>
              <a:t>3: 10-</a:t>
            </a:r>
            <a:br>
              <a:rPr lang="en-US" altLang="zh-CN" b="1" dirty="0">
                <a:solidFill>
                  <a:srgbClr val="003B76"/>
                </a:solidFill>
                <a:ea typeface="SimSun" panose="02010600030101010101" pitchFamily="2" charset="-122"/>
              </a:rPr>
            </a:br>
            <a:r>
              <a:rPr lang="ar-SA" altLang="zh-CN" b="1" dirty="0">
                <a:solidFill>
                  <a:srgbClr val="003B76"/>
                </a:solidFill>
                <a:ea typeface="SimSun" panose="02010600030101010101" pitchFamily="2" charset="-122"/>
              </a:rPr>
              <a:t> 4: 5  </a:t>
            </a:r>
          </a:p>
        </p:txBody>
      </p:sp>
      <p:sp>
        <p:nvSpPr>
          <p:cNvPr id="85013" name="Text Box 21">
            <a:extLst>
              <a:ext uri="{FF2B5EF4-FFF2-40B4-BE49-F238E27FC236}">
                <a16:creationId xmlns:a16="http://schemas.microsoft.com/office/drawing/2014/main" id="{C106F9E0-B986-87C8-6AC8-06D81F0317BE}"/>
              </a:ext>
            </a:extLst>
          </p:cNvPr>
          <p:cNvSpPr txBox="1">
            <a:spLocks noChangeArrowheads="1"/>
          </p:cNvSpPr>
          <p:nvPr/>
        </p:nvSpPr>
        <p:spPr bwMode="auto">
          <a:xfrm>
            <a:off x="7334250" y="4610100"/>
            <a:ext cx="12954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2860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fontAlgn="ctr" hangingPunct="1">
              <a:spcBef>
                <a:spcPct val="50000"/>
              </a:spcBef>
            </a:pPr>
            <a:r>
              <a:rPr lang="ar-JO" altLang="zh-CN" b="1" dirty="0">
                <a:solidFill>
                  <a:srgbClr val="003B76"/>
                </a:solidFill>
                <a:ea typeface="SimSun" panose="02010600030101010101" pitchFamily="2" charset="-122"/>
              </a:rPr>
              <a:t>رجاء</a:t>
            </a:r>
            <a:r>
              <a:rPr lang="ar-SA" altLang="zh-CN" b="1" dirty="0">
                <a:solidFill>
                  <a:srgbClr val="003B76"/>
                </a:solidFill>
                <a:ea typeface="SimSun" panose="02010600030101010101" pitchFamily="2" charset="-122"/>
              </a:rPr>
              <a:t> بولس</a:t>
            </a:r>
          </a:p>
          <a:p>
            <a:pPr algn="ctr" eaLnBrk="1" fontAlgn="ctr" hangingPunct="1">
              <a:spcBef>
                <a:spcPct val="50000"/>
              </a:spcBef>
            </a:pPr>
            <a:r>
              <a:rPr lang="ar-SA" altLang="zh-CN" b="1" dirty="0">
                <a:solidFill>
                  <a:srgbClr val="003B76"/>
                </a:solidFill>
                <a:ea typeface="SimSun" panose="02010600030101010101" pitchFamily="2" charset="-122"/>
              </a:rPr>
              <a:t>4: 6- 22</a:t>
            </a:r>
          </a:p>
        </p:txBody>
      </p:sp>
      <p:sp>
        <p:nvSpPr>
          <p:cNvPr id="85014" name="Text Box 22">
            <a:extLst>
              <a:ext uri="{FF2B5EF4-FFF2-40B4-BE49-F238E27FC236}">
                <a16:creationId xmlns:a16="http://schemas.microsoft.com/office/drawing/2014/main" id="{BDAC9EFD-73C4-5AAD-9C88-A30FDE4FB92D}"/>
              </a:ext>
            </a:extLst>
          </p:cNvPr>
          <p:cNvSpPr txBox="1">
            <a:spLocks noChangeArrowheads="1"/>
          </p:cNvSpPr>
          <p:nvPr/>
        </p:nvSpPr>
        <p:spPr bwMode="auto">
          <a:xfrm>
            <a:off x="2343150" y="4838700"/>
            <a:ext cx="23050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fontAlgn="ctr" hangingPunct="1"/>
            <a:r>
              <a:rPr lang="ar-SA" altLang="zh-CN" b="1" dirty="0">
                <a:solidFill>
                  <a:srgbClr val="003B76"/>
                </a:solidFill>
                <a:ea typeface="SimSun" panose="02010600030101010101" pitchFamily="2" charset="-122"/>
              </a:rPr>
              <a:t>مميزات الأمانة</a:t>
            </a:r>
          </a:p>
          <a:p>
            <a:pPr algn="ctr" eaLnBrk="1" fontAlgn="ctr" hangingPunct="1"/>
            <a:r>
              <a:rPr lang="ar-SA" altLang="zh-CN" b="1" dirty="0">
                <a:solidFill>
                  <a:srgbClr val="003B76"/>
                </a:solidFill>
                <a:ea typeface="SimSun" panose="02010600030101010101" pitchFamily="2" charset="-122"/>
              </a:rPr>
              <a:t>2</a:t>
            </a:r>
          </a:p>
        </p:txBody>
      </p:sp>
      <p:sp>
        <p:nvSpPr>
          <p:cNvPr id="265230" name="Text Box 23">
            <a:extLst>
              <a:ext uri="{FF2B5EF4-FFF2-40B4-BE49-F238E27FC236}">
                <a16:creationId xmlns:a16="http://schemas.microsoft.com/office/drawing/2014/main" id="{0C0C8A2A-B552-8F47-8DD3-BE956E60BDF0}"/>
              </a:ext>
            </a:extLst>
          </p:cNvPr>
          <p:cNvSpPr txBox="1">
            <a:spLocks noChangeArrowheads="1"/>
          </p:cNvSpPr>
          <p:nvPr/>
        </p:nvSpPr>
        <p:spPr bwMode="auto">
          <a:xfrm>
            <a:off x="8291919" y="76200"/>
            <a:ext cx="70403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solidFill>
                  <a:srgbClr val="FFFFFF"/>
                </a:solidFill>
              </a:rPr>
              <a:t>237</a:t>
            </a:r>
            <a:endParaRPr lang="en-US" altLang="en-US" b="1" dirty="0">
              <a:solidFill>
                <a:srgbClr val="000000"/>
              </a:solidFill>
            </a:endParaRPr>
          </a:p>
        </p:txBody>
      </p:sp>
      <p:sp>
        <p:nvSpPr>
          <p:cNvPr id="265231" name="WordArt 7">
            <a:extLst>
              <a:ext uri="{FF2B5EF4-FFF2-40B4-BE49-F238E27FC236}">
                <a16:creationId xmlns:a16="http://schemas.microsoft.com/office/drawing/2014/main" id="{BFDE82D7-2724-1F77-A891-28C93652B328}"/>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5006"/>
                                        </p:tgtEl>
                                        <p:attrNameLst>
                                          <p:attrName>style.visibility</p:attrName>
                                        </p:attrNameLst>
                                      </p:cBhvr>
                                      <p:to>
                                        <p:strVal val="visible"/>
                                      </p:to>
                                    </p:set>
                                    <p:animEffect transition="in" filter="blinds(horizontal)">
                                      <p:cBhvr>
                                        <p:cTn id="7" dur="500"/>
                                        <p:tgtEl>
                                          <p:spTgt spid="850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5008"/>
                                        </p:tgtEl>
                                        <p:attrNameLst>
                                          <p:attrName>style.visibility</p:attrName>
                                        </p:attrNameLst>
                                      </p:cBhvr>
                                      <p:to>
                                        <p:strVal val="visible"/>
                                      </p:to>
                                    </p:set>
                                    <p:animEffect transition="in" filter="box(in)">
                                      <p:cBhvr>
                                        <p:cTn id="12" dur="500"/>
                                        <p:tgtEl>
                                          <p:spTgt spid="8500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501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501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85007"/>
                                        </p:tgtEl>
                                        <p:attrNameLst>
                                          <p:attrName>style.visibility</p:attrName>
                                        </p:attrNameLst>
                                      </p:cBhvr>
                                      <p:to>
                                        <p:strVal val="visible"/>
                                      </p:to>
                                    </p:set>
                                    <p:animEffect transition="in" filter="blinds(horizontal)">
                                      <p:cBhvr>
                                        <p:cTn id="25" dur="500"/>
                                        <p:tgtEl>
                                          <p:spTgt spid="8500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85009"/>
                                        </p:tgtEl>
                                        <p:attrNameLst>
                                          <p:attrName>style.visibility</p:attrName>
                                        </p:attrNameLst>
                                      </p:cBhvr>
                                      <p:to>
                                        <p:strVal val="visible"/>
                                      </p:to>
                                    </p:set>
                                    <p:animEffect transition="in" filter="box(in)">
                                      <p:cBhvr>
                                        <p:cTn id="30" dur="500"/>
                                        <p:tgtEl>
                                          <p:spTgt spid="8500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501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501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50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06" grpId="0" animBg="1"/>
      <p:bldP spid="85007" grpId="0" animBg="1"/>
      <p:bldP spid="85008" grpId="0" animBg="1"/>
      <p:bldP spid="85009" grpId="0" animBg="1"/>
      <p:bldP spid="85010" grpId="0"/>
      <p:bldP spid="85011" grpId="0"/>
      <p:bldP spid="85012" grpId="0"/>
      <p:bldP spid="85013" grpId="0"/>
      <p:bldP spid="85014"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13D0679A-01AE-C85F-5667-F584AEEC3A80}"/>
              </a:ext>
            </a:extLst>
          </p:cNvPr>
          <p:cNvSpPr>
            <a:spLocks noGrp="1" noChangeArrowheads="1"/>
          </p:cNvSpPr>
          <p:nvPr>
            <p:ph type="ctrTitle"/>
          </p:nvPr>
        </p:nvSpPr>
        <p:spPr>
          <a:xfrm>
            <a:off x="-27586" y="0"/>
            <a:ext cx="9144000" cy="155575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ffectLst>
                  <a:glow rad="876300">
                    <a:schemeClr val="tx1"/>
                  </a:glow>
                </a:effectLst>
                <a:ea typeface="ＭＳ Ｐゴシック" charset="0"/>
              </a:rPr>
              <a:t>متى تعلق هناك؟</a:t>
            </a:r>
            <a:endParaRPr lang="en-US" dirty="0">
              <a:effectLst>
                <a:glow rad="876300">
                  <a:schemeClr val="tx1"/>
                </a:glow>
              </a:effectLst>
              <a:ea typeface="ＭＳ Ｐゴシック" charset="0"/>
            </a:endParaRPr>
          </a:p>
        </p:txBody>
      </p:sp>
      <p:sp>
        <p:nvSpPr>
          <p:cNvPr id="4" name="Rectangle 2">
            <a:extLst>
              <a:ext uri="{FF2B5EF4-FFF2-40B4-BE49-F238E27FC236}">
                <a16:creationId xmlns:a16="http://schemas.microsoft.com/office/drawing/2014/main" id="{32019EC3-3BCC-DC6C-3B39-E022AD6EEC0F}"/>
              </a:ext>
            </a:extLst>
          </p:cNvPr>
          <p:cNvSpPr txBox="1">
            <a:spLocks noChangeArrowheads="1"/>
          </p:cNvSpPr>
          <p:nvPr/>
        </p:nvSpPr>
        <p:spPr bwMode="auto">
          <a:xfrm>
            <a:off x="365125" y="1773238"/>
            <a:ext cx="3081338" cy="3219450"/>
          </a:xfrm>
          <a:prstGeom prst="rect">
            <a:avLst/>
          </a:prstGeom>
          <a:solidFill>
            <a:schemeClr val="bg1"/>
          </a:solidFill>
          <a:ln>
            <a:noFill/>
          </a:ln>
          <a:effectLst/>
          <a:extLst>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spc="-100" dirty="0">
                <a:solidFill>
                  <a:srgbClr val="000090"/>
                </a:solidFill>
                <a:latin typeface="Arial" panose="020B0604020202020204" pitchFamily="34" charset="0"/>
                <a:ea typeface="ＭＳ Ｐゴシック" charset="0"/>
                <a:cs typeface="Arial" panose="020B0604020202020204" pitchFamily="34" charset="0"/>
              </a:rPr>
              <a:t>ثابر        الآن</a:t>
            </a:r>
            <a:endParaRPr lang="en-US" sz="4000" spc="-100" dirty="0">
              <a:solidFill>
                <a:srgbClr val="000090"/>
              </a:solidFill>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3A73E8CD-16D6-9FC3-C5CA-00947347231C}"/>
              </a:ext>
            </a:extLst>
          </p:cNvPr>
          <p:cNvSpPr txBox="1">
            <a:spLocks noChangeArrowheads="1"/>
          </p:cNvSpPr>
          <p:nvPr/>
        </p:nvSpPr>
        <p:spPr bwMode="auto">
          <a:xfrm>
            <a:off x="5727700" y="1773238"/>
            <a:ext cx="3081338" cy="3219450"/>
          </a:xfrm>
          <a:prstGeom prst="rect">
            <a:avLst/>
          </a:prstGeom>
          <a:solidFill>
            <a:schemeClr val="bg1"/>
          </a:solidFill>
          <a:ln>
            <a:noFill/>
          </a:ln>
          <a:effectLst/>
          <a:extLst>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spc="-100" dirty="0">
                <a:solidFill>
                  <a:srgbClr val="000090"/>
                </a:solidFill>
                <a:latin typeface="Arial" panose="020B0604020202020204" pitchFamily="34" charset="0"/>
                <a:ea typeface="ＭＳ Ｐゴシック" charset="0"/>
                <a:cs typeface="Arial" panose="020B0604020202020204" pitchFamily="34" charset="0"/>
              </a:rPr>
              <a:t>ثابر في المستقبل</a:t>
            </a:r>
            <a:endParaRPr lang="en-US" sz="4000" spc="-100" dirty="0">
              <a:solidFill>
                <a:srgbClr val="000090"/>
              </a:solidFill>
              <a:latin typeface="Arial" panose="020B0604020202020204" pitchFamily="34" charset="0"/>
              <a:ea typeface="ＭＳ Ｐゴシック" charset="0"/>
              <a:cs typeface="Arial" panose="020B0604020202020204" pitchFamily="34" charset="0"/>
            </a:endParaRPr>
          </a:p>
        </p:txBody>
      </p:sp>
      <p:sp>
        <p:nvSpPr>
          <p:cNvPr id="2" name="Notched Right Arrow 1">
            <a:extLst>
              <a:ext uri="{FF2B5EF4-FFF2-40B4-BE49-F238E27FC236}">
                <a16:creationId xmlns:a16="http://schemas.microsoft.com/office/drawing/2014/main" id="{0DA3F602-32A2-C4E5-DB28-3AD285A49372}"/>
              </a:ext>
            </a:extLst>
          </p:cNvPr>
          <p:cNvSpPr/>
          <p:nvPr/>
        </p:nvSpPr>
        <p:spPr bwMode="auto">
          <a:xfrm>
            <a:off x="3267075" y="2478088"/>
            <a:ext cx="2744788" cy="1838325"/>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r>
              <a:rPr lang="ar-JO" sz="5400" spc="-100" dirty="0">
                <a:solidFill>
                  <a:srgbClr val="000090"/>
                </a:solidFill>
                <a:ea typeface="ＭＳ Ｐゴシック" charset="0"/>
                <a:cs typeface="Arial" panose="020B0604020202020204" pitchFamily="34" charset="0"/>
              </a:rPr>
              <a:t>و</a:t>
            </a:r>
            <a:endParaRPr lang="en-US" dirty="0">
              <a:solidFill>
                <a:srgbClr val="000000"/>
              </a:solidFill>
              <a:ea typeface="+mn-ea"/>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613DBA12-0B1B-DCED-F231-E302EEEBF3B0}"/>
              </a:ext>
            </a:extLst>
          </p:cNvPr>
          <p:cNvSpPr>
            <a:spLocks noGrp="1" noChangeArrowheads="1"/>
          </p:cNvSpPr>
          <p:nvPr>
            <p:ph type="ctrTitle"/>
          </p:nvPr>
        </p:nvSpPr>
        <p:spPr>
          <a:xfrm>
            <a:off x="0" y="29469"/>
            <a:ext cx="9144000" cy="829727"/>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ffectLst>
                  <a:glow rad="127000">
                    <a:schemeClr val="tx1"/>
                  </a:glow>
                </a:effectLst>
                <a:ea typeface="ＭＳ Ｐゴシック" charset="0"/>
              </a:rPr>
              <a:t>قيادة بولس إلى السجن</a:t>
            </a:r>
            <a:endParaRPr lang="en-US" dirty="0">
              <a:effectLst>
                <a:glow rad="127000">
                  <a:schemeClr val="tx1"/>
                </a:glow>
              </a:effectLst>
              <a:ea typeface="ＭＳ Ｐゴシック" charset="0"/>
            </a:endParaRPr>
          </a:p>
        </p:txBody>
      </p:sp>
      <p:pic>
        <p:nvPicPr>
          <p:cNvPr id="267267" name="Picture 2">
            <a:extLst>
              <a:ext uri="{FF2B5EF4-FFF2-40B4-BE49-F238E27FC236}">
                <a16:creationId xmlns:a16="http://schemas.microsoft.com/office/drawing/2014/main" id="{D1985EF7-AC8B-3323-C3E7-05B9CCFAD3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4113"/>
            <a:ext cx="9144000" cy="454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6">
            <a:extLst>
              <a:ext uri="{FF2B5EF4-FFF2-40B4-BE49-F238E27FC236}">
                <a16:creationId xmlns:a16="http://schemas.microsoft.com/office/drawing/2014/main" id="{59ECF1BF-DD1B-7E80-E8FC-F0B6D16445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1004888"/>
            <a:ext cx="9144001" cy="585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87528DA-D9DB-C18F-E0C7-995F0BC0B3DB}"/>
              </a:ext>
            </a:extLst>
          </p:cNvPr>
          <p:cNvSpPr>
            <a:spLocks noGrp="1"/>
          </p:cNvSpPr>
          <p:nvPr>
            <p:ph type="title"/>
          </p:nvPr>
        </p:nvSpPr>
        <p:spPr>
          <a:xfrm>
            <a:off x="0" y="116632"/>
            <a:ext cx="9144000" cy="792088"/>
          </a:xfrm>
          <a:ln>
            <a:miter lim="800000"/>
            <a:headEnd/>
            <a:tailEnd/>
          </a:ln>
          <a:extLst>
            <a:ext uri="{909E8E84-426E-40dd-AFC4-6F175D3DCCD1}"/>
            <a:ext uri="{91240B29-F687-4f45-9708-019B960494DF}"/>
            <a:ext uri="{FAA26D3D-D897-4be2-8F04-BA451C77F1D7}"/>
          </a:extLst>
        </p:spPr>
        <p:txBody>
          <a:bodyPr anchor="ctr"/>
          <a:lstStyle/>
          <a:p>
            <a:pPr>
              <a:defRPr/>
            </a:pPr>
            <a:r>
              <a:rPr lang="ar-JO" sz="2800" dirty="0">
                <a:solidFill>
                  <a:schemeClr val="bg1"/>
                </a:solidFill>
                <a:effectLst>
                  <a:glow rad="317500">
                    <a:schemeClr val="tx1"/>
                  </a:glow>
                </a:effectLst>
                <a:ea typeface="ＭＳ Ｐゴシック" charset="-128"/>
              </a:rPr>
              <a:t>سجن روما الأول (60-62 م، أعمال الرسل 28: 15)</a:t>
            </a:r>
            <a:endParaRPr lang="en-US" sz="2800" dirty="0">
              <a:solidFill>
                <a:schemeClr val="bg1"/>
              </a:solidFill>
              <a:effectLst>
                <a:glow rad="317500">
                  <a:schemeClr val="tx1"/>
                </a:glow>
              </a:effectLst>
              <a:ea typeface="ＭＳ Ｐゴシック" charset="-128"/>
            </a:endParaRPr>
          </a:p>
        </p:txBody>
      </p:sp>
      <p:sp>
        <p:nvSpPr>
          <p:cNvPr id="6" name="Title 1">
            <a:extLst>
              <a:ext uri="{FF2B5EF4-FFF2-40B4-BE49-F238E27FC236}">
                <a16:creationId xmlns:a16="http://schemas.microsoft.com/office/drawing/2014/main" id="{BA055C01-2F35-98CA-28B4-1C86CB011E44}"/>
              </a:ext>
            </a:extLst>
          </p:cNvPr>
          <p:cNvSpPr txBox="1">
            <a:spLocks/>
          </p:cNvSpPr>
          <p:nvPr/>
        </p:nvSpPr>
        <p:spPr bwMode="auto">
          <a:xfrm>
            <a:off x="4178300" y="981075"/>
            <a:ext cx="4932363" cy="60928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317500">
                    <a:srgbClr val="000000"/>
                  </a:glow>
                </a:effectLst>
                <a:uLnTx/>
                <a:uFillTx/>
                <a:latin typeface="Arial" panose="020B0604020202020204" pitchFamily="34" charset="0"/>
                <a:cs typeface="Arial" panose="020B0604020202020204" pitchFamily="34" charset="0"/>
              </a:rPr>
              <a:t>15 ومن هناك لما سمع الإخوة بخبرنا خرجوا لاستقبالنا إلى فورن أبيوس والثلاثة الحوانيت، فلما رآهم بولس شكر الله وتشجع.</a:t>
            </a:r>
            <a:endParaRPr kumimoji="0" lang="en-US" sz="3200" b="1" u="none" strike="noStrike" kern="1200" cap="none" spc="0" normalizeH="0" baseline="0" noProof="0" dirty="0">
              <a:ln>
                <a:noFill/>
              </a:ln>
              <a:solidFill>
                <a:srgbClr val="FFFFFF"/>
              </a:solidFill>
              <a:effectLst>
                <a:glow rad="317500">
                  <a:srgbClr val="000000"/>
                </a:glow>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0DABF20-4DCD-4F92-6CB1-A65240FD864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575" y="3584575"/>
            <a:ext cx="36830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2">
            <a:extLst>
              <a:ext uri="{FF2B5EF4-FFF2-40B4-BE49-F238E27FC236}">
                <a16:creationId xmlns:a16="http://schemas.microsoft.com/office/drawing/2014/main" id="{66FE4ECC-5DE5-86EC-10A8-E06A3119AC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C9A5F3E2-5D4C-A25D-15C5-754D7896F207}"/>
              </a:ext>
            </a:extLst>
          </p:cNvPr>
          <p:cNvSpPr>
            <a:spLocks noGrp="1" noChangeArrowheads="1"/>
          </p:cNvSpPr>
          <p:nvPr>
            <p:ph type="ctrTitle"/>
          </p:nvPr>
        </p:nvSpPr>
        <p:spPr>
          <a:xfrm>
            <a:off x="0" y="232008"/>
            <a:ext cx="9144000" cy="769349"/>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SA" sz="5400" dirty="0">
                <a:effectLst>
                  <a:glow rad="127000">
                    <a:schemeClr val="tx1"/>
                  </a:glow>
                </a:effectLst>
                <a:ea typeface="ＭＳ Ｐゴシック" charset="0"/>
              </a:rPr>
              <a:t>السجن الأول</a:t>
            </a:r>
            <a:endParaRPr lang="en-US" sz="5400" dirty="0">
              <a:effectLst>
                <a:glow rad="127000">
                  <a:schemeClr val="tx1"/>
                </a:glow>
              </a:effectLst>
              <a:ea typeface="ＭＳ Ｐゴシック"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579" name="Picture 6" descr="Picture 6"/>
          <p:cNvPicPr>
            <a:picLocks noChangeAspect="1"/>
          </p:cNvPicPr>
          <p:nvPr/>
        </p:nvPicPr>
        <p:blipFill>
          <a:blip r:embed="rId4"/>
          <a:stretch>
            <a:fillRect/>
          </a:stretch>
        </p:blipFill>
        <p:spPr>
          <a:xfrm>
            <a:off x="447085" y="1533995"/>
            <a:ext cx="2455980" cy="3278131"/>
          </a:xfrm>
          <a:prstGeom prst="rect">
            <a:avLst/>
          </a:prstGeom>
          <a:ln w="12700">
            <a:miter lim="400000"/>
          </a:ln>
        </p:spPr>
      </p:pic>
      <p:grpSp>
        <p:nvGrpSpPr>
          <p:cNvPr id="1582" name="Text Box 2"/>
          <p:cNvGrpSpPr/>
          <p:nvPr/>
        </p:nvGrpSpPr>
        <p:grpSpPr>
          <a:xfrm>
            <a:off x="447084" y="375913"/>
            <a:ext cx="8482634" cy="717174"/>
            <a:chOff x="-1" y="0"/>
            <a:chExt cx="8482632" cy="717173"/>
          </a:xfrm>
        </p:grpSpPr>
        <p:sp>
          <p:nvSpPr>
            <p:cNvPr id="1580" name="Rectangle"/>
            <p:cNvSpPr/>
            <p:nvPr/>
          </p:nvSpPr>
          <p:spPr>
            <a:xfrm>
              <a:off x="-1" y="0"/>
              <a:ext cx="8482632" cy="717173"/>
            </a:xfrm>
            <a:prstGeom prst="rect">
              <a:avLst/>
            </a:prstGeom>
            <a:solidFill>
              <a:srgbClr val="000000"/>
            </a:solidFill>
            <a:ln w="12700" cap="flat">
              <a:noFill/>
              <a:miter lim="400000"/>
            </a:ln>
            <a:effectLst>
              <a:outerShdw blurRad="50800" dist="27940" dir="5400000" rotWithShape="0">
                <a:srgbClr val="000000">
                  <a:alpha val="32000"/>
                </a:srgbClr>
              </a:outerShdw>
            </a:effectLst>
          </p:spPr>
          <p:txBody>
            <a:bodyPr wrap="square" lIns="45719" tIns="45719" rIns="45719" bIns="45719" numCol="1" anchor="t">
              <a:noAutofit/>
            </a:bodyPr>
            <a:lstStyle/>
            <a:p>
              <a:pPr marL="0" marR="0" lvl="0" indent="0" algn="ctr" defTabSz="457200" rtl="0" eaLnBrk="1" fontAlgn="auto" latinLnBrk="0" hangingPunct="0">
                <a:lnSpc>
                  <a:spcPct val="107000"/>
                </a:lnSpc>
                <a:spcBef>
                  <a:spcPts val="600"/>
                </a:spcBef>
                <a:spcAft>
                  <a:spcPts val="0"/>
                </a:spcAft>
                <a:buClrTx/>
                <a:buSzTx/>
                <a:buFontTx/>
                <a:buNone/>
                <a:tabLst/>
                <a:defRPr sz="3200">
                  <a:latin typeface="Calibri"/>
                  <a:ea typeface="Calibri"/>
                  <a:cs typeface="Calibri"/>
                  <a:sym typeface="Calibri"/>
                </a:defRPr>
              </a:pPr>
              <a:endParaRPr kumimoji="0" sz="3200" b="1" i="0" u="none" strike="noStrike" kern="0" cap="none" spc="0" normalizeH="0" baseline="0" noProof="0">
                <a:ln>
                  <a:noFill/>
                </a:ln>
                <a:solidFill>
                  <a:srgbClr val="000000"/>
                </a:solidFill>
                <a:effectLst/>
                <a:uLnTx/>
                <a:uFillTx/>
                <a:cs typeface="Arial" panose="020B0604020202020204" pitchFamily="34" charset="0"/>
                <a:sym typeface="Calibri"/>
              </a:endParaRPr>
            </a:p>
          </p:txBody>
        </p:sp>
        <p:sp>
          <p:nvSpPr>
            <p:cNvPr id="1581" name="الرسائل الرعوية"/>
            <p:cNvSpPr txBox="1"/>
            <p:nvPr/>
          </p:nvSpPr>
          <p:spPr>
            <a:xfrm>
              <a:off x="34289" y="0"/>
              <a:ext cx="8414052" cy="6799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90" tIns="34290" rIns="34290" bIns="34290" numCol="1" anchor="t">
              <a:spAutoFit/>
            </a:bodyPr>
            <a:lstStyle>
              <a:lvl1pPr algn="ctr" defTabSz="457200" rtl="1">
                <a:lnSpc>
                  <a:spcPct val="107000"/>
                </a:lnSpc>
                <a:spcBef>
                  <a:spcPts val="600"/>
                </a:spcBef>
                <a:defRPr sz="4000">
                  <a:solidFill>
                    <a:schemeClr val="accent3">
                      <a:lumOff val="44000"/>
                    </a:schemeClr>
                  </a:solidFill>
                </a:defRPr>
              </a:lvl1pPr>
            </a:lstStyle>
            <a:p>
              <a:pPr marL="0" marR="0" lvl="0" indent="0" algn="ctr" defTabSz="457200" rtl="1" eaLnBrk="1" fontAlgn="auto" latinLnBrk="0" hangingPunct="0">
                <a:lnSpc>
                  <a:spcPct val="107000"/>
                </a:lnSpc>
                <a:spcBef>
                  <a:spcPts val="600"/>
                </a:spcBef>
                <a:spcAft>
                  <a:spcPts val="0"/>
                </a:spcAft>
                <a:buClrTx/>
                <a:buSzTx/>
                <a:buFontTx/>
                <a:buNone/>
                <a:tabLst/>
                <a:defRPr/>
              </a:pPr>
              <a:r>
                <a:rPr kumimoji="0" sz="40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الرسائل الرعوية</a:t>
              </a:r>
            </a:p>
          </p:txBody>
        </p:sp>
      </p:grpSp>
      <p:sp>
        <p:nvSpPr>
          <p:cNvPr id="1583" name="Text Box 2"/>
          <p:cNvSpPr txBox="1"/>
          <p:nvPr/>
        </p:nvSpPr>
        <p:spPr>
          <a:xfrm>
            <a:off x="481374" y="2367448"/>
            <a:ext cx="2244785" cy="557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90" tIns="34290" rIns="34290" bIns="34290">
            <a:spAutoFit/>
          </a:bodyPr>
          <a:lstStyle>
            <a:lvl1pPr algn="ctr" defTabSz="457200" rtl="1">
              <a:lnSpc>
                <a:spcPct val="107000"/>
              </a:lnSpc>
              <a:spcBef>
                <a:spcPts val="600"/>
              </a:spcBef>
              <a:defRPr sz="3200"/>
            </a:lvl1pPr>
          </a:lstStyle>
          <a:p>
            <a:pPr marL="0" marR="0" lvl="0" indent="0" algn="ctr" defTabSz="457200" rtl="1" eaLnBrk="1" fontAlgn="auto" latinLnBrk="0" hangingPunct="0">
              <a:lnSpc>
                <a:spcPct val="107000"/>
              </a:lnSpc>
              <a:spcBef>
                <a:spcPts val="600"/>
              </a:spcBef>
              <a:spcAft>
                <a:spcPts val="0"/>
              </a:spcAft>
              <a:buClrTx/>
              <a:buSzTx/>
              <a:buFontTx/>
              <a:buNone/>
              <a:tabLst/>
              <a:defRPr/>
            </a:pPr>
            <a:r>
              <a:rPr kumimoji="0" lang="ar-JO" sz="3200" b="1" u="none" strike="noStrike" kern="0" cap="none" spc="0" normalizeH="0" baseline="0" noProof="0" dirty="0">
                <a:ln>
                  <a:noFill/>
                </a:ln>
                <a:solidFill>
                  <a:srgbClr val="000000"/>
                </a:solidFill>
                <a:effectLst/>
                <a:uLnTx/>
                <a:uFillTx/>
                <a:cs typeface="Arial" panose="020B0604020202020204" pitchFamily="34" charset="0"/>
                <a:sym typeface="Arial"/>
              </a:rPr>
              <a:t>1</a:t>
            </a:r>
            <a:r>
              <a:rPr kumimoji="0" sz="3200" b="1" u="none" strike="noStrike" kern="0" cap="none" spc="0" normalizeH="0" baseline="0" noProof="0" dirty="0">
                <a:ln>
                  <a:noFill/>
                </a:ln>
                <a:solidFill>
                  <a:srgbClr val="000000"/>
                </a:solidFill>
                <a:effectLst/>
                <a:uLnTx/>
                <a:uFillTx/>
                <a:cs typeface="Arial" panose="020B0604020202020204" pitchFamily="34" charset="0"/>
                <a:sym typeface="Arial"/>
              </a:rPr>
              <a:t> تيموثاوس</a:t>
            </a:r>
          </a:p>
        </p:txBody>
      </p:sp>
      <p:pic>
        <p:nvPicPr>
          <p:cNvPr id="1584" name="Picture 10" descr="Picture 10"/>
          <p:cNvPicPr>
            <a:picLocks noChangeAspect="1"/>
          </p:cNvPicPr>
          <p:nvPr/>
        </p:nvPicPr>
        <p:blipFill>
          <a:blip r:embed="rId4"/>
          <a:stretch>
            <a:fillRect/>
          </a:stretch>
        </p:blipFill>
        <p:spPr>
          <a:xfrm>
            <a:off x="3484793" y="1533995"/>
            <a:ext cx="2455981" cy="3278131"/>
          </a:xfrm>
          <a:prstGeom prst="rect">
            <a:avLst/>
          </a:prstGeom>
          <a:ln w="12700">
            <a:miter lim="400000"/>
          </a:ln>
        </p:spPr>
      </p:pic>
      <p:pic>
        <p:nvPicPr>
          <p:cNvPr id="1585" name="Picture 13" descr="Picture 13"/>
          <p:cNvPicPr>
            <a:picLocks noChangeAspect="1"/>
          </p:cNvPicPr>
          <p:nvPr/>
        </p:nvPicPr>
        <p:blipFill>
          <a:blip r:embed="rId4"/>
          <a:stretch>
            <a:fillRect/>
          </a:stretch>
        </p:blipFill>
        <p:spPr>
          <a:xfrm>
            <a:off x="6473735" y="1533995"/>
            <a:ext cx="2455981" cy="3278131"/>
          </a:xfrm>
          <a:prstGeom prst="rect">
            <a:avLst/>
          </a:prstGeom>
          <a:ln w="12700">
            <a:miter lim="400000"/>
          </a:ln>
        </p:spPr>
      </p:pic>
      <p:sp>
        <p:nvSpPr>
          <p:cNvPr id="1586" name="Text Box 2"/>
          <p:cNvSpPr txBox="1"/>
          <p:nvPr/>
        </p:nvSpPr>
        <p:spPr>
          <a:xfrm>
            <a:off x="6691464" y="2367448"/>
            <a:ext cx="2203963" cy="557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90" tIns="34290" rIns="34290" bIns="34290">
            <a:spAutoFit/>
          </a:bodyPr>
          <a:lstStyle>
            <a:lvl1pPr algn="ctr" defTabSz="457200" rtl="1">
              <a:lnSpc>
                <a:spcPct val="107000"/>
              </a:lnSpc>
              <a:spcBef>
                <a:spcPts val="600"/>
              </a:spcBef>
              <a:defRPr sz="3200"/>
            </a:lvl1pPr>
          </a:lstStyle>
          <a:p>
            <a:pPr marL="0" marR="0" lvl="0" indent="0" algn="ctr" defTabSz="457200" rtl="1" eaLnBrk="1" fontAlgn="auto" latinLnBrk="0" hangingPunct="0">
              <a:lnSpc>
                <a:spcPct val="107000"/>
              </a:lnSpc>
              <a:spcBef>
                <a:spcPts val="600"/>
              </a:spcBef>
              <a:spcAft>
                <a:spcPts val="0"/>
              </a:spcAft>
              <a:buClrTx/>
              <a:buSzTx/>
              <a:buFontTx/>
              <a:buNone/>
              <a:tabLst/>
              <a:defRPr/>
            </a:pPr>
            <a:r>
              <a:rPr kumimoji="0" lang="ar-JO" sz="3200" b="1" u="none" strike="noStrike" kern="0" cap="none" spc="0" normalizeH="0" baseline="0" noProof="0" dirty="0">
                <a:ln>
                  <a:noFill/>
                </a:ln>
                <a:solidFill>
                  <a:srgbClr val="000000"/>
                </a:solidFill>
                <a:effectLst/>
                <a:uLnTx/>
                <a:uFillTx/>
                <a:cs typeface="Arial" panose="020B0604020202020204" pitchFamily="34" charset="0"/>
                <a:sym typeface="Arial"/>
              </a:rPr>
              <a:t>2</a:t>
            </a:r>
            <a:r>
              <a:rPr kumimoji="0" sz="3200" b="1" u="none" strike="noStrike" kern="0" cap="none" spc="0" normalizeH="0" baseline="0" noProof="0" dirty="0">
                <a:ln>
                  <a:noFill/>
                </a:ln>
                <a:solidFill>
                  <a:srgbClr val="000000"/>
                </a:solidFill>
                <a:effectLst/>
                <a:uLnTx/>
                <a:uFillTx/>
                <a:cs typeface="Arial" panose="020B0604020202020204" pitchFamily="34" charset="0"/>
                <a:sym typeface="Arial"/>
              </a:rPr>
              <a:t> تيموثاوس</a:t>
            </a:r>
          </a:p>
        </p:txBody>
      </p:sp>
      <p:sp>
        <p:nvSpPr>
          <p:cNvPr id="1587" name="Text Box 2"/>
          <p:cNvSpPr txBox="1"/>
          <p:nvPr/>
        </p:nvSpPr>
        <p:spPr>
          <a:xfrm>
            <a:off x="3606049" y="2367448"/>
            <a:ext cx="2300434" cy="557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90" tIns="34290" rIns="34290" bIns="34290">
            <a:spAutoFit/>
          </a:bodyPr>
          <a:lstStyle>
            <a:lvl1pPr algn="ctr" defTabSz="457200" rtl="1">
              <a:lnSpc>
                <a:spcPct val="107000"/>
              </a:lnSpc>
              <a:spcBef>
                <a:spcPts val="600"/>
              </a:spcBef>
              <a:defRPr sz="3200"/>
            </a:lvl1pPr>
          </a:lstStyle>
          <a:p>
            <a:pPr marL="0" marR="0" lvl="0" indent="0" algn="ctr" defTabSz="457200" rtl="1" eaLnBrk="1" fontAlgn="auto" latinLnBrk="0" hangingPunct="0">
              <a:lnSpc>
                <a:spcPct val="107000"/>
              </a:lnSpc>
              <a:spcBef>
                <a:spcPts val="600"/>
              </a:spcBef>
              <a:spcAft>
                <a:spcPts val="0"/>
              </a:spcAft>
              <a:buClrTx/>
              <a:buSzTx/>
              <a:buFontTx/>
              <a:buNone/>
              <a:tabLst/>
              <a:defRPr/>
            </a:pPr>
            <a:r>
              <a:rPr kumimoji="0" sz="3200" b="1" u="none" strike="noStrike" kern="0" cap="none" spc="0" normalizeH="0" baseline="0" noProof="0" dirty="0">
                <a:ln>
                  <a:noFill/>
                </a:ln>
                <a:solidFill>
                  <a:srgbClr val="000000"/>
                </a:solidFill>
                <a:effectLst/>
                <a:uLnTx/>
                <a:uFillTx/>
                <a:cs typeface="Arial" panose="020B0604020202020204" pitchFamily="34" charset="0"/>
                <a:sym typeface="Arial"/>
              </a:rPr>
              <a:t>تيطس</a:t>
            </a:r>
          </a:p>
        </p:txBody>
      </p:sp>
      <p:sp>
        <p:nvSpPr>
          <p:cNvPr id="1588" name="Text Box 2"/>
          <p:cNvSpPr txBox="1"/>
          <p:nvPr/>
        </p:nvSpPr>
        <p:spPr>
          <a:xfrm>
            <a:off x="34290" y="5098641"/>
            <a:ext cx="9075420" cy="15726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90" tIns="34290" rIns="34290" bIns="34290">
            <a:spAutoFit/>
          </a:bodyPr>
          <a:lstStyle/>
          <a:p>
            <a:pPr marL="0" marR="0" lvl="0" indent="0" algn="ctr" defTabSz="457200" rtl="1" eaLnBrk="1" fontAlgn="auto" latinLnBrk="0" hangingPunct="0">
              <a:lnSpc>
                <a:spcPct val="107000"/>
              </a:lnSpc>
              <a:spcBef>
                <a:spcPts val="600"/>
              </a:spcBef>
              <a:spcAft>
                <a:spcPts val="0"/>
              </a:spcAft>
              <a:buClrTx/>
              <a:buSzTx/>
              <a:buFontTx/>
              <a:buNone/>
              <a:tabLst/>
              <a:defRPr sz="2800">
                <a:solidFill>
                  <a:srgbClr val="8F8F8F">
                    <a:lumOff val="44000"/>
                  </a:srgbClr>
                </a:solidFill>
              </a:defRPr>
            </a:pPr>
            <a:r>
              <a:rPr kumimoji="0" lang="ar-JO"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1</a:t>
            </a:r>
            <a:r>
              <a:rPr kumimoji="0"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8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تيموثاوس</a:t>
            </a:r>
            <a:r>
              <a:rPr kumimoji="0"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 </a:t>
            </a:r>
            <a:r>
              <a:rPr kumimoji="0" lang="ar-JO"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8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شخصية</a:t>
            </a:r>
            <a:r>
              <a:rPr kumimoji="0"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8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طارئة</a:t>
            </a:r>
            <a:r>
              <a:rPr kumimoji="0"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8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تركيز</a:t>
            </a:r>
            <a:r>
              <a:rPr kumimoji="0"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8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عقائدي</a:t>
            </a:r>
            <a:endParaRPr kumimoji="0"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endParaRPr>
          </a:p>
          <a:p>
            <a:pPr marL="0" marR="0" lvl="0" indent="0" algn="ctr" defTabSz="457200" rtl="1" eaLnBrk="1" fontAlgn="auto" latinLnBrk="0" hangingPunct="0">
              <a:lnSpc>
                <a:spcPct val="107000"/>
              </a:lnSpc>
              <a:spcBef>
                <a:spcPts val="600"/>
              </a:spcBef>
              <a:spcAft>
                <a:spcPts val="0"/>
              </a:spcAft>
              <a:buClrTx/>
              <a:buSzTx/>
              <a:buFontTx/>
              <a:buNone/>
              <a:tabLst/>
              <a:defRPr sz="2800">
                <a:solidFill>
                  <a:srgbClr val="8F8F8F">
                    <a:lumOff val="44000"/>
                  </a:srgbClr>
                </a:solidFill>
              </a:defRPr>
            </a:pPr>
            <a:r>
              <a:rPr kumimoji="0" sz="28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تيطس</a:t>
            </a:r>
            <a:r>
              <a:rPr kumimoji="0"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 </a:t>
            </a:r>
            <a:r>
              <a:rPr kumimoji="0" lang="ar-JO"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8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طارئة</a:t>
            </a:r>
            <a:r>
              <a:rPr kumimoji="0"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8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أقل</a:t>
            </a:r>
            <a:r>
              <a:rPr kumimoji="0"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8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تركيز</a:t>
            </a:r>
            <a:r>
              <a:rPr kumimoji="0"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8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تطبيقي</a:t>
            </a:r>
            <a:endParaRPr kumimoji="0"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endParaRPr>
          </a:p>
          <a:p>
            <a:pPr marL="0" marR="0" lvl="0" indent="0" algn="ctr" defTabSz="457200" rtl="1" eaLnBrk="1" fontAlgn="auto" latinLnBrk="0" hangingPunct="0">
              <a:lnSpc>
                <a:spcPct val="107000"/>
              </a:lnSpc>
              <a:spcBef>
                <a:spcPts val="600"/>
              </a:spcBef>
              <a:spcAft>
                <a:spcPts val="0"/>
              </a:spcAft>
              <a:buClrTx/>
              <a:buSzTx/>
              <a:buFontTx/>
              <a:buNone/>
              <a:tabLst/>
              <a:defRPr sz="2800">
                <a:solidFill>
                  <a:srgbClr val="8F8F8F">
                    <a:lumOff val="44000"/>
                  </a:srgbClr>
                </a:solidFill>
              </a:defRPr>
            </a:pPr>
            <a:r>
              <a:rPr kumimoji="0" lang="ar-JO"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2</a:t>
            </a:r>
            <a:r>
              <a:rPr kumimoji="0"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8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تيموثاوس</a:t>
            </a:r>
            <a:r>
              <a:rPr kumimoji="0"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 </a:t>
            </a:r>
            <a:r>
              <a:rPr kumimoji="0" lang="ar-JO"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8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شخصية</a:t>
            </a:r>
            <a:r>
              <a:rPr kumimoji="0"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8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طارئة</a:t>
            </a:r>
            <a:r>
              <a:rPr kumimoji="0"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8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تركيز</a:t>
            </a:r>
            <a:r>
              <a:rPr kumimoji="0"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على الكلمة</a:t>
            </a:r>
          </a:p>
        </p:txBody>
      </p:sp>
      <p:sp>
        <p:nvSpPr>
          <p:cNvPr id="1589" name="Straight Arrow Connector 8"/>
          <p:cNvSpPr/>
          <p:nvPr/>
        </p:nvSpPr>
        <p:spPr>
          <a:xfrm>
            <a:off x="2883754" y="2614159"/>
            <a:ext cx="652045" cy="1"/>
          </a:xfrm>
          <a:prstGeom prst="line">
            <a:avLst/>
          </a:prstGeom>
          <a:ln w="76200">
            <a:solidFill>
              <a:schemeClr val="accent3">
                <a:lumOff val="44000"/>
              </a:schemeClr>
            </a:solidFill>
            <a:headEnd type="triangle"/>
            <a:tailEnd type="triangle"/>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4400" b="1" u="none" strike="noStrike" kern="0" cap="none" spc="0" normalizeH="0" baseline="0" noProof="0" dirty="0">
              <a:ln>
                <a:noFill/>
              </a:ln>
              <a:solidFill>
                <a:srgbClr val="000000"/>
              </a:solidFill>
              <a:effectLst/>
              <a:uLnTx/>
              <a:uFillTx/>
              <a:cs typeface="Arial" panose="020B0604020202020204" pitchFamily="34" charset="0"/>
              <a:sym typeface="Arial"/>
            </a:endParaRPr>
          </a:p>
        </p:txBody>
      </p:sp>
      <p:sp>
        <p:nvSpPr>
          <p:cNvPr id="1590" name="Straight Arrow Connector 17"/>
          <p:cNvSpPr/>
          <p:nvPr/>
        </p:nvSpPr>
        <p:spPr>
          <a:xfrm>
            <a:off x="5874927" y="2614159"/>
            <a:ext cx="652045" cy="1"/>
          </a:xfrm>
          <a:prstGeom prst="line">
            <a:avLst/>
          </a:prstGeom>
          <a:ln w="76200">
            <a:solidFill>
              <a:schemeClr val="accent3">
                <a:lumOff val="44000"/>
              </a:schemeClr>
            </a:solidFill>
            <a:headEnd type="triangle"/>
            <a:tailEnd type="triangle"/>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4400" b="1" u="none" strike="noStrike" kern="0" cap="none" spc="0" normalizeH="0" baseline="0" noProof="0" dirty="0">
              <a:ln>
                <a:noFill/>
              </a:ln>
              <a:solidFill>
                <a:srgbClr val="000000"/>
              </a:solidFill>
              <a:effectLst/>
              <a:uLnTx/>
              <a:uFillTx/>
              <a:cs typeface="Arial" panose="020B0604020202020204" pitchFamily="34" charset="0"/>
              <a:sym typeface="Arial"/>
            </a:endParaRPr>
          </a:p>
        </p:txBody>
      </p:sp>
    </p:spTree>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0"/>
                                  </p:stCondLst>
                                  <p:iterate>
                                    <p:tmAbs val="0"/>
                                  </p:iterate>
                                  <p:childTnLst>
                                    <p:set>
                                      <p:cBhvr>
                                        <p:cTn id="6" fill="hold"/>
                                        <p:tgtEl>
                                          <p:spTgt spid="1589"/>
                                        </p:tgtEl>
                                        <p:attrNameLst>
                                          <p:attrName>style.visibility</p:attrName>
                                        </p:attrNameLst>
                                      </p:cBhvr>
                                      <p:to>
                                        <p:strVal val="visible"/>
                                      </p:to>
                                    </p:set>
                                    <p:animEffect transition="in" filter="fade">
                                      <p:cBhvr>
                                        <p:cTn id="7" dur="500"/>
                                        <p:tgtEl>
                                          <p:spTgt spid="1589"/>
                                        </p:tgtEl>
                                      </p:cBhvr>
                                    </p:animEffect>
                                  </p:childTnLst>
                                </p:cTn>
                              </p:par>
                            </p:childTnLst>
                          </p:cTn>
                        </p:par>
                        <p:par>
                          <p:cTn id="8" fill="hold">
                            <p:stCondLst>
                              <p:cond delay="500"/>
                            </p:stCondLst>
                            <p:childTnLst>
                              <p:par>
                                <p:cTn id="9" presetID="10" presetClass="entr" fill="hold" grpId="0" nodeType="afterEffect">
                                  <p:stCondLst>
                                    <p:cond delay="0"/>
                                  </p:stCondLst>
                                  <p:iterate>
                                    <p:tmAbs val="0"/>
                                  </p:iterate>
                                  <p:childTnLst>
                                    <p:set>
                                      <p:cBhvr>
                                        <p:cTn id="10" fill="hold"/>
                                        <p:tgtEl>
                                          <p:spTgt spid="1590"/>
                                        </p:tgtEl>
                                        <p:attrNameLst>
                                          <p:attrName>style.visibility</p:attrName>
                                        </p:attrNameLst>
                                      </p:cBhvr>
                                      <p:to>
                                        <p:strVal val="visible"/>
                                      </p:to>
                                    </p:set>
                                    <p:animEffect transition="in" filter="fade">
                                      <p:cBhvr>
                                        <p:cTn id="11" dur="500"/>
                                        <p:tgtEl>
                                          <p:spTgt spid="159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fill="hold" grpId="0" nodeType="clickEffect">
                                  <p:stCondLst>
                                    <p:cond delay="0"/>
                                  </p:stCondLst>
                                  <p:iterate>
                                    <p:tmAbs val="0"/>
                                  </p:iterate>
                                  <p:childTnLst>
                                    <p:set>
                                      <p:cBhvr>
                                        <p:cTn id="15" fill="hold"/>
                                        <p:tgtEl>
                                          <p:spTgt spid="1588"/>
                                        </p:tgtEl>
                                        <p:attrNameLst>
                                          <p:attrName>style.visibility</p:attrName>
                                        </p:attrNameLst>
                                      </p:cBhvr>
                                      <p:to>
                                        <p:strVal val="visible"/>
                                      </p:to>
                                    </p:set>
                                    <p:animEffect transition="in" filter="fade">
                                      <p:cBhvr>
                                        <p:cTn id="16" dur="500"/>
                                        <p:tgtEl>
                                          <p:spTgt spid="1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8" grpId="0" animBg="1" advAuto="0"/>
      <p:bldP spid="1589" grpId="0" animBg="1" advAuto="0"/>
      <p:bldP spid="1590" grpId="0" animBg="1" advAuto="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92C3A-2CC5-9CB9-1741-5E84F979A4F2}"/>
              </a:ext>
            </a:extLst>
          </p:cNvPr>
          <p:cNvSpPr>
            <a:spLocks noGrp="1"/>
          </p:cNvSpPr>
          <p:nvPr>
            <p:ph type="title"/>
          </p:nvPr>
        </p:nvSpPr>
        <p:spPr>
          <a:xfrm>
            <a:off x="0" y="31750"/>
            <a:ext cx="8999538" cy="1093788"/>
          </a:xfrm>
          <a:ln>
            <a:miter lim="800000"/>
            <a:headEnd/>
            <a:tailEnd/>
          </a:ln>
          <a:extLst>
            <a:ext uri="{909E8E84-426E-40dd-AFC4-6F175D3DCCD1}"/>
            <a:ext uri="{91240B29-F687-4f45-9708-019B960494DF}"/>
            <a:ext uri="{FAA26D3D-D897-4be2-8F04-BA451C77F1D7}"/>
          </a:extLst>
        </p:spPr>
        <p:txBody>
          <a:bodyPr/>
          <a:lstStyle/>
          <a:p>
            <a:pPr>
              <a:defRPr/>
            </a:pPr>
            <a:r>
              <a:rPr lang="ar-SA"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خريف 67 ب. </a:t>
            </a:r>
            <a:r>
              <a:rPr lang="ar-SA" sz="3600" b="1" dirty="0" err="1">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م</a:t>
            </a:r>
            <a:r>
              <a:rPr lang="ar-SA"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 ( السجن الروماني الثاني )</a:t>
            </a:r>
          </a:p>
        </p:txBody>
      </p:sp>
      <p:sp>
        <p:nvSpPr>
          <p:cNvPr id="5" name="Title 1">
            <a:extLst>
              <a:ext uri="{FF2B5EF4-FFF2-40B4-BE49-F238E27FC236}">
                <a16:creationId xmlns:a16="http://schemas.microsoft.com/office/drawing/2014/main" id="{0C09B42E-E0A2-9E1A-B72C-A6C8D854DFE2}"/>
              </a:ext>
            </a:extLst>
          </p:cNvPr>
          <p:cNvSpPr txBox="1">
            <a:spLocks/>
          </p:cNvSpPr>
          <p:nvPr/>
        </p:nvSpPr>
        <p:spPr bwMode="auto">
          <a:xfrm>
            <a:off x="323850" y="1557338"/>
            <a:ext cx="4319588"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SA" altLang="en-US" sz="3600" b="1" dirty="0">
                <a:solidFill>
                  <a:srgbClr val="FFFFFF"/>
                </a:solidFill>
                <a:cs typeface="Arial" panose="020B0604020202020204" pitchFamily="34" charset="0"/>
              </a:rPr>
              <a:t>٢ تيموثاوس ٤ : ٦-٧</a:t>
            </a:r>
          </a:p>
          <a:p>
            <a:pPr algn="ctr"/>
            <a:endParaRPr lang="en-US" altLang="en-US" sz="3600" b="1" dirty="0">
              <a:solidFill>
                <a:srgbClr val="FFFFFF"/>
              </a:solidFill>
              <a:cs typeface="Arial" panose="020B0604020202020204" pitchFamily="34" charset="0"/>
            </a:endParaRPr>
          </a:p>
          <a:p>
            <a:pPr algn="ctr"/>
            <a:r>
              <a:rPr lang="ar-SA" altLang="en-US" sz="3600" b="1" dirty="0">
                <a:solidFill>
                  <a:srgbClr val="FFFFFF"/>
                </a:solidFill>
                <a:cs typeface="Arial" panose="020B0604020202020204" pitchFamily="34" charset="0"/>
              </a:rPr>
              <a:t>6 فإني أنا الآن أسكب سكيبا</a:t>
            </a:r>
            <a:r>
              <a:rPr lang="ar-JO" altLang="en-US" sz="3600" b="1" dirty="0">
                <a:solidFill>
                  <a:srgbClr val="FFFFFF"/>
                </a:solidFill>
                <a:cs typeface="Arial" panose="020B0604020202020204" pitchFamily="34" charset="0"/>
              </a:rPr>
              <a:t>ً</a:t>
            </a:r>
            <a:r>
              <a:rPr lang="ar-SA" altLang="en-US" sz="3600" b="1" dirty="0">
                <a:solidFill>
                  <a:srgbClr val="FFFFFF"/>
                </a:solidFill>
                <a:cs typeface="Arial" panose="020B0604020202020204" pitchFamily="34" charset="0"/>
              </a:rPr>
              <a:t> ووقت انحلالي قد حضر.</a:t>
            </a:r>
          </a:p>
          <a:p>
            <a:pPr algn="ctr"/>
            <a:r>
              <a:rPr lang="ar-SA" altLang="en-US" sz="3600" b="1" dirty="0">
                <a:solidFill>
                  <a:srgbClr val="FFFFFF"/>
                </a:solidFill>
                <a:cs typeface="Arial" panose="020B0604020202020204" pitchFamily="34" charset="0"/>
              </a:rPr>
              <a:t>7 قد جاهدت الجهاد الحسن، أكملت السعي، حفظت الإيمان</a:t>
            </a:r>
          </a:p>
        </p:txBody>
      </p:sp>
      <p:pic>
        <p:nvPicPr>
          <p:cNvPr id="271364" name="Picture 2">
            <a:extLst>
              <a:ext uri="{FF2B5EF4-FFF2-40B4-BE49-F238E27FC236}">
                <a16:creationId xmlns:a16="http://schemas.microsoft.com/office/drawing/2014/main" id="{83BAC7CF-4B4F-8F30-D654-EA8D5EDD64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700213"/>
            <a:ext cx="43434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3" descr="Mamertine Prison building2">
            <a:extLst>
              <a:ext uri="{FF2B5EF4-FFF2-40B4-BE49-F238E27FC236}">
                <a16:creationId xmlns:a16="http://schemas.microsoft.com/office/drawing/2014/main" id="{8A2373A5-2E7D-4CDD-5FE7-E4789F77EB31}"/>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E5C67CB-A0A2-7F83-02FE-9B0210E8B960}"/>
              </a:ext>
            </a:extLst>
          </p:cNvPr>
          <p:cNvSpPr>
            <a:spLocks noGrp="1"/>
          </p:cNvSpPr>
          <p:nvPr>
            <p:ph type="title"/>
          </p:nvPr>
        </p:nvSpPr>
        <p:spPr>
          <a:xfrm>
            <a:off x="-15150" y="5589240"/>
            <a:ext cx="9159150" cy="1268760"/>
          </a:xfrm>
          <a:ln>
            <a:miter lim="800000"/>
            <a:headEnd/>
            <a:tailEnd/>
          </a:ln>
          <a:extLst>
            <a:ext uri="{909E8E84-426E-40dd-AFC4-6F175D3DCCD1}"/>
            <a:ext uri="{91240B29-F687-4f45-9708-019B960494DF}"/>
            <a:ext uri="{FAA26D3D-D897-4be2-8F04-BA451C77F1D7}"/>
          </a:extLst>
        </p:spPr>
        <p:txBody>
          <a:bodyPr/>
          <a:lstStyle/>
          <a:p>
            <a:pPr>
              <a:defRPr/>
            </a:pPr>
            <a:r>
              <a:rPr lang="en-US" sz="5400" b="1" dirty="0">
                <a:solidFill>
                  <a:srgbClr val="FFFFFF"/>
                </a:solidFill>
                <a:effectLst>
                  <a:glow rad="317500">
                    <a:srgbClr val="000000"/>
                  </a:glow>
                </a:effectLst>
                <a:latin typeface="Arial" panose="020B0604020202020204" pitchFamily="34" charset="0"/>
                <a:cs typeface="Arial" panose="020B0604020202020204" pitchFamily="34" charset="0"/>
              </a:rPr>
              <a:t> </a:t>
            </a:r>
            <a:r>
              <a:rPr lang="ar-JO" sz="5400" b="1" dirty="0">
                <a:solidFill>
                  <a:srgbClr val="FFFFFF"/>
                </a:solidFill>
                <a:effectLst>
                  <a:glow rad="317500">
                    <a:srgbClr val="000000"/>
                  </a:glow>
                </a:effectLst>
                <a:latin typeface="Arial" panose="020B0604020202020204" pitchFamily="34" charset="0"/>
                <a:cs typeface="Arial" panose="020B0604020202020204" pitchFamily="34" charset="0"/>
              </a:rPr>
              <a:t>سجن مامرتين</a:t>
            </a:r>
            <a:endParaRPr lang="en-US" sz="5400" b="1" dirty="0">
              <a:solidFill>
                <a:srgbClr val="FFFFFF"/>
              </a:solidFill>
              <a:effectLst>
                <a:glow rad="317500">
                  <a:srgbClr val="000000"/>
                </a:glow>
              </a:effectLst>
              <a:latin typeface="Arial" panose="020B0604020202020204" pitchFamily="34" charset="0"/>
              <a:cs typeface="Arial" panose="020B0604020202020204" pitchFamily="34" charset="0"/>
            </a:endParaRPr>
          </a:p>
        </p:txBody>
      </p:sp>
    </p:spTree>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Picture 2" descr="Central Forum Today.JPG">
            <a:extLst>
              <a:ext uri="{FF2B5EF4-FFF2-40B4-BE49-F238E27FC236}">
                <a16:creationId xmlns:a16="http://schemas.microsoft.com/office/drawing/2014/main" id="{1F3DB386-0DE3-F183-5C10-BCE3221DA43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6EA87D6-1D2B-6C06-5FF7-E602FFC497B6}"/>
              </a:ext>
            </a:extLst>
          </p:cNvPr>
          <p:cNvSpPr>
            <a:spLocks noGrp="1"/>
          </p:cNvSpPr>
          <p:nvPr>
            <p:ph type="title"/>
          </p:nvPr>
        </p:nvSpPr>
        <p:spPr>
          <a:xfrm>
            <a:off x="-15875" y="6192838"/>
            <a:ext cx="9159875" cy="620712"/>
          </a:xfrm>
          <a:ln>
            <a:miter lim="800000"/>
            <a:headEnd/>
            <a:tailEnd/>
          </a:ln>
          <a:extLst>
            <a:ext uri="{909E8E84-426E-40dd-AFC4-6F175D3DCCD1}"/>
            <a:ext uri="{91240B29-F687-4f45-9708-019B960494DF}"/>
            <a:ext uri="{FAA26D3D-D897-4be2-8F04-BA451C77F1D7}"/>
          </a:extLst>
        </p:spPr>
        <p:txBody>
          <a:bodyPr/>
          <a:lstStyle/>
          <a:p>
            <a:pPr>
              <a:defRPr/>
            </a:pPr>
            <a:r>
              <a:rPr lang="ar-JO"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منتدى روما المركزي (الآثار الحديثة)</a:t>
            </a:r>
            <a:endParaRPr lang="en-US"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14018" name="Picture 8">
            <a:extLst>
              <a:ext uri="{FF2B5EF4-FFF2-40B4-BE49-F238E27FC236}">
                <a16:creationId xmlns:a16="http://schemas.microsoft.com/office/drawing/2014/main" id="{56DEF154-610B-23C7-6FDC-412DFA1767D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17500"/>
            <a:ext cx="9144000" cy="654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D4F1BC7-77D3-48F2-EE30-939711001DC6}"/>
              </a:ext>
            </a:extLst>
          </p:cNvPr>
          <p:cNvSpPr>
            <a:spLocks noGrp="1"/>
          </p:cNvSpPr>
          <p:nvPr>
            <p:ph type="ctrTitle"/>
          </p:nvPr>
        </p:nvSpPr>
        <p:spPr>
          <a:xfrm>
            <a:off x="0" y="0"/>
            <a:ext cx="9144000" cy="902000"/>
          </a:xfrm>
          <a:solidFill>
            <a:schemeClr val="tx1"/>
          </a:solidFill>
          <a:ln>
            <a:miter lim="800000"/>
            <a:headEnd/>
            <a:tailEnd/>
          </a:ln>
          <a:extLst>
            <a:ext uri="{909E8E84-426E-40dd-AFC4-6F175D3DCCD1}"/>
            <a:ext uri="{91240B29-F687-4f45-9708-019B960494DF}"/>
            <a:ext uri="{FAA26D3D-D897-4be2-8F04-BA451C77F1D7}"/>
          </a:extLst>
        </p:spPr>
        <p:txBody>
          <a:bodyPr/>
          <a:lstStyle/>
          <a:p>
            <a:pPr>
              <a:defRPr/>
            </a:pPr>
            <a:r>
              <a:rPr lang="ar-JO" sz="3600" b="1" dirty="0">
                <a:solidFill>
                  <a:schemeClr val="bg1"/>
                </a:solidFill>
                <a:effectLst>
                  <a:glow rad="101600">
                    <a:schemeClr val="tx1">
                      <a:alpha val="99000"/>
                    </a:schemeClr>
                  </a:glow>
                </a:effectLst>
                <a:latin typeface="Arial" panose="020B0604020202020204" pitchFamily="34" charset="0"/>
                <a:ea typeface="ＭＳ Ｐゴシック" charset="0"/>
                <a:cs typeface="Arial" panose="020B0604020202020204" pitchFamily="34" charset="0"/>
              </a:rPr>
              <a:t>العهد</a:t>
            </a:r>
            <a:endParaRPr lang="en-US" sz="3600" b="1" dirty="0">
              <a:solidFill>
                <a:schemeClr val="bg1"/>
              </a:solidFill>
              <a:effectLst>
                <a:glow rad="101600">
                  <a:schemeClr val="tx1">
                    <a:alpha val="99000"/>
                  </a:schemeClr>
                </a:glow>
              </a:effectLst>
              <a:latin typeface="Arial" panose="020B0604020202020204" pitchFamily="34" charset="0"/>
              <a:ea typeface="ＭＳ Ｐゴシック" charset="0"/>
              <a:cs typeface="Arial" panose="020B0604020202020204" pitchFamily="34" charset="0"/>
            </a:endParaRPr>
          </a:p>
        </p:txBody>
      </p:sp>
      <p:sp>
        <p:nvSpPr>
          <p:cNvPr id="3" name="Title 1">
            <a:extLst>
              <a:ext uri="{FF2B5EF4-FFF2-40B4-BE49-F238E27FC236}">
                <a16:creationId xmlns:a16="http://schemas.microsoft.com/office/drawing/2014/main" id="{79FB4323-482A-0837-F269-DABBC8448210}"/>
              </a:ext>
            </a:extLst>
          </p:cNvPr>
          <p:cNvSpPr txBox="1">
            <a:spLocks/>
          </p:cNvSpPr>
          <p:nvPr/>
        </p:nvSpPr>
        <p:spPr bwMode="auto">
          <a:xfrm>
            <a:off x="14288" y="1433513"/>
            <a:ext cx="9129712" cy="4394200"/>
          </a:xfrm>
          <a:prstGeom prst="rect">
            <a:avLst/>
          </a:prstGeom>
          <a:noFill/>
          <a:ln>
            <a:noFill/>
          </a:ln>
          <a:extLst>
            <a:ext uri="{909E8E84-426E-40dd-AFC4-6F175D3DCCD1}"/>
            <a:ext uri="{91240B29-F687-4f45-9708-019B960494DF}"/>
            <a:ext uri="{FAA26D3D-D897-4be2-8F04-BA451C77F1D7}"/>
          </a:extLst>
        </p:spPr>
        <p:txBody>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63D7511E-34C9-0624-2187-F48A66C83EED}"/>
              </a:ext>
            </a:extLst>
          </p:cNvPr>
          <p:cNvSpPr txBox="1">
            <a:spLocks noChangeArrowheads="1"/>
          </p:cNvSpPr>
          <p:nvPr/>
        </p:nvSpPr>
        <p:spPr bwMode="auto">
          <a:xfrm>
            <a:off x="752475" y="1601788"/>
            <a:ext cx="7569200" cy="4097337"/>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defPPr>
              <a:defRPr lang="en-US"/>
            </a:defPPr>
            <a:lvl1pPr algn="ctr" defTabSz="457200">
              <a:defRPr sz="3600" b="1">
                <a:solidFill>
                  <a:srgbClr val="FFFFFF"/>
                </a:solidFill>
                <a:effectLst>
                  <a:glow rad="127000">
                    <a:srgbClr val="000000"/>
                  </a:glow>
                </a:effectLst>
                <a:latin typeface="Arial" charset="0"/>
                <a:ea typeface="ＭＳ Ｐゴシック" charset="0"/>
                <a:cs typeface="ＭＳ Ｐゴシック"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dirty="0">
                <a:latin typeface="Arial" panose="020B0604020202020204" pitchFamily="34" charset="0"/>
                <a:cs typeface="Arial" panose="020B0604020202020204" pitchFamily="34" charset="0"/>
              </a:rPr>
              <a:t>بولس رسول يسوع المسيح بمشيئة الله لأجل وعد الحياة التي في يسوع المسيح.</a:t>
            </a:r>
            <a:endPar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( 1: 1)</a:t>
            </a:r>
            <a:endParaRPr kumimoji="0" lang="ar-EG"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214022" name="Text Box 3">
            <a:extLst>
              <a:ext uri="{FF2B5EF4-FFF2-40B4-BE49-F238E27FC236}">
                <a16:creationId xmlns:a16="http://schemas.microsoft.com/office/drawing/2014/main" id="{658D0E5A-CEE9-73B0-A343-714145C0C55A}"/>
              </a:ext>
            </a:extLst>
          </p:cNvPr>
          <p:cNvSpPr txBox="1">
            <a:spLocks noChangeArrowheads="1"/>
          </p:cNvSpPr>
          <p:nvPr/>
        </p:nvSpPr>
        <p:spPr bwMode="auto">
          <a:xfrm>
            <a:off x="8170863" y="44450"/>
            <a:ext cx="868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cs typeface="Arial" panose="020B0604020202020204" pitchFamily="34" charset="0"/>
              </a:rPr>
              <a:t>27د</a:t>
            </a:r>
            <a:endParaRPr kumimoji="0" lang="en-US" altLang="en-US" sz="24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7" name="Rectangle 2">
            <a:extLst>
              <a:ext uri="{FF2B5EF4-FFF2-40B4-BE49-F238E27FC236}">
                <a16:creationId xmlns:a16="http://schemas.microsoft.com/office/drawing/2014/main" id="{211BB9EA-E278-58C7-4BD5-FC0D37ED653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تيموثاوس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2" descr="Central Forum 4th Century AD.JPG">
            <a:extLst>
              <a:ext uri="{FF2B5EF4-FFF2-40B4-BE49-F238E27FC236}">
                <a16:creationId xmlns:a16="http://schemas.microsoft.com/office/drawing/2014/main" id="{8A2C6FC0-B3D0-D6BE-3221-CCA3BA8B69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2A02EB6-AA68-7A82-626A-B1A0C9B2A86B}"/>
              </a:ext>
            </a:extLst>
          </p:cNvPr>
          <p:cNvSpPr>
            <a:spLocks noGrp="1"/>
          </p:cNvSpPr>
          <p:nvPr>
            <p:ph type="title"/>
          </p:nvPr>
        </p:nvSpPr>
        <p:spPr>
          <a:xfrm>
            <a:off x="-15875" y="5805264"/>
            <a:ext cx="9159875" cy="1008286"/>
          </a:xfrm>
          <a:ln>
            <a:miter lim="800000"/>
            <a:headEnd/>
            <a:tailEnd/>
          </a:ln>
          <a:extLst>
            <a:ext uri="{909E8E84-426E-40dd-AFC4-6F175D3DCCD1}"/>
            <a:ext uri="{91240B29-F687-4f45-9708-019B960494DF}"/>
            <a:ext uri="{FAA26D3D-D897-4be2-8F04-BA451C77F1D7}"/>
          </a:extLst>
        </p:spPr>
        <p:txBody>
          <a:bodyPr/>
          <a:lstStyle/>
          <a:p>
            <a:pPr>
              <a:defRPr/>
            </a:pPr>
            <a:r>
              <a:rPr lang="ar-JO"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منتدى روما المركزي (القرن الرابع الميلادي)</a:t>
            </a:r>
            <a:endParaRPr lang="en-US"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2" descr="Curia Fa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716016" y="31382"/>
            <a:ext cx="4032448" cy="1525409"/>
          </a:xfrm>
        </p:spPr>
        <p:txBody>
          <a:bodyPr/>
          <a:lstStyle/>
          <a:p>
            <a:pPr>
              <a:defRPr/>
            </a:pPr>
            <a:r>
              <a:rPr lang="ar-JO" b="1" dirty="0">
                <a:solidFill>
                  <a:schemeClr val="bg1"/>
                </a:solidFill>
                <a:effectLst>
                  <a:glow rad="317500">
                    <a:schemeClr val="tx1"/>
                  </a:glow>
                </a:effectLst>
                <a:latin typeface="Arial" panose="020B0604020202020204" pitchFamily="34" charset="0"/>
                <a:cs typeface="Arial" panose="020B0604020202020204" pitchFamily="34" charset="0"/>
              </a:rPr>
              <a:t>مواقع</a:t>
            </a:r>
            <a:br>
              <a:rPr lang="ar-JO" b="1" dirty="0">
                <a:solidFill>
                  <a:schemeClr val="bg1"/>
                </a:solidFill>
                <a:effectLst>
                  <a:glow rad="317500">
                    <a:schemeClr val="tx1"/>
                  </a:glow>
                </a:effectLst>
                <a:latin typeface="Arial" panose="020B0604020202020204" pitchFamily="34" charset="0"/>
                <a:cs typeface="Arial" panose="020B0604020202020204" pitchFamily="34" charset="0"/>
              </a:rPr>
            </a:br>
            <a:r>
              <a:rPr lang="ar-JO" b="1" dirty="0">
                <a:solidFill>
                  <a:schemeClr val="bg1"/>
                </a:solidFill>
                <a:effectLst>
                  <a:glow rad="317500">
                    <a:schemeClr val="tx1"/>
                  </a:glow>
                </a:effectLst>
                <a:latin typeface="Arial" panose="020B0604020202020204" pitchFamily="34" charset="0"/>
                <a:cs typeface="Arial" panose="020B0604020202020204" pitchFamily="34" charset="0"/>
              </a:rPr>
              <a:t>قريبة</a:t>
            </a:r>
            <a:endParaRPr lang="en-US" b="1" dirty="0">
              <a:solidFill>
                <a:schemeClr val="bg1"/>
              </a:solidFill>
              <a:effectLst>
                <a:glow rad="317500">
                  <a:schemeClr val="tx1"/>
                </a:glow>
              </a:effectLst>
              <a:latin typeface="Arial" panose="020B0604020202020204" pitchFamily="34" charset="0"/>
              <a:cs typeface="Arial" panose="020B0604020202020204" pitchFamily="34" charset="0"/>
            </a:endParaRPr>
          </a:p>
        </p:txBody>
      </p:sp>
      <p:sp>
        <p:nvSpPr>
          <p:cNvPr id="10" name="Left Arrow 9"/>
          <p:cNvSpPr>
            <a:spLocks noChangeArrowheads="1"/>
          </p:cNvSpPr>
          <p:nvPr/>
        </p:nvSpPr>
        <p:spPr bwMode="auto">
          <a:xfrm rot="1108143">
            <a:off x="6356350" y="2401888"/>
            <a:ext cx="2266950" cy="719137"/>
          </a:xfrm>
          <a:prstGeom prst="leftArrow">
            <a:avLst>
              <a:gd name="adj1" fmla="val 50000"/>
              <a:gd name="adj2" fmla="val 50043"/>
            </a:avLst>
          </a:prstGeom>
          <a:solidFill>
            <a:srgbClr val="000000"/>
          </a:solidFill>
          <a:ln w="57150">
            <a:solidFill>
              <a:schemeClr val="bg1"/>
            </a:solidFill>
            <a:round/>
            <a:headEnd/>
            <a:tailEnd/>
          </a:ln>
        </p:spPr>
        <p:txBody>
          <a:bodyPr/>
          <a:lstStyle/>
          <a:p>
            <a:endParaRPr lang="en-US" b="1" dirty="0">
              <a:solidFill>
                <a:srgbClr val="000000"/>
              </a:solidFill>
            </a:endParaRPr>
          </a:p>
        </p:txBody>
      </p:sp>
      <p:sp>
        <p:nvSpPr>
          <p:cNvPr id="11" name="Title 1"/>
          <p:cNvSpPr txBox="1">
            <a:spLocks/>
          </p:cNvSpPr>
          <p:nvPr/>
        </p:nvSpPr>
        <p:spPr bwMode="auto">
          <a:xfrm>
            <a:off x="5004048" y="2852936"/>
            <a:ext cx="3888432" cy="1440160"/>
          </a:xfrm>
          <a:prstGeom prst="rect">
            <a:avLst/>
          </a:prstGeom>
          <a:solidFill>
            <a:schemeClr val="tx1"/>
          </a:solidFill>
          <a:ln w="57150" cmpd="sng">
            <a:solidFill>
              <a:srgbClr val="FFFFFF"/>
            </a:solidFill>
            <a:miter lim="800000"/>
            <a:headEnd/>
            <a:tailEnd/>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ar-JO" sz="3600" b="1" dirty="0">
                <a:solidFill>
                  <a:srgbClr val="FFFFFF"/>
                </a:solidFill>
                <a:effectLst>
                  <a:glow rad="317500">
                    <a:srgbClr val="000000"/>
                  </a:glow>
                </a:effectLst>
                <a:latin typeface="Arial" panose="020B0604020202020204" pitchFamily="34" charset="0"/>
                <a:cs typeface="Arial" panose="020B0604020202020204" pitchFamily="34" charset="0"/>
              </a:rPr>
              <a:t>كوريا</a:t>
            </a:r>
          </a:p>
          <a:p>
            <a:pPr>
              <a:defRPr/>
            </a:pPr>
            <a:r>
              <a:rPr lang="ar-JO" sz="3600" b="1" dirty="0">
                <a:solidFill>
                  <a:srgbClr val="FFFFFF"/>
                </a:solidFill>
                <a:effectLst>
                  <a:glow rad="317500">
                    <a:srgbClr val="000000"/>
                  </a:glow>
                </a:effectLst>
                <a:latin typeface="Arial" panose="020B0604020202020204" pitchFamily="34" charset="0"/>
                <a:cs typeface="Arial" panose="020B0604020202020204" pitchFamily="34" charset="0"/>
              </a:rPr>
              <a:t>مجلس الشيوخ</a:t>
            </a:r>
            <a:endParaRPr lang="en-US" sz="3600" b="1" dirty="0">
              <a:solidFill>
                <a:srgbClr val="FFFFFF"/>
              </a:solidFill>
              <a:effectLst>
                <a:glow rad="317500">
                  <a:srgbClr val="000000"/>
                </a:glow>
              </a:effectLst>
              <a:latin typeface="Arial" panose="020B0604020202020204" pitchFamily="34" charset="0"/>
              <a:cs typeface="Arial" panose="020B0604020202020204" pitchFamily="34" charset="0"/>
            </a:endParaRPr>
          </a:p>
        </p:txBody>
      </p:sp>
      <p:sp>
        <p:nvSpPr>
          <p:cNvPr id="12" name="Left Arrow 11"/>
          <p:cNvSpPr>
            <a:spLocks noChangeArrowheads="1"/>
          </p:cNvSpPr>
          <p:nvPr/>
        </p:nvSpPr>
        <p:spPr bwMode="auto">
          <a:xfrm rot="-3035069">
            <a:off x="434181" y="1835944"/>
            <a:ext cx="2741613" cy="720725"/>
          </a:xfrm>
          <a:prstGeom prst="leftArrow">
            <a:avLst>
              <a:gd name="adj1" fmla="val 50000"/>
              <a:gd name="adj2" fmla="val 49962"/>
            </a:avLst>
          </a:prstGeom>
          <a:solidFill>
            <a:srgbClr val="800000"/>
          </a:solidFill>
          <a:ln w="57150">
            <a:solidFill>
              <a:schemeClr val="bg1"/>
            </a:solidFill>
            <a:round/>
            <a:headEnd/>
            <a:tailEnd/>
          </a:ln>
        </p:spPr>
        <p:txBody>
          <a:bodyPr/>
          <a:lstStyle/>
          <a:p>
            <a:endParaRPr lang="en-US" b="1" dirty="0">
              <a:solidFill>
                <a:srgbClr val="000000"/>
              </a:solidFill>
            </a:endParaRPr>
          </a:p>
        </p:txBody>
      </p:sp>
      <p:sp>
        <p:nvSpPr>
          <p:cNvPr id="13" name="Title 1"/>
          <p:cNvSpPr txBox="1">
            <a:spLocks/>
          </p:cNvSpPr>
          <p:nvPr/>
        </p:nvSpPr>
        <p:spPr bwMode="auto">
          <a:xfrm>
            <a:off x="0" y="0"/>
            <a:ext cx="3888432" cy="1268760"/>
          </a:xfrm>
          <a:prstGeom prst="rect">
            <a:avLst/>
          </a:prstGeom>
          <a:solidFill>
            <a:srgbClr val="800000"/>
          </a:solidFill>
          <a:ln w="57150" cmpd="sng">
            <a:solidFill>
              <a:srgbClr val="FFFFFF"/>
            </a:solidFill>
            <a:miter lim="800000"/>
            <a:headEnd/>
            <a:tailEnd/>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ar-JO" sz="3600" b="1" dirty="0">
                <a:solidFill>
                  <a:srgbClr val="FFFFFF"/>
                </a:solidFill>
                <a:effectLst>
                  <a:glow rad="317500">
                    <a:srgbClr val="000000"/>
                  </a:glow>
                </a:effectLst>
                <a:latin typeface="Arial" panose="020B0604020202020204" pitchFamily="34" charset="0"/>
                <a:cs typeface="Arial" panose="020B0604020202020204" pitchFamily="34" charset="0"/>
              </a:rPr>
              <a:t>سجن              مامرتين</a:t>
            </a:r>
            <a:endParaRPr lang="en-US" sz="3600" b="1" dirty="0">
              <a:solidFill>
                <a:srgbClr val="FFFFFF"/>
              </a:solidFill>
              <a:effectLst>
                <a:glow rad="317500">
                  <a:srgbClr val="000000"/>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heckerboard(across)">
                                      <p:cBhvr>
                                        <p:cTn id="16" dur="500"/>
                                        <p:tgtEl>
                                          <p:spTgt spid="13"/>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Picture 2" descr="Forum by Air Center.JPG">
            <a:extLst>
              <a:ext uri="{FF2B5EF4-FFF2-40B4-BE49-F238E27FC236}">
                <a16:creationId xmlns:a16="http://schemas.microsoft.com/office/drawing/2014/main" id="{B13D267C-24AD-62B1-7525-11052AA4D7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87DDDF1-1A4C-455A-D473-CB7B3CCFED35}"/>
              </a:ext>
            </a:extLst>
          </p:cNvPr>
          <p:cNvSpPr>
            <a:spLocks noGrp="1"/>
          </p:cNvSpPr>
          <p:nvPr>
            <p:ph type="title"/>
          </p:nvPr>
        </p:nvSpPr>
        <p:spPr>
          <a:xfrm>
            <a:off x="-15875" y="6192838"/>
            <a:ext cx="9159875" cy="620712"/>
          </a:xfrm>
          <a:ln>
            <a:miter lim="800000"/>
            <a:headEnd/>
            <a:tailEnd/>
          </a:ln>
          <a:extLst>
            <a:ext uri="{909E8E84-426E-40dd-AFC4-6F175D3DCCD1}"/>
            <a:ext uri="{91240B29-F687-4f45-9708-019B960494DF}"/>
            <a:ext uri="{FAA26D3D-D897-4be2-8F04-BA451C77F1D7}"/>
          </a:extLst>
        </p:spPr>
        <p:txBody>
          <a:bodyPr/>
          <a:lstStyle/>
          <a:p>
            <a:pPr>
              <a:defRPr/>
            </a:pPr>
            <a:r>
              <a:rPr lang="ar-JO"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المنتدى المركزي من الأعلى</a:t>
            </a:r>
            <a:endParaRPr lang="en-US"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Picture 2" descr="Forum by Air Left.JPG">
            <a:extLst>
              <a:ext uri="{FF2B5EF4-FFF2-40B4-BE49-F238E27FC236}">
                <a16:creationId xmlns:a16="http://schemas.microsoft.com/office/drawing/2014/main" id="{85751DBF-0B39-868D-CAED-6F04A597AE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59C5D80-AFE1-3C99-1256-39818F87902B}"/>
              </a:ext>
            </a:extLst>
          </p:cNvPr>
          <p:cNvSpPr>
            <a:spLocks noGrp="1"/>
          </p:cNvSpPr>
          <p:nvPr>
            <p:ph type="title"/>
          </p:nvPr>
        </p:nvSpPr>
        <p:spPr>
          <a:xfrm>
            <a:off x="-15875" y="5805264"/>
            <a:ext cx="9159875" cy="1008286"/>
          </a:xfrm>
          <a:ln>
            <a:miter lim="800000"/>
            <a:headEnd/>
            <a:tailEnd/>
          </a:ln>
          <a:extLst>
            <a:ext uri="{909E8E84-426E-40dd-AFC4-6F175D3DCCD1}"/>
            <a:ext uri="{91240B29-F687-4f45-9708-019B960494DF}"/>
            <a:ext uri="{FAA26D3D-D897-4be2-8F04-BA451C77F1D7}"/>
          </a:extLst>
        </p:spPr>
        <p:txBody>
          <a:bodyPr/>
          <a:lstStyle/>
          <a:p>
            <a:pPr>
              <a:defRPr/>
            </a:pPr>
            <a:r>
              <a:rPr lang="ar-JO"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المنتدى الغربي من الأعلى</a:t>
            </a:r>
            <a:endParaRPr lang="en-US"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a:extLst>
              <a:ext uri="{FF2B5EF4-FFF2-40B4-BE49-F238E27FC236}">
                <a16:creationId xmlns:a16="http://schemas.microsoft.com/office/drawing/2014/main" id="{D82A3AAF-4CF6-4C6E-1A99-4975F09B96C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692150"/>
            <a:ext cx="9175750"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7AAAD17-C919-2B8C-9EA3-F5F5E8944659}"/>
              </a:ext>
            </a:extLst>
          </p:cNvPr>
          <p:cNvSpPr>
            <a:spLocks noGrp="1"/>
          </p:cNvSpPr>
          <p:nvPr>
            <p:ph type="title"/>
          </p:nvPr>
        </p:nvSpPr>
        <p:spPr>
          <a:xfrm>
            <a:off x="0" y="31383"/>
            <a:ext cx="9144000" cy="733322"/>
          </a:xfrm>
          <a:ln>
            <a:miter lim="800000"/>
            <a:headEnd/>
            <a:tailEnd/>
          </a:ln>
          <a:extLst>
            <a:ext uri="{909E8E84-426E-40dd-AFC4-6F175D3DCCD1}"/>
            <a:ext uri="{91240B29-F687-4f45-9708-019B960494DF}"/>
            <a:ext uri="{FAA26D3D-D897-4be2-8F04-BA451C77F1D7}"/>
          </a:extLst>
        </p:spPr>
        <p:txBody>
          <a:bodyPr/>
          <a:lstStyle/>
          <a:p>
            <a:pPr>
              <a:defRPr/>
            </a:pP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كوريا من الداخل</a:t>
            </a:r>
            <a:endPar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
        <p:nvSpPr>
          <p:cNvPr id="9" name="Title 1">
            <a:extLst>
              <a:ext uri="{FF2B5EF4-FFF2-40B4-BE49-F238E27FC236}">
                <a16:creationId xmlns:a16="http://schemas.microsoft.com/office/drawing/2014/main" id="{810854F1-300A-8977-76CE-2BEBE484C946}"/>
              </a:ext>
            </a:extLst>
          </p:cNvPr>
          <p:cNvSpPr txBox="1">
            <a:spLocks/>
          </p:cNvSpPr>
          <p:nvPr/>
        </p:nvSpPr>
        <p:spPr bwMode="auto">
          <a:xfrm>
            <a:off x="0" y="6080054"/>
            <a:ext cx="9144000" cy="733322"/>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ar-JO" sz="2400" b="1" dirty="0">
                <a:solidFill>
                  <a:srgbClr val="FFFFFF"/>
                </a:solidFill>
                <a:effectLst>
                  <a:glow rad="317500">
                    <a:srgbClr val="000000"/>
                  </a:glow>
                </a:effectLst>
                <a:latin typeface="Arial" panose="020B0604020202020204" pitchFamily="34" charset="0"/>
                <a:cs typeface="Arial" panose="020B0604020202020204" pitchFamily="34" charset="0"/>
              </a:rPr>
              <a:t>إعادة بناء الجزء الداخلي من كوريا جوليا، الذي أنشأه مركز التقنيات التجريبية بجامعة كاليفورنيا</a:t>
            </a:r>
            <a:endParaRPr lang="en-US" sz="2400" b="1" dirty="0">
              <a:solidFill>
                <a:srgbClr val="FFFFFF"/>
              </a:solidFill>
              <a:effectLst>
                <a:glow rad="317500">
                  <a:srgbClr val="000000"/>
                </a:glow>
              </a:effectLst>
              <a:latin typeface="Arial" panose="020B0604020202020204" pitchFamily="34" charset="0"/>
              <a:cs typeface="Arial" panose="020B0604020202020204" pitchFamily="34" charset="0"/>
            </a:endParaRPr>
          </a:p>
        </p:txBody>
      </p:sp>
    </p:spTree>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4" name="Picture 2">
            <a:extLst>
              <a:ext uri="{FF2B5EF4-FFF2-40B4-BE49-F238E27FC236}">
                <a16:creationId xmlns:a16="http://schemas.microsoft.com/office/drawing/2014/main" id="{50C84765-0836-A8EA-D4E9-745B882DD3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51938"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BD29CDF-EF35-F346-1959-CD6A0729C401}"/>
              </a:ext>
            </a:extLst>
          </p:cNvPr>
          <p:cNvSpPr>
            <a:spLocks noGrp="1"/>
          </p:cNvSpPr>
          <p:nvPr>
            <p:ph type="title"/>
          </p:nvPr>
        </p:nvSpPr>
        <p:spPr>
          <a:xfrm>
            <a:off x="0" y="5559425"/>
            <a:ext cx="9144000" cy="1298575"/>
          </a:xfrm>
          <a:solidFill>
            <a:schemeClr val="tx1"/>
          </a:solidFill>
          <a:ln>
            <a:miter lim="800000"/>
            <a:headEnd/>
            <a:tailEnd/>
          </a:ln>
          <a:extLst>
            <a:ext uri="{909E8E84-426E-40dd-AFC4-6F175D3DCCD1}"/>
            <a:ext uri="{91240B29-F687-4f45-9708-019B960494DF}"/>
            <a:ext uri="{FAA26D3D-D897-4be2-8F04-BA451C77F1D7}"/>
          </a:extLst>
        </p:spPr>
        <p:txBody>
          <a:bodyPr/>
          <a:lstStyle/>
          <a:p>
            <a:pPr>
              <a:defRPr/>
            </a:pP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منظر للمنتدى من سجن مامرتين (2014 م)</a:t>
            </a:r>
            <a:endPar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8" name="Picture 2" descr="Roman Soldier.JPG">
            <a:extLst>
              <a:ext uri="{FF2B5EF4-FFF2-40B4-BE49-F238E27FC236}">
                <a16:creationId xmlns:a16="http://schemas.microsoft.com/office/drawing/2014/main" id="{7BDCA720-08EB-1F77-B67A-AB71498D2B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E0E8145-FF1B-0CFE-56A2-573972DC28AF}"/>
              </a:ext>
            </a:extLst>
          </p:cNvPr>
          <p:cNvSpPr>
            <a:spLocks noGrp="1"/>
          </p:cNvSpPr>
          <p:nvPr>
            <p:ph type="title"/>
          </p:nvPr>
        </p:nvSpPr>
        <p:spPr>
          <a:xfrm>
            <a:off x="3419475" y="188913"/>
            <a:ext cx="5329238" cy="6564312"/>
          </a:xfrm>
          <a:ln>
            <a:miter lim="800000"/>
            <a:headEnd/>
            <a:tailEnd/>
          </a:ln>
          <a:extLst>
            <a:ext uri="{909E8E84-426E-40dd-AFC4-6F175D3DCCD1}"/>
            <a:ext uri="{91240B29-F687-4f45-9708-019B960494DF}"/>
            <a:ext uri="{FAA26D3D-D897-4be2-8F04-BA451C77F1D7}"/>
          </a:extLst>
        </p:spPr>
        <p:txBody>
          <a:bodyPr/>
          <a:lstStyle/>
          <a:p>
            <a:pPr>
              <a:defRPr/>
            </a:pP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أخبر جارك</a:t>
            </a:r>
            <a:r>
              <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 </a:t>
            </a:r>
            <a:br>
              <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b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إن كان علي</a:t>
            </a:r>
            <a:r>
              <a:rPr lang="ar-JO" b="1" dirty="0">
                <a:solidFill>
                  <a:srgbClr val="FFFF00"/>
                </a:solidFill>
                <a:effectLst>
                  <a:glow rad="317500">
                    <a:schemeClr val="tx1"/>
                  </a:glow>
                </a:effectLst>
                <a:latin typeface="Arial" panose="020B0604020202020204" pitchFamily="34" charset="0"/>
                <a:ea typeface="ＭＳ Ｐゴシック" charset="-128"/>
                <a:cs typeface="Arial" panose="020B0604020202020204" pitchFamily="34" charset="0"/>
              </a:rPr>
              <a:t>ك</a:t>
            </a: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 أن تكتب رسالتك الأخيرة قبل الإعدام، </a:t>
            </a:r>
            <a:r>
              <a:rPr lang="ar-JO" b="1" dirty="0">
                <a:solidFill>
                  <a:srgbClr val="FFFF00"/>
                </a:solidFill>
                <a:effectLst>
                  <a:glow rad="317500">
                    <a:schemeClr val="tx1"/>
                  </a:glow>
                </a:effectLst>
                <a:latin typeface="Arial" panose="020B0604020202020204" pitchFamily="34" charset="0"/>
                <a:ea typeface="ＭＳ Ｐゴシック" charset="-128"/>
                <a:cs typeface="Arial" panose="020B0604020202020204" pitchFamily="34" charset="0"/>
              </a:rPr>
              <a:t>من</a:t>
            </a: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 الشخص الذي ستكتب له و</a:t>
            </a:r>
            <a:r>
              <a:rPr lang="ar-JO" b="1" dirty="0">
                <a:solidFill>
                  <a:srgbClr val="FFFF00"/>
                </a:solidFill>
                <a:effectLst>
                  <a:glow rad="317500">
                    <a:schemeClr val="tx1"/>
                  </a:glow>
                </a:effectLst>
                <a:latin typeface="Arial" panose="020B0604020202020204" pitchFamily="34" charset="0"/>
                <a:ea typeface="ＭＳ Ｐゴシック" charset="-128"/>
                <a:cs typeface="Arial" panose="020B0604020202020204" pitchFamily="34" charset="0"/>
              </a:rPr>
              <a:t>ماذا</a:t>
            </a: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 ستقول؟</a:t>
            </a:r>
            <a:endPar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
        <p:nvSpPr>
          <p:cNvPr id="280580" name="WordArt 7">
            <a:extLst>
              <a:ext uri="{FF2B5EF4-FFF2-40B4-BE49-F238E27FC236}">
                <a16:creationId xmlns:a16="http://schemas.microsoft.com/office/drawing/2014/main" id="{AD7B3088-5766-9BB0-E165-52EC36EE999C}"/>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B6F17-9275-E268-C57F-4E8A177F90E2}"/>
            </a:ext>
          </a:extLst>
        </p:cNvPr>
        <p:cNvGrpSpPr/>
        <p:nvPr/>
      </p:nvGrpSpPr>
      <p:grpSpPr>
        <a:xfrm>
          <a:off x="0" y="0"/>
          <a:ext cx="0" cy="0"/>
          <a:chOff x="0" y="0"/>
          <a:chExt cx="0" cy="0"/>
        </a:xfrm>
      </p:grpSpPr>
      <p:sp>
        <p:nvSpPr>
          <p:cNvPr id="67587" name="WordArt 3">
            <a:extLst>
              <a:ext uri="{FF2B5EF4-FFF2-40B4-BE49-F238E27FC236}">
                <a16:creationId xmlns:a16="http://schemas.microsoft.com/office/drawing/2014/main" id="{D9DEF300-EFD4-73F8-A21B-C1887AB2C95D}"/>
              </a:ext>
            </a:extLst>
          </p:cNvPr>
          <p:cNvSpPr>
            <a:spLocks noChangeArrowheads="1" noChangeShapeType="1" noTextEdit="1"/>
          </p:cNvSpPr>
          <p:nvPr/>
        </p:nvSpPr>
        <p:spPr bwMode="auto">
          <a:xfrm>
            <a:off x="2767312" y="103188"/>
            <a:ext cx="4233580" cy="490537"/>
          </a:xfrm>
          <a:prstGeom prst="rect">
            <a:avLst/>
          </a:prstGeom>
        </p:spPr>
        <p:txBody>
          <a:bodyPr wrap="none" fromWordArt="1">
            <a:prstTxWarp prst="textSlantUp">
              <a:avLst>
                <a:gd name="adj" fmla="val 16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CC99FF"/>
                  </a:solidFill>
                  <a:round/>
                  <a:headEnd/>
                  <a:tailEnd/>
                </a:ln>
                <a:solidFill>
                  <a:srgbClr val="FFFF00"/>
                </a:solidFill>
                <a:effectLst>
                  <a:glow rad="228600">
                    <a:srgbClr val="DADADA">
                      <a:lumMod val="10000"/>
                      <a:alpha val="40000"/>
                    </a:srgbClr>
                  </a:glow>
                  <a:outerShdw blurRad="63500" dist="53882" dir="2700000" algn="ctr" rotWithShape="0">
                    <a:srgbClr val="9999FF">
                      <a:alpha val="79999"/>
                    </a:srgbClr>
                  </a:outerShdw>
                </a:effectLst>
                <a:uLnTx/>
                <a:uFillTx/>
                <a:latin typeface="Impact"/>
                <a:ea typeface="Impact"/>
                <a:cs typeface="Impact"/>
              </a:rPr>
              <a:t>الخطوط العريضة </a:t>
            </a:r>
            <a:endParaRPr kumimoji="0" lang="en-US" sz="3600" b="0" i="0" u="none" strike="noStrike" kern="10" cap="none" spc="0" normalizeH="0" baseline="0" noProof="0" dirty="0">
              <a:ln w="9525">
                <a:solidFill>
                  <a:srgbClr val="CC99FF"/>
                </a:solidFill>
                <a:round/>
                <a:headEnd/>
                <a:tailEnd/>
              </a:ln>
              <a:solidFill>
                <a:srgbClr val="FFFF00"/>
              </a:solidFill>
              <a:effectLst>
                <a:glow rad="228600">
                  <a:srgbClr val="DADADA">
                    <a:lumMod val="10000"/>
                    <a:alpha val="40000"/>
                  </a:srgbClr>
                </a:glow>
                <a:outerShdw blurRad="63500" dist="53882" dir="2700000" algn="ctr" rotWithShape="0">
                  <a:srgbClr val="9999FF">
                    <a:alpha val="79999"/>
                  </a:srgbClr>
                </a:outerShdw>
              </a:effectLst>
              <a:uLnTx/>
              <a:uFillTx/>
              <a:latin typeface="Impact"/>
              <a:ea typeface="Impact"/>
              <a:cs typeface="Impact"/>
            </a:endParaRPr>
          </a:p>
        </p:txBody>
      </p:sp>
      <p:graphicFrame>
        <p:nvGraphicFramePr>
          <p:cNvPr id="3" name="Table 2">
            <a:extLst>
              <a:ext uri="{FF2B5EF4-FFF2-40B4-BE49-F238E27FC236}">
                <a16:creationId xmlns:a16="http://schemas.microsoft.com/office/drawing/2014/main" id="{D95FA2FB-C16C-5304-2AB4-F05C3DF8FFA1}"/>
              </a:ext>
            </a:extLst>
          </p:cNvPr>
          <p:cNvGraphicFramePr>
            <a:graphicFrameLocks noGrp="1"/>
          </p:cNvGraphicFramePr>
          <p:nvPr/>
        </p:nvGraphicFramePr>
        <p:xfrm>
          <a:off x="0" y="720725"/>
          <a:ext cx="9144000" cy="5400104"/>
        </p:xfrm>
        <a:graphic>
          <a:graphicData uri="http://schemas.openxmlformats.org/drawingml/2006/table">
            <a:tbl>
              <a:tblPr firstRow="1" bandRow="1">
                <a:tableStyleId>{775DCB02-9BB8-47FD-8907-85C794F793BA}</a:tableStyleId>
              </a:tblPr>
              <a:tblGrid>
                <a:gridCol w="2051720">
                  <a:extLst>
                    <a:ext uri="{9D8B030D-6E8A-4147-A177-3AD203B41FA5}">
                      <a16:colId xmlns:a16="http://schemas.microsoft.com/office/drawing/2014/main" val="20000"/>
                    </a:ext>
                  </a:extLst>
                </a:gridCol>
                <a:gridCol w="2016224">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gridCol w="1656184">
                  <a:extLst>
                    <a:ext uri="{9D8B030D-6E8A-4147-A177-3AD203B41FA5}">
                      <a16:colId xmlns:a16="http://schemas.microsoft.com/office/drawing/2014/main" val="20003"/>
                    </a:ext>
                  </a:extLst>
                </a:gridCol>
                <a:gridCol w="1691680">
                  <a:extLst>
                    <a:ext uri="{9D8B030D-6E8A-4147-A177-3AD203B41FA5}">
                      <a16:colId xmlns:a16="http://schemas.microsoft.com/office/drawing/2014/main" val="20004"/>
                    </a:ext>
                  </a:extLst>
                </a:gridCol>
              </a:tblGrid>
              <a:tr h="574616">
                <a:tc gridSpan="5">
                  <a:txBody>
                    <a:bodyPr/>
                    <a:lstStyle/>
                    <a:p>
                      <a:pPr algn="ctr"/>
                      <a:r>
                        <a:rPr lang="ar-JO" sz="3200" b="1" i="0" kern="1200" dirty="0">
                          <a:solidFill>
                            <a:schemeClr val="tx1"/>
                          </a:solidFill>
                          <a:effectLst/>
                          <a:latin typeface="Arial" panose="020B0604020202020204" pitchFamily="34" charset="0"/>
                          <a:ea typeface="+mn-ea"/>
                          <a:cs typeface="Arial" panose="020B0604020202020204" pitchFamily="34" charset="0"/>
                        </a:rPr>
                        <a:t>العقيدة السليمة في مواجهة المعارضة</a:t>
                      </a:r>
                      <a:r>
                        <a:rPr lang="en-US" sz="3200" b="1" i="0" dirty="0">
                          <a:solidFill>
                            <a:schemeClr val="tx1"/>
                          </a:solidFill>
                          <a:effectLst/>
                          <a:latin typeface="Arial" panose="020B0604020202020204" pitchFamily="34" charset="0"/>
                          <a:cs typeface="Arial" panose="020B0604020202020204" pitchFamily="34" charset="0"/>
                        </a:rPr>
                        <a:t> </a:t>
                      </a:r>
                      <a:endParaRPr lang="en-US" sz="3200" b="1" i="0" dirty="0">
                        <a:solidFill>
                          <a:schemeClr val="tx1"/>
                        </a:solidFill>
                        <a:latin typeface="Arial" panose="020B0604020202020204" pitchFamily="34" charset="0"/>
                        <a:cs typeface="Arial" panose="020B0604020202020204" pitchFamily="34" charset="0"/>
                      </a:endParaRPr>
                    </a:p>
                  </a:txBody>
                  <a:tcPr marT="45364" marB="45364">
                    <a:solidFill>
                      <a:srgbClr val="002060"/>
                    </a:solidFill>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6354">
                <a:tc gridSpan="2">
                  <a:txBody>
                    <a:bodyPr/>
                    <a:lstStyle/>
                    <a:p>
                      <a:pPr algn="ctr">
                        <a:lnSpc>
                          <a:spcPct val="50000"/>
                        </a:lnSpc>
                        <a:spcAft>
                          <a:spcPts val="0"/>
                        </a:spcAft>
                      </a:pPr>
                      <a:r>
                        <a:rPr lang="ar-JO" sz="2400" b="1" i="0" dirty="0">
                          <a:effectLst/>
                          <a:latin typeface="Arial" panose="020B0604020202020204" pitchFamily="34" charset="0"/>
                          <a:ea typeface="Times New Roman"/>
                          <a:cs typeface="Arial" panose="020B0604020202020204" pitchFamily="34" charset="0"/>
                        </a:rPr>
                        <a:t>الثبات</a:t>
                      </a:r>
                      <a:r>
                        <a:rPr lang="ar-JO" sz="2400" b="1" i="0" baseline="0" dirty="0">
                          <a:effectLst/>
                          <a:latin typeface="Arial" panose="020B0604020202020204" pitchFamily="34" charset="0"/>
                          <a:ea typeface="Times New Roman"/>
                          <a:cs typeface="Arial" panose="020B0604020202020204" pitchFamily="34" charset="0"/>
                        </a:rPr>
                        <a:t> في التجارب الحاضرة </a:t>
                      </a:r>
                      <a:endParaRPr lang="en-US" sz="2800" b="1" i="0" dirty="0">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3">
                  <a:txBody>
                    <a:bodyPr/>
                    <a:lstStyle/>
                    <a:p>
                      <a:pPr algn="ctr">
                        <a:lnSpc>
                          <a:spcPct val="50000"/>
                        </a:lnSpc>
                        <a:spcAft>
                          <a:spcPts val="0"/>
                        </a:spcAft>
                      </a:pPr>
                      <a:r>
                        <a:rPr lang="en-US" sz="2400" b="1" i="0" dirty="0">
                          <a:effectLst/>
                          <a:latin typeface="Arial" panose="020B0604020202020204" pitchFamily="34" charset="0"/>
                          <a:ea typeface="Times New Roman"/>
                          <a:cs typeface="Arial" panose="020B0604020202020204" pitchFamily="34" charset="0"/>
                        </a:rPr>
                        <a:t> </a:t>
                      </a:r>
                      <a:r>
                        <a:rPr lang="ar-JO" sz="2400" b="1" i="0" dirty="0">
                          <a:effectLst/>
                          <a:latin typeface="Arial" panose="020B0604020202020204" pitchFamily="34" charset="0"/>
                          <a:ea typeface="Times New Roman"/>
                          <a:cs typeface="Arial" panose="020B0604020202020204" pitchFamily="34" charset="0"/>
                        </a:rPr>
                        <a:t>الثبات</a:t>
                      </a:r>
                      <a:r>
                        <a:rPr lang="ar-JO" sz="2400" b="1" i="0" baseline="0" dirty="0">
                          <a:effectLst/>
                          <a:latin typeface="Arial" panose="020B0604020202020204" pitchFamily="34" charset="0"/>
                          <a:ea typeface="Times New Roman"/>
                          <a:cs typeface="Arial" panose="020B0604020202020204" pitchFamily="34" charset="0"/>
                        </a:rPr>
                        <a:t> في التجارب المستقبلية</a:t>
                      </a:r>
                      <a:endParaRPr lang="en-US" sz="2800" b="1" i="0" dirty="0">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98055">
                <a:tc gridSpan="2">
                  <a:txBody>
                    <a:bodyPr/>
                    <a:lstStyle/>
                    <a:p>
                      <a:pPr algn="ctr">
                        <a:lnSpc>
                          <a:spcPct val="50000"/>
                        </a:lnSpc>
                        <a:spcAft>
                          <a:spcPts val="0"/>
                        </a:spcAft>
                      </a:pPr>
                      <a:r>
                        <a:rPr lang="ar-JO" sz="2400" b="1" i="0" dirty="0">
                          <a:effectLst/>
                          <a:latin typeface="Arial" panose="020B0604020202020204" pitchFamily="34" charset="0"/>
                          <a:ea typeface="Times New Roman"/>
                          <a:cs typeface="Arial" panose="020B0604020202020204" pitchFamily="34" charset="0"/>
                        </a:rPr>
                        <a:t>الإصحاحات</a:t>
                      </a:r>
                      <a:r>
                        <a:rPr lang="ar-JO" sz="2400" b="1" i="0" baseline="0" dirty="0">
                          <a:effectLst/>
                          <a:latin typeface="Arial" panose="020B0604020202020204" pitchFamily="34" charset="0"/>
                          <a:ea typeface="Times New Roman"/>
                          <a:cs typeface="Arial" panose="020B0604020202020204" pitchFamily="34" charset="0"/>
                        </a:rPr>
                        <a:t> 1 - 2</a:t>
                      </a:r>
                      <a:endParaRPr lang="en-US" sz="2800" b="1" i="0" dirty="0">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3">
                  <a:txBody>
                    <a:bodyPr/>
                    <a:lstStyle/>
                    <a:p>
                      <a:pPr algn="ctr">
                        <a:lnSpc>
                          <a:spcPct val="50000"/>
                        </a:lnSpc>
                        <a:spcAft>
                          <a:spcPts val="0"/>
                        </a:spcAft>
                      </a:pPr>
                      <a:r>
                        <a:rPr lang="ar-JO" sz="2800" b="1" i="0" dirty="0">
                          <a:effectLst/>
                          <a:latin typeface="Arial" panose="020B0604020202020204" pitchFamily="34" charset="0"/>
                          <a:ea typeface="Times New Roman"/>
                          <a:cs typeface="Arial" panose="020B0604020202020204" pitchFamily="34" charset="0"/>
                        </a:rPr>
                        <a:t>الإصحاحات</a:t>
                      </a:r>
                      <a:r>
                        <a:rPr lang="ar-JO" sz="2800" b="1" i="0" baseline="0" dirty="0">
                          <a:effectLst/>
                          <a:latin typeface="Arial" panose="020B0604020202020204" pitchFamily="34" charset="0"/>
                          <a:ea typeface="Times New Roman"/>
                          <a:cs typeface="Arial" panose="020B0604020202020204" pitchFamily="34" charset="0"/>
                        </a:rPr>
                        <a:t> 3 - 4</a:t>
                      </a:r>
                      <a:r>
                        <a:rPr lang="en-US" sz="2400" b="1" i="0" dirty="0">
                          <a:effectLst/>
                          <a:latin typeface="Arial" panose="020B0604020202020204" pitchFamily="34" charset="0"/>
                          <a:ea typeface="Times New Roman"/>
                          <a:cs typeface="Arial" panose="020B0604020202020204" pitchFamily="34" charset="0"/>
                        </a:rPr>
                        <a:t> </a:t>
                      </a:r>
                      <a:endParaRPr lang="en-US" sz="2800" b="1" i="0" dirty="0">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967775">
                <a:tc>
                  <a:txBody>
                    <a:bodyPr/>
                    <a:lstStyle/>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r>
                        <a:rPr lang="ar-JO" sz="2000" b="1" i="0" dirty="0">
                          <a:effectLst/>
                          <a:latin typeface="Arial" panose="020B0604020202020204" pitchFamily="34" charset="0"/>
                          <a:ea typeface="Times New Roman"/>
                          <a:cs typeface="Arial" panose="020B0604020202020204" pitchFamily="34" charset="0"/>
                        </a:rPr>
                        <a:t>أمثلة</a:t>
                      </a:r>
                      <a:r>
                        <a:rPr lang="ar-JO" sz="2000" b="1" i="0" baseline="0" dirty="0">
                          <a:effectLst/>
                          <a:latin typeface="Arial" panose="020B0604020202020204" pitchFamily="34" charset="0"/>
                          <a:ea typeface="Times New Roman"/>
                          <a:cs typeface="Arial" panose="020B0604020202020204" pitchFamily="34" charset="0"/>
                        </a:rPr>
                        <a:t> على الأمانة </a:t>
                      </a:r>
                      <a:endParaRPr lang="en-US" sz="20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1</a:t>
                      </a:r>
                      <a:endParaRPr lang="en-US" sz="20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p>
                  </a:txBody>
                  <a:tcPr marL="50165" marR="50165" marT="0" marB="0"/>
                </a:tc>
                <a:tc>
                  <a:txBody>
                    <a:bodyPr/>
                    <a:lstStyle/>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r>
                        <a:rPr lang="ar-JO" sz="2000" b="1" i="0" dirty="0">
                          <a:effectLst/>
                          <a:latin typeface="Arial" panose="020B0604020202020204" pitchFamily="34" charset="0"/>
                          <a:ea typeface="Times New Roman"/>
                          <a:cs typeface="Arial" panose="020B0604020202020204" pitchFamily="34" charset="0"/>
                        </a:rPr>
                        <a:t>مميزات</a:t>
                      </a:r>
                      <a:r>
                        <a:rPr lang="ar-JO" sz="2000" b="1" i="0" baseline="0" dirty="0">
                          <a:effectLst/>
                          <a:latin typeface="Arial" panose="020B0604020202020204" pitchFamily="34" charset="0"/>
                          <a:ea typeface="Times New Roman"/>
                          <a:cs typeface="Arial" panose="020B0604020202020204" pitchFamily="34" charset="0"/>
                        </a:rPr>
                        <a:t> الأمانة</a:t>
                      </a:r>
                    </a:p>
                    <a:p>
                      <a:pPr algn="ctr">
                        <a:lnSpc>
                          <a:spcPct val="100000"/>
                        </a:lnSpc>
                        <a:spcAft>
                          <a:spcPts val="0"/>
                        </a:spcAft>
                      </a:pPr>
                      <a:r>
                        <a:rPr lang="ar-JO" sz="2000" b="1" i="0" baseline="0" dirty="0">
                          <a:effectLst/>
                          <a:latin typeface="Arial" panose="020B0604020202020204" pitchFamily="34" charset="0"/>
                          <a:ea typeface="Times New Roman"/>
                          <a:cs typeface="Arial" panose="020B0604020202020204" pitchFamily="34" charset="0"/>
                        </a:rPr>
                        <a:t>2</a:t>
                      </a:r>
                      <a:endParaRPr lang="en-US" sz="20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المشكلة</a:t>
                      </a:r>
                      <a:r>
                        <a:rPr lang="ar-JO" sz="2000" b="1" i="0" baseline="0" dirty="0">
                          <a:effectLst/>
                          <a:latin typeface="Arial" panose="020B0604020202020204" pitchFamily="34" charset="0"/>
                          <a:ea typeface="Times New Roman"/>
                          <a:cs typeface="Arial" panose="020B0604020202020204" pitchFamily="34" charset="0"/>
                        </a:rPr>
                        <a:t> :</a:t>
                      </a:r>
                    </a:p>
                    <a:p>
                      <a:pPr algn="ctr">
                        <a:lnSpc>
                          <a:spcPct val="100000"/>
                        </a:lnSpc>
                        <a:spcAft>
                          <a:spcPts val="0"/>
                        </a:spcAft>
                      </a:pPr>
                      <a:r>
                        <a:rPr lang="ar-JO" sz="2000" b="1" i="0" baseline="0" dirty="0">
                          <a:effectLst/>
                          <a:latin typeface="Arial" panose="020B0604020202020204" pitchFamily="34" charset="0"/>
                          <a:ea typeface="Times New Roman"/>
                          <a:cs typeface="Arial" panose="020B0604020202020204" pitchFamily="34" charset="0"/>
                        </a:rPr>
                        <a:t>الإرتداد</a:t>
                      </a:r>
                      <a:endParaRPr lang="en-US" sz="20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3:</a:t>
                      </a:r>
                      <a:r>
                        <a:rPr lang="ar-JO" sz="2000" b="1" i="0" baseline="0" dirty="0">
                          <a:effectLst/>
                          <a:latin typeface="Arial" panose="020B0604020202020204" pitchFamily="34" charset="0"/>
                          <a:ea typeface="Times New Roman"/>
                          <a:cs typeface="Arial" panose="020B0604020202020204" pitchFamily="34" charset="0"/>
                        </a:rPr>
                        <a:t> 1 - 9</a:t>
                      </a:r>
                      <a:r>
                        <a:rPr lang="en-US" sz="2000" b="1" i="0" dirty="0">
                          <a:effectLst/>
                          <a:latin typeface="Arial" panose="020B0604020202020204" pitchFamily="34" charset="0"/>
                          <a:ea typeface="Times New Roman"/>
                          <a:cs typeface="Arial" panose="020B0604020202020204" pitchFamily="34" charset="0"/>
                        </a:rPr>
                        <a:t> </a:t>
                      </a:r>
                    </a:p>
                  </a:txBody>
                  <a:tcPr marL="50165" marR="50165" marT="0" marB="0"/>
                </a:tc>
                <a:tc>
                  <a:txBody>
                    <a:bodyPr/>
                    <a:lstStyle/>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r>
                        <a:rPr lang="ar-JO" sz="2000" b="1" i="0" dirty="0">
                          <a:effectLst/>
                          <a:latin typeface="Arial" panose="020B0604020202020204" pitchFamily="34" charset="0"/>
                          <a:ea typeface="Times New Roman"/>
                          <a:cs typeface="Arial" panose="020B0604020202020204" pitchFamily="34" charset="0"/>
                        </a:rPr>
                        <a:t>الحل</a:t>
                      </a:r>
                      <a:r>
                        <a:rPr lang="ar-JO" sz="2000" b="1" i="0" baseline="0" dirty="0">
                          <a:effectLst/>
                          <a:latin typeface="Arial" panose="020B0604020202020204" pitchFamily="34" charset="0"/>
                          <a:ea typeface="Times New Roman"/>
                          <a:cs typeface="Arial" panose="020B0604020202020204" pitchFamily="34" charset="0"/>
                        </a:rPr>
                        <a:t> :</a:t>
                      </a:r>
                    </a:p>
                    <a:p>
                      <a:pPr algn="ctr">
                        <a:lnSpc>
                          <a:spcPct val="100000"/>
                        </a:lnSpc>
                        <a:spcAft>
                          <a:spcPts val="0"/>
                        </a:spcAft>
                      </a:pPr>
                      <a:r>
                        <a:rPr lang="ar-JO" sz="2000" b="1" i="0" baseline="0" dirty="0">
                          <a:effectLst/>
                          <a:latin typeface="Arial" panose="020B0604020202020204" pitchFamily="34" charset="0"/>
                          <a:ea typeface="Times New Roman"/>
                          <a:cs typeface="Arial" panose="020B0604020202020204" pitchFamily="34" charset="0"/>
                        </a:rPr>
                        <a:t>اكرز بالكلمة</a:t>
                      </a:r>
                      <a:endParaRPr lang="en-US" sz="20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3:</a:t>
                      </a:r>
                      <a:r>
                        <a:rPr lang="ar-JO" sz="2000" b="1" i="0" baseline="0" dirty="0">
                          <a:effectLst/>
                          <a:latin typeface="Arial" panose="020B0604020202020204" pitchFamily="34" charset="0"/>
                          <a:ea typeface="Times New Roman"/>
                          <a:cs typeface="Arial" panose="020B0604020202020204" pitchFamily="34" charset="0"/>
                        </a:rPr>
                        <a:t> 10- 4: 5</a:t>
                      </a:r>
                      <a:r>
                        <a:rPr lang="en-US" sz="2000" b="1" i="0" dirty="0">
                          <a:effectLst/>
                          <a:latin typeface="Arial" panose="020B0604020202020204" pitchFamily="34" charset="0"/>
                          <a:ea typeface="Times New Roman"/>
                          <a:cs typeface="Arial" panose="020B0604020202020204" pitchFamily="34" charset="0"/>
                        </a:rPr>
                        <a:t>  </a:t>
                      </a:r>
                    </a:p>
                  </a:txBody>
                  <a:tcPr marL="50165" marR="50165" marT="0" marB="0"/>
                </a:tc>
                <a:tc>
                  <a:txBody>
                    <a:bodyPr/>
                    <a:lstStyle/>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أمل</a:t>
                      </a:r>
                      <a:r>
                        <a:rPr lang="ar-JO" sz="2000" b="1" i="0" baseline="0" dirty="0">
                          <a:effectLst/>
                          <a:latin typeface="Arial" panose="020B0604020202020204" pitchFamily="34" charset="0"/>
                          <a:ea typeface="Times New Roman"/>
                          <a:cs typeface="Arial" panose="020B0604020202020204" pitchFamily="34" charset="0"/>
                        </a:rPr>
                        <a:t> بولس</a:t>
                      </a:r>
                      <a:endParaRPr lang="en-US" sz="20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4:</a:t>
                      </a:r>
                      <a:r>
                        <a:rPr lang="ar-JO" sz="2000" b="1" i="0" baseline="0" dirty="0">
                          <a:effectLst/>
                          <a:latin typeface="Arial" panose="020B0604020202020204" pitchFamily="34" charset="0"/>
                          <a:ea typeface="Times New Roman"/>
                          <a:cs typeface="Arial" panose="020B0604020202020204" pitchFamily="34" charset="0"/>
                        </a:rPr>
                        <a:t> 6- 22</a:t>
                      </a:r>
                      <a:endParaRPr lang="en-US" sz="2000" b="1" i="0" dirty="0">
                        <a:effectLst/>
                        <a:latin typeface="Arial" panose="020B0604020202020204" pitchFamily="34" charset="0"/>
                        <a:ea typeface="Times New Roman"/>
                        <a:cs typeface="Arial" panose="020B0604020202020204" pitchFamily="34" charset="0"/>
                      </a:endParaRPr>
                    </a:p>
                  </a:txBody>
                  <a:tcPr marL="50165" marR="50165" marT="0" marB="0"/>
                </a:tc>
                <a:extLst>
                  <a:ext uri="{0D108BD9-81ED-4DB2-BD59-A6C34878D82A}">
                    <a16:rowId xmlns:a16="http://schemas.microsoft.com/office/drawing/2014/main" val="10003"/>
                  </a:ext>
                </a:extLst>
              </a:tr>
              <a:tr h="2117008">
                <a:tc>
                  <a:txBody>
                    <a:bodyPr/>
                    <a:lstStyle/>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أفنيكي</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لوئيس</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بولس</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أونيسيفورس</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r>
                        <a:rPr lang="ar-JO" sz="2000" b="1" i="0" dirty="0">
                          <a:effectLst/>
                          <a:latin typeface="Arial" panose="020B0604020202020204" pitchFamily="34" charset="0"/>
                          <a:ea typeface="Times New Roman"/>
                          <a:cs typeface="Arial" panose="020B0604020202020204" pitchFamily="34" charset="0"/>
                        </a:rPr>
                        <a:t>التلمذة</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فكر</a:t>
                      </a:r>
                      <a:r>
                        <a:rPr lang="ar-JO" sz="2000" b="1" i="0" baseline="0" dirty="0">
                          <a:effectLst/>
                          <a:latin typeface="Arial" panose="020B0604020202020204" pitchFamily="34" charset="0"/>
                          <a:ea typeface="Times New Roman"/>
                          <a:cs typeface="Arial" panose="020B0604020202020204" pitchFamily="34" charset="0"/>
                        </a:rPr>
                        <a:t> واحد</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مطيع</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مجتهد</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كتابي</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مقدس</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وديع</a:t>
                      </a:r>
                      <a:r>
                        <a:rPr lang="en-US" sz="2000" b="1" i="0" dirty="0">
                          <a:effectLst/>
                          <a:latin typeface="Arial" panose="020B0604020202020204" pitchFamily="34" charset="0"/>
                          <a:ea typeface="Times New Roman"/>
                          <a:cs typeface="Arial" panose="020B0604020202020204" pitchFamily="34" charset="0"/>
                        </a:rPr>
                        <a:t> </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عدم</a:t>
                      </a:r>
                      <a:r>
                        <a:rPr lang="ar-JO" sz="2000" b="1" i="0" baseline="0" dirty="0">
                          <a:effectLst/>
                          <a:latin typeface="Arial" panose="020B0604020202020204" pitchFamily="34" charset="0"/>
                          <a:ea typeface="Times New Roman"/>
                          <a:cs typeface="Arial" panose="020B0604020202020204" pitchFamily="34" charset="0"/>
                        </a:rPr>
                        <a:t> التقوى</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النفاق</a:t>
                      </a:r>
                      <a:r>
                        <a:rPr lang="ar-JO" sz="2000" b="1" i="0" baseline="0" dirty="0">
                          <a:effectLst/>
                          <a:latin typeface="Arial" panose="020B0604020202020204" pitchFamily="34" charset="0"/>
                          <a:ea typeface="Times New Roman"/>
                          <a:cs typeface="Arial" panose="020B0604020202020204" pitchFamily="34" charset="0"/>
                        </a:rPr>
                        <a:t> والرياء</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r>
                        <a:rPr lang="ar-JO" sz="2000" b="1" i="0" dirty="0">
                          <a:effectLst/>
                          <a:latin typeface="Arial" panose="020B0604020202020204" pitchFamily="34" charset="0"/>
                          <a:ea typeface="Times New Roman"/>
                          <a:cs typeface="Arial" panose="020B0604020202020204" pitchFamily="34" charset="0"/>
                        </a:rPr>
                        <a:t>الوعظ</a:t>
                      </a: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الثبات</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التوبيخ</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التشجيع</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الكرازة</a:t>
                      </a:r>
                      <a:r>
                        <a:rPr lang="en-US" sz="2000" b="1" i="0" dirty="0">
                          <a:effectLst/>
                          <a:latin typeface="Arial" panose="020B0604020202020204" pitchFamily="34" charset="0"/>
                          <a:ea typeface="Times New Roman"/>
                          <a:cs typeface="Arial" panose="020B0604020202020204" pitchFamily="34" charset="0"/>
                        </a:rPr>
                        <a:t> </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استشهاد</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خيانات</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تحيات</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مباركة</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extLst>
                  <a:ext uri="{0D108BD9-81ED-4DB2-BD59-A6C34878D82A}">
                    <a16:rowId xmlns:a16="http://schemas.microsoft.com/office/drawing/2014/main" val="10004"/>
                  </a:ext>
                </a:extLst>
              </a:tr>
              <a:tr h="367956">
                <a:tc gridSpan="5">
                  <a:txBody>
                    <a:bodyPr/>
                    <a:lstStyle/>
                    <a:p>
                      <a:pPr algn="ctr">
                        <a:lnSpc>
                          <a:spcPct val="100000"/>
                        </a:lnSpc>
                        <a:spcAft>
                          <a:spcPts val="0"/>
                        </a:spcAft>
                      </a:pPr>
                      <a:r>
                        <a:rPr lang="ar-JO" sz="2400" b="1" i="0" dirty="0">
                          <a:effectLst/>
                          <a:latin typeface="Arial" panose="020B0604020202020204" pitchFamily="34" charset="0"/>
                          <a:ea typeface="Times New Roman"/>
                          <a:cs typeface="Arial" panose="020B0604020202020204" pitchFamily="34" charset="0"/>
                        </a:rPr>
                        <a:t>روما</a:t>
                      </a:r>
                      <a:r>
                        <a:rPr lang="ar-JO" sz="2400" b="1" i="0" baseline="0" dirty="0">
                          <a:effectLst/>
                          <a:latin typeface="Arial" panose="020B0604020202020204" pitchFamily="34" charset="0"/>
                          <a:ea typeface="Times New Roman"/>
                          <a:cs typeface="Arial" panose="020B0604020202020204" pitchFamily="34" charset="0"/>
                        </a:rPr>
                        <a:t> إلى أفسس</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extLst>
                  <a:ext uri="{0D108BD9-81ED-4DB2-BD59-A6C34878D82A}">
                    <a16:rowId xmlns:a16="http://schemas.microsoft.com/office/drawing/2014/main" val="10005"/>
                  </a:ext>
                </a:extLst>
              </a:tr>
              <a:tr h="367956">
                <a:tc gridSpan="5">
                  <a:txBody>
                    <a:bodyPr/>
                    <a:lstStyle/>
                    <a:p>
                      <a:pPr algn="ctr">
                        <a:lnSpc>
                          <a:spcPct val="100000"/>
                        </a:lnSpc>
                        <a:spcAft>
                          <a:spcPts val="0"/>
                        </a:spcAft>
                      </a:pPr>
                      <a:r>
                        <a:rPr lang="ar-JO" sz="2400" b="1" i="0" dirty="0">
                          <a:effectLst/>
                          <a:latin typeface="Arial" panose="020B0604020202020204" pitchFamily="34" charset="0"/>
                          <a:ea typeface="Times New Roman"/>
                          <a:cs typeface="Arial" panose="020B0604020202020204" pitchFamily="34" charset="0"/>
                        </a:rPr>
                        <a:t>خريف</a:t>
                      </a:r>
                      <a:r>
                        <a:rPr lang="ar-JO" sz="2400" b="1" i="0" baseline="0" dirty="0">
                          <a:effectLst/>
                          <a:latin typeface="Arial" panose="020B0604020202020204" pitchFamily="34" charset="0"/>
                          <a:ea typeface="Times New Roman"/>
                          <a:cs typeface="Arial" panose="020B0604020202020204" pitchFamily="34" charset="0"/>
                        </a:rPr>
                        <a:t> 67 ب. م ( السجن الروماني الثاني )</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5" name="Text Box 24">
            <a:extLst>
              <a:ext uri="{FF2B5EF4-FFF2-40B4-BE49-F238E27FC236}">
                <a16:creationId xmlns:a16="http://schemas.microsoft.com/office/drawing/2014/main" id="{D91788FD-5424-5063-2922-86F7F16BA930}"/>
              </a:ext>
            </a:extLst>
          </p:cNvPr>
          <p:cNvSpPr txBox="1">
            <a:spLocks noChangeArrowheads="1"/>
          </p:cNvSpPr>
          <p:nvPr/>
        </p:nvSpPr>
        <p:spPr bwMode="auto">
          <a:xfrm>
            <a:off x="8431213" y="65088"/>
            <a:ext cx="703262" cy="461962"/>
          </a:xfrm>
          <a:prstGeom prst="rect">
            <a:avLst/>
          </a:prstGeom>
          <a:noFill/>
          <a:ln>
            <a:noFill/>
          </a:ln>
          <a:extLst>
            <a:ext uri="{909E8E84-426E-40dd-AFC4-6F175D3DCCD1}"/>
            <a:ext uri="{91240B29-F687-4f45-9708-019B960494DF}"/>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237</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 name="Title 1">
            <a:extLst>
              <a:ext uri="{FF2B5EF4-FFF2-40B4-BE49-F238E27FC236}">
                <a16:creationId xmlns:a16="http://schemas.microsoft.com/office/drawing/2014/main" id="{BC0394B2-DA9B-CA95-CE97-989D55275E0C}"/>
              </a:ext>
            </a:extLst>
          </p:cNvPr>
          <p:cNvSpPr>
            <a:spLocks noGrp="1"/>
          </p:cNvSpPr>
          <p:nvPr>
            <p:ph type="ctrTitle" sz="quarter"/>
          </p:nvPr>
        </p:nvSpPr>
        <p:spPr>
          <a:xfrm>
            <a:off x="0" y="23813"/>
            <a:ext cx="2917825" cy="628650"/>
          </a:xfrm>
        </p:spPr>
        <p:txBody>
          <a:bodyPr/>
          <a:lstStyle/>
          <a:p>
            <a:pPr algn="l"/>
            <a:r>
              <a:rPr lang="ar-SA" altLang="en-US" sz="3200" dirty="0">
                <a:solidFill>
                  <a:schemeClr val="tx1"/>
                </a:solidFill>
              </a:rPr>
              <a:t>2 تيموثاوس</a:t>
            </a:r>
            <a:endParaRPr lang="en-US" altLang="en-US" sz="3200" dirty="0">
              <a:solidFill>
                <a:schemeClr val="tx1"/>
              </a:solidFill>
            </a:endParaRPr>
          </a:p>
        </p:txBody>
      </p:sp>
    </p:spTree>
    <p:extLst>
      <p:ext uri="{BB962C8B-B14F-4D97-AF65-F5344CB8AC3E}">
        <p14:creationId xmlns:p14="http://schemas.microsoft.com/office/powerpoint/2010/main" val="361471850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1">
            <a:extLst>
              <a:ext uri="{FF2B5EF4-FFF2-40B4-BE49-F238E27FC236}">
                <a16:creationId xmlns:a16="http://schemas.microsoft.com/office/drawing/2014/main" id="{F9563AE0-1D13-CE61-B383-766EBCEA3E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0" y="620713"/>
            <a:ext cx="9237663" cy="624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0" name="Rectangle 2">
            <a:extLst>
              <a:ext uri="{FF2B5EF4-FFF2-40B4-BE49-F238E27FC236}">
                <a16:creationId xmlns:a16="http://schemas.microsoft.com/office/drawing/2014/main" id="{C0750C89-5A2A-2524-BE8C-D73F13B85C80}"/>
              </a:ext>
            </a:extLst>
          </p:cNvPr>
          <p:cNvSpPr>
            <a:spLocks noGrp="1" noChangeArrowheads="1"/>
          </p:cNvSpPr>
          <p:nvPr>
            <p:ph type="title"/>
          </p:nvPr>
        </p:nvSpPr>
        <p:spPr>
          <a:solidFill>
            <a:srgbClr val="000000"/>
          </a:solidFill>
        </p:spPr>
        <p:txBody>
          <a:bodyPr/>
          <a:lstStyle/>
          <a:p>
            <a:pPr eaLnBrk="1" hangingPunct="1">
              <a:defRPr/>
            </a:pPr>
            <a:r>
              <a:rPr lang="ar-JO" dirty="0">
                <a:ea typeface="宋体" charset="0"/>
                <a:cs typeface="Arial" panose="020B0604020202020204" pitchFamily="34" charset="0"/>
              </a:rPr>
              <a:t>مواضيع رئيسية</a:t>
            </a:r>
            <a:endParaRPr lang="en-US" dirty="0">
              <a:ea typeface="ＭＳ Ｐゴシック" charset="0"/>
              <a:cs typeface="Arial" panose="020B0604020202020204" pitchFamily="34" charset="0"/>
            </a:endParaRPr>
          </a:p>
        </p:txBody>
      </p:sp>
      <p:sp>
        <p:nvSpPr>
          <p:cNvPr id="260099" name="Text Box 3">
            <a:extLst>
              <a:ext uri="{FF2B5EF4-FFF2-40B4-BE49-F238E27FC236}">
                <a16:creationId xmlns:a16="http://schemas.microsoft.com/office/drawing/2014/main" id="{B3A44609-18F5-4CD8-8697-325E42477DED}"/>
              </a:ext>
            </a:extLst>
          </p:cNvPr>
          <p:cNvSpPr txBox="1">
            <a:spLocks noChangeArrowheads="1"/>
          </p:cNvSpPr>
          <p:nvPr/>
        </p:nvSpPr>
        <p:spPr bwMode="auto">
          <a:xfrm>
            <a:off x="1312490" y="2932489"/>
            <a:ext cx="7219950" cy="2800767"/>
          </a:xfrm>
          <a:prstGeom prst="rect">
            <a:avLst/>
          </a:prstGeom>
          <a:noFill/>
          <a:ln>
            <a:noFill/>
          </a:ln>
          <a:extLst>
            <a:ext uri="{909E8E84-426E-40dd-AFC4-6F175D3DCCD1}"/>
            <a:ext uri="{91240B29-F687-4f45-9708-019B960494DF}"/>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lgn="r" eaLnBrk="1" hangingPunct="1">
              <a:spcBef>
                <a:spcPct val="50000"/>
              </a:spcBef>
              <a:defRPr/>
            </a:pPr>
            <a:r>
              <a:rPr lang="ar-JO" altLang="zh-CN" sz="4400" b="1" dirty="0">
                <a:solidFill>
                  <a:srgbClr val="FFFFFF"/>
                </a:solidFill>
                <a:effectLst>
                  <a:glow rad="101600">
                    <a:srgbClr val="000000"/>
                  </a:glow>
                </a:effectLst>
                <a:latin typeface="Arial" panose="020B0604020202020204" pitchFamily="34" charset="0"/>
                <a:ea typeface="宋体" charset="0"/>
                <a:cs typeface="Arial" panose="020B0604020202020204" pitchFamily="34" charset="0"/>
              </a:rPr>
              <a:t>1. الأمانة</a:t>
            </a:r>
            <a:endParaRPr lang="en-US" altLang="zh-CN" sz="4400" b="1" dirty="0">
              <a:solidFill>
                <a:srgbClr val="FFFFFF"/>
              </a:solidFill>
              <a:effectLst>
                <a:glow rad="101600">
                  <a:srgbClr val="000000"/>
                </a:glow>
              </a:effectLst>
              <a:latin typeface="Arial" panose="020B0604020202020204" pitchFamily="34" charset="0"/>
              <a:ea typeface="宋体" charset="0"/>
              <a:cs typeface="Arial" panose="020B0604020202020204" pitchFamily="34" charset="0"/>
            </a:endParaRPr>
          </a:p>
          <a:p>
            <a:pPr marL="0" indent="0" algn="r" eaLnBrk="1" hangingPunct="1">
              <a:spcBef>
                <a:spcPct val="50000"/>
              </a:spcBef>
              <a:defRPr/>
            </a:pPr>
            <a:r>
              <a:rPr lang="ar-JO" sz="4400" b="1" dirty="0">
                <a:solidFill>
                  <a:srgbClr val="FFFFFF"/>
                </a:solidFill>
                <a:effectLst>
                  <a:glow rad="101600">
                    <a:srgbClr val="000000"/>
                  </a:glow>
                </a:effectLst>
                <a:latin typeface="Arial" panose="020B0604020202020204" pitchFamily="34" charset="0"/>
                <a:ea typeface="宋体" charset="0"/>
                <a:cs typeface="Arial" panose="020B0604020202020204" pitchFamily="34" charset="0"/>
              </a:rPr>
              <a:t>2. الإرتداد</a:t>
            </a:r>
          </a:p>
          <a:p>
            <a:pPr marL="0" indent="0" algn="r" eaLnBrk="1" hangingPunct="1">
              <a:spcBef>
                <a:spcPct val="50000"/>
              </a:spcBef>
              <a:defRPr/>
            </a:pPr>
            <a:r>
              <a:rPr lang="ar-JO" sz="4400" b="1" dirty="0">
                <a:solidFill>
                  <a:srgbClr val="FFFFFF"/>
                </a:solidFill>
                <a:effectLst>
                  <a:glow rad="101600">
                    <a:srgbClr val="000000"/>
                  </a:glow>
                </a:effectLst>
                <a:latin typeface="Arial" panose="020B0604020202020204" pitchFamily="34" charset="0"/>
                <a:ea typeface="宋体" charset="0"/>
                <a:cs typeface="Arial" panose="020B0604020202020204" pitchFamily="34" charset="0"/>
              </a:rPr>
              <a:t>3. كلمة الله الموحى بها</a:t>
            </a:r>
            <a:endParaRPr lang="en-US" sz="4400" b="1" dirty="0">
              <a:solidFill>
                <a:srgbClr val="FFFFFF"/>
              </a:solidFill>
              <a:effectLst>
                <a:glow rad="101600">
                  <a:srgbClr val="000000"/>
                </a:glow>
              </a:effectLst>
              <a:latin typeface="Arial" panose="020B0604020202020204" pitchFamily="34" charset="0"/>
              <a:ea typeface="宋体" charset="0"/>
              <a:cs typeface="Arial" panose="020B0604020202020204" pitchFamily="34" charset="0"/>
            </a:endParaRPr>
          </a:p>
        </p:txBody>
      </p:sp>
      <p:sp>
        <p:nvSpPr>
          <p:cNvPr id="282629" name="WordArt 7">
            <a:extLst>
              <a:ext uri="{FF2B5EF4-FFF2-40B4-BE49-F238E27FC236}">
                <a16:creationId xmlns:a16="http://schemas.microsoft.com/office/drawing/2014/main" id="{FC3E9FFD-4809-059F-1A56-B6895460AD82}"/>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3650" name="Picture 1">
            <a:extLst>
              <a:ext uri="{FF2B5EF4-FFF2-40B4-BE49-F238E27FC236}">
                <a16:creationId xmlns:a16="http://schemas.microsoft.com/office/drawing/2014/main" id="{6F9803E5-D0AA-E913-946D-7216F5E22E6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12888" y="-9525"/>
            <a:ext cx="7631112"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5097EFB5-9BA4-ABBB-B5B6-3FF9AC76B307}"/>
              </a:ext>
            </a:extLst>
          </p:cNvPr>
          <p:cNvSpPr>
            <a:spLocks noGrp="1" noChangeArrowheads="1"/>
          </p:cNvSpPr>
          <p:nvPr>
            <p:ph type="title" idx="4294967295"/>
          </p:nvPr>
        </p:nvSpPr>
        <p:spPr>
          <a:xfrm>
            <a:off x="3278962" y="-16930"/>
            <a:ext cx="2385589" cy="707886"/>
          </a:xfrm>
          <a:solidFill>
            <a:srgbClr val="000000"/>
          </a:solidFill>
        </p:spPr>
        <p:txBody>
          <a:bodyPr wrap="none">
            <a:spAutoFit/>
          </a:bodyPr>
          <a:lstStyle/>
          <a:p>
            <a:pPr eaLnBrk="1" hangingPunct="1">
              <a:defRPr/>
            </a:pPr>
            <a:r>
              <a:rPr lang="ar-SA" sz="4000" kern="1200" dirty="0">
                <a:ea typeface="+mj-ea"/>
                <a:cs typeface="Arial" panose="020B0604020202020204" pitchFamily="34" charset="0"/>
              </a:rPr>
              <a:t>البيان الموجز</a:t>
            </a:r>
          </a:p>
        </p:txBody>
      </p:sp>
      <p:sp>
        <p:nvSpPr>
          <p:cNvPr id="248835" name="Text Box 3">
            <a:extLst>
              <a:ext uri="{FF2B5EF4-FFF2-40B4-BE49-F238E27FC236}">
                <a16:creationId xmlns:a16="http://schemas.microsoft.com/office/drawing/2014/main" id="{F3F66075-CB43-11CD-AD63-AB128EAF9B1C}"/>
              </a:ext>
            </a:extLst>
          </p:cNvPr>
          <p:cNvSpPr txBox="1">
            <a:spLocks noChangeArrowheads="1"/>
          </p:cNvSpPr>
          <p:nvPr/>
        </p:nvSpPr>
        <p:spPr bwMode="auto">
          <a:xfrm>
            <a:off x="8410410" y="-27384"/>
            <a:ext cx="704039" cy="461665"/>
          </a:xfrm>
          <a:prstGeom prst="rect">
            <a:avLst/>
          </a:prstGeom>
          <a:no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b="1" dirty="0">
                <a:solidFill>
                  <a:srgbClr val="FFFFFF"/>
                </a:solidFill>
                <a:effectLst>
                  <a:glow rad="152400">
                    <a:schemeClr val="tx1"/>
                  </a:glow>
                </a:effectLst>
                <a:latin typeface="Arial" panose="020B0604020202020204" pitchFamily="34" charset="0"/>
                <a:cs typeface="Arial" panose="020B0604020202020204" pitchFamily="34" charset="0"/>
              </a:rPr>
              <a:t>237</a:t>
            </a:r>
            <a:endParaRPr lang="en-US" b="1" dirty="0">
              <a:solidFill>
                <a:srgbClr val="FFFFFF"/>
              </a:solidFill>
              <a:effectLst>
                <a:glow rad="152400">
                  <a:schemeClr val="tx1"/>
                </a:glow>
              </a:effectLst>
              <a:latin typeface="Arial" panose="020B0604020202020204" pitchFamily="34" charset="0"/>
              <a:cs typeface="Arial" panose="020B0604020202020204" pitchFamily="34" charset="0"/>
            </a:endParaRPr>
          </a:p>
        </p:txBody>
      </p:sp>
      <p:sp>
        <p:nvSpPr>
          <p:cNvPr id="3" name="Rectangle 5">
            <a:extLst>
              <a:ext uri="{FF2B5EF4-FFF2-40B4-BE49-F238E27FC236}">
                <a16:creationId xmlns:a16="http://schemas.microsoft.com/office/drawing/2014/main" id="{29E7EDFA-1283-A2CE-9283-DFD6A69AF642}"/>
              </a:ext>
            </a:extLst>
          </p:cNvPr>
          <p:cNvSpPr>
            <a:spLocks noChangeArrowheads="1"/>
          </p:cNvSpPr>
          <p:nvPr/>
        </p:nvSpPr>
        <p:spPr bwMode="auto">
          <a:xfrm>
            <a:off x="1512888" y="4437063"/>
            <a:ext cx="4152900" cy="1938992"/>
          </a:xfrm>
          <a:prstGeom prst="rect">
            <a:avLst/>
          </a:prstGeom>
          <a:noFill/>
          <a:ln>
            <a:noFill/>
          </a:ln>
        </p:spPr>
        <p:txBody>
          <a:bodyPr wrap="square">
            <a:spAutoFit/>
          </a:bodyPr>
          <a:lstStyle/>
          <a:p>
            <a:pPr algn="ctr" eaLnBrk="1" hangingPunct="1">
              <a:defRPr/>
            </a:pPr>
            <a:r>
              <a:rPr lang="ar-SA" altLang="zh-CN" sz="4000" b="1" dirty="0">
                <a:solidFill>
                  <a:srgbClr val="FFFFFF"/>
                </a:solidFill>
                <a:effectLst>
                  <a:glow rad="152400">
                    <a:schemeClr val="tx1"/>
                  </a:glow>
                </a:effectLst>
                <a:ea typeface="SimSun" charset="0"/>
                <a:cs typeface="Arial" panose="020B0604020202020204" pitchFamily="34" charset="0"/>
              </a:rPr>
              <a:t>المثابرة ضد ال</a:t>
            </a:r>
            <a:r>
              <a:rPr lang="ar-JO" altLang="zh-CN" sz="4000" b="1" dirty="0">
                <a:solidFill>
                  <a:srgbClr val="FFFFFF"/>
                </a:solidFill>
                <a:effectLst>
                  <a:glow rad="152400">
                    <a:schemeClr val="tx1"/>
                  </a:glow>
                </a:effectLst>
                <a:ea typeface="SimSun" charset="0"/>
                <a:cs typeface="Arial" panose="020B0604020202020204" pitchFamily="34" charset="0"/>
              </a:rPr>
              <a:t>إ</a:t>
            </a:r>
            <a:r>
              <a:rPr lang="ar-SA" altLang="zh-CN" sz="4000" b="1" dirty="0">
                <a:solidFill>
                  <a:srgbClr val="FFFFFF"/>
                </a:solidFill>
                <a:effectLst>
                  <a:glow rad="152400">
                    <a:schemeClr val="tx1"/>
                  </a:glow>
                </a:effectLst>
                <a:ea typeface="SimSun" charset="0"/>
                <a:cs typeface="Arial" panose="020B0604020202020204" pitchFamily="34" charset="0"/>
              </a:rPr>
              <a:t>رتداد رغم المشقة، بالوعظ بالكلمة بكل أمانة.</a:t>
            </a:r>
          </a:p>
        </p:txBody>
      </p:sp>
      <p:pic>
        <p:nvPicPr>
          <p:cNvPr id="283654" name="Picture 7" descr="j0310076">
            <a:extLst>
              <a:ext uri="{FF2B5EF4-FFF2-40B4-BE49-F238E27FC236}">
                <a16:creationId xmlns:a16="http://schemas.microsoft.com/office/drawing/2014/main" id="{51A2331B-17BF-96DE-BF19-E0BF40F7E1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7075" y="4437063"/>
            <a:ext cx="2063750" cy="235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3655" name="WordArt 7">
            <a:extLst>
              <a:ext uri="{FF2B5EF4-FFF2-40B4-BE49-F238E27FC236}">
                <a16:creationId xmlns:a16="http://schemas.microsoft.com/office/drawing/2014/main" id="{5E3F2783-CF3F-26E5-3C75-57694987A65C}"/>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kern="10">
                <a:ln w="12700">
                  <a:solidFill>
                    <a:srgbClr val="000099"/>
                  </a:solidFill>
                  <a:round/>
                  <a:headEnd/>
                  <a:tailEnd/>
                </a:ln>
                <a:solidFill>
                  <a:srgbClr val="33CCFF"/>
                </a:solidFill>
                <a:effectLst>
                  <a:outerShdw dist="125724" dir="18900000" algn="ctr" rotWithShape="0">
                    <a:srgbClr val="000099">
                      <a:alpha val="74997"/>
                    </a:srgbClr>
                  </a:outerShdw>
                </a:effectLst>
                <a:latin typeface="+mn-cs"/>
                <a:ea typeface="+mn-cs"/>
              </a:rPr>
              <a:t>2 تيموثاوس</a:t>
            </a:r>
            <a:endParaRPr lang="en-US" sz="3600" kern="10">
              <a:ln w="12700">
                <a:solidFill>
                  <a:srgbClr val="000099"/>
                </a:solidFill>
                <a:round/>
                <a:headEnd/>
                <a:tailEnd/>
              </a:ln>
              <a:solidFill>
                <a:srgbClr val="33CCFF"/>
              </a:solidFill>
              <a:effectLst>
                <a:outerShdw dist="125724" dir="18900000" algn="ctr" rotWithShape="0">
                  <a:srgbClr val="000099">
                    <a:alpha val="74997"/>
                  </a:srgbClr>
                </a:outerShdw>
              </a:effectLst>
              <a:latin typeface="+mn-cs"/>
              <a:ea typeface="+mn-cs"/>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15042" name="Picture 5" descr="Cross Sky View Christian Stock Photography.jpg">
            <a:extLst>
              <a:ext uri="{FF2B5EF4-FFF2-40B4-BE49-F238E27FC236}">
                <a16:creationId xmlns:a16="http://schemas.microsoft.com/office/drawing/2014/main" id="{96BE640A-B268-BD42-7B78-DA15389CAC6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4BBADBB-051B-B565-BDA8-368A6B08F54D}"/>
              </a:ext>
            </a:extLst>
          </p:cNvPr>
          <p:cNvSpPr>
            <a:spLocks noGrp="1"/>
          </p:cNvSpPr>
          <p:nvPr>
            <p:ph type="ctrTitle"/>
          </p:nvPr>
        </p:nvSpPr>
        <p:spPr>
          <a:xfrm>
            <a:off x="180966" y="102580"/>
            <a:ext cx="8236820" cy="799420"/>
          </a:xfrm>
          <a:solidFill>
            <a:schemeClr val="tx1"/>
          </a:solidFill>
          <a:ln>
            <a:miter lim="800000"/>
            <a:headEnd/>
            <a:tailEnd/>
          </a:ln>
          <a:extLst>
            <a:ext uri="{909E8E84-426E-40dd-AFC4-6F175D3DCCD1}"/>
            <a:ext uri="{91240B29-F687-4f45-9708-019B960494DF}"/>
            <a:ext uri="{FAA26D3D-D897-4be2-8F04-BA451C77F1D7}"/>
          </a:extLst>
        </p:spPr>
        <p:txBody>
          <a:bodyPr/>
          <a:lstStyle/>
          <a:p>
            <a:pPr>
              <a:defRPr/>
            </a:pPr>
            <a:r>
              <a:rPr lang="ar-JO" sz="3600" b="1" dirty="0">
                <a:solidFill>
                  <a:schemeClr val="bg1"/>
                </a:solidFill>
                <a:effectLst>
                  <a:glow rad="101600">
                    <a:schemeClr val="tx1">
                      <a:alpha val="99000"/>
                    </a:schemeClr>
                  </a:glow>
                </a:effectLst>
                <a:latin typeface="Arial" panose="020B0604020202020204" pitchFamily="34" charset="0"/>
                <a:ea typeface="ＭＳ Ｐゴシック" charset="0"/>
                <a:cs typeface="Arial" panose="020B0604020202020204" pitchFamily="34" charset="0"/>
              </a:rPr>
              <a:t>الفداء</a:t>
            </a:r>
            <a:endParaRPr lang="en-US" sz="3600" b="1" dirty="0">
              <a:solidFill>
                <a:schemeClr val="bg1"/>
              </a:solidFill>
              <a:effectLst>
                <a:glow rad="101600">
                  <a:schemeClr val="tx1">
                    <a:alpha val="99000"/>
                  </a:schemeClr>
                </a:glow>
              </a:effectLst>
              <a:latin typeface="Arial" panose="020B0604020202020204" pitchFamily="34" charset="0"/>
              <a:ea typeface="ＭＳ Ｐゴシック" charset="0"/>
              <a:cs typeface="Arial" panose="020B0604020202020204" pitchFamily="34" charset="0"/>
            </a:endParaRPr>
          </a:p>
        </p:txBody>
      </p:sp>
      <p:sp>
        <p:nvSpPr>
          <p:cNvPr id="3" name="Title 1">
            <a:extLst>
              <a:ext uri="{FF2B5EF4-FFF2-40B4-BE49-F238E27FC236}">
                <a16:creationId xmlns:a16="http://schemas.microsoft.com/office/drawing/2014/main" id="{06A7803D-22AA-D144-7151-526E98F9A5BD}"/>
              </a:ext>
            </a:extLst>
          </p:cNvPr>
          <p:cNvSpPr txBox="1">
            <a:spLocks/>
          </p:cNvSpPr>
          <p:nvPr/>
        </p:nvSpPr>
        <p:spPr bwMode="auto">
          <a:xfrm>
            <a:off x="14288" y="1433513"/>
            <a:ext cx="9129712" cy="4394200"/>
          </a:xfrm>
          <a:prstGeom prst="rect">
            <a:avLst/>
          </a:prstGeom>
          <a:noFill/>
          <a:ln>
            <a:noFill/>
          </a:ln>
          <a:extLst>
            <a:ext uri="{909E8E84-426E-40dd-AFC4-6F175D3DCCD1}"/>
            <a:ext uri="{91240B29-F687-4f45-9708-019B960494DF}"/>
            <a:ext uri="{FAA26D3D-D897-4be2-8F04-BA451C77F1D7}"/>
          </a:extLst>
        </p:spPr>
        <p:txBody>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46B574E9-92BC-619A-2DA4-AC3AF40CB9D5}"/>
              </a:ext>
            </a:extLst>
          </p:cNvPr>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defPPr>
              <a:defRPr lang="en-US"/>
            </a:defPPr>
            <a:lvl1pPr algn="ctr" defTabSz="457200">
              <a:defRPr sz="3600" b="1">
                <a:solidFill>
                  <a:srgbClr val="FFFFFF"/>
                </a:solidFill>
                <a:effectLst>
                  <a:glow rad="127000">
                    <a:srgbClr val="000000"/>
                  </a:glow>
                </a:effectLst>
                <a:latin typeface="Arial" charset="0"/>
                <a:ea typeface="ＭＳ Ｐゴシック" charset="0"/>
                <a:cs typeface="ＭＳ Ｐゴシック"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الكتب المقدسة تجعلنا حكماء من أجل الخلاص من خلال الإيمان الذي بيسوع المسيح.</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( 3: 15؛ 2: 10)</a:t>
            </a:r>
            <a:endPar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215046" name="Text Box 3">
            <a:extLst>
              <a:ext uri="{FF2B5EF4-FFF2-40B4-BE49-F238E27FC236}">
                <a16:creationId xmlns:a16="http://schemas.microsoft.com/office/drawing/2014/main" id="{ED316C42-1B39-025F-BFC5-F9048C6F9263}"/>
              </a:ext>
            </a:extLst>
          </p:cNvPr>
          <p:cNvSpPr txBox="1">
            <a:spLocks noChangeArrowheads="1"/>
          </p:cNvSpPr>
          <p:nvPr/>
        </p:nvSpPr>
        <p:spPr bwMode="auto">
          <a:xfrm>
            <a:off x="8170863" y="44450"/>
            <a:ext cx="868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cs typeface="Arial" panose="020B0604020202020204" pitchFamily="34" charset="0"/>
              </a:rPr>
              <a:t>27د</a:t>
            </a:r>
            <a:endParaRPr kumimoji="0" lang="en-US" altLang="en-US" sz="24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7" name="Rectangle 2">
            <a:extLst>
              <a:ext uri="{FF2B5EF4-FFF2-40B4-BE49-F238E27FC236}">
                <a16:creationId xmlns:a16="http://schemas.microsoft.com/office/drawing/2014/main" id="{FD234D9D-58BD-5AD7-B1B9-7693B2FC747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تيموثاوس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2" name="Picture 2">
            <a:extLst>
              <a:ext uri="{FF2B5EF4-FFF2-40B4-BE49-F238E27FC236}">
                <a16:creationId xmlns:a16="http://schemas.microsoft.com/office/drawing/2014/main" id="{1EDC08FC-6BA1-3144-A156-98D6E336D3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822" r="6612"/>
          <a:stretch/>
        </p:blipFill>
        <p:spPr bwMode="auto">
          <a:xfrm>
            <a:off x="-23813" y="18593"/>
            <a:ext cx="9228216" cy="607423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400506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6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٢</a:t>
            </a: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تيموثاوس</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3813" y="319767"/>
            <a:ext cx="9120187" cy="1692062"/>
          </a:xfrm>
          <a:effectLst>
            <a:outerShdw blurRad="63500" dist="35921" dir="2700000" algn="ctr" rotWithShape="0">
              <a:schemeClr val="tx2">
                <a:alpha val="74998"/>
              </a:schemeClr>
            </a:outerShdw>
          </a:effectLst>
        </p:spPr>
        <p:txBody>
          <a:bodyPr/>
          <a:lstStyle/>
          <a:p>
            <a:pPr>
              <a:defRPr/>
            </a:pPr>
            <a:r>
              <a:rPr lang="ar-JO" sz="8000" dirty="0">
                <a:effectLst>
                  <a:glow rad="127000">
                    <a:schemeClr val="tx1"/>
                  </a:glow>
                </a:effectLst>
                <a:ea typeface="ＭＳ Ｐゴシック" charset="0"/>
              </a:rPr>
              <a:t>كن مثابراً</a:t>
            </a:r>
            <a:endParaRPr lang="en-US" sz="8000" dirty="0">
              <a:effectLst>
                <a:glow rad="127000">
                  <a:schemeClr val="tx1"/>
                </a:glow>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36158871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08CB1CD4-FE57-891E-2A75-D4E3198C9D15}"/>
              </a:ext>
            </a:extLst>
          </p:cNvPr>
          <p:cNvSpPr>
            <a:spLocks noGrp="1" noChangeArrowheads="1"/>
          </p:cNvSpPr>
          <p:nvPr>
            <p:ph type="ctrTitle"/>
          </p:nvPr>
        </p:nvSpPr>
        <p:spPr>
          <a:xfrm>
            <a:off x="0" y="232008"/>
            <a:ext cx="9144000" cy="769349"/>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4800" dirty="0">
                <a:effectLst>
                  <a:glow rad="127000">
                    <a:schemeClr val="tx1"/>
                  </a:glow>
                </a:effectLst>
                <a:ea typeface="ＭＳ Ｐゴシック" charset="0"/>
              </a:rPr>
              <a:t>الكثيرين ممن تبعوا يسوع</a:t>
            </a:r>
            <a:endParaRPr lang="en-US" sz="4800" dirty="0">
              <a:effectLst>
                <a:glow rad="127000">
                  <a:schemeClr val="tx1"/>
                </a:glow>
              </a:effectLst>
              <a:ea typeface="ＭＳ Ｐゴシック" charset="0"/>
            </a:endParaRPr>
          </a:p>
        </p:txBody>
      </p:sp>
      <p:pic>
        <p:nvPicPr>
          <p:cNvPr id="285699" name="Picture 2">
            <a:extLst>
              <a:ext uri="{FF2B5EF4-FFF2-40B4-BE49-F238E27FC236}">
                <a16:creationId xmlns:a16="http://schemas.microsoft.com/office/drawing/2014/main" id="{E1F136BA-8E9B-772B-A523-A5426B9A3B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727200"/>
            <a:ext cx="9267826" cy="40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a:extLst>
              <a:ext uri="{FF2B5EF4-FFF2-40B4-BE49-F238E27FC236}">
                <a16:creationId xmlns:a16="http://schemas.microsoft.com/office/drawing/2014/main" id="{3CCABEBE-EF19-6AEE-B60F-E1F35F321A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2238"/>
            <a:ext cx="9753600"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9284E3B4-888D-670A-DC9F-728DC14DC177}"/>
              </a:ext>
            </a:extLst>
          </p:cNvPr>
          <p:cNvSpPr>
            <a:spLocks noGrp="1" noChangeArrowheads="1"/>
          </p:cNvSpPr>
          <p:nvPr>
            <p:ph type="ctrTitle"/>
          </p:nvPr>
        </p:nvSpPr>
        <p:spPr>
          <a:xfrm>
            <a:off x="0" y="232008"/>
            <a:ext cx="9144000" cy="769349"/>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4800" dirty="0">
                <a:effectLst>
                  <a:glow rad="127000">
                    <a:schemeClr val="tx1"/>
                  </a:glow>
                </a:effectLst>
                <a:ea typeface="ＭＳ Ｐゴシック" charset="0"/>
              </a:rPr>
              <a:t>لا يتبعونه اليوم</a:t>
            </a:r>
            <a:endParaRPr lang="en-US" sz="4800" dirty="0">
              <a:effectLst>
                <a:glow rad="127000">
                  <a:schemeClr val="tx1"/>
                </a:glow>
              </a:effectLst>
              <a:ea typeface="ＭＳ Ｐゴシック"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CAE962D6-FD19-A73A-A0EF-8D0A251C4E56}"/>
              </a:ext>
            </a:extLst>
          </p:cNvPr>
          <p:cNvSpPr>
            <a:spLocks noGrp="1" noChangeArrowheads="1"/>
          </p:cNvSpPr>
          <p:nvPr>
            <p:ph type="ctrTitle"/>
          </p:nvPr>
        </p:nvSpPr>
        <p:spPr>
          <a:xfrm>
            <a:off x="0" y="29469"/>
            <a:ext cx="9144000" cy="829727"/>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ffectLst>
                  <a:glow rad="127000">
                    <a:schemeClr val="tx1"/>
                  </a:glow>
                </a:effectLst>
                <a:ea typeface="ＭＳ Ｐゴシック" charset="0"/>
              </a:rPr>
              <a:t>الإرتداد</a:t>
            </a:r>
            <a:endParaRPr lang="en-US"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2E7F2DBD-3608-82C4-805C-26F726D6ADE9}"/>
              </a:ext>
            </a:extLst>
          </p:cNvPr>
          <p:cNvSpPr txBox="1">
            <a:spLocks noChangeArrowheads="1"/>
          </p:cNvSpPr>
          <p:nvPr/>
        </p:nvSpPr>
        <p:spPr bwMode="auto">
          <a:xfrm>
            <a:off x="0" y="1621222"/>
            <a:ext cx="9144000" cy="829727"/>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التراجع من خلال الرفض</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220164" name="Picture 4">
            <a:extLst>
              <a:ext uri="{FF2B5EF4-FFF2-40B4-BE49-F238E27FC236}">
                <a16:creationId xmlns:a16="http://schemas.microsoft.com/office/drawing/2014/main" id="{B84517D7-78BF-A8DE-548A-45F55BC19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825" y="2719420"/>
            <a:ext cx="483235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42F2B663-F2B0-44DD-ADB3-F22F35175DB0}"/>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تيموثاوس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491424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282" name="Picture 2">
            <a:extLst>
              <a:ext uri="{FF2B5EF4-FFF2-40B4-BE49-F238E27FC236}">
                <a16:creationId xmlns:a16="http://schemas.microsoft.com/office/drawing/2014/main" id="{232507BE-612B-735E-9886-3358E96A80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343" r="23639"/>
          <a:stretch>
            <a:fillRect/>
          </a:stretch>
        </p:blipFill>
        <p:spPr bwMode="auto">
          <a:xfrm>
            <a:off x="0" y="-49213"/>
            <a:ext cx="9144000" cy="687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3" name="Rectangle 2">
            <a:extLst>
              <a:ext uri="{FF2B5EF4-FFF2-40B4-BE49-F238E27FC236}">
                <a16:creationId xmlns:a16="http://schemas.microsoft.com/office/drawing/2014/main" id="{ABC7B6B7-A2BC-3251-B6DB-9E7A3C293653}"/>
              </a:ext>
            </a:extLst>
          </p:cNvPr>
          <p:cNvSpPr>
            <a:spLocks noGrp="1" noChangeArrowheads="1"/>
          </p:cNvSpPr>
          <p:nvPr>
            <p:ph type="ctrTitle"/>
          </p:nvPr>
        </p:nvSpPr>
        <p:spPr>
          <a:xfrm>
            <a:off x="0" y="-49213"/>
            <a:ext cx="3779838" cy="6718301"/>
          </a:xfrm>
        </p:spPr>
        <p:txBody>
          <a:bodyPr anchor="t"/>
          <a:lstStyle/>
          <a:p>
            <a:pPr rtl="1"/>
            <a:r>
              <a:rPr lang="ar-JO" altLang="en-US" sz="3600" dirty="0">
                <a:solidFill>
                  <a:srgbClr val="000000"/>
                </a:solidFill>
              </a:rPr>
              <a:t>3 لأنه سيكون وقت     لا يحتملون فيه     التعليم الصحيح،        بل حسب شهواتهم الخاصة يجمعون       لهم معلمين        مستحكة مسامعهم،</a:t>
            </a:r>
            <a:br>
              <a:rPr lang="ar-JO" altLang="en-US" sz="3600" dirty="0">
                <a:solidFill>
                  <a:srgbClr val="000000"/>
                </a:solidFill>
              </a:rPr>
            </a:br>
            <a:r>
              <a:rPr lang="ar-JO" altLang="en-US" sz="3600" dirty="0">
                <a:solidFill>
                  <a:srgbClr val="000000"/>
                </a:solidFill>
              </a:rPr>
              <a:t>4 فيصرفون مسامعهم عن الحق، وينحرفون إلى الخرافات.</a:t>
            </a:r>
            <a:br>
              <a:rPr lang="ar-JO" altLang="en-US" sz="3600" dirty="0">
                <a:solidFill>
                  <a:srgbClr val="000000"/>
                </a:solidFill>
              </a:rPr>
            </a:br>
            <a:r>
              <a:rPr lang="ar-JO" altLang="en-US" sz="3600" dirty="0">
                <a:solidFill>
                  <a:srgbClr val="000000"/>
                </a:solidFill>
              </a:rPr>
              <a:t>( 4: 3 – 4)</a:t>
            </a:r>
            <a:endParaRPr lang="en-US" altLang="en-US" sz="3600" dirty="0">
              <a:solidFill>
                <a:srgbClr val="000000"/>
              </a:solidFill>
            </a:endParaRPr>
          </a:p>
        </p:txBody>
      </p:sp>
      <p:sp>
        <p:nvSpPr>
          <p:cNvPr id="4" name="Rectangle 2">
            <a:extLst>
              <a:ext uri="{FF2B5EF4-FFF2-40B4-BE49-F238E27FC236}">
                <a16:creationId xmlns:a16="http://schemas.microsoft.com/office/drawing/2014/main" id="{1782F890-1492-350B-D18D-877973D272B1}"/>
              </a:ext>
            </a:extLst>
          </p:cNvPr>
          <p:cNvSpPr txBox="1">
            <a:spLocks noChangeArrowheads="1"/>
          </p:cNvSpPr>
          <p:nvPr/>
        </p:nvSpPr>
        <p:spPr bwMode="auto">
          <a:xfrm>
            <a:off x="4284663" y="4724400"/>
            <a:ext cx="4481512" cy="19796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يصرفون مسامعهم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a:t>
            </a:r>
            <a:r>
              <a:rPr kumimoji="0" lang="en-SG" altLang="en-US" sz="2800" b="1" u="none" strike="noStrike" kern="1200" cap="none" spc="0" normalizeH="0" baseline="0" noProof="0" dirty="0" err="1">
                <a:ln>
                  <a:noFill/>
                </a:ln>
                <a:solidFill>
                  <a:srgbClr val="FFFFFF"/>
                </a:solidFill>
                <a:effectLst/>
                <a:uLnTx/>
                <a:uFillTx/>
                <a:ea typeface="MS PGothic" panose="020B0600070205080204" pitchFamily="34" charset="-128"/>
                <a:cs typeface="Arial" panose="020B0604020202020204" pitchFamily="34" charset="0"/>
              </a:rPr>
              <a:t>apostrepho</a:t>
            </a:r>
            <a:r>
              <a:rPr kumimoji="0" lang="en-SG"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 </a:t>
            </a:r>
            <a:endParaRPr kumimoji="0" lang="ar-JO"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عن الحق</a:t>
            </a:r>
            <a:br>
              <a:rPr kumimoji="0" lang="en-SG"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br>
            <a:r>
              <a:rPr kumimoji="0" lang="en-SG"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a:t>
            </a:r>
            <a:r>
              <a:rPr kumimoji="0" lang="ar-JO"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2 تيموثاوس 4: 4</a:t>
            </a:r>
            <a:r>
              <a:rPr kumimoji="0" lang="en-SG"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a:t>
            </a:r>
            <a:endParaRPr kumimoji="0" lang="en-US"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82711398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9794" name="Picture 2">
            <a:extLst>
              <a:ext uri="{FF2B5EF4-FFF2-40B4-BE49-F238E27FC236}">
                <a16:creationId xmlns:a16="http://schemas.microsoft.com/office/drawing/2014/main" id="{2ED650C0-AED7-2D5D-AD87-526CC53500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0"/>
            <a:ext cx="8353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A1D0A51E-2D3A-EC2F-6400-16D98C4FFB78}"/>
              </a:ext>
            </a:extLst>
          </p:cNvPr>
          <p:cNvSpPr>
            <a:spLocks noGrp="1" noChangeArrowheads="1"/>
          </p:cNvSpPr>
          <p:nvPr>
            <p:ph type="ctrTitle"/>
          </p:nvPr>
        </p:nvSpPr>
        <p:spPr>
          <a:xfrm>
            <a:off x="1547664" y="571480"/>
            <a:ext cx="7272808" cy="1561376"/>
          </a:xfrm>
          <a:solidFill>
            <a:schemeClr val="bg1"/>
          </a:solidFill>
          <a:ln>
            <a:miter lim="800000"/>
            <a:headEnd/>
            <a:tailEnd/>
          </a:ln>
          <a:extLst>
            <a:ext uri="{909E8E84-426E-40dd-AFC4-6F175D3DCCD1}"/>
            <a:ext uri="{91240B29-F687-4f45-9708-019B960494DF}"/>
            <a:ext uri="{FAA26D3D-D897-4be2-8F04-BA451C77F1D7}"/>
          </a:extLst>
        </p:spPr>
        <p:txBody>
          <a:bodyPr/>
          <a:lstStyle/>
          <a:p>
            <a:pPr algn="r">
              <a:defRPr/>
            </a:pPr>
            <a:r>
              <a:rPr lang="ar-JO" sz="2800" dirty="0">
                <a:solidFill>
                  <a:schemeClr val="tx1"/>
                </a:solidFill>
                <a:ea typeface="ＭＳ Ｐゴシック" pitchFamily="-108" charset="-128"/>
              </a:rPr>
              <a:t>تم استبدال الصلبان بالرموز الإسلامية لتجعلهم يشعرون بمزيد من الراحة</a:t>
            </a:r>
            <a:endParaRPr lang="en-US" sz="2800" dirty="0">
              <a:solidFill>
                <a:schemeClr val="tx1"/>
              </a:solidFill>
              <a:effectLst>
                <a:glow rad="127000">
                  <a:schemeClr val="bg1"/>
                </a:glow>
              </a:effectLst>
              <a:ea typeface="ＭＳ Ｐゴシック" charset="0"/>
              <a:cs typeface="ＭＳ Ｐゴシック" charset="0"/>
            </a:endParaRPr>
          </a:p>
        </p:txBody>
      </p:sp>
      <p:sp>
        <p:nvSpPr>
          <p:cNvPr id="5" name="Rectangle 2">
            <a:extLst>
              <a:ext uri="{FF2B5EF4-FFF2-40B4-BE49-F238E27FC236}">
                <a16:creationId xmlns:a16="http://schemas.microsoft.com/office/drawing/2014/main" id="{A8BC0D35-71CA-2097-72E2-E62517736498}"/>
              </a:ext>
            </a:extLst>
          </p:cNvPr>
          <p:cNvSpPr txBox="1">
            <a:spLocks noChangeArrowheads="1"/>
          </p:cNvSpPr>
          <p:nvPr/>
        </p:nvSpPr>
        <p:spPr bwMode="auto">
          <a:xfrm>
            <a:off x="4499992" y="1769247"/>
            <a:ext cx="4644008" cy="507625"/>
          </a:xfrm>
          <a:prstGeom prst="rect">
            <a:avLst/>
          </a:prstGeom>
          <a:solidFill>
            <a:schemeClr val="bg1"/>
          </a:solidFill>
          <a:ln>
            <a:noFill/>
          </a:ln>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kern="0" dirty="0">
                <a:solidFill>
                  <a:srgbClr val="000000"/>
                </a:solidFill>
                <a:effectLst>
                  <a:glow rad="127000">
                    <a:srgbClr val="FFFFFF"/>
                  </a:glow>
                </a:effectLst>
                <a:latin typeface="Arial" panose="020B0604020202020204" pitchFamily="34" charset="0"/>
                <a:ea typeface="ＭＳ Ｐゴシック" charset="0"/>
                <a:cs typeface="ＭＳ Ｐゴシック" charset="0"/>
              </a:rPr>
              <a:t>22</a:t>
            </a:r>
            <a:r>
              <a:rPr lang="ar-JO" sz="2800" b="1" kern="0"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rPr>
              <a:t> آب </a:t>
            </a:r>
            <a:r>
              <a:rPr lang="ar-JO" sz="2800" b="1" kern="0" dirty="0">
                <a:solidFill>
                  <a:srgbClr val="000000"/>
                </a:solidFill>
                <a:effectLst>
                  <a:glow rad="127000">
                    <a:srgbClr val="FFFFFF"/>
                  </a:glow>
                </a:effectLst>
                <a:latin typeface="Arial" panose="020B0604020202020204" pitchFamily="34" charset="0"/>
                <a:ea typeface="ＭＳ Ｐゴシック" charset="0"/>
                <a:cs typeface="ＭＳ Ｐゴシック" charset="0"/>
              </a:rPr>
              <a:t>2019</a:t>
            </a:r>
            <a:endParaRPr lang="en-US" sz="2800" b="1" kern="0" dirty="0">
              <a:solidFill>
                <a:srgbClr val="000000"/>
              </a:solidFill>
              <a:effectLst>
                <a:glow rad="127000">
                  <a:srgbClr val="FFFFFF"/>
                </a:glow>
              </a:effectLst>
              <a:latin typeface="Arial" panose="020B0604020202020204" pitchFamily="34" charset="0"/>
              <a:ea typeface="ＭＳ Ｐゴシック" charset="0"/>
              <a:cs typeface="ＭＳ Ｐゴシック" charset="0"/>
            </a:endParaRP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0818" name="Picture 2">
            <a:extLst>
              <a:ext uri="{FF2B5EF4-FFF2-40B4-BE49-F238E27FC236}">
                <a16:creationId xmlns:a16="http://schemas.microsoft.com/office/drawing/2014/main" id="{45F2DB2D-F9F7-8A26-9A6F-04FA76D992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488" y="0"/>
            <a:ext cx="8963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626B9B8C-AD84-753E-FB94-271E23341899}"/>
              </a:ext>
            </a:extLst>
          </p:cNvPr>
          <p:cNvSpPr>
            <a:spLocks noGrp="1" noChangeArrowheads="1"/>
          </p:cNvSpPr>
          <p:nvPr>
            <p:ph type="ctrTitle"/>
          </p:nvPr>
        </p:nvSpPr>
        <p:spPr>
          <a:xfrm>
            <a:off x="90237" y="1196752"/>
            <a:ext cx="9053763" cy="792088"/>
          </a:xfrm>
          <a:solidFill>
            <a:schemeClr val="bg1"/>
          </a:solidFill>
          <a:ln>
            <a:miter lim="800000"/>
            <a:headEnd/>
            <a:tailEnd/>
          </a:ln>
          <a:extLst>
            <a:ext uri="{909E8E84-426E-40dd-AFC4-6F175D3DCCD1}"/>
            <a:ext uri="{91240B29-F687-4f45-9708-019B960494DF}"/>
            <a:ext uri="{FAA26D3D-D897-4be2-8F04-BA451C77F1D7}"/>
          </a:extLst>
        </p:spPr>
        <p:txBody>
          <a:bodyPr/>
          <a:lstStyle/>
          <a:p>
            <a:pPr>
              <a:defRPr/>
            </a:pPr>
            <a:r>
              <a:rPr lang="ar-JO" sz="3200" dirty="0">
                <a:solidFill>
                  <a:schemeClr val="tx1"/>
                </a:solidFill>
                <a:ea typeface="ＭＳ Ｐゴシック" pitchFamily="-108" charset="-128"/>
              </a:rPr>
              <a:t>رجال الدين المسيحيون واليهود يباركوا عيادة الإجهاض ويزعمون أن الله موجود في هذا المكان</a:t>
            </a:r>
            <a:endParaRPr lang="en-US" sz="3200" b="1" dirty="0">
              <a:solidFill>
                <a:schemeClr val="tx1"/>
              </a:solidFill>
              <a:effectLst>
                <a:glow rad="127000">
                  <a:schemeClr val="bg1"/>
                </a:glow>
              </a:effectLst>
              <a:latin typeface="Times New Roman" panose="02020603050405020304" pitchFamily="18" charset="0"/>
              <a:ea typeface="ＭＳ Ｐゴシック" charset="0"/>
              <a:cs typeface="Times New Roman" panose="02020603050405020304" pitchFamily="18" charset="0"/>
            </a:endParaRP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1842" name="Picture 2">
            <a:extLst>
              <a:ext uri="{FF2B5EF4-FFF2-40B4-BE49-F238E27FC236}">
                <a16:creationId xmlns:a16="http://schemas.microsoft.com/office/drawing/2014/main" id="{0D0B558E-C104-0D54-39B8-6EC8C56DD6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7163"/>
            <a:ext cx="9144000" cy="654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374D0240-6695-5952-1832-D219926CD239}"/>
              </a:ext>
            </a:extLst>
          </p:cNvPr>
          <p:cNvSpPr>
            <a:spLocks noGrp="1" noChangeArrowheads="1"/>
          </p:cNvSpPr>
          <p:nvPr>
            <p:ph type="ctrTitle"/>
          </p:nvPr>
        </p:nvSpPr>
        <p:spPr>
          <a:xfrm>
            <a:off x="0" y="692696"/>
            <a:ext cx="9143999" cy="1080120"/>
          </a:xfrm>
          <a:solidFill>
            <a:schemeClr val="bg1"/>
          </a:solidFill>
          <a:ln>
            <a:miter lim="800000"/>
            <a:headEnd/>
            <a:tailEnd/>
          </a:ln>
          <a:extLst>
            <a:ext uri="{909E8E84-426E-40dd-AFC4-6F175D3DCCD1}"/>
            <a:ext uri="{91240B29-F687-4f45-9708-019B960494DF}"/>
            <a:ext uri="{FAA26D3D-D897-4be2-8F04-BA451C77F1D7}"/>
          </a:extLst>
        </p:spPr>
        <p:txBody>
          <a:bodyPr/>
          <a:lstStyle/>
          <a:p>
            <a:pPr>
              <a:defRPr/>
            </a:pPr>
            <a:r>
              <a:rPr lang="ar-JO" sz="4000" dirty="0">
                <a:solidFill>
                  <a:schemeClr val="tx1"/>
                </a:solidFill>
                <a:ea typeface="ＭＳ Ｐゴシック" pitchFamily="-108" charset="-128"/>
              </a:rPr>
              <a:t>يظهر التحقيق أن القادة الإنجيليين يعيشون أسلوب حياة فخم</a:t>
            </a:r>
            <a:endParaRPr lang="en-US" sz="4000" dirty="0">
              <a:solidFill>
                <a:schemeClr val="tx1"/>
              </a:solidFill>
              <a:effectLst>
                <a:glow rad="127000">
                  <a:schemeClr val="bg1"/>
                </a:glow>
              </a:effectLst>
              <a:ea typeface="ＭＳ Ｐゴシック" charset="0"/>
              <a:cs typeface="ＭＳ Ｐゴシック" charset="0"/>
            </a:endParaRPr>
          </a:p>
        </p:txBody>
      </p:sp>
      <p:pic>
        <p:nvPicPr>
          <p:cNvPr id="291844" name="Picture 2">
            <a:extLst>
              <a:ext uri="{FF2B5EF4-FFF2-40B4-BE49-F238E27FC236}">
                <a16:creationId xmlns:a16="http://schemas.microsoft.com/office/drawing/2014/main" id="{6E9EBE48-8159-653C-7CAD-9CF319FF3B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133600"/>
            <a:ext cx="6858000" cy="388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2866" name="Picture 2">
            <a:extLst>
              <a:ext uri="{FF2B5EF4-FFF2-40B4-BE49-F238E27FC236}">
                <a16:creationId xmlns:a16="http://schemas.microsoft.com/office/drawing/2014/main" id="{3380DEE2-DD53-C7DB-A955-5D0124169F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6388" y="0"/>
            <a:ext cx="826315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E306D969-8832-85AF-BCD5-99D1B3532766}"/>
              </a:ext>
            </a:extLst>
          </p:cNvPr>
          <p:cNvSpPr>
            <a:spLocks noGrp="1" noChangeArrowheads="1"/>
          </p:cNvSpPr>
          <p:nvPr>
            <p:ph type="ctrTitle"/>
          </p:nvPr>
        </p:nvSpPr>
        <p:spPr>
          <a:xfrm>
            <a:off x="2843809" y="5301208"/>
            <a:ext cx="6125574" cy="1025212"/>
          </a:xfrm>
          <a:solidFill>
            <a:schemeClr val="bg1"/>
          </a:solidFill>
          <a:ln>
            <a:miter lim="800000"/>
            <a:headEnd/>
            <a:tailEnd/>
          </a:ln>
          <a:extLst>
            <a:ext uri="{909E8E84-426E-40dd-AFC4-6F175D3DCCD1}"/>
            <a:ext uri="{91240B29-F687-4f45-9708-019B960494DF}"/>
            <a:ext uri="{FAA26D3D-D897-4be2-8F04-BA451C77F1D7}"/>
          </a:extLst>
        </p:spPr>
        <p:txBody>
          <a:bodyPr/>
          <a:lstStyle/>
          <a:p>
            <a:pPr>
              <a:defRPr/>
            </a:pPr>
            <a:br>
              <a:rPr lang="en-US" sz="3200" dirty="0">
                <a:solidFill>
                  <a:schemeClr val="tx2"/>
                </a:solidFill>
                <a:effectLst>
                  <a:glow rad="127000">
                    <a:schemeClr val="bg1"/>
                  </a:glow>
                </a:effectLst>
                <a:ea typeface="ＭＳ Ｐゴシック" charset="0"/>
              </a:rPr>
            </a:br>
            <a:r>
              <a:rPr lang="ar-JO" sz="3200" dirty="0">
                <a:solidFill>
                  <a:schemeClr val="tx2"/>
                </a:solidFill>
                <a:effectLst>
                  <a:glow rad="127000">
                    <a:schemeClr val="bg1"/>
                  </a:glow>
                </a:effectLst>
                <a:ea typeface="ＭＳ Ｐゴシック" charset="0"/>
              </a:rPr>
              <a:t>يحتفل جويل أوستين في احتفال المثليين مفتخراً في حدث اقامته الليدي غاغا</a:t>
            </a:r>
            <a:endParaRPr lang="en-US" sz="3200" dirty="0">
              <a:solidFill>
                <a:schemeClr val="tx2"/>
              </a:solidFill>
              <a:effectLst>
                <a:glow rad="127000">
                  <a:schemeClr val="bg1"/>
                </a:glow>
              </a:effectLst>
              <a:ea typeface="ＭＳ Ｐゴシック" charset="0"/>
            </a:endParaRPr>
          </a:p>
        </p:txBody>
      </p:sp>
      <p:pic>
        <p:nvPicPr>
          <p:cNvPr id="5" name="Picture 4">
            <a:extLst>
              <a:ext uri="{FF2B5EF4-FFF2-40B4-BE49-F238E27FC236}">
                <a16:creationId xmlns:a16="http://schemas.microsoft.com/office/drawing/2014/main" id="{042D357B-F5C6-1502-17D6-82CFA415651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896261">
            <a:off x="-56973" y="232454"/>
            <a:ext cx="5462957" cy="687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F9C00867-418B-C7AA-55D6-B811D3C63AB4}"/>
              </a:ext>
            </a:extLst>
          </p:cNvPr>
          <p:cNvSpPr>
            <a:spLocks noGrp="1" noChangeArrowheads="1"/>
          </p:cNvSpPr>
          <p:nvPr>
            <p:ph type="ctrTitle"/>
          </p:nvPr>
        </p:nvSpPr>
        <p:spPr>
          <a:xfrm>
            <a:off x="0" y="0"/>
            <a:ext cx="9144000" cy="1759994"/>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كيف يمكنك أن </a:t>
            </a:r>
            <a:r>
              <a:rPr lang="ar-JO" sz="5400" dirty="0">
                <a:solidFill>
                  <a:srgbClr val="FFFF00"/>
                </a:solidFill>
                <a:effectLst>
                  <a:glow rad="127000">
                    <a:schemeClr val="tx1"/>
                  </a:glow>
                </a:effectLst>
                <a:ea typeface="ＭＳ Ｐゴシック" charset="0"/>
              </a:rPr>
              <a:t>تثابر</a:t>
            </a:r>
            <a:r>
              <a:rPr lang="ar-JO" sz="5400" dirty="0">
                <a:effectLst>
                  <a:glow rad="127000">
                    <a:schemeClr val="tx1"/>
                  </a:glow>
                </a:effectLst>
                <a:ea typeface="ＭＳ Ｐゴシック" charset="0"/>
              </a:rPr>
              <a:t> وسط الإرتداد؟</a:t>
            </a:r>
            <a:endParaRPr lang="en-US" sz="5400" dirty="0">
              <a:effectLst>
                <a:glow rad="127000">
                  <a:schemeClr val="tx1"/>
                </a:glow>
              </a:effectLst>
              <a:ea typeface="ＭＳ Ｐゴシック" charset="0"/>
            </a:endParaRPr>
          </a:p>
        </p:txBody>
      </p:sp>
      <p:pic>
        <p:nvPicPr>
          <p:cNvPr id="293891" name="Picture 2">
            <a:extLst>
              <a:ext uri="{FF2B5EF4-FFF2-40B4-BE49-F238E27FC236}">
                <a16:creationId xmlns:a16="http://schemas.microsoft.com/office/drawing/2014/main" id="{CDC65529-53FB-F14D-0AC2-54A05322CA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8"/>
            <a:ext cx="9144000"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09031D74-7F46-54CA-7003-CDEF417F2863}"/>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تيموثاوس</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16066" name="Picture 5" descr="Gethsemene.jpg">
            <a:extLst>
              <a:ext uri="{FF2B5EF4-FFF2-40B4-BE49-F238E27FC236}">
                <a16:creationId xmlns:a16="http://schemas.microsoft.com/office/drawing/2014/main" id="{6D0B0BCC-C101-6FDB-DBCE-7E573DB369C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 y="0"/>
            <a:ext cx="9163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0B8662A-96D6-FD79-CB81-081ADDC59C19}"/>
              </a:ext>
            </a:extLst>
          </p:cNvPr>
          <p:cNvSpPr>
            <a:spLocks noGrp="1"/>
          </p:cNvSpPr>
          <p:nvPr>
            <p:ph type="ctrTitle"/>
          </p:nvPr>
        </p:nvSpPr>
        <p:spPr>
          <a:xfrm>
            <a:off x="-18653" y="2307"/>
            <a:ext cx="9162651" cy="1397996"/>
          </a:xfrm>
          <a:solidFill>
            <a:schemeClr val="tx1"/>
          </a:solidFill>
          <a:ln>
            <a:miter lim="800000"/>
            <a:headEnd/>
            <a:tailEnd/>
          </a:ln>
          <a:extLst>
            <a:ext uri="{909E8E84-426E-40dd-AFC4-6F175D3DCCD1}"/>
            <a:ext uri="{91240B29-F687-4f45-9708-019B960494DF}"/>
            <a:ext uri="{FAA26D3D-D897-4be2-8F04-BA451C77F1D7}"/>
          </a:extLst>
        </p:spPr>
        <p:txBody>
          <a:bodyPr/>
          <a:lstStyle/>
          <a:p>
            <a:pPr>
              <a:defRPr/>
            </a:pPr>
            <a:r>
              <a:rPr lang="ar-JO" sz="3600" b="1" dirty="0">
                <a:solidFill>
                  <a:schemeClr val="bg1"/>
                </a:solidFill>
                <a:effectLst>
                  <a:glow rad="101600">
                    <a:schemeClr val="tx1">
                      <a:alpha val="99000"/>
                    </a:schemeClr>
                  </a:glow>
                </a:effectLst>
                <a:latin typeface="Arial" panose="020B0604020202020204" pitchFamily="34" charset="0"/>
                <a:ea typeface="ＭＳ Ｐゴシック" charset="0"/>
                <a:cs typeface="Arial" panose="020B0604020202020204" pitchFamily="34" charset="0"/>
              </a:rPr>
              <a:t>النبوة</a:t>
            </a:r>
            <a:br>
              <a:rPr lang="en-US" sz="3600" b="1" dirty="0">
                <a:solidFill>
                  <a:schemeClr val="bg1"/>
                </a:solidFill>
                <a:effectLst>
                  <a:glow rad="101600">
                    <a:schemeClr val="tx1">
                      <a:alpha val="99000"/>
                    </a:schemeClr>
                  </a:glow>
                </a:effectLst>
                <a:latin typeface="Arial" panose="020B0604020202020204" pitchFamily="34" charset="0"/>
                <a:ea typeface="ＭＳ Ｐゴシック" charset="0"/>
                <a:cs typeface="Arial" panose="020B0604020202020204" pitchFamily="34" charset="0"/>
              </a:rPr>
            </a:br>
            <a:r>
              <a:rPr lang="en-US" sz="3600" b="1" dirty="0">
                <a:solidFill>
                  <a:schemeClr val="bg1"/>
                </a:solidFill>
                <a:effectLst>
                  <a:glow rad="101600">
                    <a:schemeClr val="tx1">
                      <a:alpha val="99000"/>
                    </a:schemeClr>
                  </a:glow>
                </a:effectLst>
                <a:latin typeface="Arial" panose="020B0604020202020204" pitchFamily="34" charset="0"/>
                <a:ea typeface="ＭＳ Ｐゴシック" charset="0"/>
                <a:cs typeface="Arial" panose="020B0604020202020204" pitchFamily="34" charset="0"/>
              </a:rPr>
              <a:t>(</a:t>
            </a:r>
            <a:r>
              <a:rPr lang="ar-JO" sz="3600" b="1" dirty="0">
                <a:solidFill>
                  <a:schemeClr val="bg1"/>
                </a:solidFill>
                <a:effectLst>
                  <a:glow rad="101600">
                    <a:schemeClr val="tx1">
                      <a:alpha val="99000"/>
                    </a:schemeClr>
                  </a:glow>
                </a:effectLst>
                <a:latin typeface="Arial" panose="020B0604020202020204" pitchFamily="34" charset="0"/>
                <a:ea typeface="ＭＳ Ｐゴシック" charset="0"/>
                <a:cs typeface="Arial" panose="020B0604020202020204" pitchFamily="34" charset="0"/>
              </a:rPr>
              <a:t>الرب ، الأله </a:t>
            </a:r>
            <a:r>
              <a:rPr lang="en-US" sz="3600" b="1" dirty="0">
                <a:solidFill>
                  <a:schemeClr val="bg1"/>
                </a:solidFill>
                <a:effectLst>
                  <a:glow rad="101600">
                    <a:schemeClr val="tx1">
                      <a:alpha val="99000"/>
                    </a:schemeClr>
                  </a:glow>
                </a:effectLst>
                <a:latin typeface="Arial" panose="020B0604020202020204" pitchFamily="34" charset="0"/>
                <a:ea typeface="ＭＳ Ｐゴシック" charset="0"/>
                <a:cs typeface="Arial" panose="020B0604020202020204" pitchFamily="34" charset="0"/>
              </a:rPr>
              <a:t>) </a:t>
            </a:r>
          </a:p>
        </p:txBody>
      </p:sp>
      <p:sp>
        <p:nvSpPr>
          <p:cNvPr id="3" name="Title 1">
            <a:extLst>
              <a:ext uri="{FF2B5EF4-FFF2-40B4-BE49-F238E27FC236}">
                <a16:creationId xmlns:a16="http://schemas.microsoft.com/office/drawing/2014/main" id="{435A2C85-1EF9-FF25-02AD-B62224FACF91}"/>
              </a:ext>
            </a:extLst>
          </p:cNvPr>
          <p:cNvSpPr txBox="1">
            <a:spLocks/>
          </p:cNvSpPr>
          <p:nvPr/>
        </p:nvSpPr>
        <p:spPr bwMode="auto">
          <a:xfrm>
            <a:off x="14288" y="1433513"/>
            <a:ext cx="9129712" cy="4394200"/>
          </a:xfrm>
          <a:prstGeom prst="rect">
            <a:avLst/>
          </a:prstGeom>
          <a:noFill/>
          <a:ln>
            <a:noFill/>
          </a:ln>
          <a:extLst>
            <a:ext uri="{909E8E84-426E-40dd-AFC4-6F175D3DCCD1}"/>
            <a:ext uri="{91240B29-F687-4f45-9708-019B960494DF}"/>
            <a:ext uri="{FAA26D3D-D897-4be2-8F04-BA451C77F1D7}"/>
          </a:extLst>
        </p:spPr>
        <p:txBody>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D8FAB42F-03F9-6FF6-6907-19F1B17EBE48}"/>
              </a:ext>
            </a:extLst>
          </p:cNvPr>
          <p:cNvSpPr txBox="1">
            <a:spLocks noChangeArrowheads="1"/>
          </p:cNvSpPr>
          <p:nvPr/>
        </p:nvSpPr>
        <p:spPr bwMode="auto">
          <a:xfrm>
            <a:off x="179512" y="1708635"/>
            <a:ext cx="8791221" cy="4096629"/>
          </a:xfrm>
          <a:prstGeom prst="rect">
            <a:avLst/>
          </a:prstGeom>
          <a:noFill/>
          <a:ln>
            <a:noFill/>
          </a:ln>
          <a:extLst>
            <a:ext uri="{909E8E84-426E-40dd-AFC4-6F175D3DCCD1}"/>
            <a:ext uri="{91240B29-F687-4f45-9708-019B960494DF}"/>
            <a:ext uri="{FAA26D3D-D897-4be2-8F04-BA451C77F1D7}"/>
          </a:extLst>
        </p:spPr>
        <p:txBody>
          <a:bodyPr anchor="ctr"/>
          <a:lstStyle>
            <a:defPPr>
              <a:defRPr lang="en-US"/>
            </a:defPPr>
            <a:lvl1pPr algn="ctr" defTabSz="457200">
              <a:defRPr sz="4400" b="1">
                <a:solidFill>
                  <a:prstClr val="white"/>
                </a:solidFill>
                <a:effectLst>
                  <a:glow rad="101600">
                    <a:prstClr val="black">
                      <a:alpha val="99000"/>
                    </a:prstClr>
                  </a:glow>
                </a:effectLst>
                <a:latin typeface="+mj-lt"/>
                <a:ea typeface="ＭＳ Ｐゴシック" charset="0"/>
                <a:cs typeface="ＭＳ Ｐゴシック" charset="0"/>
              </a:defRPr>
            </a:lvl1pPr>
            <a:lvl2pPr algn="ctr">
              <a:defRPr sz="4400">
                <a:latin typeface="Calibri" charset="0"/>
                <a:ea typeface="ＭＳ Ｐゴシック" charset="0"/>
                <a:cs typeface="ＭＳ Ｐゴシック" charset="0"/>
              </a:defRPr>
            </a:lvl2pPr>
            <a:lvl3pPr algn="ctr">
              <a:defRPr sz="4400">
                <a:latin typeface="Calibri" charset="0"/>
                <a:ea typeface="ＭＳ Ｐゴシック" charset="0"/>
                <a:cs typeface="ＭＳ Ｐゴシック" charset="0"/>
              </a:defRPr>
            </a:lvl3pPr>
            <a:lvl4pPr algn="ctr">
              <a:defRPr sz="4400">
                <a:latin typeface="Calibri" charset="0"/>
                <a:ea typeface="ＭＳ Ｐゴシック" charset="0"/>
                <a:cs typeface="ＭＳ Ｐゴシック" charset="0"/>
              </a:defRPr>
            </a:lvl4pPr>
            <a:lvl5pPr algn="ctr">
              <a:defRPr sz="4400">
                <a:latin typeface="Calibri" charset="0"/>
                <a:ea typeface="ＭＳ Ｐゴシック" charset="0"/>
                <a:cs typeface="ＭＳ Ｐゴシック" charset="0"/>
              </a:defRPr>
            </a:lvl5pPr>
            <a:lvl6pPr marL="457200" algn="ctr" fontAlgn="base">
              <a:spcBef>
                <a:spcPct val="0"/>
              </a:spcBef>
              <a:spcAft>
                <a:spcPct val="0"/>
              </a:spcAft>
              <a:defRPr sz="4400">
                <a:latin typeface="Calibri" charset="0"/>
                <a:ea typeface="ＭＳ Ｐゴシック" charset="0"/>
              </a:defRPr>
            </a:lvl6pPr>
            <a:lvl7pPr marL="914400" algn="ctr" fontAlgn="base">
              <a:spcBef>
                <a:spcPct val="0"/>
              </a:spcBef>
              <a:spcAft>
                <a:spcPct val="0"/>
              </a:spcAft>
              <a:defRPr sz="4400">
                <a:latin typeface="Calibri" charset="0"/>
                <a:ea typeface="ＭＳ Ｐゴシック" charset="0"/>
              </a:defRPr>
            </a:lvl7pPr>
            <a:lvl8pPr marL="1371600" algn="ctr" fontAlgn="base">
              <a:spcBef>
                <a:spcPct val="0"/>
              </a:spcBef>
              <a:spcAft>
                <a:spcPct val="0"/>
              </a:spcAft>
              <a:defRPr sz="4400">
                <a:latin typeface="Calibri" charset="0"/>
                <a:ea typeface="ＭＳ Ｐゴシック" charset="0"/>
              </a:defRPr>
            </a:lvl8pPr>
            <a:lvl9pPr marL="1828800" algn="ctr" fontAlgn="base">
              <a:spcBef>
                <a:spcPct val="0"/>
              </a:spcBef>
              <a:spcAft>
                <a:spcPct val="0"/>
              </a:spcAft>
              <a:defRPr sz="4400">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يسوع يدعى الرب 16 مرة فقط في أربعة اصحاحات  قصيرة مثل ( 1: 8؛ 2: 19؛ 4: 8)، والتي تجعل هناك منطق عندما كان بولس على وشك الموت من أجل إعلان ألوهية يسوع.</a:t>
            </a:r>
            <a:endParaRPr kumimoji="0" lang="en-US" sz="360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216070" name="Text Box 3">
            <a:extLst>
              <a:ext uri="{FF2B5EF4-FFF2-40B4-BE49-F238E27FC236}">
                <a16:creationId xmlns:a16="http://schemas.microsoft.com/office/drawing/2014/main" id="{CFABF17D-6556-37D2-787E-B4EE0DCB98B6}"/>
              </a:ext>
            </a:extLst>
          </p:cNvPr>
          <p:cNvSpPr txBox="1">
            <a:spLocks noChangeArrowheads="1"/>
          </p:cNvSpPr>
          <p:nvPr/>
        </p:nvSpPr>
        <p:spPr bwMode="auto">
          <a:xfrm>
            <a:off x="8170863" y="44450"/>
            <a:ext cx="868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cs typeface="Arial" panose="020B0604020202020204" pitchFamily="34" charset="0"/>
              </a:rPr>
              <a:t>27 د</a:t>
            </a:r>
            <a:endParaRPr kumimoji="0" lang="en-US" altLang="en-US" sz="24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7" name="Rectangle 2">
            <a:extLst>
              <a:ext uri="{FF2B5EF4-FFF2-40B4-BE49-F238E27FC236}">
                <a16:creationId xmlns:a16="http://schemas.microsoft.com/office/drawing/2014/main" id="{47D68589-F345-B9EA-D6C0-D1D7136799D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تيموثاوس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76200" y="0"/>
            <a:ext cx="92202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sym typeface="Arial"/>
            </a:endParaRPr>
          </a:p>
        </p:txBody>
      </p:sp>
      <p:sp>
        <p:nvSpPr>
          <p:cNvPr id="40966" name="Text Box 6"/>
          <p:cNvSpPr txBox="1">
            <a:spLocks noChangeArrowheads="1"/>
          </p:cNvSpPr>
          <p:nvPr/>
        </p:nvSpPr>
        <p:spPr bwMode="auto">
          <a:xfrm>
            <a:off x="63500" y="1124744"/>
            <a:ext cx="64135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wrap="square" lIns="0" tIns="45688" rIns="0" bIns="45688">
            <a:spAutoFit/>
          </a:body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إلى أقصى الأرض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rPr>
              <a:t>أعمال الرسل</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1: 8)</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16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أع</a:t>
            </a:r>
            <a:r>
              <a:rPr kumimoji="0" lang="en-US" sz="16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9</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13</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14</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15</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16</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18</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21</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27</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28</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endParaRPr>
          </a:p>
        </p:txBody>
      </p:sp>
      <p:sp>
        <p:nvSpPr>
          <p:cNvPr id="217091" name="Text Box 16"/>
          <p:cNvSpPr txBox="1">
            <a:spLocks noChangeArrowheads="1"/>
          </p:cNvSpPr>
          <p:nvPr/>
        </p:nvSpPr>
        <p:spPr bwMode="auto">
          <a:xfrm>
            <a:off x="1866900" y="2298804"/>
            <a:ext cx="838200" cy="661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خريف 49</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المجْمَع</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2" name="Text Box 17"/>
          <p:cNvSpPr txBox="1">
            <a:spLocks noChangeArrowheads="1"/>
          </p:cNvSpPr>
          <p:nvPr/>
        </p:nvSpPr>
        <p:spPr bwMode="auto">
          <a:xfrm>
            <a:off x="4724400" y="1998255"/>
            <a:ext cx="685800" cy="1092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أيَّار 57</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آب 59</a:t>
            </a: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محاكمات</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a:sym typeface="Arial"/>
            </a:endParaRPr>
          </a:p>
        </p:txBody>
      </p:sp>
      <p:sp>
        <p:nvSpPr>
          <p:cNvPr id="217094" name="Text Box 20"/>
          <p:cNvSpPr txBox="1">
            <a:spLocks noChangeArrowheads="1"/>
          </p:cNvSpPr>
          <p:nvPr/>
        </p:nvSpPr>
        <p:spPr bwMode="auto">
          <a:xfrm>
            <a:off x="8383091" y="2060848"/>
            <a:ext cx="797421" cy="13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ربيع 68</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تَوَسُّع</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6" name="Text Box 7"/>
          <p:cNvSpPr txBox="1">
            <a:spLocks noChangeArrowheads="1"/>
          </p:cNvSpPr>
          <p:nvPr/>
        </p:nvSpPr>
        <p:spPr bwMode="auto">
          <a:xfrm>
            <a:off x="914400" y="1930767"/>
            <a:ext cx="990600" cy="13773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نيسان 48-</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أيلول 49</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40971" name="Text Box 11"/>
          <p:cNvSpPr txBox="1">
            <a:spLocks noChangeArrowheads="1"/>
          </p:cNvSpPr>
          <p:nvPr/>
        </p:nvSpPr>
        <p:spPr bwMode="auto">
          <a:xfrm>
            <a:off x="7397824" y="1930767"/>
            <a:ext cx="990600" cy="1400383"/>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خريف 67 – ربيع 68</a:t>
            </a:r>
            <a:endPar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38</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124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39</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-41</a:t>
            </a:r>
          </a:p>
        </p:txBody>
      </p:sp>
      <p:sp>
        <p:nvSpPr>
          <p:cNvPr id="217101" name="Text Box 9"/>
          <p:cNvSpPr txBox="1">
            <a:spLocks noChangeArrowheads="1"/>
          </p:cNvSpPr>
          <p:nvPr/>
        </p:nvSpPr>
        <p:spPr bwMode="auto">
          <a:xfrm>
            <a:off x="6389712" y="1930767"/>
            <a:ext cx="990600" cy="140038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ربيع 62 -</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خريف 67</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34" name="Title 33"/>
          <p:cNvSpPr>
            <a:spLocks noGrp="1"/>
          </p:cNvSpPr>
          <p:nvPr>
            <p:ph type="title" idx="4294967295"/>
          </p:nvPr>
        </p:nvSpPr>
        <p:spPr>
          <a:xfrm>
            <a:off x="35496" y="206514"/>
            <a:ext cx="80200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rtl="1"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charset="0"/>
                <a:cs typeface="Times New Roman" charset="0"/>
              </a:rPr>
              <a:t>نظرةٌ عامَّةٌ إلى رسائل بولس</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متَّى</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50" name="Text Box 19"/>
          <p:cNvSpPr txBox="1">
            <a:spLocks noChangeArrowheads="1"/>
          </p:cNvSpPr>
          <p:nvPr/>
        </p:nvSpPr>
        <p:spPr bwMode="auto">
          <a:xfrm>
            <a:off x="152400" y="5877272"/>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الأناجيل وأعمال الرسل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36" name="Text Box 7"/>
          <p:cNvSpPr txBox="1">
            <a:spLocks noChangeArrowheads="1"/>
          </p:cNvSpPr>
          <p:nvPr/>
        </p:nvSpPr>
        <p:spPr bwMode="auto">
          <a:xfrm>
            <a:off x="2667000" y="1930767"/>
            <a:ext cx="990600" cy="1361911"/>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نيسان 50-</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أيلول 52</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3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بحر إيجة</a:t>
            </a:r>
            <a:endParaRPr kumimoji="0" lang="en-US" sz="23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217137" name="Text Box 17"/>
          <p:cNvSpPr txBox="1">
            <a:spLocks noChangeArrowheads="1"/>
          </p:cNvSpPr>
          <p:nvPr/>
        </p:nvSpPr>
        <p:spPr bwMode="auto">
          <a:xfrm>
            <a:off x="-76200" y="2136612"/>
            <a:ext cx="990600" cy="1092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صيف 35-37 م</a:t>
            </a: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ar-JO"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دمشق</a:t>
            </a:r>
            <a:br>
              <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أنطاكيَّة</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53" name="Text Box 10"/>
          <p:cNvSpPr txBox="1">
            <a:spLocks noChangeArrowheads="1"/>
          </p:cNvSpPr>
          <p:nvPr/>
        </p:nvSpPr>
        <p:spPr bwMode="auto">
          <a:xfrm>
            <a:off x="2286000" y="6381884"/>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39" name="Text Box 20"/>
          <p:cNvSpPr txBox="1">
            <a:spLocks noChangeArrowheads="1"/>
          </p:cNvSpPr>
          <p:nvPr/>
        </p:nvSpPr>
        <p:spPr bwMode="auto">
          <a:xfrm>
            <a:off x="3352800" y="6041356"/>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الرحلات التبشيريَّة</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40" name="Text Box 9"/>
          <p:cNvSpPr txBox="1">
            <a:spLocks noChangeArrowheads="1"/>
          </p:cNvSpPr>
          <p:nvPr/>
        </p:nvSpPr>
        <p:spPr bwMode="auto">
          <a:xfrm>
            <a:off x="2286000" y="594983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217141" name="Text Box 20"/>
          <p:cNvSpPr txBox="1">
            <a:spLocks noChangeArrowheads="1"/>
          </p:cNvSpPr>
          <p:nvPr/>
        </p:nvSpPr>
        <p:spPr bwMode="auto">
          <a:xfrm>
            <a:off x="3352800" y="6401396"/>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أوقاتٌ في السجن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9" name="Text Box 9">
            <a:extLst>
              <a:ext uri="{FF2B5EF4-FFF2-40B4-BE49-F238E27FC236}">
                <a16:creationId xmlns:a16="http://schemas.microsoft.com/office/drawing/2014/main" id="{8C29773A-4FDD-2640-A9F0-BDE1D7B15D0A}"/>
              </a:ext>
            </a:extLst>
          </p:cNvPr>
          <p:cNvSpPr txBox="1">
            <a:spLocks noChangeAspect="1" noChangeArrowheads="1"/>
          </p:cNvSpPr>
          <p:nvPr/>
        </p:nvSpPr>
        <p:spPr bwMode="auto">
          <a:xfrm>
            <a:off x="3711862" y="1930767"/>
            <a:ext cx="1018064" cy="136960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ربيع 53-</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أيَّار 57</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أسيَّا</a:t>
            </a: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30" name="Text Box 10">
            <a:extLst>
              <a:ext uri="{FF2B5EF4-FFF2-40B4-BE49-F238E27FC236}">
                <a16:creationId xmlns:a16="http://schemas.microsoft.com/office/drawing/2014/main" id="{63F5AC0E-61C5-6C44-8423-D47D86954957}"/>
              </a:ext>
            </a:extLst>
          </p:cNvPr>
          <p:cNvSpPr txBox="1">
            <a:spLocks noChangeAspect="1" noChangeArrowheads="1"/>
          </p:cNvSpPr>
          <p:nvPr/>
        </p:nvSpPr>
        <p:spPr bwMode="auto">
          <a:xfrm>
            <a:off x="5384648" y="1930767"/>
            <a:ext cx="987552" cy="1400383"/>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شباط 60 –</a:t>
            </a:r>
            <a:br>
              <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روما</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5" name="Text Box 19">
            <a:extLst>
              <a:ext uri="{FF2B5EF4-FFF2-40B4-BE49-F238E27FC236}">
                <a16:creationId xmlns:a16="http://schemas.microsoft.com/office/drawing/2014/main" id="{A294D8C5-E1A1-2172-C199-C2141F854DBA}"/>
              </a:ext>
            </a:extLst>
          </p:cNvPr>
          <p:cNvSpPr txBox="1">
            <a:spLocks noChangeArrowheads="1"/>
          </p:cNvSpPr>
          <p:nvPr/>
        </p:nvSpPr>
        <p:spPr bwMode="auto">
          <a:xfrm>
            <a:off x="961781" y="4173049"/>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6" name="Text Box 20">
            <a:extLst>
              <a:ext uri="{FF2B5EF4-FFF2-40B4-BE49-F238E27FC236}">
                <a16:creationId xmlns:a16="http://schemas.microsoft.com/office/drawing/2014/main" id="{FB7D1EFC-01CE-BB18-26E9-9162571EA3AE}"/>
              </a:ext>
            </a:extLst>
          </p:cNvPr>
          <p:cNvSpPr txBox="1">
            <a:spLocks noChangeArrowheads="1"/>
          </p:cNvSpPr>
          <p:nvPr/>
        </p:nvSpPr>
        <p:spPr bwMode="auto">
          <a:xfrm>
            <a:off x="2665203" y="4147851"/>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1تسالونيكي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 name="Text Box 21">
            <a:extLst>
              <a:ext uri="{FF2B5EF4-FFF2-40B4-BE49-F238E27FC236}">
                <a16:creationId xmlns:a16="http://schemas.microsoft.com/office/drawing/2014/main" id="{9CFFC615-1589-C0C5-4ABF-90B606ABA12E}"/>
              </a:ext>
            </a:extLst>
          </p:cNvPr>
          <p:cNvSpPr txBox="1">
            <a:spLocks noChangeArrowheads="1"/>
          </p:cNvSpPr>
          <p:nvPr/>
        </p:nvSpPr>
        <p:spPr bwMode="auto">
          <a:xfrm>
            <a:off x="2665203" y="4587924"/>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2تسالونيكي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8" name="Text Box 22">
            <a:extLst>
              <a:ext uri="{FF2B5EF4-FFF2-40B4-BE49-F238E27FC236}">
                <a16:creationId xmlns:a16="http://schemas.microsoft.com/office/drawing/2014/main" id="{FE83B0E9-A6CA-9328-24A1-A023FCFCEF3A}"/>
              </a:ext>
            </a:extLst>
          </p:cNvPr>
          <p:cNvSpPr txBox="1">
            <a:spLocks noChangeArrowheads="1"/>
          </p:cNvSpPr>
          <p:nvPr/>
        </p:nvSpPr>
        <p:spPr bwMode="auto">
          <a:xfrm>
            <a:off x="3806679" y="4147851"/>
            <a:ext cx="792163"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كورنثوس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9" name="Text Box 23">
            <a:extLst>
              <a:ext uri="{FF2B5EF4-FFF2-40B4-BE49-F238E27FC236}">
                <a16:creationId xmlns:a16="http://schemas.microsoft.com/office/drawing/2014/main" id="{5FA2B0FD-6375-2EF1-20EA-F939D4FB7769}"/>
              </a:ext>
            </a:extLst>
          </p:cNvPr>
          <p:cNvSpPr txBox="1">
            <a:spLocks noChangeArrowheads="1"/>
          </p:cNvSpPr>
          <p:nvPr/>
        </p:nvSpPr>
        <p:spPr bwMode="auto">
          <a:xfrm>
            <a:off x="3806679" y="4604806"/>
            <a:ext cx="792163"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كورنثوس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0" name="Text Box 24">
            <a:extLst>
              <a:ext uri="{FF2B5EF4-FFF2-40B4-BE49-F238E27FC236}">
                <a16:creationId xmlns:a16="http://schemas.microsoft.com/office/drawing/2014/main" id="{383740FE-E86A-4E86-64B5-5A8B1F788B7C}"/>
              </a:ext>
            </a:extLst>
          </p:cNvPr>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رومية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1" name="Text Box 19">
            <a:extLst>
              <a:ext uri="{FF2B5EF4-FFF2-40B4-BE49-F238E27FC236}">
                <a16:creationId xmlns:a16="http://schemas.microsoft.com/office/drawing/2014/main" id="{1F5BD762-72B9-85B6-A173-F9BEF8617E6E}"/>
              </a:ext>
            </a:extLst>
          </p:cNvPr>
          <p:cNvSpPr txBox="1">
            <a:spLocks noChangeArrowheads="1"/>
          </p:cNvSpPr>
          <p:nvPr/>
        </p:nvSpPr>
        <p:spPr bwMode="auto">
          <a:xfrm>
            <a:off x="152400" y="63829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5" name="Text Box 25">
            <a:extLst>
              <a:ext uri="{FF2B5EF4-FFF2-40B4-BE49-F238E27FC236}">
                <a16:creationId xmlns:a16="http://schemas.microsoft.com/office/drawing/2014/main" id="{7BD7E7D0-2ABB-1F5A-A9D7-6F181AF5171E}"/>
              </a:ext>
            </a:extLst>
          </p:cNvPr>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أفسس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6" name="Text Box 22">
            <a:extLst>
              <a:ext uri="{FF2B5EF4-FFF2-40B4-BE49-F238E27FC236}">
                <a16:creationId xmlns:a16="http://schemas.microsoft.com/office/drawing/2014/main" id="{7632B067-4585-A4CF-3063-6C2110FC05C7}"/>
              </a:ext>
            </a:extLst>
          </p:cNvPr>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لوقا</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7" name="Text Box 22">
            <a:extLst>
              <a:ext uri="{FF2B5EF4-FFF2-40B4-BE49-F238E27FC236}">
                <a16:creationId xmlns:a16="http://schemas.microsoft.com/office/drawing/2014/main" id="{2B972845-77AC-42C2-BC90-C4C05250C4BF}"/>
              </a:ext>
            </a:extLst>
          </p:cNvPr>
          <p:cNvSpPr txBox="1">
            <a:spLocks noChangeArrowheads="1"/>
          </p:cNvSpPr>
          <p:nvPr/>
        </p:nvSpPr>
        <p:spPr bwMode="auto">
          <a:xfrm>
            <a:off x="5486406" y="3657600"/>
            <a:ext cx="792163"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8" name="Text Box 29">
            <a:extLst>
              <a:ext uri="{FF2B5EF4-FFF2-40B4-BE49-F238E27FC236}">
                <a16:creationId xmlns:a16="http://schemas.microsoft.com/office/drawing/2014/main" id="{BF56C085-F511-4A51-C93D-AC8B88195D95}"/>
              </a:ext>
            </a:extLst>
          </p:cNvPr>
          <p:cNvSpPr txBox="1">
            <a:spLocks noChangeArrowheads="1"/>
          </p:cNvSpPr>
          <p:nvPr/>
        </p:nvSpPr>
        <p:spPr bwMode="auto">
          <a:xfrm>
            <a:off x="6516142"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مرقس</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9" name="Text Box 31">
            <a:extLst>
              <a:ext uri="{FF2B5EF4-FFF2-40B4-BE49-F238E27FC236}">
                <a16:creationId xmlns:a16="http://schemas.microsoft.com/office/drawing/2014/main" id="{7A7C2F1D-1A43-997B-B609-F1062F832C39}"/>
              </a:ext>
            </a:extLst>
          </p:cNvPr>
          <p:cNvSpPr txBox="1">
            <a:spLocks noChangeArrowheads="1"/>
          </p:cNvSpPr>
          <p:nvPr/>
        </p:nvSpPr>
        <p:spPr bwMode="auto">
          <a:xfrm>
            <a:off x="7452245"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يوحنَّا</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0" name="Text Box 26">
            <a:extLst>
              <a:ext uri="{FF2B5EF4-FFF2-40B4-BE49-F238E27FC236}">
                <a16:creationId xmlns:a16="http://schemas.microsoft.com/office/drawing/2014/main" id="{49E23F38-1ECD-EEC0-7F8B-28A831E39D0E}"/>
              </a:ext>
            </a:extLst>
          </p:cNvPr>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كولوسِّي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7">
            <a:extLst>
              <a:ext uri="{FF2B5EF4-FFF2-40B4-BE49-F238E27FC236}">
                <a16:creationId xmlns:a16="http://schemas.microsoft.com/office/drawing/2014/main" id="{75DB92A8-E062-AA2A-3968-DC217BAC31C3}"/>
              </a:ext>
            </a:extLst>
          </p:cNvPr>
          <p:cNvSpPr txBox="1">
            <a:spLocks noChangeArrowheads="1"/>
          </p:cNvSpPr>
          <p:nvPr/>
        </p:nvSpPr>
        <p:spPr bwMode="auto">
          <a:xfrm>
            <a:off x="5486406" y="50292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فليمون</a:t>
            </a:r>
            <a:endPar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8">
            <a:extLst>
              <a:ext uri="{FF2B5EF4-FFF2-40B4-BE49-F238E27FC236}">
                <a16:creationId xmlns:a16="http://schemas.microsoft.com/office/drawing/2014/main" id="{FDE65002-1BE2-9592-D925-162373B9B4E6}"/>
              </a:ext>
            </a:extLst>
          </p:cNvPr>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فيلبِّي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9">
            <a:extLst>
              <a:ext uri="{FF2B5EF4-FFF2-40B4-BE49-F238E27FC236}">
                <a16:creationId xmlns:a16="http://schemas.microsoft.com/office/drawing/2014/main" id="{8F0D05D1-E0C0-CA75-9124-E7C10A6047AA}"/>
              </a:ext>
            </a:extLst>
          </p:cNvPr>
          <p:cNvSpPr txBox="1">
            <a:spLocks noChangeArrowheads="1"/>
          </p:cNvSpPr>
          <p:nvPr/>
        </p:nvSpPr>
        <p:spPr bwMode="auto">
          <a:xfrm>
            <a:off x="6446838" y="4114800"/>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1تيموثاوس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30">
            <a:extLst>
              <a:ext uri="{FF2B5EF4-FFF2-40B4-BE49-F238E27FC236}">
                <a16:creationId xmlns:a16="http://schemas.microsoft.com/office/drawing/2014/main" id="{EC188A90-6D83-656A-0A57-AA4D6B0B6E24}"/>
              </a:ext>
            </a:extLst>
          </p:cNvPr>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تيطس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31">
            <a:extLst>
              <a:ext uri="{FF2B5EF4-FFF2-40B4-BE49-F238E27FC236}">
                <a16:creationId xmlns:a16="http://schemas.microsoft.com/office/drawing/2014/main" id="{E763AA13-B6BD-2FD4-1DF0-6926E396BD6E}"/>
              </a:ext>
            </a:extLst>
          </p:cNvPr>
          <p:cNvSpPr txBox="1">
            <a:spLocks noChangeArrowheads="1"/>
          </p:cNvSpPr>
          <p:nvPr/>
        </p:nvSpPr>
        <p:spPr bwMode="auto">
          <a:xfrm>
            <a:off x="7391406" y="4114800"/>
            <a:ext cx="792163"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2تيموثاوس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03" name="TextBox 217102">
            <a:extLst>
              <a:ext uri="{FF2B5EF4-FFF2-40B4-BE49-F238E27FC236}">
                <a16:creationId xmlns:a16="http://schemas.microsoft.com/office/drawing/2014/main" id="{9054F5CD-1D15-3CB8-EA21-1ED68EAD3EED}"/>
              </a:ext>
            </a:extLst>
          </p:cNvPr>
          <p:cNvSpPr txBox="1"/>
          <p:nvPr/>
        </p:nvSpPr>
        <p:spPr>
          <a:xfrm>
            <a:off x="7130951" y="6361559"/>
            <a:ext cx="1905545" cy="461665"/>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Traditional Arabic" panose="02020603050405020304" pitchFamily="18" charset="-78"/>
                <a:ea typeface="MS PGothic" panose="020B0600070205080204" pitchFamily="34" charset="-128"/>
                <a:cs typeface="Traditional Arabic" panose="02020603050405020304" pitchFamily="18" charset="-78"/>
              </a:rPr>
              <a:t>الفئات البولسيَّة</a:t>
            </a:r>
            <a:endParaRPr kumimoji="0" lang="en-US" sz="2400" b="0" i="0" u="none" strike="noStrike" kern="1200" cap="none" spc="0" normalizeH="0" baseline="0" noProof="0" dirty="0">
              <a:ln>
                <a:noFill/>
              </a:ln>
              <a:solidFill>
                <a:srgbClr val="FFFFFF"/>
              </a:solidFill>
              <a:effectLst/>
              <a:uLnTx/>
              <a:uFillTx/>
              <a:latin typeface="Traditional Arabic" panose="02020603050405020304" pitchFamily="18" charset="-78"/>
              <a:ea typeface="MS PGothic" panose="020B0600070205080204" pitchFamily="34" charset="-128"/>
              <a:cs typeface="Traditional Arabic" panose="02020603050405020304" pitchFamily="18" charset="-78"/>
            </a:endParaRPr>
          </a:p>
        </p:txBody>
      </p:sp>
      <p:grpSp>
        <p:nvGrpSpPr>
          <p:cNvPr id="2" name="Group 10">
            <a:extLst>
              <a:ext uri="{FF2B5EF4-FFF2-40B4-BE49-F238E27FC236}">
                <a16:creationId xmlns:a16="http://schemas.microsoft.com/office/drawing/2014/main" id="{599D7A5A-F787-129A-5D3F-2116416334ED}"/>
              </a:ext>
            </a:extLst>
          </p:cNvPr>
          <p:cNvGrpSpPr>
            <a:grpSpLocks/>
          </p:cNvGrpSpPr>
          <p:nvPr/>
        </p:nvGrpSpPr>
        <p:grpSpPr bwMode="auto">
          <a:xfrm>
            <a:off x="5189536" y="4077072"/>
            <a:ext cx="1355731" cy="2266132"/>
            <a:chOff x="3024" y="2736"/>
            <a:chExt cx="724" cy="1392"/>
          </a:xfrm>
        </p:grpSpPr>
        <p:sp>
          <p:nvSpPr>
            <p:cNvPr id="3" name="Rectangle 11">
              <a:extLst>
                <a:ext uri="{FF2B5EF4-FFF2-40B4-BE49-F238E27FC236}">
                  <a16:creationId xmlns:a16="http://schemas.microsoft.com/office/drawing/2014/main" id="{A0E70CAC-6F17-693D-B828-E72AC1BE6A68}"/>
                </a:ext>
              </a:extLst>
            </p:cNvPr>
            <p:cNvSpPr>
              <a:spLocks noChangeArrowheads="1"/>
            </p:cNvSpPr>
            <p:nvPr/>
          </p:nvSpPr>
          <p:spPr bwMode="auto">
            <a:xfrm>
              <a:off x="3129" y="2736"/>
              <a:ext cx="511"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 name="Text Box 12">
              <a:extLst>
                <a:ext uri="{FF2B5EF4-FFF2-40B4-BE49-F238E27FC236}">
                  <a16:creationId xmlns:a16="http://schemas.microsoft.com/office/drawing/2014/main" id="{96DB65FE-1CED-1233-ECCC-BF0332FCDFF4}"/>
                </a:ext>
              </a:extLst>
            </p:cNvPr>
            <p:cNvSpPr txBox="1">
              <a:spLocks noChangeArrowheads="1"/>
            </p:cNvSpPr>
            <p:nvPr/>
          </p:nvSpPr>
          <p:spPr bwMode="auto">
            <a:xfrm>
              <a:off x="3024" y="3859"/>
              <a:ext cx="724"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rPr>
                <a:t>السجن</a:t>
              </a:r>
              <a:endParaRPr kumimoji="0" lang="en-US"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endParaRPr>
            </a:p>
          </p:txBody>
        </p:sp>
      </p:grpSp>
      <p:grpSp>
        <p:nvGrpSpPr>
          <p:cNvPr id="14" name="Group 7">
            <a:extLst>
              <a:ext uri="{FF2B5EF4-FFF2-40B4-BE49-F238E27FC236}">
                <a16:creationId xmlns:a16="http://schemas.microsoft.com/office/drawing/2014/main" id="{88134C10-98F8-E468-34ED-C24904849CC0}"/>
              </a:ext>
            </a:extLst>
          </p:cNvPr>
          <p:cNvGrpSpPr>
            <a:grpSpLocks/>
          </p:cNvGrpSpPr>
          <p:nvPr/>
        </p:nvGrpSpPr>
        <p:grpSpPr bwMode="auto">
          <a:xfrm>
            <a:off x="842685" y="4102819"/>
            <a:ext cx="3886200" cy="1452563"/>
            <a:chOff x="144" y="2736"/>
            <a:chExt cx="2544" cy="1104"/>
          </a:xfrm>
        </p:grpSpPr>
        <p:sp>
          <p:nvSpPr>
            <p:cNvPr id="31" name="Rectangle 8">
              <a:extLst>
                <a:ext uri="{FF2B5EF4-FFF2-40B4-BE49-F238E27FC236}">
                  <a16:creationId xmlns:a16="http://schemas.microsoft.com/office/drawing/2014/main" id="{87FEF65E-D6DB-D2D8-0BD8-B14BBF6EBE64}"/>
                </a:ext>
              </a:extLst>
            </p:cNvPr>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Times New Roman" charset="0"/>
              </a:endParaRPr>
            </a:p>
          </p:txBody>
        </p:sp>
        <p:sp>
          <p:nvSpPr>
            <p:cNvPr id="217088" name="Text Box 9">
              <a:extLst>
                <a:ext uri="{FF2B5EF4-FFF2-40B4-BE49-F238E27FC236}">
                  <a16:creationId xmlns:a16="http://schemas.microsoft.com/office/drawing/2014/main" id="{BFC85870-E58C-C38C-D4A6-43D020D22C5F}"/>
                </a:ext>
              </a:extLst>
            </p:cNvPr>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rPr>
                <a:t>الإرساليَّة</a:t>
              </a:r>
              <a:endParaRPr kumimoji="0" lang="en-US"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endParaRPr>
            </a:p>
          </p:txBody>
        </p:sp>
      </p:grpSp>
      <p:grpSp>
        <p:nvGrpSpPr>
          <p:cNvPr id="217104" name="Group 13">
            <a:extLst>
              <a:ext uri="{FF2B5EF4-FFF2-40B4-BE49-F238E27FC236}">
                <a16:creationId xmlns:a16="http://schemas.microsoft.com/office/drawing/2014/main" id="{FAD1C44C-5DF0-6144-9210-5E3D9B2F9EBC}"/>
              </a:ext>
            </a:extLst>
          </p:cNvPr>
          <p:cNvGrpSpPr>
            <a:grpSpLocks/>
          </p:cNvGrpSpPr>
          <p:nvPr/>
        </p:nvGrpSpPr>
        <p:grpSpPr bwMode="auto">
          <a:xfrm>
            <a:off x="6407223" y="4091112"/>
            <a:ext cx="1981201" cy="1431144"/>
            <a:chOff x="3630" y="2736"/>
            <a:chExt cx="1248" cy="753"/>
          </a:xfrm>
        </p:grpSpPr>
        <p:sp>
          <p:nvSpPr>
            <p:cNvPr id="217105" name="Rectangle 14">
              <a:extLst>
                <a:ext uri="{FF2B5EF4-FFF2-40B4-BE49-F238E27FC236}">
                  <a16:creationId xmlns:a16="http://schemas.microsoft.com/office/drawing/2014/main" id="{E1FFE9D5-47AE-CEAD-3123-C8EBBFD31FFB}"/>
                </a:ext>
              </a:extLst>
            </p:cNvPr>
            <p:cNvSpPr>
              <a:spLocks noChangeArrowheads="1"/>
            </p:cNvSpPr>
            <p:nvPr/>
          </p:nvSpPr>
          <p:spPr bwMode="auto">
            <a:xfrm>
              <a:off x="3630" y="2736"/>
              <a:ext cx="1248" cy="753"/>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217106" name="Text Box 15">
              <a:extLst>
                <a:ext uri="{FF2B5EF4-FFF2-40B4-BE49-F238E27FC236}">
                  <a16:creationId xmlns:a16="http://schemas.microsoft.com/office/drawing/2014/main" id="{B119BEC2-CBB6-F1D9-B7F6-9FF7D560D30E}"/>
                </a:ext>
              </a:extLst>
            </p:cNvPr>
            <p:cNvSpPr txBox="1">
              <a:spLocks noChangeArrowheads="1"/>
            </p:cNvSpPr>
            <p:nvPr/>
          </p:nvSpPr>
          <p:spPr bwMode="auto">
            <a:xfrm>
              <a:off x="3638" y="3204"/>
              <a:ext cx="1240"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rPr>
                <a:t>الراعويَّة</a:t>
              </a:r>
              <a:endParaRPr kumimoji="0" lang="en-US"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endParaRPr>
            </a:p>
          </p:txBody>
        </p:sp>
      </p:grpSp>
    </p:spTree>
    <p:extLst>
      <p:ext uri="{BB962C8B-B14F-4D97-AF65-F5344CB8AC3E}">
        <p14:creationId xmlns:p14="http://schemas.microsoft.com/office/powerpoint/2010/main" val="137607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17104"/>
                                        </p:tgtEl>
                                        <p:attrNameLst>
                                          <p:attrName>style.visibility</p:attrName>
                                        </p:attrNameLst>
                                      </p:cBhvr>
                                      <p:to>
                                        <p:strVal val="visible"/>
                                      </p:to>
                                    </p:set>
                                    <p:animEffect transition="in" filter="dissolve">
                                      <p:cBhvr>
                                        <p:cTn id="17" dur="500"/>
                                        <p:tgtEl>
                                          <p:spTgt spid="217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8" name="Picture 2" descr="http://www.mediterraneandiet.com/Images/mediterranean%20sea-big.jpg">
            <a:extLst>
              <a:ext uri="{FF2B5EF4-FFF2-40B4-BE49-F238E27FC236}">
                <a16:creationId xmlns:a16="http://schemas.microsoft.com/office/drawing/2014/main" id="{339136B2-D860-63D5-FF94-4C65334E69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onut 1">
            <a:extLst>
              <a:ext uri="{FF2B5EF4-FFF2-40B4-BE49-F238E27FC236}">
                <a16:creationId xmlns:a16="http://schemas.microsoft.com/office/drawing/2014/main" id="{042B9BAA-69D0-DBA4-1F60-77CF726D09F2}"/>
              </a:ext>
            </a:extLst>
          </p:cNvPr>
          <p:cNvSpPr/>
          <p:nvPr/>
        </p:nvSpPr>
        <p:spPr>
          <a:xfrm>
            <a:off x="107950" y="2416175"/>
            <a:ext cx="1676400" cy="1873250"/>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Arial" panose="020B0604020202020204" pitchFamily="34" charset="0"/>
              <a:cs typeface="Arial" panose="020B0604020202020204" pitchFamily="34" charset="0"/>
            </a:endParaRPr>
          </a:p>
        </p:txBody>
      </p:sp>
      <p:sp>
        <p:nvSpPr>
          <p:cNvPr id="3" name="Rounded Rectangle 2">
            <a:extLst>
              <a:ext uri="{FF2B5EF4-FFF2-40B4-BE49-F238E27FC236}">
                <a16:creationId xmlns:a16="http://schemas.microsoft.com/office/drawing/2014/main" id="{3A832BC0-4A9E-412E-F5F1-907AD3806732}"/>
              </a:ext>
            </a:extLst>
          </p:cNvPr>
          <p:cNvSpPr/>
          <p:nvPr/>
        </p:nvSpPr>
        <p:spPr>
          <a:xfrm>
            <a:off x="2057400" y="4403725"/>
            <a:ext cx="6019800" cy="1905000"/>
          </a:xfrm>
          <a:prstGeom prst="roundRect">
            <a:avLst>
              <a:gd name="adj" fmla="val 1781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4000" dirty="0">
              <a:solidFill>
                <a:prstClr val="white"/>
              </a:solidFill>
              <a:latin typeface="Arial" panose="020B0604020202020204" pitchFamily="34" charset="0"/>
              <a:cs typeface="Arial" panose="020B0604020202020204" pitchFamily="34" charset="0"/>
            </a:endParaRPr>
          </a:p>
          <a:p>
            <a:pPr algn="ctr" eaLnBrk="1" fontAlgn="auto" hangingPunct="1">
              <a:spcBef>
                <a:spcPts val="0"/>
              </a:spcBef>
              <a:spcAft>
                <a:spcPts val="0"/>
              </a:spcAft>
              <a:defRPr/>
            </a:pPr>
            <a:r>
              <a:rPr lang="ar-JO" sz="4000" b="1" dirty="0">
                <a:solidFill>
                  <a:prstClr val="white"/>
                </a:solidFill>
                <a:latin typeface="Arial" panose="020B0604020202020204" pitchFamily="34" charset="0"/>
                <a:cs typeface="Arial" panose="020B0604020202020204" pitchFamily="34" charset="0"/>
              </a:rPr>
              <a:t>الرحلة التبشيرية الرابعة</a:t>
            </a:r>
            <a:endParaRPr lang="en-US" sz="3200" b="1" dirty="0">
              <a:solidFill>
                <a:prstClr val="white"/>
              </a:solidFill>
              <a:latin typeface="Arial" panose="020B0604020202020204" pitchFamily="34" charset="0"/>
              <a:cs typeface="Arial" panose="020B0604020202020204" pitchFamily="34" charset="0"/>
            </a:endParaRPr>
          </a:p>
          <a:p>
            <a:pPr algn="ctr" eaLnBrk="1" fontAlgn="auto" hangingPunct="1">
              <a:spcBef>
                <a:spcPts val="0"/>
              </a:spcBef>
              <a:spcAft>
                <a:spcPts val="0"/>
              </a:spcAft>
              <a:defRPr/>
            </a:pPr>
            <a:r>
              <a:rPr lang="ar-JO" sz="3200" b="1" dirty="0">
                <a:solidFill>
                  <a:prstClr val="white"/>
                </a:solidFill>
                <a:latin typeface="Arial" panose="020B0604020202020204" pitchFamily="34" charset="0"/>
                <a:cs typeface="Arial" panose="020B0604020202020204" pitchFamily="34" charset="0"/>
              </a:rPr>
              <a:t>1-2 تيموثاوس وتيطس بعد سفر الأعمال</a:t>
            </a:r>
            <a:endParaRPr lang="en-US" sz="4000" dirty="0">
              <a:solidFill>
                <a:srgbClr val="FFFF00"/>
              </a:solidFill>
              <a:latin typeface="Arial" panose="020B0604020202020204" pitchFamily="34" charset="0"/>
              <a:cs typeface="Arial" panose="020B0604020202020204" pitchFamily="34" charset="0"/>
            </a:endParaRPr>
          </a:p>
          <a:p>
            <a:pPr algn="ctr" eaLnBrk="1" fontAlgn="auto" hangingPunct="1">
              <a:spcBef>
                <a:spcPts val="0"/>
              </a:spcBef>
              <a:spcAft>
                <a:spcPts val="0"/>
              </a:spcAft>
              <a:defRPr/>
            </a:pPr>
            <a:r>
              <a:rPr lang="ar-JO" sz="4000" b="1" dirty="0">
                <a:solidFill>
                  <a:srgbClr val="FFFF00"/>
                </a:solidFill>
                <a:latin typeface="Arial" panose="020B0604020202020204" pitchFamily="34" charset="0"/>
                <a:cs typeface="Arial" panose="020B0604020202020204" pitchFamily="34" charset="0"/>
              </a:rPr>
              <a:t>ربيع 62 – خريف 67</a:t>
            </a:r>
            <a:endParaRPr lang="en-US" sz="4000" dirty="0">
              <a:solidFill>
                <a:srgbClr val="FFFF00"/>
              </a:solidFill>
              <a:latin typeface="Arial" panose="020B0604020202020204" pitchFamily="34" charset="0"/>
              <a:cs typeface="Arial" panose="020B0604020202020204" pitchFamily="34" charset="0"/>
            </a:endParaRPr>
          </a:p>
          <a:p>
            <a:pPr algn="ctr" eaLnBrk="1" fontAlgn="auto" hangingPunct="1">
              <a:spcBef>
                <a:spcPts val="0"/>
              </a:spcBef>
              <a:spcAft>
                <a:spcPts val="0"/>
              </a:spcAft>
              <a:defRPr/>
            </a:pPr>
            <a:endParaRPr lang="en-US" sz="4000" dirty="0">
              <a:solidFill>
                <a:prstClr val="white"/>
              </a:solidFill>
              <a:latin typeface="Arial" panose="020B0604020202020204" pitchFamily="34" charset="0"/>
              <a:cs typeface="Arial" panose="020B0604020202020204" pitchFamily="34" charset="0"/>
            </a:endParaRPr>
          </a:p>
        </p:txBody>
      </p:sp>
      <p:sp>
        <p:nvSpPr>
          <p:cNvPr id="5" name="Donut 4">
            <a:extLst>
              <a:ext uri="{FF2B5EF4-FFF2-40B4-BE49-F238E27FC236}">
                <a16:creationId xmlns:a16="http://schemas.microsoft.com/office/drawing/2014/main" id="{EE001B65-60D6-49B3-5ADE-8B2FEF8126A6}"/>
              </a:ext>
            </a:extLst>
          </p:cNvPr>
          <p:cNvSpPr/>
          <p:nvPr/>
        </p:nvSpPr>
        <p:spPr>
          <a:xfrm>
            <a:off x="6084888" y="785813"/>
            <a:ext cx="2841625" cy="3148012"/>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Arial" panose="020B0604020202020204" pitchFamily="34" charset="0"/>
              <a:cs typeface="Arial" panose="020B0604020202020204" pitchFamily="34" charset="0"/>
            </a:endParaRPr>
          </a:p>
        </p:txBody>
      </p:sp>
      <p:sp>
        <p:nvSpPr>
          <p:cNvPr id="4" name="Right Arrow 3">
            <a:extLst>
              <a:ext uri="{FF2B5EF4-FFF2-40B4-BE49-F238E27FC236}">
                <a16:creationId xmlns:a16="http://schemas.microsoft.com/office/drawing/2014/main" id="{C1F05AB6-E7B0-41A5-40DD-66F85737F5DF}"/>
              </a:ext>
            </a:extLst>
          </p:cNvPr>
          <p:cNvSpPr/>
          <p:nvPr/>
        </p:nvSpPr>
        <p:spPr>
          <a:xfrm rot="950711">
            <a:off x="4195763" y="2317750"/>
            <a:ext cx="1652587" cy="3667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latin typeface="Arial" panose="020B0604020202020204" pitchFamily="34" charset="0"/>
              <a:cs typeface="Arial" panose="020B0604020202020204" pitchFamily="34" charset="0"/>
            </a:endParaRPr>
          </a:p>
        </p:txBody>
      </p:sp>
      <p:sp>
        <p:nvSpPr>
          <p:cNvPr id="7" name="Right Arrow 6">
            <a:extLst>
              <a:ext uri="{FF2B5EF4-FFF2-40B4-BE49-F238E27FC236}">
                <a16:creationId xmlns:a16="http://schemas.microsoft.com/office/drawing/2014/main" id="{4F0A5081-7784-B5A4-8203-AF69670A58E5}"/>
              </a:ext>
            </a:extLst>
          </p:cNvPr>
          <p:cNvSpPr/>
          <p:nvPr/>
        </p:nvSpPr>
        <p:spPr>
          <a:xfrm rot="10800000">
            <a:off x="1908175" y="2998788"/>
            <a:ext cx="3757613"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latin typeface="Arial" panose="020B0604020202020204" pitchFamily="34" charset="0"/>
              <a:cs typeface="Arial" panose="020B0604020202020204" pitchFamily="34" charset="0"/>
            </a:endParaRPr>
          </a:p>
        </p:txBody>
      </p:sp>
      <p:sp>
        <p:nvSpPr>
          <p:cNvPr id="8" name="Right Arrow 7">
            <a:extLst>
              <a:ext uri="{FF2B5EF4-FFF2-40B4-BE49-F238E27FC236}">
                <a16:creationId xmlns:a16="http://schemas.microsoft.com/office/drawing/2014/main" id="{9F0B2301-E131-4BC6-D70D-9750F84D4E9A}"/>
              </a:ext>
            </a:extLst>
          </p:cNvPr>
          <p:cNvSpPr/>
          <p:nvPr/>
        </p:nvSpPr>
        <p:spPr>
          <a:xfrm>
            <a:off x="2070100" y="3422650"/>
            <a:ext cx="4230688"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latin typeface="Arial" panose="020B0604020202020204" pitchFamily="34" charset="0"/>
              <a:cs typeface="Arial" panose="020B0604020202020204" pitchFamily="34" charset="0"/>
            </a:endParaRPr>
          </a:p>
        </p:txBody>
      </p:sp>
      <p:sp>
        <p:nvSpPr>
          <p:cNvPr id="9" name="Right Arrow 8">
            <a:extLst>
              <a:ext uri="{FF2B5EF4-FFF2-40B4-BE49-F238E27FC236}">
                <a16:creationId xmlns:a16="http://schemas.microsoft.com/office/drawing/2014/main" id="{57D3AFB0-8B70-9DD5-E4A6-B489BE8724C7}"/>
              </a:ext>
            </a:extLst>
          </p:cNvPr>
          <p:cNvSpPr/>
          <p:nvPr/>
        </p:nvSpPr>
        <p:spPr>
          <a:xfrm rot="11031540">
            <a:off x="4314825" y="1735138"/>
            <a:ext cx="1652588"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righ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3" descr="EXPTEXTB">
            <a:extLst>
              <a:ext uri="{FF2B5EF4-FFF2-40B4-BE49-F238E27FC236}">
                <a16:creationId xmlns:a16="http://schemas.microsoft.com/office/drawing/2014/main" id="{67B8FE80-B077-EE41-3ADA-69EB79F3BEC4}"/>
              </a:ext>
            </a:extLst>
          </p:cNvPr>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ar-JO" altLang="en-US" b="1" dirty="0">
              <a:solidFill>
                <a:srgbClr val="000000"/>
              </a:solidFill>
              <a:cs typeface="Arial" panose="020B0604020202020204" pitchFamily="34" charset="0"/>
            </a:endParaRPr>
          </a:p>
        </p:txBody>
      </p:sp>
      <p:pic>
        <p:nvPicPr>
          <p:cNvPr id="296963" name="Picture 3">
            <a:extLst>
              <a:ext uri="{FF2B5EF4-FFF2-40B4-BE49-F238E27FC236}">
                <a16:creationId xmlns:a16="http://schemas.microsoft.com/office/drawing/2014/main" id="{9CA03944-7CCA-3173-35E9-4341EDCC18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97325" y="2689225"/>
            <a:ext cx="13271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4" name="TextBox 27">
            <a:extLst>
              <a:ext uri="{FF2B5EF4-FFF2-40B4-BE49-F238E27FC236}">
                <a16:creationId xmlns:a16="http://schemas.microsoft.com/office/drawing/2014/main" id="{1FB8975A-2EFF-0F76-6F7F-03CBA2A566FA}"/>
              </a:ext>
            </a:extLst>
          </p:cNvPr>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2000" b="1" dirty="0">
                <a:solidFill>
                  <a:srgbClr val="FFFFFF"/>
                </a:solidFill>
                <a:cs typeface="Arial" panose="020B0604020202020204" pitchFamily="34" charset="0"/>
              </a:rPr>
              <a:t>38</a:t>
            </a:r>
            <a:br>
              <a:rPr lang="en-US" altLang="en-US" sz="2000" b="1" dirty="0">
                <a:solidFill>
                  <a:srgbClr val="FFFFFF"/>
                </a:solidFill>
                <a:cs typeface="Arial" panose="020B0604020202020204" pitchFamily="34" charset="0"/>
              </a:rPr>
            </a:br>
            <a:r>
              <a:rPr lang="ar-JO" altLang="en-US" sz="2000" b="1" dirty="0">
                <a:solidFill>
                  <a:srgbClr val="FFFFFF"/>
                </a:solidFill>
                <a:cs typeface="Arial" panose="020B0604020202020204" pitchFamily="34" charset="0"/>
              </a:rPr>
              <a:t>124</a:t>
            </a:r>
            <a:br>
              <a:rPr lang="en-US" altLang="en-US" sz="2000" b="1" dirty="0">
                <a:solidFill>
                  <a:srgbClr val="FFFFFF"/>
                </a:solidFill>
                <a:cs typeface="Arial" panose="020B0604020202020204" pitchFamily="34" charset="0"/>
              </a:rPr>
            </a:br>
            <a:r>
              <a:rPr lang="ar-JO" altLang="en-US" sz="2000" b="1" dirty="0">
                <a:solidFill>
                  <a:srgbClr val="FFFFFF"/>
                </a:solidFill>
                <a:cs typeface="Arial" panose="020B0604020202020204" pitchFamily="34" charset="0"/>
              </a:rPr>
              <a:t>39-41</a:t>
            </a:r>
            <a:endParaRPr lang="en-US" altLang="en-US" sz="2000" b="1" dirty="0">
              <a:solidFill>
                <a:srgbClr val="FFFFFF"/>
              </a:solidFill>
              <a:cs typeface="Arial" panose="020B0604020202020204" pitchFamily="34" charset="0"/>
            </a:endParaRPr>
          </a:p>
        </p:txBody>
      </p:sp>
      <p:sp>
        <p:nvSpPr>
          <p:cNvPr id="34" name="Title 33">
            <a:extLst>
              <a:ext uri="{FF2B5EF4-FFF2-40B4-BE49-F238E27FC236}">
                <a16:creationId xmlns:a16="http://schemas.microsoft.com/office/drawing/2014/main" id="{93B8A378-0B1E-3FC8-7196-A6B9344DC982}"/>
              </a:ext>
            </a:extLst>
          </p:cNvPr>
          <p:cNvSpPr>
            <a:spLocks noGrp="1"/>
          </p:cNvSpPr>
          <p:nvPr>
            <p:ph type="title" idx="4294967295"/>
          </p:nvPr>
        </p:nvSpPr>
        <p:spPr>
          <a:xfrm>
            <a:off x="152400" y="298847"/>
            <a:ext cx="7772400" cy="523220"/>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effectLst>
          <a:extLst>
            <a:ext uri="{909E8E84-426E-40dd-AFC4-6F175D3DCCD1}"/>
            <a:ext uri="{91240B29-F687-4f45-9708-019B960494DF}"/>
            <a:ext uri="{FAA26D3D-D897-4be2-8F04-BA451C77F1D7}"/>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2800" b="1" dirty="0">
                <a:solidFill>
                  <a:srgbClr val="FFFFFF"/>
                </a:solidFill>
                <a:latin typeface="Arial" panose="020B0604020202020204" pitchFamily="34" charset="0"/>
                <a:cs typeface="Arial" panose="020B0604020202020204" pitchFamily="34" charset="0"/>
              </a:rPr>
              <a:t>المقارنة بين مرات سجن بولس في روما</a:t>
            </a:r>
            <a:endParaRPr lang="en-US" sz="2800" b="1" dirty="0">
              <a:solidFill>
                <a:srgbClr val="FFFFFF"/>
              </a:solidFill>
              <a:latin typeface="Arial" panose="020B0604020202020204" pitchFamily="34" charset="0"/>
              <a:cs typeface="Arial" panose="020B0604020202020204" pitchFamily="34" charset="0"/>
            </a:endParaRPr>
          </a:p>
        </p:txBody>
      </p:sp>
      <p:sp>
        <p:nvSpPr>
          <p:cNvPr id="80" name="Text Box 19">
            <a:extLst>
              <a:ext uri="{FF2B5EF4-FFF2-40B4-BE49-F238E27FC236}">
                <a16:creationId xmlns:a16="http://schemas.microsoft.com/office/drawing/2014/main" id="{11570979-FA5D-7A56-4616-53C15FE22A84}"/>
              </a:ext>
            </a:extLst>
          </p:cNvPr>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800" b="1" dirty="0">
                <a:solidFill>
                  <a:srgbClr val="000000"/>
                </a:solidFill>
                <a:latin typeface="Arial" panose="020B0604020202020204" pitchFamily="34" charset="0"/>
                <a:cs typeface="Arial" panose="020B0604020202020204" pitchFamily="34" charset="0"/>
              </a:rPr>
              <a:t>الرسائل البولسية</a:t>
            </a:r>
            <a:endParaRPr lang="en-US" sz="1600" dirty="0">
              <a:solidFill>
                <a:srgbClr val="000000"/>
              </a:solidFill>
              <a:latin typeface="Arial" panose="020B0604020202020204" pitchFamily="34" charset="0"/>
              <a:cs typeface="Arial" panose="020B0604020202020204" pitchFamily="34" charset="0"/>
            </a:endParaRPr>
          </a:p>
        </p:txBody>
      </p:sp>
      <p:sp>
        <p:nvSpPr>
          <p:cNvPr id="70" name="Text Box 10">
            <a:extLst>
              <a:ext uri="{FF2B5EF4-FFF2-40B4-BE49-F238E27FC236}">
                <a16:creationId xmlns:a16="http://schemas.microsoft.com/office/drawing/2014/main" id="{2E1E6B2B-6DF5-7F90-FAB3-049C67FF46F2}"/>
              </a:ext>
            </a:extLst>
          </p:cNvPr>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b="1" dirty="0">
                <a:solidFill>
                  <a:srgbClr val="FFFFFF"/>
                </a:solidFill>
                <a:latin typeface="Arial" panose="020B0604020202020204" pitchFamily="34" charset="0"/>
                <a:cs typeface="Arial" panose="020B0604020202020204" pitchFamily="34" charset="0"/>
              </a:rPr>
              <a:t>روما</a:t>
            </a:r>
            <a:endParaRPr lang="en-US" sz="1000" b="1" dirty="0">
              <a:solidFill>
                <a:srgbClr val="FFFFFF"/>
              </a:solidFill>
              <a:latin typeface="Arial" panose="020B0604020202020204" pitchFamily="34" charset="0"/>
              <a:cs typeface="Arial" panose="020B0604020202020204" pitchFamily="34" charset="0"/>
            </a:endParaRPr>
          </a:p>
        </p:txBody>
      </p:sp>
      <p:sp>
        <p:nvSpPr>
          <p:cNvPr id="296970" name="Text Box 20">
            <a:extLst>
              <a:ext uri="{FF2B5EF4-FFF2-40B4-BE49-F238E27FC236}">
                <a16:creationId xmlns:a16="http://schemas.microsoft.com/office/drawing/2014/main" id="{5D53FCE9-8B0D-A475-4A70-AA8D4342ADC4}"/>
              </a:ext>
            </a:extLst>
          </p:cNvPr>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ar-JO" altLang="en-US" sz="1800" b="1">
                <a:solidFill>
                  <a:srgbClr val="FFFFFF"/>
                </a:solidFill>
                <a:cs typeface="Arial" panose="020B0604020202020204" pitchFamily="34" charset="0"/>
              </a:rPr>
              <a:t>الرحلات</a:t>
            </a:r>
            <a:endParaRPr lang="en-US" altLang="en-US" b="1">
              <a:solidFill>
                <a:srgbClr val="FFFFFF"/>
              </a:solidFill>
              <a:cs typeface="Arial" panose="020B0604020202020204" pitchFamily="34" charset="0"/>
            </a:endParaRPr>
          </a:p>
        </p:txBody>
      </p:sp>
      <p:sp>
        <p:nvSpPr>
          <p:cNvPr id="296971" name="Text Box 9">
            <a:extLst>
              <a:ext uri="{FF2B5EF4-FFF2-40B4-BE49-F238E27FC236}">
                <a16:creationId xmlns:a16="http://schemas.microsoft.com/office/drawing/2014/main" id="{D79163D7-3AB7-0658-FEC0-C646717A0213}"/>
              </a:ext>
            </a:extLst>
          </p:cNvPr>
          <p:cNvSpPr txBox="1">
            <a:spLocks noChangeArrowheads="1"/>
          </p:cNvSpPr>
          <p:nvPr/>
        </p:nvSpPr>
        <p:spPr bwMode="auto">
          <a:xfrm>
            <a:off x="2214563" y="5857875"/>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a:solidFill>
                  <a:srgbClr val="000000"/>
                </a:solidFill>
                <a:cs typeface="Arial" panose="020B0604020202020204" pitchFamily="34" charset="0"/>
              </a:rPr>
              <a:t>1 2 3 4</a:t>
            </a:r>
            <a:endParaRPr lang="en-US" altLang="en-US" sz="1000" b="1">
              <a:solidFill>
                <a:srgbClr val="000000"/>
              </a:solidFill>
              <a:cs typeface="Arial" panose="020B0604020202020204" pitchFamily="34" charset="0"/>
            </a:endParaRPr>
          </a:p>
        </p:txBody>
      </p:sp>
      <p:sp>
        <p:nvSpPr>
          <p:cNvPr id="296972" name="Text Box 20">
            <a:extLst>
              <a:ext uri="{FF2B5EF4-FFF2-40B4-BE49-F238E27FC236}">
                <a16:creationId xmlns:a16="http://schemas.microsoft.com/office/drawing/2014/main" id="{A1B953DB-D884-6ACF-5AF5-8E71FE8497A3}"/>
              </a:ext>
            </a:extLst>
          </p:cNvPr>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ar-JO" altLang="en-US" sz="1800" b="1">
                <a:solidFill>
                  <a:srgbClr val="FFFFFF"/>
                </a:solidFill>
                <a:cs typeface="Arial" panose="020B0604020202020204" pitchFamily="34" charset="0"/>
              </a:rPr>
              <a:t>السجون</a:t>
            </a:r>
            <a:endParaRPr lang="en-US" altLang="en-US" b="1">
              <a:solidFill>
                <a:srgbClr val="FFFFFF"/>
              </a:solidFill>
              <a:cs typeface="Arial" panose="020B0604020202020204" pitchFamily="34" charset="0"/>
            </a:endParaRPr>
          </a:p>
        </p:txBody>
      </p:sp>
      <p:grpSp>
        <p:nvGrpSpPr>
          <p:cNvPr id="2" name="Group 1">
            <a:extLst>
              <a:ext uri="{FF2B5EF4-FFF2-40B4-BE49-F238E27FC236}">
                <a16:creationId xmlns:a16="http://schemas.microsoft.com/office/drawing/2014/main" id="{4870E750-F17C-E4CC-59FB-292496AB99BF}"/>
              </a:ext>
            </a:extLst>
          </p:cNvPr>
          <p:cNvGrpSpPr>
            <a:grpSpLocks/>
          </p:cNvGrpSpPr>
          <p:nvPr/>
        </p:nvGrpSpPr>
        <p:grpSpPr bwMode="auto">
          <a:xfrm>
            <a:off x="3276600" y="2852738"/>
            <a:ext cx="792163" cy="1741487"/>
            <a:chOff x="3387005" y="2852936"/>
            <a:chExt cx="792163" cy="1741488"/>
          </a:xfrm>
        </p:grpSpPr>
        <p:sp>
          <p:nvSpPr>
            <p:cNvPr id="69" name="Text Box 26">
              <a:extLst>
                <a:ext uri="{FF2B5EF4-FFF2-40B4-BE49-F238E27FC236}">
                  <a16:creationId xmlns:a16="http://schemas.microsoft.com/office/drawing/2014/main" id="{6AB82597-FE39-F4CD-0AA4-8B276BD6C1CF}"/>
                </a:ext>
              </a:extLst>
            </p:cNvPr>
            <p:cNvSpPr txBox="1">
              <a:spLocks noChangeArrowheads="1"/>
            </p:cNvSpPr>
            <p:nvPr/>
          </p:nvSpPr>
          <p:spPr bwMode="auto">
            <a:xfrm>
              <a:off x="3387005" y="3310136"/>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800" b="1" dirty="0">
                  <a:solidFill>
                    <a:srgbClr val="000000"/>
                  </a:solidFill>
                  <a:latin typeface="Arial" panose="020B0604020202020204" pitchFamily="34" charset="0"/>
                  <a:cs typeface="Arial" panose="020B0604020202020204" pitchFamily="34" charset="0"/>
                </a:rPr>
                <a:t>كو</a:t>
              </a:r>
              <a:endParaRPr lang="en-US" sz="1600" dirty="0">
                <a:solidFill>
                  <a:srgbClr val="000000"/>
                </a:solidFill>
                <a:latin typeface="Arial" panose="020B0604020202020204" pitchFamily="34" charset="0"/>
                <a:cs typeface="Arial" panose="020B0604020202020204" pitchFamily="34" charset="0"/>
              </a:endParaRPr>
            </a:p>
          </p:txBody>
        </p:sp>
        <p:sp>
          <p:nvSpPr>
            <p:cNvPr id="71" name="Text Box 27">
              <a:extLst>
                <a:ext uri="{FF2B5EF4-FFF2-40B4-BE49-F238E27FC236}">
                  <a16:creationId xmlns:a16="http://schemas.microsoft.com/office/drawing/2014/main" id="{2B2D7BB6-F52F-4D4D-14F2-A1EBE7C668DA}"/>
                </a:ext>
              </a:extLst>
            </p:cNvPr>
            <p:cNvSpPr txBox="1">
              <a:spLocks noChangeArrowheads="1"/>
            </p:cNvSpPr>
            <p:nvPr/>
          </p:nvSpPr>
          <p:spPr bwMode="auto">
            <a:xfrm>
              <a:off x="3387005" y="3767337"/>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800" b="1" dirty="0">
                  <a:solidFill>
                    <a:srgbClr val="000000"/>
                  </a:solidFill>
                  <a:latin typeface="Arial" panose="020B0604020202020204" pitchFamily="34" charset="0"/>
                  <a:cs typeface="Arial" panose="020B0604020202020204" pitchFamily="34" charset="0"/>
                </a:rPr>
                <a:t>فيل</a:t>
              </a:r>
              <a:endParaRPr lang="en-US" sz="1600" dirty="0">
                <a:solidFill>
                  <a:srgbClr val="000000"/>
                </a:solidFill>
                <a:latin typeface="Arial" panose="020B0604020202020204" pitchFamily="34" charset="0"/>
                <a:cs typeface="Arial" panose="020B0604020202020204" pitchFamily="34" charset="0"/>
              </a:endParaRPr>
            </a:p>
          </p:txBody>
        </p:sp>
        <p:sp>
          <p:nvSpPr>
            <p:cNvPr id="72" name="Text Box 28">
              <a:extLst>
                <a:ext uri="{FF2B5EF4-FFF2-40B4-BE49-F238E27FC236}">
                  <a16:creationId xmlns:a16="http://schemas.microsoft.com/office/drawing/2014/main" id="{B4843000-1423-8A89-A10E-F2C07A5F64D9}"/>
                </a:ext>
              </a:extLst>
            </p:cNvPr>
            <p:cNvSpPr txBox="1">
              <a:spLocks noChangeArrowheads="1"/>
            </p:cNvSpPr>
            <p:nvPr/>
          </p:nvSpPr>
          <p:spPr bwMode="auto">
            <a:xfrm>
              <a:off x="3387005" y="4224537"/>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800" b="1" dirty="0">
                  <a:solidFill>
                    <a:srgbClr val="000000"/>
                  </a:solidFill>
                  <a:latin typeface="Arial" panose="020B0604020202020204" pitchFamily="34" charset="0"/>
                  <a:cs typeface="Arial" panose="020B0604020202020204" pitchFamily="34" charset="0"/>
                </a:rPr>
                <a:t>في</a:t>
              </a:r>
              <a:endParaRPr lang="en-US" sz="1600" dirty="0">
                <a:solidFill>
                  <a:srgbClr val="000000"/>
                </a:solidFill>
                <a:latin typeface="Arial" panose="020B0604020202020204" pitchFamily="34" charset="0"/>
                <a:cs typeface="Arial" panose="020B0604020202020204" pitchFamily="34" charset="0"/>
              </a:endParaRPr>
            </a:p>
          </p:txBody>
        </p:sp>
        <p:sp>
          <p:nvSpPr>
            <p:cNvPr id="73" name="Text Box 25">
              <a:extLst>
                <a:ext uri="{FF2B5EF4-FFF2-40B4-BE49-F238E27FC236}">
                  <a16:creationId xmlns:a16="http://schemas.microsoft.com/office/drawing/2014/main" id="{15147C31-BE14-B60A-DE1D-7B93582BFF78}"/>
                </a:ext>
              </a:extLst>
            </p:cNvPr>
            <p:cNvSpPr txBox="1">
              <a:spLocks noChangeArrowheads="1"/>
            </p:cNvSpPr>
            <p:nvPr/>
          </p:nvSpPr>
          <p:spPr bwMode="auto">
            <a:xfrm>
              <a:off x="3387005" y="2852936"/>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800" b="1" dirty="0">
                  <a:solidFill>
                    <a:srgbClr val="000000"/>
                  </a:solidFill>
                  <a:latin typeface="Arial" panose="020B0604020202020204" pitchFamily="34" charset="0"/>
                  <a:cs typeface="Arial" panose="020B0604020202020204" pitchFamily="34" charset="0"/>
                </a:rPr>
                <a:t>أف</a:t>
              </a:r>
              <a:endParaRPr lang="en-US" sz="1600" dirty="0">
                <a:solidFill>
                  <a:srgbClr val="000000"/>
                </a:solidFill>
                <a:latin typeface="Arial" panose="020B0604020202020204" pitchFamily="34" charset="0"/>
                <a:cs typeface="Arial" panose="020B0604020202020204" pitchFamily="34" charset="0"/>
              </a:endParaRPr>
            </a:p>
          </p:txBody>
        </p:sp>
      </p:grpSp>
      <p:sp>
        <p:nvSpPr>
          <p:cNvPr id="77" name="Text Box 31">
            <a:extLst>
              <a:ext uri="{FF2B5EF4-FFF2-40B4-BE49-F238E27FC236}">
                <a16:creationId xmlns:a16="http://schemas.microsoft.com/office/drawing/2014/main" id="{E9ADFA47-264B-2351-D9C0-D590A3C68D6E}"/>
              </a:ext>
            </a:extLst>
          </p:cNvPr>
          <p:cNvSpPr txBox="1">
            <a:spLocks noChangeArrowheads="1"/>
          </p:cNvSpPr>
          <p:nvPr/>
        </p:nvSpPr>
        <p:spPr bwMode="auto">
          <a:xfrm>
            <a:off x="5181600" y="2852738"/>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800" b="1" dirty="0">
                <a:solidFill>
                  <a:srgbClr val="000000"/>
                </a:solidFill>
                <a:latin typeface="Arial" panose="020B0604020202020204" pitchFamily="34" charset="0"/>
                <a:cs typeface="Arial" panose="020B0604020202020204" pitchFamily="34" charset="0"/>
              </a:rPr>
              <a:t>2 تي</a:t>
            </a:r>
            <a:endParaRPr lang="en-US" sz="1600" dirty="0">
              <a:solidFill>
                <a:srgbClr val="000000"/>
              </a:solidFill>
              <a:latin typeface="Arial" panose="020B0604020202020204" pitchFamily="34" charset="0"/>
              <a:cs typeface="Arial" panose="020B0604020202020204" pitchFamily="34" charset="0"/>
            </a:endParaRPr>
          </a:p>
        </p:txBody>
      </p:sp>
      <p:sp>
        <p:nvSpPr>
          <p:cNvPr id="296975" name="Text Box 21">
            <a:extLst>
              <a:ext uri="{FF2B5EF4-FFF2-40B4-BE49-F238E27FC236}">
                <a16:creationId xmlns:a16="http://schemas.microsoft.com/office/drawing/2014/main" id="{F4BF7C17-947D-358E-7C9D-BEAB020A1273}"/>
              </a:ext>
            </a:extLst>
          </p:cNvPr>
          <p:cNvSpPr txBox="1">
            <a:spLocks noChangeArrowheads="1"/>
          </p:cNvSpPr>
          <p:nvPr/>
        </p:nvSpPr>
        <p:spPr bwMode="auto">
          <a:xfrm>
            <a:off x="3024188" y="2276475"/>
            <a:ext cx="39243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ar-JO" altLang="en-US" sz="2000" b="1" dirty="0">
                <a:solidFill>
                  <a:srgbClr val="FFFFFF"/>
                </a:solidFill>
                <a:cs typeface="Arial" panose="020B0604020202020204" pitchFamily="34" charset="0"/>
              </a:rPr>
              <a:t>60</a:t>
            </a:r>
            <a:r>
              <a:rPr lang="en-US" altLang="en-US" sz="2000" b="1" dirty="0">
                <a:solidFill>
                  <a:srgbClr val="FFFFFF"/>
                </a:solidFill>
                <a:cs typeface="Arial" panose="020B0604020202020204" pitchFamily="34" charset="0"/>
              </a:rPr>
              <a:t>         </a:t>
            </a:r>
            <a:r>
              <a:rPr lang="ar-JO" altLang="en-US" sz="2000" b="1" dirty="0">
                <a:solidFill>
                  <a:srgbClr val="FFFFFF"/>
                </a:solidFill>
                <a:cs typeface="Arial" panose="020B0604020202020204" pitchFamily="34" charset="0"/>
              </a:rPr>
              <a:t>62</a:t>
            </a:r>
            <a:r>
              <a:rPr lang="en-US" altLang="en-US" sz="2000" b="1" dirty="0">
                <a:solidFill>
                  <a:srgbClr val="FFFFFF"/>
                </a:solidFill>
                <a:cs typeface="Arial" panose="020B0604020202020204" pitchFamily="34" charset="0"/>
              </a:rPr>
              <a:t>          </a:t>
            </a:r>
            <a:r>
              <a:rPr lang="ar-JO" altLang="en-US" sz="2000" b="1" dirty="0">
                <a:solidFill>
                  <a:srgbClr val="FFFFFF"/>
                </a:solidFill>
                <a:cs typeface="Arial" panose="020B0604020202020204" pitchFamily="34" charset="0"/>
              </a:rPr>
              <a:t>67</a:t>
            </a:r>
            <a:r>
              <a:rPr lang="en-US" altLang="en-US" sz="2000" b="1" dirty="0">
                <a:solidFill>
                  <a:srgbClr val="FFFFFF"/>
                </a:solidFill>
                <a:cs typeface="Arial" panose="020B0604020202020204" pitchFamily="34" charset="0"/>
              </a:rPr>
              <a:t>         </a:t>
            </a:r>
            <a:r>
              <a:rPr lang="ar-JO" altLang="en-US" sz="2000" b="1" dirty="0">
                <a:solidFill>
                  <a:srgbClr val="FFFFFF"/>
                </a:solidFill>
                <a:cs typeface="Arial" panose="020B0604020202020204" pitchFamily="34" charset="0"/>
              </a:rPr>
              <a:t>68</a:t>
            </a:r>
            <a:endParaRPr lang="en-US" altLang="en-US" sz="2000" b="1" dirty="0">
              <a:solidFill>
                <a:srgbClr val="FFFFFF"/>
              </a:solidFill>
              <a:cs typeface="Arial" panose="020B0604020202020204" pitchFamily="34" charset="0"/>
            </a:endParaRPr>
          </a:p>
        </p:txBody>
      </p:sp>
      <p:sp>
        <p:nvSpPr>
          <p:cNvPr id="21" name="Text Box 10">
            <a:extLst>
              <a:ext uri="{FF2B5EF4-FFF2-40B4-BE49-F238E27FC236}">
                <a16:creationId xmlns:a16="http://schemas.microsoft.com/office/drawing/2014/main" id="{E80E2276-56F1-3FE0-CDA3-81A982D77FDB}"/>
              </a:ext>
            </a:extLst>
          </p:cNvPr>
          <p:cNvSpPr txBox="1">
            <a:spLocks noChangeArrowheads="1"/>
          </p:cNvSpPr>
          <p:nvPr/>
        </p:nvSpPr>
        <p:spPr bwMode="auto">
          <a:xfrm>
            <a:off x="3138488" y="996950"/>
            <a:ext cx="990600" cy="1338263"/>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200" b="1" dirty="0">
                <a:solidFill>
                  <a:srgbClr val="FFFFFF"/>
                </a:solidFill>
                <a:latin typeface="Arial" panose="020B0604020202020204" pitchFamily="34" charset="0"/>
                <a:cs typeface="Arial" panose="020B0604020202020204" pitchFamily="34" charset="0"/>
              </a:rPr>
              <a:t>شباط 60-</a:t>
            </a:r>
            <a:br>
              <a:rPr lang="en-US" sz="1200" b="1" dirty="0">
                <a:solidFill>
                  <a:srgbClr val="FFFFFF"/>
                </a:solidFill>
                <a:latin typeface="Arial" panose="020B0604020202020204" pitchFamily="34" charset="0"/>
                <a:cs typeface="Arial" panose="020B0604020202020204" pitchFamily="34" charset="0"/>
              </a:rPr>
            </a:br>
            <a:r>
              <a:rPr lang="ar-JO" sz="1200" b="1" dirty="0">
                <a:solidFill>
                  <a:srgbClr val="FFFFFF"/>
                </a:solidFill>
                <a:latin typeface="Arial" panose="020B0604020202020204" pitchFamily="34" charset="0"/>
                <a:cs typeface="Arial" panose="020B0604020202020204" pitchFamily="34" charset="0"/>
              </a:rPr>
              <a:t>آذار 62</a:t>
            </a:r>
            <a:endParaRPr lang="en-US" sz="1200" b="1" dirty="0">
              <a:solidFill>
                <a:srgbClr val="FFFFFF"/>
              </a:solidFill>
              <a:latin typeface="Arial" panose="020B0604020202020204" pitchFamily="34" charset="0"/>
              <a:cs typeface="Arial" panose="020B0604020202020204" pitchFamily="34" charset="0"/>
            </a:endParaRPr>
          </a:p>
          <a:p>
            <a:pPr algn="ctr" eaLnBrk="1" hangingPunct="1">
              <a:defRPr/>
            </a:pPr>
            <a:r>
              <a:rPr lang="ar-JO" b="1" dirty="0">
                <a:solidFill>
                  <a:srgbClr val="FFFFFF"/>
                </a:solidFill>
                <a:latin typeface="Arial" panose="020B0604020202020204" pitchFamily="34" charset="0"/>
                <a:cs typeface="Arial" panose="020B0604020202020204" pitchFamily="34" charset="0"/>
              </a:rPr>
              <a:t>1</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روما</a:t>
            </a:r>
            <a:endParaRPr lang="en-US" b="1" dirty="0">
              <a:solidFill>
                <a:srgbClr val="FFFFFF"/>
              </a:solidFill>
              <a:latin typeface="Arial" panose="020B0604020202020204" pitchFamily="34" charset="0"/>
              <a:cs typeface="Arial" panose="020B0604020202020204" pitchFamily="34" charset="0"/>
            </a:endParaRPr>
          </a:p>
          <a:p>
            <a:pPr algn="ctr" eaLnBrk="1" hangingPunct="1">
              <a:spcBef>
                <a:spcPct val="50000"/>
              </a:spcBef>
              <a:defRPr/>
            </a:pPr>
            <a:endParaRPr lang="en-US" sz="1000" b="1" dirty="0">
              <a:solidFill>
                <a:srgbClr val="FFFFFF"/>
              </a:solidFill>
              <a:latin typeface="Arial" panose="020B0604020202020204" pitchFamily="34" charset="0"/>
              <a:cs typeface="Arial" panose="020B0604020202020204" pitchFamily="34" charset="0"/>
            </a:endParaRPr>
          </a:p>
        </p:txBody>
      </p:sp>
      <p:sp>
        <p:nvSpPr>
          <p:cNvPr id="22" name="Text Box 11">
            <a:extLst>
              <a:ext uri="{FF2B5EF4-FFF2-40B4-BE49-F238E27FC236}">
                <a16:creationId xmlns:a16="http://schemas.microsoft.com/office/drawing/2014/main" id="{9780A2C1-8F05-5620-692D-9C81ACCC5BBC}"/>
              </a:ext>
            </a:extLst>
          </p:cNvPr>
          <p:cNvSpPr txBox="1">
            <a:spLocks noChangeArrowheads="1"/>
          </p:cNvSpPr>
          <p:nvPr/>
        </p:nvSpPr>
        <p:spPr bwMode="auto">
          <a:xfrm>
            <a:off x="5119688" y="981075"/>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200" b="1" dirty="0">
                <a:solidFill>
                  <a:srgbClr val="FFFFFF"/>
                </a:solidFill>
                <a:latin typeface="Arial" panose="020B0604020202020204" pitchFamily="34" charset="0"/>
                <a:cs typeface="Arial" panose="020B0604020202020204" pitchFamily="34" charset="0"/>
              </a:rPr>
              <a:t>خريف 67-</a:t>
            </a:r>
            <a:br>
              <a:rPr lang="en-US" sz="1200" b="1" dirty="0">
                <a:solidFill>
                  <a:srgbClr val="FFFFFF"/>
                </a:solidFill>
                <a:latin typeface="Arial" panose="020B0604020202020204" pitchFamily="34" charset="0"/>
                <a:cs typeface="Arial" panose="020B0604020202020204" pitchFamily="34" charset="0"/>
              </a:rPr>
            </a:br>
            <a:r>
              <a:rPr lang="ar-JO" sz="1200" b="1" dirty="0">
                <a:solidFill>
                  <a:srgbClr val="FFFFFF"/>
                </a:solidFill>
                <a:latin typeface="Arial" panose="020B0604020202020204" pitchFamily="34" charset="0"/>
                <a:cs typeface="Arial" panose="020B0604020202020204" pitchFamily="34" charset="0"/>
              </a:rPr>
              <a:t>ربيع 68</a:t>
            </a:r>
            <a:endParaRPr lang="en-US" sz="1200" b="1" dirty="0">
              <a:solidFill>
                <a:srgbClr val="FFFFFF"/>
              </a:solidFill>
              <a:latin typeface="Arial" panose="020B0604020202020204" pitchFamily="34" charset="0"/>
              <a:cs typeface="Arial" panose="020B0604020202020204" pitchFamily="34" charset="0"/>
            </a:endParaRPr>
          </a:p>
          <a:p>
            <a:pPr algn="ctr" eaLnBrk="1" hangingPunct="1">
              <a:defRPr/>
            </a:pPr>
            <a:r>
              <a:rPr lang="ar-JO" b="1" dirty="0">
                <a:solidFill>
                  <a:srgbClr val="FFFFFF"/>
                </a:solidFill>
                <a:latin typeface="Arial" panose="020B0604020202020204" pitchFamily="34" charset="0"/>
                <a:cs typeface="Arial" panose="020B0604020202020204" pitchFamily="34" charset="0"/>
              </a:rPr>
              <a:t>2</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روما</a:t>
            </a:r>
            <a:endParaRPr lang="en-US" b="1" dirty="0">
              <a:solidFill>
                <a:srgbClr val="FFFFFF"/>
              </a:solidFill>
              <a:latin typeface="Arial" panose="020B0604020202020204" pitchFamily="34" charset="0"/>
              <a:cs typeface="Arial" panose="020B0604020202020204" pitchFamily="34" charset="0"/>
            </a:endParaRPr>
          </a:p>
          <a:p>
            <a:pPr algn="ctr" eaLnBrk="1" hangingPunct="1">
              <a:spcBef>
                <a:spcPct val="50000"/>
              </a:spcBef>
              <a:defRPr/>
            </a:pPr>
            <a:endParaRPr lang="en-US" sz="1000" b="1" dirty="0">
              <a:solidFill>
                <a:srgbClr val="FFFFFF"/>
              </a:solidFill>
              <a:latin typeface="Arial" panose="020B0604020202020204" pitchFamily="34" charset="0"/>
              <a:cs typeface="Arial" panose="020B0604020202020204" pitchFamily="34" charset="0"/>
            </a:endParaRPr>
          </a:p>
        </p:txBody>
      </p:sp>
      <p:sp>
        <p:nvSpPr>
          <p:cNvPr id="296978" name="Text Box 9">
            <a:extLst>
              <a:ext uri="{FF2B5EF4-FFF2-40B4-BE49-F238E27FC236}">
                <a16:creationId xmlns:a16="http://schemas.microsoft.com/office/drawing/2014/main" id="{DBAF4C0C-5DC8-FAB0-739D-4D7C34FEDE87}"/>
              </a:ext>
            </a:extLst>
          </p:cNvPr>
          <p:cNvSpPr txBox="1">
            <a:spLocks noChangeArrowheads="1"/>
          </p:cNvSpPr>
          <p:nvPr/>
        </p:nvSpPr>
        <p:spPr bwMode="auto">
          <a:xfrm>
            <a:off x="4129088" y="996950"/>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pPr>
            <a:r>
              <a:rPr lang="ar-JO" altLang="en-US" sz="1200" b="1">
                <a:solidFill>
                  <a:srgbClr val="000000"/>
                </a:solidFill>
                <a:cs typeface="Arial" panose="020B0604020202020204" pitchFamily="34" charset="0"/>
              </a:rPr>
              <a:t>ربيع 62-خريف 67</a:t>
            </a:r>
            <a:endParaRPr lang="en-US" altLang="en-US" sz="1200" b="1">
              <a:solidFill>
                <a:srgbClr val="000000"/>
              </a:solidFill>
              <a:cs typeface="Arial" panose="020B0604020202020204" pitchFamily="34" charset="0"/>
            </a:endParaRPr>
          </a:p>
          <a:p>
            <a:pPr algn="ctr" eaLnBrk="1" hangingPunct="1"/>
            <a:r>
              <a:rPr lang="ar-JO" altLang="en-US" b="1">
                <a:solidFill>
                  <a:srgbClr val="000000"/>
                </a:solidFill>
                <a:cs typeface="Arial" panose="020B0604020202020204" pitchFamily="34" charset="0"/>
              </a:rPr>
              <a:t>4</a:t>
            </a:r>
            <a:br>
              <a:rPr lang="en-US" altLang="en-US" b="1">
                <a:solidFill>
                  <a:srgbClr val="000000"/>
                </a:solidFill>
                <a:cs typeface="Arial" panose="020B0604020202020204" pitchFamily="34" charset="0"/>
              </a:rPr>
            </a:br>
            <a:r>
              <a:rPr lang="ar-JO" altLang="en-US" b="1">
                <a:solidFill>
                  <a:srgbClr val="000000"/>
                </a:solidFill>
                <a:cs typeface="Arial" panose="020B0604020202020204" pitchFamily="34" charset="0"/>
              </a:rPr>
              <a:t>إسبانيا</a:t>
            </a:r>
            <a:endParaRPr lang="en-US" altLang="en-US" b="1">
              <a:solidFill>
                <a:srgbClr val="000000"/>
              </a:solidFill>
              <a:cs typeface="Arial" panose="020B0604020202020204" pitchFamily="34" charset="0"/>
            </a:endParaRPr>
          </a:p>
          <a:p>
            <a:pPr algn="ctr" eaLnBrk="1" hangingPunct="1">
              <a:spcBef>
                <a:spcPct val="50000"/>
              </a:spcBef>
            </a:pPr>
            <a:endParaRPr lang="en-US" altLang="en-US" sz="1000" b="1">
              <a:solidFill>
                <a:srgbClr val="000000"/>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blinds(horizontal)">
                                      <p:cBhvr>
                                        <p:cTn id="16"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7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3" descr="EXPTEXTB">
            <a:extLst>
              <a:ext uri="{FF2B5EF4-FFF2-40B4-BE49-F238E27FC236}">
                <a16:creationId xmlns:a16="http://schemas.microsoft.com/office/drawing/2014/main" id="{502452BB-D42B-7569-E76C-F930D7335A73}"/>
              </a:ext>
            </a:extLst>
          </p:cNvPr>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ar-JO" altLang="en-US" b="1" dirty="0">
              <a:solidFill>
                <a:srgbClr val="000000"/>
              </a:solidFill>
              <a:cs typeface="Arial" panose="020B0604020202020204" pitchFamily="34" charset="0"/>
            </a:endParaRPr>
          </a:p>
        </p:txBody>
      </p:sp>
      <p:pic>
        <p:nvPicPr>
          <p:cNvPr id="297987" name="Picture 38">
            <a:extLst>
              <a:ext uri="{FF2B5EF4-FFF2-40B4-BE49-F238E27FC236}">
                <a16:creationId xmlns:a16="http://schemas.microsoft.com/office/drawing/2014/main" id="{BA172FD5-CA81-9563-AB37-44454FEAE2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97325" y="2689225"/>
            <a:ext cx="13271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0" name="Text Box 10">
            <a:extLst>
              <a:ext uri="{FF2B5EF4-FFF2-40B4-BE49-F238E27FC236}">
                <a16:creationId xmlns:a16="http://schemas.microsoft.com/office/drawing/2014/main" id="{C826DC12-27D6-D5DF-0D98-CF75A7FB5857}"/>
              </a:ext>
            </a:extLst>
          </p:cNvPr>
          <p:cNvSpPr txBox="1">
            <a:spLocks noChangeArrowheads="1"/>
          </p:cNvSpPr>
          <p:nvPr/>
        </p:nvSpPr>
        <p:spPr bwMode="auto">
          <a:xfrm>
            <a:off x="3138488" y="996950"/>
            <a:ext cx="990600" cy="1338263"/>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200" b="1" dirty="0">
                <a:solidFill>
                  <a:srgbClr val="FFFFFF"/>
                </a:solidFill>
                <a:latin typeface="Arial" panose="020B0604020202020204" pitchFamily="34" charset="0"/>
                <a:cs typeface="Arial" panose="020B0604020202020204" pitchFamily="34" charset="0"/>
              </a:rPr>
              <a:t>شباط 60-</a:t>
            </a:r>
            <a:br>
              <a:rPr lang="en-US" sz="1200" b="1" dirty="0">
                <a:solidFill>
                  <a:srgbClr val="FFFFFF"/>
                </a:solidFill>
                <a:latin typeface="Arial" panose="020B0604020202020204" pitchFamily="34" charset="0"/>
                <a:cs typeface="Arial" panose="020B0604020202020204" pitchFamily="34" charset="0"/>
              </a:rPr>
            </a:br>
            <a:r>
              <a:rPr lang="ar-JO" sz="1200" b="1" dirty="0">
                <a:solidFill>
                  <a:srgbClr val="FFFFFF"/>
                </a:solidFill>
                <a:latin typeface="Arial" panose="020B0604020202020204" pitchFamily="34" charset="0"/>
                <a:cs typeface="Arial" panose="020B0604020202020204" pitchFamily="34" charset="0"/>
              </a:rPr>
              <a:t> آذار 62</a:t>
            </a:r>
            <a:endParaRPr lang="en-US" sz="1200" b="1" dirty="0">
              <a:solidFill>
                <a:srgbClr val="FFFFFF"/>
              </a:solidFill>
              <a:latin typeface="Arial" panose="020B0604020202020204" pitchFamily="34" charset="0"/>
              <a:cs typeface="Arial" panose="020B0604020202020204" pitchFamily="34" charset="0"/>
            </a:endParaRPr>
          </a:p>
          <a:p>
            <a:pPr algn="ctr" eaLnBrk="1" hangingPunct="1">
              <a:defRPr/>
            </a:pPr>
            <a:r>
              <a:rPr lang="ar-JO" b="1" dirty="0">
                <a:solidFill>
                  <a:srgbClr val="FFFFFF"/>
                </a:solidFill>
                <a:latin typeface="Arial" panose="020B0604020202020204" pitchFamily="34" charset="0"/>
                <a:cs typeface="Arial" panose="020B0604020202020204" pitchFamily="34" charset="0"/>
              </a:rPr>
              <a:t>1</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روما</a:t>
            </a:r>
            <a:endParaRPr lang="en-US" b="1" dirty="0">
              <a:solidFill>
                <a:srgbClr val="FFFFFF"/>
              </a:solidFill>
              <a:latin typeface="Arial" panose="020B0604020202020204" pitchFamily="34" charset="0"/>
              <a:cs typeface="Arial" panose="020B0604020202020204" pitchFamily="34" charset="0"/>
            </a:endParaRPr>
          </a:p>
          <a:p>
            <a:pPr algn="ctr" eaLnBrk="1" hangingPunct="1">
              <a:spcBef>
                <a:spcPct val="50000"/>
              </a:spcBef>
              <a:defRPr/>
            </a:pPr>
            <a:endParaRPr lang="en-US" sz="1000" b="1" dirty="0">
              <a:solidFill>
                <a:srgbClr val="FFFFFF"/>
              </a:solidFill>
              <a:latin typeface="Arial" panose="020B0604020202020204" pitchFamily="34" charset="0"/>
              <a:cs typeface="Arial" panose="020B0604020202020204" pitchFamily="34" charset="0"/>
            </a:endParaRPr>
          </a:p>
        </p:txBody>
      </p:sp>
      <p:sp>
        <p:nvSpPr>
          <p:cNvPr id="40971" name="Text Box 11">
            <a:extLst>
              <a:ext uri="{FF2B5EF4-FFF2-40B4-BE49-F238E27FC236}">
                <a16:creationId xmlns:a16="http://schemas.microsoft.com/office/drawing/2014/main" id="{7F685752-30AE-B5FA-4BBC-F0CB8CC04960}"/>
              </a:ext>
            </a:extLst>
          </p:cNvPr>
          <p:cNvSpPr txBox="1">
            <a:spLocks noChangeArrowheads="1"/>
          </p:cNvSpPr>
          <p:nvPr/>
        </p:nvSpPr>
        <p:spPr bwMode="auto">
          <a:xfrm>
            <a:off x="5119688" y="981075"/>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200" b="1" dirty="0">
                <a:solidFill>
                  <a:srgbClr val="FFFFFF"/>
                </a:solidFill>
                <a:latin typeface="Arial" panose="020B0604020202020204" pitchFamily="34" charset="0"/>
                <a:cs typeface="Arial" panose="020B0604020202020204" pitchFamily="34" charset="0"/>
              </a:rPr>
              <a:t>خريف 67-</a:t>
            </a:r>
            <a:br>
              <a:rPr lang="en-US" sz="1200" b="1" dirty="0">
                <a:solidFill>
                  <a:srgbClr val="FFFFFF"/>
                </a:solidFill>
                <a:latin typeface="Arial" panose="020B0604020202020204" pitchFamily="34" charset="0"/>
                <a:cs typeface="Arial" panose="020B0604020202020204" pitchFamily="34" charset="0"/>
              </a:rPr>
            </a:br>
            <a:r>
              <a:rPr lang="ar-JO" sz="1200" b="1" dirty="0">
                <a:solidFill>
                  <a:srgbClr val="FFFFFF"/>
                </a:solidFill>
                <a:latin typeface="Arial" panose="020B0604020202020204" pitchFamily="34" charset="0"/>
                <a:cs typeface="Arial" panose="020B0604020202020204" pitchFamily="34" charset="0"/>
              </a:rPr>
              <a:t>ربيع 68</a:t>
            </a:r>
            <a:endParaRPr lang="en-US" sz="1200" b="1" dirty="0">
              <a:solidFill>
                <a:srgbClr val="FFFFFF"/>
              </a:solidFill>
              <a:latin typeface="Arial" panose="020B0604020202020204" pitchFamily="34" charset="0"/>
              <a:cs typeface="Arial" panose="020B0604020202020204" pitchFamily="34" charset="0"/>
            </a:endParaRPr>
          </a:p>
          <a:p>
            <a:pPr algn="ctr" eaLnBrk="1" hangingPunct="1">
              <a:defRPr/>
            </a:pPr>
            <a:r>
              <a:rPr lang="ar-JO" b="1" dirty="0">
                <a:solidFill>
                  <a:srgbClr val="FFFFFF"/>
                </a:solidFill>
                <a:latin typeface="Arial" panose="020B0604020202020204" pitchFamily="34" charset="0"/>
                <a:cs typeface="Arial" panose="020B0604020202020204" pitchFamily="34" charset="0"/>
              </a:rPr>
              <a:t>2</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روما</a:t>
            </a:r>
            <a:endParaRPr lang="en-US" b="1" dirty="0">
              <a:solidFill>
                <a:srgbClr val="FFFFFF"/>
              </a:solidFill>
              <a:latin typeface="Arial" panose="020B0604020202020204" pitchFamily="34" charset="0"/>
              <a:cs typeface="Arial" panose="020B0604020202020204" pitchFamily="34" charset="0"/>
            </a:endParaRPr>
          </a:p>
          <a:p>
            <a:pPr algn="ctr" eaLnBrk="1" hangingPunct="1">
              <a:spcBef>
                <a:spcPct val="50000"/>
              </a:spcBef>
              <a:defRPr/>
            </a:pPr>
            <a:endParaRPr lang="en-US" sz="1000" b="1" dirty="0">
              <a:solidFill>
                <a:srgbClr val="FFFFFF"/>
              </a:solidFill>
              <a:latin typeface="Arial" panose="020B0604020202020204" pitchFamily="34" charset="0"/>
              <a:cs typeface="Arial" panose="020B0604020202020204" pitchFamily="34" charset="0"/>
            </a:endParaRPr>
          </a:p>
        </p:txBody>
      </p:sp>
      <p:sp>
        <p:nvSpPr>
          <p:cNvPr id="297991" name="TextBox 27">
            <a:extLst>
              <a:ext uri="{FF2B5EF4-FFF2-40B4-BE49-F238E27FC236}">
                <a16:creationId xmlns:a16="http://schemas.microsoft.com/office/drawing/2014/main" id="{DEF4E286-E0D3-786C-1666-630499685672}"/>
              </a:ext>
            </a:extLst>
          </p:cNvPr>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2000" b="1" dirty="0">
                <a:solidFill>
                  <a:srgbClr val="FFFFFF"/>
                </a:solidFill>
                <a:cs typeface="Arial" panose="020B0604020202020204" pitchFamily="34" charset="0"/>
              </a:rPr>
              <a:t>38</a:t>
            </a:r>
            <a:br>
              <a:rPr lang="en-US" altLang="en-US" sz="2000" b="1" dirty="0">
                <a:solidFill>
                  <a:srgbClr val="FFFFFF"/>
                </a:solidFill>
                <a:cs typeface="Arial" panose="020B0604020202020204" pitchFamily="34" charset="0"/>
              </a:rPr>
            </a:br>
            <a:r>
              <a:rPr lang="ar-JO" altLang="en-US" sz="2000" b="1" dirty="0">
                <a:solidFill>
                  <a:srgbClr val="FFFFFF"/>
                </a:solidFill>
                <a:cs typeface="Arial" panose="020B0604020202020204" pitchFamily="34" charset="0"/>
              </a:rPr>
              <a:t>124</a:t>
            </a:r>
            <a:br>
              <a:rPr lang="en-US" altLang="en-US" sz="2000" b="1" dirty="0">
                <a:solidFill>
                  <a:srgbClr val="FFFFFF"/>
                </a:solidFill>
                <a:cs typeface="Arial" panose="020B0604020202020204" pitchFamily="34" charset="0"/>
              </a:rPr>
            </a:br>
            <a:r>
              <a:rPr lang="ar-JO" altLang="en-US" sz="2000" b="1" dirty="0">
                <a:solidFill>
                  <a:srgbClr val="FFFFFF"/>
                </a:solidFill>
                <a:cs typeface="Arial" panose="020B0604020202020204" pitchFamily="34" charset="0"/>
              </a:rPr>
              <a:t>39-41</a:t>
            </a:r>
            <a:endParaRPr lang="en-US" altLang="en-US" sz="2000" b="1" dirty="0">
              <a:solidFill>
                <a:srgbClr val="FFFFFF"/>
              </a:solidFill>
              <a:cs typeface="Arial" panose="020B0604020202020204" pitchFamily="34" charset="0"/>
            </a:endParaRPr>
          </a:p>
        </p:txBody>
      </p:sp>
      <p:sp>
        <p:nvSpPr>
          <p:cNvPr id="297992" name="Text Box 9">
            <a:extLst>
              <a:ext uri="{FF2B5EF4-FFF2-40B4-BE49-F238E27FC236}">
                <a16:creationId xmlns:a16="http://schemas.microsoft.com/office/drawing/2014/main" id="{CD910A93-06B6-53D7-6DC9-4321889A73C2}"/>
              </a:ext>
            </a:extLst>
          </p:cNvPr>
          <p:cNvSpPr txBox="1">
            <a:spLocks noChangeArrowheads="1"/>
          </p:cNvSpPr>
          <p:nvPr/>
        </p:nvSpPr>
        <p:spPr bwMode="auto">
          <a:xfrm>
            <a:off x="4129088" y="981075"/>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pPr>
            <a:r>
              <a:rPr lang="ar-JO" altLang="en-US" sz="1200" b="1">
                <a:solidFill>
                  <a:srgbClr val="000000"/>
                </a:solidFill>
                <a:cs typeface="Arial" panose="020B0604020202020204" pitchFamily="34" charset="0"/>
              </a:rPr>
              <a:t>ربيع 62-</a:t>
            </a:r>
            <a:br>
              <a:rPr lang="en-US" altLang="en-US" sz="1200" b="1">
                <a:solidFill>
                  <a:srgbClr val="000000"/>
                </a:solidFill>
                <a:cs typeface="Arial" panose="020B0604020202020204" pitchFamily="34" charset="0"/>
              </a:rPr>
            </a:br>
            <a:r>
              <a:rPr lang="ar-JO" altLang="en-US" sz="1200" b="1">
                <a:solidFill>
                  <a:srgbClr val="000000"/>
                </a:solidFill>
                <a:cs typeface="Arial" panose="020B0604020202020204" pitchFamily="34" charset="0"/>
              </a:rPr>
              <a:t>خريف 67</a:t>
            </a:r>
            <a:endParaRPr lang="en-US" altLang="en-US" sz="1200" b="1">
              <a:solidFill>
                <a:srgbClr val="000000"/>
              </a:solidFill>
              <a:cs typeface="Arial" panose="020B0604020202020204" pitchFamily="34" charset="0"/>
            </a:endParaRPr>
          </a:p>
          <a:p>
            <a:pPr algn="ctr" eaLnBrk="1" hangingPunct="1"/>
            <a:r>
              <a:rPr lang="ar-JO" altLang="en-US" b="1">
                <a:solidFill>
                  <a:srgbClr val="000000"/>
                </a:solidFill>
                <a:cs typeface="Arial" panose="020B0604020202020204" pitchFamily="34" charset="0"/>
              </a:rPr>
              <a:t>4</a:t>
            </a:r>
            <a:br>
              <a:rPr lang="en-US" altLang="en-US" b="1">
                <a:solidFill>
                  <a:srgbClr val="000000"/>
                </a:solidFill>
                <a:cs typeface="Arial" panose="020B0604020202020204" pitchFamily="34" charset="0"/>
              </a:rPr>
            </a:br>
            <a:r>
              <a:rPr lang="ar-JO" altLang="en-US" b="1">
                <a:solidFill>
                  <a:srgbClr val="000000"/>
                </a:solidFill>
                <a:cs typeface="Arial" panose="020B0604020202020204" pitchFamily="34" charset="0"/>
              </a:rPr>
              <a:t>إسبانيا</a:t>
            </a:r>
            <a:endParaRPr lang="en-US" altLang="en-US" b="1">
              <a:solidFill>
                <a:srgbClr val="000000"/>
              </a:solidFill>
              <a:cs typeface="Arial" panose="020B0604020202020204" pitchFamily="34" charset="0"/>
            </a:endParaRPr>
          </a:p>
          <a:p>
            <a:pPr algn="ctr" eaLnBrk="1" hangingPunct="1">
              <a:spcBef>
                <a:spcPct val="50000"/>
              </a:spcBef>
            </a:pPr>
            <a:endParaRPr lang="en-US" altLang="en-US" sz="1000" b="1">
              <a:solidFill>
                <a:srgbClr val="000000"/>
              </a:solidFill>
              <a:cs typeface="Arial" panose="020B0604020202020204" pitchFamily="34" charset="0"/>
            </a:endParaRPr>
          </a:p>
        </p:txBody>
      </p:sp>
      <p:sp>
        <p:nvSpPr>
          <p:cNvPr id="34" name="Title 33">
            <a:extLst>
              <a:ext uri="{FF2B5EF4-FFF2-40B4-BE49-F238E27FC236}">
                <a16:creationId xmlns:a16="http://schemas.microsoft.com/office/drawing/2014/main" id="{26C7E6E4-2A7B-2189-8B57-277B34831A28}"/>
              </a:ext>
            </a:extLst>
          </p:cNvPr>
          <p:cNvSpPr>
            <a:spLocks noGrp="1"/>
          </p:cNvSpPr>
          <p:nvPr>
            <p:ph type="title" idx="4294967295"/>
          </p:nvPr>
        </p:nvSpPr>
        <p:spPr>
          <a:xfrm>
            <a:off x="152400" y="298847"/>
            <a:ext cx="7772400" cy="523220"/>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effectLst>
          <a:extLst>
            <a:ext uri="{909E8E84-426E-40dd-AFC4-6F175D3DCCD1}"/>
            <a:ext uri="{91240B29-F687-4f45-9708-019B960494DF}"/>
            <a:ext uri="{FAA26D3D-D897-4be2-8F04-BA451C77F1D7}"/>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2800" b="1" dirty="0">
                <a:solidFill>
                  <a:srgbClr val="FFFFFF"/>
                </a:solidFill>
                <a:latin typeface="Arial" panose="020B0604020202020204" pitchFamily="34" charset="0"/>
                <a:cs typeface="Arial" panose="020B0604020202020204" pitchFamily="34" charset="0"/>
              </a:rPr>
              <a:t>المقارنة بين مرات سجن بولس في روما</a:t>
            </a:r>
            <a:endParaRPr lang="en-US" sz="2800" b="1" dirty="0">
              <a:solidFill>
                <a:srgbClr val="FFFFFF"/>
              </a:solidFill>
              <a:latin typeface="Arial" panose="020B0604020202020204" pitchFamily="34" charset="0"/>
              <a:cs typeface="Arial" panose="020B0604020202020204" pitchFamily="34" charset="0"/>
            </a:endParaRPr>
          </a:p>
        </p:txBody>
      </p:sp>
      <p:sp>
        <p:nvSpPr>
          <p:cNvPr id="20" name="TextBox 27">
            <a:extLst>
              <a:ext uri="{FF2B5EF4-FFF2-40B4-BE49-F238E27FC236}">
                <a16:creationId xmlns:a16="http://schemas.microsoft.com/office/drawing/2014/main" id="{2AAFB9B4-848F-52AB-0CBD-E4D75B5D5380}"/>
              </a:ext>
            </a:extLst>
          </p:cNvPr>
          <p:cNvSpPr txBox="1">
            <a:spLocks noChangeArrowheads="1"/>
          </p:cNvSpPr>
          <p:nvPr/>
        </p:nvSpPr>
        <p:spPr bwMode="auto">
          <a:xfrm>
            <a:off x="2987675" y="3482975"/>
            <a:ext cx="2308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2000" b="1" dirty="0">
                <a:solidFill>
                  <a:srgbClr val="FFFFFF"/>
                </a:solidFill>
                <a:cs typeface="Arial" panose="020B0604020202020204" pitchFamily="34" charset="0"/>
              </a:rPr>
              <a:t>قبل</a:t>
            </a:r>
            <a:endParaRPr lang="en-US" altLang="en-US" sz="2000" b="1" dirty="0">
              <a:solidFill>
                <a:srgbClr val="FFFFFF"/>
              </a:solidFill>
              <a:cs typeface="Arial" panose="020B0604020202020204" pitchFamily="34" charset="0"/>
            </a:endParaRPr>
          </a:p>
        </p:txBody>
      </p:sp>
      <p:sp>
        <p:nvSpPr>
          <p:cNvPr id="21" name="TextBox 27">
            <a:extLst>
              <a:ext uri="{FF2B5EF4-FFF2-40B4-BE49-F238E27FC236}">
                <a16:creationId xmlns:a16="http://schemas.microsoft.com/office/drawing/2014/main" id="{01E94B17-AC36-8E11-37D2-24EC847DEAEE}"/>
              </a:ext>
            </a:extLst>
          </p:cNvPr>
          <p:cNvSpPr txBox="1">
            <a:spLocks noChangeArrowheads="1"/>
          </p:cNvSpPr>
          <p:nvPr/>
        </p:nvSpPr>
        <p:spPr bwMode="auto">
          <a:xfrm>
            <a:off x="179388" y="3482975"/>
            <a:ext cx="2736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2000" b="1" dirty="0">
                <a:solidFill>
                  <a:srgbClr val="FFFFFF"/>
                </a:solidFill>
                <a:cs typeface="Arial" panose="020B0604020202020204" pitchFamily="34" charset="0"/>
              </a:rPr>
              <a:t>حريق روما 64 م</a:t>
            </a:r>
            <a:endParaRPr lang="en-US" altLang="en-US" sz="2000" b="1" dirty="0">
              <a:solidFill>
                <a:srgbClr val="FFFFFF"/>
              </a:solidFill>
              <a:cs typeface="Arial" panose="020B0604020202020204" pitchFamily="34" charset="0"/>
            </a:endParaRPr>
          </a:p>
        </p:txBody>
      </p:sp>
      <p:sp>
        <p:nvSpPr>
          <p:cNvPr id="22" name="TextBox 27">
            <a:extLst>
              <a:ext uri="{FF2B5EF4-FFF2-40B4-BE49-F238E27FC236}">
                <a16:creationId xmlns:a16="http://schemas.microsoft.com/office/drawing/2014/main" id="{B4FD7E38-B567-018B-98BF-22C13B97BF32}"/>
              </a:ext>
            </a:extLst>
          </p:cNvPr>
          <p:cNvSpPr txBox="1">
            <a:spLocks noChangeArrowheads="1"/>
          </p:cNvSpPr>
          <p:nvPr/>
        </p:nvSpPr>
        <p:spPr bwMode="auto">
          <a:xfrm>
            <a:off x="5360988" y="3482975"/>
            <a:ext cx="2306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2000" b="1" dirty="0">
                <a:solidFill>
                  <a:srgbClr val="FFFFFF"/>
                </a:solidFill>
                <a:cs typeface="Arial" panose="020B0604020202020204" pitchFamily="34" charset="0"/>
              </a:rPr>
              <a:t>بعد</a:t>
            </a:r>
            <a:endParaRPr lang="en-US" altLang="en-US" sz="2000" b="1" dirty="0">
              <a:solidFill>
                <a:srgbClr val="FFFFFF"/>
              </a:solidFill>
              <a:cs typeface="Arial" panose="020B0604020202020204" pitchFamily="34" charset="0"/>
            </a:endParaRPr>
          </a:p>
        </p:txBody>
      </p:sp>
      <p:sp>
        <p:nvSpPr>
          <p:cNvPr id="23" name="TextBox 27">
            <a:extLst>
              <a:ext uri="{FF2B5EF4-FFF2-40B4-BE49-F238E27FC236}">
                <a16:creationId xmlns:a16="http://schemas.microsoft.com/office/drawing/2014/main" id="{1F536162-8BC3-69DA-E737-5D1DBCBDAB23}"/>
              </a:ext>
            </a:extLst>
          </p:cNvPr>
          <p:cNvSpPr txBox="1">
            <a:spLocks noChangeArrowheads="1"/>
          </p:cNvSpPr>
          <p:nvPr/>
        </p:nvSpPr>
        <p:spPr bwMode="auto">
          <a:xfrm>
            <a:off x="2987675" y="4184650"/>
            <a:ext cx="2308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2000" b="1" dirty="0">
                <a:solidFill>
                  <a:srgbClr val="FFFFFF"/>
                </a:solidFill>
                <a:cs typeface="Arial" panose="020B0604020202020204" pitchFamily="34" charset="0"/>
              </a:rPr>
              <a:t>فرقة يهودية</a:t>
            </a:r>
            <a:endParaRPr lang="en-US" altLang="en-US" sz="2000" b="1" dirty="0">
              <a:solidFill>
                <a:srgbClr val="FFFFFF"/>
              </a:solidFill>
              <a:cs typeface="Arial" panose="020B0604020202020204" pitchFamily="34" charset="0"/>
            </a:endParaRPr>
          </a:p>
        </p:txBody>
      </p:sp>
      <p:sp>
        <p:nvSpPr>
          <p:cNvPr id="24" name="TextBox 27">
            <a:extLst>
              <a:ext uri="{FF2B5EF4-FFF2-40B4-BE49-F238E27FC236}">
                <a16:creationId xmlns:a16="http://schemas.microsoft.com/office/drawing/2014/main" id="{A9FF6BD7-6C63-8E0C-71A1-350CBEB00091}"/>
              </a:ext>
            </a:extLst>
          </p:cNvPr>
          <p:cNvSpPr txBox="1">
            <a:spLocks noChangeArrowheads="1"/>
          </p:cNvSpPr>
          <p:nvPr/>
        </p:nvSpPr>
        <p:spPr bwMode="auto">
          <a:xfrm>
            <a:off x="179388" y="4184650"/>
            <a:ext cx="266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2000" b="1" dirty="0">
                <a:solidFill>
                  <a:srgbClr val="FFFFFF"/>
                </a:solidFill>
                <a:cs typeface="Arial" panose="020B0604020202020204" pitchFamily="34" charset="0"/>
              </a:rPr>
              <a:t>النظرة للمسيحيين</a:t>
            </a:r>
            <a:endParaRPr lang="en-US" altLang="en-US" sz="2000" b="1" dirty="0">
              <a:solidFill>
                <a:srgbClr val="FFFFFF"/>
              </a:solidFill>
              <a:cs typeface="Arial" panose="020B0604020202020204" pitchFamily="34" charset="0"/>
            </a:endParaRPr>
          </a:p>
        </p:txBody>
      </p:sp>
      <p:sp>
        <p:nvSpPr>
          <p:cNvPr id="25" name="TextBox 27">
            <a:extLst>
              <a:ext uri="{FF2B5EF4-FFF2-40B4-BE49-F238E27FC236}">
                <a16:creationId xmlns:a16="http://schemas.microsoft.com/office/drawing/2014/main" id="{5A777810-A7CF-F807-ABAD-3EF1AA158FCD}"/>
              </a:ext>
            </a:extLst>
          </p:cNvPr>
          <p:cNvSpPr txBox="1">
            <a:spLocks noChangeArrowheads="1"/>
          </p:cNvSpPr>
          <p:nvPr/>
        </p:nvSpPr>
        <p:spPr bwMode="auto">
          <a:xfrm>
            <a:off x="5360988" y="4184650"/>
            <a:ext cx="2306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2000" b="1" dirty="0">
                <a:solidFill>
                  <a:srgbClr val="FFFFFF"/>
                </a:solidFill>
                <a:cs typeface="Arial" panose="020B0604020202020204" pitchFamily="34" charset="0"/>
              </a:rPr>
              <a:t>أغلبية من الأمم</a:t>
            </a:r>
            <a:endParaRPr lang="en-US" altLang="en-US" sz="2000" b="1" dirty="0">
              <a:solidFill>
                <a:srgbClr val="FFFFFF"/>
              </a:solidFill>
              <a:cs typeface="Arial" panose="020B0604020202020204" pitchFamily="34" charset="0"/>
            </a:endParaRPr>
          </a:p>
        </p:txBody>
      </p:sp>
      <p:sp>
        <p:nvSpPr>
          <p:cNvPr id="26" name="TextBox 27">
            <a:extLst>
              <a:ext uri="{FF2B5EF4-FFF2-40B4-BE49-F238E27FC236}">
                <a16:creationId xmlns:a16="http://schemas.microsoft.com/office/drawing/2014/main" id="{98F7E278-0124-BAFD-749D-29638B537D6D}"/>
              </a:ext>
            </a:extLst>
          </p:cNvPr>
          <p:cNvSpPr txBox="1">
            <a:spLocks noChangeArrowheads="1"/>
          </p:cNvSpPr>
          <p:nvPr/>
        </p:nvSpPr>
        <p:spPr bwMode="auto">
          <a:xfrm>
            <a:off x="2987675" y="4887913"/>
            <a:ext cx="2308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2000" b="1" dirty="0">
                <a:solidFill>
                  <a:srgbClr val="FFFFFF"/>
                </a:solidFill>
                <a:cs typeface="Arial" panose="020B0604020202020204" pitchFamily="34" charset="0"/>
              </a:rPr>
              <a:t>محمية</a:t>
            </a:r>
            <a:endParaRPr lang="en-US" altLang="en-US" sz="2000" b="1" dirty="0">
              <a:solidFill>
                <a:srgbClr val="FFFFFF"/>
              </a:solidFill>
              <a:cs typeface="Arial" panose="020B0604020202020204" pitchFamily="34" charset="0"/>
            </a:endParaRPr>
          </a:p>
        </p:txBody>
      </p:sp>
      <p:sp>
        <p:nvSpPr>
          <p:cNvPr id="27" name="TextBox 27">
            <a:extLst>
              <a:ext uri="{FF2B5EF4-FFF2-40B4-BE49-F238E27FC236}">
                <a16:creationId xmlns:a16="http://schemas.microsoft.com/office/drawing/2014/main" id="{124E0A1A-2708-97DC-0ABF-3B5D8D593028}"/>
              </a:ext>
            </a:extLst>
          </p:cNvPr>
          <p:cNvSpPr txBox="1">
            <a:spLocks noChangeArrowheads="1"/>
          </p:cNvSpPr>
          <p:nvPr/>
        </p:nvSpPr>
        <p:spPr bwMode="auto">
          <a:xfrm>
            <a:off x="179388" y="4887913"/>
            <a:ext cx="266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2000" b="1" dirty="0">
                <a:solidFill>
                  <a:srgbClr val="FFFFFF"/>
                </a:solidFill>
                <a:cs typeface="Arial" panose="020B0604020202020204" pitchFamily="34" charset="0"/>
              </a:rPr>
              <a:t>تسامح روما</a:t>
            </a:r>
            <a:endParaRPr lang="en-US" altLang="en-US" sz="2000" b="1" dirty="0">
              <a:solidFill>
                <a:srgbClr val="FFFFFF"/>
              </a:solidFill>
              <a:cs typeface="Arial" panose="020B0604020202020204" pitchFamily="34" charset="0"/>
            </a:endParaRPr>
          </a:p>
        </p:txBody>
      </p:sp>
      <p:sp>
        <p:nvSpPr>
          <p:cNvPr id="28" name="TextBox 27">
            <a:extLst>
              <a:ext uri="{FF2B5EF4-FFF2-40B4-BE49-F238E27FC236}">
                <a16:creationId xmlns:a16="http://schemas.microsoft.com/office/drawing/2014/main" id="{AD0C5D18-8292-FAC6-B9EE-2FD60A95B896}"/>
              </a:ext>
            </a:extLst>
          </p:cNvPr>
          <p:cNvSpPr txBox="1">
            <a:spLocks noChangeArrowheads="1"/>
          </p:cNvSpPr>
          <p:nvPr/>
        </p:nvSpPr>
        <p:spPr bwMode="auto">
          <a:xfrm>
            <a:off x="5360988" y="4887913"/>
            <a:ext cx="2306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2000" b="1" dirty="0">
                <a:solidFill>
                  <a:srgbClr val="FFFFFF"/>
                </a:solidFill>
                <a:cs typeface="Arial" panose="020B0604020202020204" pitchFamily="34" charset="0"/>
              </a:rPr>
              <a:t>لا قيود</a:t>
            </a:r>
            <a:endParaRPr lang="en-US" altLang="en-US" sz="2000" b="1" dirty="0">
              <a:solidFill>
                <a:srgbClr val="FFFFFF"/>
              </a:solidFill>
              <a:cs typeface="Arial" panose="020B0604020202020204" pitchFamily="34" charset="0"/>
            </a:endParaRPr>
          </a:p>
        </p:txBody>
      </p:sp>
      <p:sp>
        <p:nvSpPr>
          <p:cNvPr id="29" name="TextBox 27">
            <a:extLst>
              <a:ext uri="{FF2B5EF4-FFF2-40B4-BE49-F238E27FC236}">
                <a16:creationId xmlns:a16="http://schemas.microsoft.com/office/drawing/2014/main" id="{49AA2F8E-B0A6-7CF1-E42D-14ED4A2080C3}"/>
              </a:ext>
            </a:extLst>
          </p:cNvPr>
          <p:cNvSpPr txBox="1">
            <a:spLocks noChangeArrowheads="1"/>
          </p:cNvSpPr>
          <p:nvPr/>
        </p:nvSpPr>
        <p:spPr bwMode="auto">
          <a:xfrm>
            <a:off x="2987675" y="5589588"/>
            <a:ext cx="2308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2000" b="1" dirty="0">
                <a:solidFill>
                  <a:srgbClr val="FFFFFF"/>
                </a:solidFill>
                <a:cs typeface="Arial" panose="020B0604020202020204" pitchFamily="34" charset="0"/>
              </a:rPr>
              <a:t>نادر</a:t>
            </a:r>
            <a:endParaRPr lang="en-US" altLang="en-US" sz="2000" b="1" dirty="0">
              <a:solidFill>
                <a:srgbClr val="FFFFFF"/>
              </a:solidFill>
              <a:cs typeface="Arial" panose="020B0604020202020204" pitchFamily="34" charset="0"/>
            </a:endParaRPr>
          </a:p>
        </p:txBody>
      </p:sp>
      <p:sp>
        <p:nvSpPr>
          <p:cNvPr id="30" name="TextBox 27">
            <a:extLst>
              <a:ext uri="{FF2B5EF4-FFF2-40B4-BE49-F238E27FC236}">
                <a16:creationId xmlns:a16="http://schemas.microsoft.com/office/drawing/2014/main" id="{B5E71700-12F0-6087-29A9-3AD6827297EB}"/>
              </a:ext>
            </a:extLst>
          </p:cNvPr>
          <p:cNvSpPr txBox="1">
            <a:spLocks noChangeArrowheads="1"/>
          </p:cNvSpPr>
          <p:nvPr/>
        </p:nvSpPr>
        <p:spPr bwMode="auto">
          <a:xfrm>
            <a:off x="179388" y="5589588"/>
            <a:ext cx="2879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2000" b="1" dirty="0">
                <a:solidFill>
                  <a:srgbClr val="FFFFFF"/>
                </a:solidFill>
                <a:cs typeface="Arial" panose="020B0604020202020204" pitchFamily="34" charset="0"/>
              </a:rPr>
              <a:t>اضطهاد روما</a:t>
            </a:r>
            <a:endParaRPr lang="en-US" altLang="en-US" sz="2000" b="1" dirty="0">
              <a:solidFill>
                <a:srgbClr val="FFFFFF"/>
              </a:solidFill>
              <a:cs typeface="Arial" panose="020B0604020202020204" pitchFamily="34" charset="0"/>
            </a:endParaRPr>
          </a:p>
        </p:txBody>
      </p:sp>
      <p:sp>
        <p:nvSpPr>
          <p:cNvPr id="31" name="TextBox 30">
            <a:extLst>
              <a:ext uri="{FF2B5EF4-FFF2-40B4-BE49-F238E27FC236}">
                <a16:creationId xmlns:a16="http://schemas.microsoft.com/office/drawing/2014/main" id="{EB7B3950-477F-D648-F358-F634FBBC49BB}"/>
              </a:ext>
            </a:extLst>
          </p:cNvPr>
          <p:cNvSpPr txBox="1">
            <a:spLocks noChangeArrowheads="1"/>
          </p:cNvSpPr>
          <p:nvPr/>
        </p:nvSpPr>
        <p:spPr bwMode="auto">
          <a:xfrm>
            <a:off x="5360988" y="5589588"/>
            <a:ext cx="2306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2000" b="1" dirty="0">
                <a:solidFill>
                  <a:srgbClr val="FFFFFF"/>
                </a:solidFill>
                <a:cs typeface="Arial" panose="020B0604020202020204" pitchFamily="34" charset="0"/>
              </a:rPr>
              <a:t>منتشر</a:t>
            </a:r>
            <a:endParaRPr lang="en-US" altLang="en-US" sz="2000" b="1" dirty="0">
              <a:solidFill>
                <a:srgbClr val="FFFFFF"/>
              </a:solidFill>
              <a:cs typeface="Arial" panose="020B0604020202020204" pitchFamily="34" charset="0"/>
            </a:endParaRPr>
          </a:p>
        </p:txBody>
      </p:sp>
      <p:sp>
        <p:nvSpPr>
          <p:cNvPr id="32" name="TextBox 27">
            <a:extLst>
              <a:ext uri="{FF2B5EF4-FFF2-40B4-BE49-F238E27FC236}">
                <a16:creationId xmlns:a16="http://schemas.microsoft.com/office/drawing/2014/main" id="{B5AA7409-C2CF-B1AC-555F-75B1D5C283FF}"/>
              </a:ext>
            </a:extLst>
          </p:cNvPr>
          <p:cNvSpPr txBox="1">
            <a:spLocks noChangeArrowheads="1"/>
          </p:cNvSpPr>
          <p:nvPr/>
        </p:nvSpPr>
        <p:spPr bwMode="auto">
          <a:xfrm>
            <a:off x="2987675" y="2781300"/>
            <a:ext cx="2308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2000" b="1" dirty="0">
                <a:solidFill>
                  <a:srgbClr val="FFFFFF"/>
                </a:solidFill>
                <a:cs typeface="Arial" panose="020B0604020202020204" pitchFamily="34" charset="0"/>
              </a:rPr>
              <a:t>متزن</a:t>
            </a:r>
            <a:endParaRPr lang="en-US" altLang="en-US" sz="2000" b="1" dirty="0">
              <a:solidFill>
                <a:srgbClr val="FFFFFF"/>
              </a:solidFill>
              <a:cs typeface="Arial" panose="020B0604020202020204" pitchFamily="34" charset="0"/>
            </a:endParaRPr>
          </a:p>
        </p:txBody>
      </p:sp>
      <p:sp>
        <p:nvSpPr>
          <p:cNvPr id="33" name="TextBox 27">
            <a:extLst>
              <a:ext uri="{FF2B5EF4-FFF2-40B4-BE49-F238E27FC236}">
                <a16:creationId xmlns:a16="http://schemas.microsoft.com/office/drawing/2014/main" id="{94408655-61A8-B4F4-CC44-05F0189C95D0}"/>
              </a:ext>
            </a:extLst>
          </p:cNvPr>
          <p:cNvSpPr txBox="1">
            <a:spLocks noChangeArrowheads="1"/>
          </p:cNvSpPr>
          <p:nvPr/>
        </p:nvSpPr>
        <p:spPr bwMode="auto">
          <a:xfrm>
            <a:off x="179388" y="2781300"/>
            <a:ext cx="2879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2000" b="1" dirty="0">
                <a:solidFill>
                  <a:srgbClr val="FFFFFF"/>
                </a:solidFill>
                <a:cs typeface="Arial" panose="020B0604020202020204" pitchFamily="34" charset="0"/>
              </a:rPr>
              <a:t>صحة نيرون العقلية</a:t>
            </a:r>
            <a:endParaRPr lang="en-US" altLang="en-US" sz="2000" b="1" dirty="0">
              <a:solidFill>
                <a:srgbClr val="FFFFFF"/>
              </a:solidFill>
              <a:cs typeface="Arial" panose="020B0604020202020204" pitchFamily="34" charset="0"/>
            </a:endParaRPr>
          </a:p>
        </p:txBody>
      </p:sp>
      <p:sp>
        <p:nvSpPr>
          <p:cNvPr id="35" name="TextBox 34">
            <a:extLst>
              <a:ext uri="{FF2B5EF4-FFF2-40B4-BE49-F238E27FC236}">
                <a16:creationId xmlns:a16="http://schemas.microsoft.com/office/drawing/2014/main" id="{308DCCA2-0D62-EE90-7CCF-50F5928FD465}"/>
              </a:ext>
            </a:extLst>
          </p:cNvPr>
          <p:cNvSpPr txBox="1">
            <a:spLocks noChangeArrowheads="1"/>
          </p:cNvSpPr>
          <p:nvPr/>
        </p:nvSpPr>
        <p:spPr bwMode="auto">
          <a:xfrm>
            <a:off x="5360988" y="2781300"/>
            <a:ext cx="2306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2000" b="1" dirty="0">
                <a:solidFill>
                  <a:srgbClr val="FFFFFF"/>
                </a:solidFill>
                <a:cs typeface="Arial" panose="020B0604020202020204" pitchFamily="34" charset="0"/>
              </a:rPr>
              <a:t>مجنون</a:t>
            </a:r>
            <a:endParaRPr lang="en-US" altLang="en-US" sz="2000" b="1" dirty="0">
              <a:solidFill>
                <a:srgbClr val="FFFFFF"/>
              </a:solidFill>
              <a:cs typeface="Arial" panose="020B0604020202020204" pitchFamily="34" charset="0"/>
            </a:endParaRPr>
          </a:p>
        </p:txBody>
      </p:sp>
      <p:sp>
        <p:nvSpPr>
          <p:cNvPr id="36" name="TextBox 27">
            <a:extLst>
              <a:ext uri="{FF2B5EF4-FFF2-40B4-BE49-F238E27FC236}">
                <a16:creationId xmlns:a16="http://schemas.microsoft.com/office/drawing/2014/main" id="{3A42E76A-A662-ADE0-5CB5-2FB85E886EBE}"/>
              </a:ext>
            </a:extLst>
          </p:cNvPr>
          <p:cNvSpPr txBox="1">
            <a:spLocks noChangeArrowheads="1"/>
          </p:cNvSpPr>
          <p:nvPr/>
        </p:nvSpPr>
        <p:spPr bwMode="auto">
          <a:xfrm>
            <a:off x="2987675" y="6269038"/>
            <a:ext cx="2308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2000" b="1" dirty="0">
                <a:solidFill>
                  <a:srgbClr val="FFFFFF"/>
                </a:solidFill>
                <a:cs typeface="Arial" panose="020B0604020202020204" pitchFamily="34" charset="0"/>
              </a:rPr>
              <a:t>أطلق سراحه</a:t>
            </a:r>
            <a:endParaRPr lang="en-US" altLang="en-US" sz="2000" b="1" dirty="0">
              <a:solidFill>
                <a:srgbClr val="FFFFFF"/>
              </a:solidFill>
              <a:cs typeface="Arial" panose="020B0604020202020204" pitchFamily="34" charset="0"/>
            </a:endParaRPr>
          </a:p>
        </p:txBody>
      </p:sp>
      <p:sp>
        <p:nvSpPr>
          <p:cNvPr id="37" name="TextBox 27">
            <a:extLst>
              <a:ext uri="{FF2B5EF4-FFF2-40B4-BE49-F238E27FC236}">
                <a16:creationId xmlns:a16="http://schemas.microsoft.com/office/drawing/2014/main" id="{C8EFA728-5485-AF26-09BD-E409CC8127FE}"/>
              </a:ext>
            </a:extLst>
          </p:cNvPr>
          <p:cNvSpPr txBox="1">
            <a:spLocks noChangeArrowheads="1"/>
          </p:cNvSpPr>
          <p:nvPr/>
        </p:nvSpPr>
        <p:spPr bwMode="auto">
          <a:xfrm>
            <a:off x="179388" y="6269038"/>
            <a:ext cx="2879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2000" b="1" dirty="0">
                <a:solidFill>
                  <a:srgbClr val="FFFFFF"/>
                </a:solidFill>
                <a:cs typeface="Arial" panose="020B0604020202020204" pitchFamily="34" charset="0"/>
              </a:rPr>
              <a:t>النتيجة بالنسبة لشاول</a:t>
            </a:r>
            <a:endParaRPr lang="en-US" altLang="en-US" sz="2000" b="1" dirty="0">
              <a:solidFill>
                <a:srgbClr val="FFFFFF"/>
              </a:solidFill>
              <a:cs typeface="Arial" panose="020B0604020202020204" pitchFamily="34" charset="0"/>
            </a:endParaRPr>
          </a:p>
        </p:txBody>
      </p:sp>
      <p:sp>
        <p:nvSpPr>
          <p:cNvPr id="38" name="TextBox 37">
            <a:extLst>
              <a:ext uri="{FF2B5EF4-FFF2-40B4-BE49-F238E27FC236}">
                <a16:creationId xmlns:a16="http://schemas.microsoft.com/office/drawing/2014/main" id="{91B34F04-B850-FE41-3834-D1239184A448}"/>
              </a:ext>
            </a:extLst>
          </p:cNvPr>
          <p:cNvSpPr txBox="1">
            <a:spLocks noChangeArrowheads="1"/>
          </p:cNvSpPr>
          <p:nvPr/>
        </p:nvSpPr>
        <p:spPr bwMode="auto">
          <a:xfrm>
            <a:off x="5360988" y="6269038"/>
            <a:ext cx="2306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2000" b="1" dirty="0">
                <a:solidFill>
                  <a:srgbClr val="FFFFFF"/>
                </a:solidFill>
                <a:cs typeface="Arial" panose="020B0604020202020204" pitchFamily="34" charset="0"/>
              </a:rPr>
              <a:t>قطع رأسه</a:t>
            </a:r>
            <a:endParaRPr lang="en-US" altLang="en-US" sz="2000" b="1" dirty="0">
              <a:solidFill>
                <a:srgbClr val="FFFFFF"/>
              </a:solidFill>
              <a:cs typeface="Arial" panose="020B0604020202020204" pitchFamily="34" charset="0"/>
            </a:endParaRPr>
          </a:p>
        </p:txBody>
      </p:sp>
      <p:sp>
        <p:nvSpPr>
          <p:cNvPr id="2" name="Text Box 21">
            <a:extLst>
              <a:ext uri="{FF2B5EF4-FFF2-40B4-BE49-F238E27FC236}">
                <a16:creationId xmlns:a16="http://schemas.microsoft.com/office/drawing/2014/main" id="{A94FFB7A-A921-48E8-4392-9D0CC5E3E5C3}"/>
              </a:ext>
            </a:extLst>
          </p:cNvPr>
          <p:cNvSpPr txBox="1">
            <a:spLocks noChangeArrowheads="1"/>
          </p:cNvSpPr>
          <p:nvPr/>
        </p:nvSpPr>
        <p:spPr bwMode="auto">
          <a:xfrm>
            <a:off x="3024188" y="2276475"/>
            <a:ext cx="39243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ar-JO" altLang="en-US" sz="2000" b="1" dirty="0">
                <a:solidFill>
                  <a:srgbClr val="FFFFFF"/>
                </a:solidFill>
                <a:cs typeface="Arial" panose="020B0604020202020204" pitchFamily="34" charset="0"/>
              </a:rPr>
              <a:t>60</a:t>
            </a:r>
            <a:r>
              <a:rPr lang="en-US" altLang="en-US" sz="2000" b="1" dirty="0">
                <a:solidFill>
                  <a:srgbClr val="FFFFFF"/>
                </a:solidFill>
                <a:cs typeface="Arial" panose="020B0604020202020204" pitchFamily="34" charset="0"/>
              </a:rPr>
              <a:t>         </a:t>
            </a:r>
            <a:r>
              <a:rPr lang="ar-JO" altLang="en-US" sz="2000" b="1" dirty="0">
                <a:solidFill>
                  <a:srgbClr val="FFFFFF"/>
                </a:solidFill>
                <a:cs typeface="Arial" panose="020B0604020202020204" pitchFamily="34" charset="0"/>
              </a:rPr>
              <a:t>62</a:t>
            </a:r>
            <a:r>
              <a:rPr lang="en-US" altLang="en-US" sz="2000" b="1" dirty="0">
                <a:solidFill>
                  <a:srgbClr val="FFFFFF"/>
                </a:solidFill>
                <a:cs typeface="Arial" panose="020B0604020202020204" pitchFamily="34" charset="0"/>
              </a:rPr>
              <a:t>          </a:t>
            </a:r>
            <a:r>
              <a:rPr lang="ar-JO" altLang="en-US" sz="2000" b="1" dirty="0">
                <a:solidFill>
                  <a:srgbClr val="FFFFFF"/>
                </a:solidFill>
                <a:cs typeface="Arial" panose="020B0604020202020204" pitchFamily="34" charset="0"/>
              </a:rPr>
              <a:t>67</a:t>
            </a:r>
            <a:r>
              <a:rPr lang="en-US" altLang="en-US" sz="2000" b="1" dirty="0">
                <a:solidFill>
                  <a:srgbClr val="FFFFFF"/>
                </a:solidFill>
                <a:cs typeface="Arial" panose="020B0604020202020204" pitchFamily="34" charset="0"/>
              </a:rPr>
              <a:t>         </a:t>
            </a:r>
            <a:r>
              <a:rPr lang="ar-JO" altLang="en-US" sz="2000" b="1" dirty="0">
                <a:solidFill>
                  <a:srgbClr val="FFFFFF"/>
                </a:solidFill>
                <a:cs typeface="Arial" panose="020B0604020202020204" pitchFamily="34" charset="0"/>
              </a:rPr>
              <a:t>68</a:t>
            </a:r>
            <a:endParaRPr lang="en-US" altLang="en-US" sz="2000" b="1" dirty="0">
              <a:solidFill>
                <a:srgbClr val="FFFFFF"/>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5" grpId="0"/>
      <p:bldP spid="36" grpId="0"/>
      <p:bldP spid="37" grpId="0"/>
      <p:bldP spid="38"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E0D6-6A4F-DD85-DA81-D71331EA6AE5}"/>
              </a:ext>
            </a:extLst>
          </p:cNvPr>
          <p:cNvSpPr>
            <a:spLocks noGrp="1"/>
          </p:cNvSpPr>
          <p:nvPr>
            <p:ph type="title"/>
          </p:nvPr>
        </p:nvSpPr>
        <p:spPr>
          <a:xfrm>
            <a:off x="0" y="31750"/>
            <a:ext cx="8999538" cy="1093788"/>
          </a:xfrm>
          <a:ln>
            <a:miter lim="800000"/>
            <a:headEnd/>
            <a:tailEnd/>
          </a:ln>
          <a:extLst>
            <a:ext uri="{909E8E84-426E-40dd-AFC4-6F175D3DCCD1}"/>
            <a:ext uri="{91240B29-F687-4f45-9708-019B960494DF}"/>
            <a:ext uri="{FAA26D3D-D897-4be2-8F04-BA451C77F1D7}"/>
          </a:extLst>
        </p:spPr>
        <p:txBody>
          <a:bodyPr/>
          <a:lstStyle/>
          <a:p>
            <a:pPr>
              <a:defRPr/>
            </a:pPr>
            <a:r>
              <a:rPr lang="ar-JO" sz="28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السجن الثاني في روما (67-68 م)</a:t>
            </a:r>
            <a:endParaRPr lang="en-US" sz="28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
        <p:nvSpPr>
          <p:cNvPr id="6" name="Title 1">
            <a:extLst>
              <a:ext uri="{FF2B5EF4-FFF2-40B4-BE49-F238E27FC236}">
                <a16:creationId xmlns:a16="http://schemas.microsoft.com/office/drawing/2014/main" id="{C3347E45-4022-89DF-E450-95AC7BD7D784}"/>
              </a:ext>
            </a:extLst>
          </p:cNvPr>
          <p:cNvSpPr txBox="1">
            <a:spLocks/>
          </p:cNvSpPr>
          <p:nvPr/>
        </p:nvSpPr>
        <p:spPr bwMode="auto">
          <a:xfrm rot="619564">
            <a:off x="244475" y="3468688"/>
            <a:ext cx="9018588" cy="3100387"/>
          </a:xfrm>
          <a:prstGeom prst="rect">
            <a:avLst/>
          </a:prstGeom>
          <a:solidFill>
            <a:srgbClr val="800000"/>
          </a:solidFill>
          <a:ln>
            <a:noFill/>
          </a:ln>
          <a:extLst>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ar-JO" sz="3200" b="1" dirty="0">
                <a:solidFill>
                  <a:srgbClr val="FFFFFF"/>
                </a:solidFill>
                <a:effectLst>
                  <a:glow rad="317500">
                    <a:srgbClr val="000000"/>
                  </a:glow>
                </a:effectLst>
                <a:latin typeface="Arial" panose="020B0604020202020204" pitchFamily="34" charset="0"/>
                <a:cs typeface="Arial" panose="020B0604020202020204" pitchFamily="34" charset="0"/>
              </a:rPr>
              <a:t>وجميع الذين يريدون أن يعيشوا بالتقوى في المسيح يسوع يضطهدون ولكن الناس الأشرار المزورين سيتقدمون إلى أردأ مضِلين ومضَلين</a:t>
            </a:r>
          </a:p>
          <a:p>
            <a:pPr>
              <a:defRPr/>
            </a:pPr>
            <a:r>
              <a:rPr lang="ar-JO" sz="3200" b="1" dirty="0">
                <a:solidFill>
                  <a:srgbClr val="FFFFFF"/>
                </a:solidFill>
                <a:effectLst>
                  <a:glow rad="317500">
                    <a:srgbClr val="000000"/>
                  </a:glow>
                </a:effectLst>
                <a:latin typeface="Arial" panose="020B0604020202020204" pitchFamily="34" charset="0"/>
                <a:cs typeface="Arial" panose="020B0604020202020204" pitchFamily="34" charset="0"/>
              </a:rPr>
              <a:t>(2 تي 3: 12-13)</a:t>
            </a:r>
            <a:endParaRPr lang="en-US" sz="3200" b="1" dirty="0">
              <a:solidFill>
                <a:srgbClr val="FFFFFF"/>
              </a:solidFill>
              <a:effectLst>
                <a:glow rad="317500">
                  <a:srgbClr val="000000"/>
                </a:glow>
              </a:effectLst>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708ACE69-BF45-2A18-2577-6150284ED648}"/>
              </a:ext>
            </a:extLst>
          </p:cNvPr>
          <p:cNvSpPr txBox="1">
            <a:spLocks/>
          </p:cNvSpPr>
          <p:nvPr/>
        </p:nvSpPr>
        <p:spPr bwMode="auto">
          <a:xfrm rot="21214477">
            <a:off x="2219325" y="1001713"/>
            <a:ext cx="6911975" cy="2087562"/>
          </a:xfrm>
          <a:prstGeom prst="rect">
            <a:avLst/>
          </a:prstGeom>
          <a:solidFill>
            <a:srgbClr val="660066"/>
          </a:solidFill>
          <a:ln>
            <a:noFill/>
          </a:ln>
          <a:extLst>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ar-JO" sz="3200" b="1" dirty="0">
                <a:solidFill>
                  <a:srgbClr val="FFFFFF"/>
                </a:solidFill>
                <a:effectLst>
                  <a:glow rad="317500">
                    <a:srgbClr val="000000"/>
                  </a:glow>
                </a:effectLst>
                <a:latin typeface="Arial" panose="020B0604020202020204" pitchFamily="34" charset="0"/>
                <a:cs typeface="Arial" panose="020B0604020202020204" pitchFamily="34" charset="0"/>
              </a:rPr>
              <a:t>أنت تعلم هذا أن جميع الذين في أسيا ارتدوا عني الذين منهم فيجلس وهرموجانس</a:t>
            </a:r>
          </a:p>
          <a:p>
            <a:pPr>
              <a:defRPr/>
            </a:pPr>
            <a:r>
              <a:rPr lang="ar-JO" sz="3200" b="1" dirty="0">
                <a:solidFill>
                  <a:srgbClr val="FFFFFF"/>
                </a:solidFill>
                <a:effectLst>
                  <a:glow rad="317500">
                    <a:srgbClr val="000000"/>
                  </a:glow>
                </a:effectLst>
                <a:latin typeface="Arial" panose="020B0604020202020204" pitchFamily="34" charset="0"/>
                <a:cs typeface="Arial" panose="020B0604020202020204" pitchFamily="34" charset="0"/>
              </a:rPr>
              <a:t>(2 تي 1: 15)</a:t>
            </a:r>
            <a:endParaRPr lang="en-US" sz="3200" b="1" dirty="0">
              <a:solidFill>
                <a:srgbClr val="FFFFFF"/>
              </a:solidFill>
              <a:effectLst>
                <a:glow rad="317500">
                  <a:srgbClr val="000000"/>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A6F9C7-5236-107F-09DD-FB1FEF3E317E}"/>
              </a:ext>
            </a:extLst>
          </p:cNvPr>
          <p:cNvSpPr>
            <a:spLocks noChangeArrowheads="1"/>
          </p:cNvSpPr>
          <p:nvPr/>
        </p:nvSpPr>
        <p:spPr bwMode="auto">
          <a:xfrm>
            <a:off x="6012160" y="2708920"/>
            <a:ext cx="2880320" cy="576263"/>
          </a:xfrm>
          <a:prstGeom prst="rect">
            <a:avLst/>
          </a:prstGeom>
          <a:solidFill>
            <a:srgbClr val="008000"/>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solidFill>
                <a:srgbClr val="000000"/>
              </a:solidFill>
            </a:endParaRPr>
          </a:p>
        </p:txBody>
      </p:sp>
      <p:sp>
        <p:nvSpPr>
          <p:cNvPr id="5" name="Title 1">
            <a:extLst>
              <a:ext uri="{FF2B5EF4-FFF2-40B4-BE49-F238E27FC236}">
                <a16:creationId xmlns:a16="http://schemas.microsoft.com/office/drawing/2014/main" id="{8F052454-2D6C-C2D6-5D36-DC24B41F24DD}"/>
              </a:ext>
            </a:extLst>
          </p:cNvPr>
          <p:cNvSpPr txBox="1">
            <a:spLocks/>
          </p:cNvSpPr>
          <p:nvPr/>
        </p:nvSpPr>
        <p:spPr bwMode="auto">
          <a:xfrm>
            <a:off x="-180528" y="799356"/>
            <a:ext cx="9128125" cy="5942012"/>
          </a:xfrm>
          <a:prstGeom prst="rect">
            <a:avLst/>
          </a:prstGeom>
          <a:noFill/>
          <a:ln>
            <a:noFill/>
          </a:ln>
          <a:extLst>
            <a:ext uri="{FAA26D3D-D897-4be2-8F04-BA451C77F1D7}"/>
          </a:extLst>
        </p:spPr>
        <p:txBody>
          <a:bodyPr anchor="ctr"/>
          <a:lstStyle/>
          <a:p>
            <a:pPr algn="r">
              <a:defRPr/>
            </a:pPr>
            <a:r>
              <a:rPr lang="ar-JO" sz="3600" b="1" dirty="0">
                <a:solidFill>
                  <a:srgbClr val="FFFFFF"/>
                </a:solidFill>
                <a:ea typeface="ＭＳ Ｐゴシック" pitchFamily="34" charset="-128"/>
                <a:cs typeface="Arial" panose="020B0604020202020204" pitchFamily="34" charset="0"/>
              </a:rPr>
              <a:t>9 يا </a:t>
            </a:r>
            <a:r>
              <a:rPr lang="ar-JO" sz="3600" b="1" dirty="0">
                <a:solidFill>
                  <a:srgbClr val="FFFF00"/>
                </a:solidFill>
                <a:ea typeface="ＭＳ Ｐゴシック" pitchFamily="34" charset="-128"/>
                <a:cs typeface="Arial" panose="020B0604020202020204" pitchFamily="34" charset="0"/>
              </a:rPr>
              <a:t>تيموثاوس</a:t>
            </a:r>
            <a:r>
              <a:rPr lang="ar-JO" sz="3600" b="1" dirty="0">
                <a:solidFill>
                  <a:srgbClr val="FFFFFF"/>
                </a:solidFill>
                <a:ea typeface="ＭＳ Ｐゴシック" pitchFamily="34" charset="-128"/>
                <a:cs typeface="Arial" panose="020B0604020202020204" pitchFamily="34" charset="0"/>
              </a:rPr>
              <a:t> بادر أن تجيء إليَّ سريعاً 10 لأن </a:t>
            </a:r>
            <a:r>
              <a:rPr lang="ar-JO" sz="3600" b="1" dirty="0">
                <a:solidFill>
                  <a:srgbClr val="FFFF00"/>
                </a:solidFill>
                <a:ea typeface="ＭＳ Ｐゴシック" pitchFamily="34" charset="-128"/>
                <a:cs typeface="Arial" panose="020B0604020202020204" pitchFamily="34" charset="0"/>
              </a:rPr>
              <a:t>ديماس</a:t>
            </a:r>
            <a:r>
              <a:rPr lang="ar-JO" sz="3600" b="1" dirty="0">
                <a:solidFill>
                  <a:srgbClr val="FFFFFF"/>
                </a:solidFill>
                <a:ea typeface="ＭＳ Ｐゴシック" pitchFamily="34" charset="-128"/>
                <a:cs typeface="Arial" panose="020B0604020202020204" pitchFamily="34" charset="0"/>
              </a:rPr>
              <a:t> قد تركني إذ أحب العالم الحاضر وذهب إلى تسالونيكي، و</a:t>
            </a:r>
            <a:r>
              <a:rPr lang="ar-JO" sz="3600" b="1" dirty="0">
                <a:solidFill>
                  <a:srgbClr val="FFFF00"/>
                </a:solidFill>
                <a:ea typeface="ＭＳ Ｐゴシック" pitchFamily="34" charset="-128"/>
                <a:cs typeface="Arial" panose="020B0604020202020204" pitchFamily="34" charset="0"/>
              </a:rPr>
              <a:t>كريسكيس</a:t>
            </a:r>
            <a:r>
              <a:rPr lang="ar-JO" sz="3600" b="1" dirty="0">
                <a:solidFill>
                  <a:srgbClr val="FFFFFF"/>
                </a:solidFill>
                <a:ea typeface="ＭＳ Ｐゴシック" pitchFamily="34" charset="-128"/>
                <a:cs typeface="Arial" panose="020B0604020202020204" pitchFamily="34" charset="0"/>
              </a:rPr>
              <a:t> إلى غلاطية، و</a:t>
            </a:r>
            <a:r>
              <a:rPr lang="ar-JO" sz="3600" b="1" dirty="0">
                <a:solidFill>
                  <a:srgbClr val="FFFF00"/>
                </a:solidFill>
                <a:ea typeface="ＭＳ Ｐゴシック" pitchFamily="34" charset="-128"/>
                <a:cs typeface="Arial" panose="020B0604020202020204" pitchFamily="34" charset="0"/>
              </a:rPr>
              <a:t>تيطس</a:t>
            </a:r>
            <a:r>
              <a:rPr lang="ar-JO" sz="3600" b="1" dirty="0">
                <a:solidFill>
                  <a:srgbClr val="FFFFFF"/>
                </a:solidFill>
                <a:ea typeface="ＭＳ Ｐゴシック" pitchFamily="34" charset="-128"/>
                <a:cs typeface="Arial" panose="020B0604020202020204" pitchFamily="34" charset="0"/>
              </a:rPr>
              <a:t> إلى دلماطية</a:t>
            </a:r>
            <a:br>
              <a:rPr lang="en-US" sz="3600" b="1" dirty="0">
                <a:solidFill>
                  <a:srgbClr val="FFFFFF"/>
                </a:solidFill>
                <a:ea typeface="ＭＳ Ｐゴシック" pitchFamily="34" charset="-128"/>
                <a:cs typeface="Arial" panose="020B0604020202020204" pitchFamily="34" charset="0"/>
              </a:rPr>
            </a:br>
            <a:r>
              <a:rPr lang="ar-JO" sz="3600" b="1" dirty="0">
                <a:solidFill>
                  <a:srgbClr val="FFFFFF"/>
                </a:solidFill>
                <a:ea typeface="ＭＳ Ｐゴシック" pitchFamily="34" charset="-128"/>
                <a:cs typeface="Arial" panose="020B0604020202020204" pitchFamily="34" charset="0"/>
              </a:rPr>
              <a:t> 11</a:t>
            </a:r>
            <a:r>
              <a:rPr lang="ar-JO" sz="3600" b="1" dirty="0">
                <a:solidFill>
                  <a:srgbClr val="FFFF00"/>
                </a:solidFill>
                <a:ea typeface="ＭＳ Ｐゴシック" pitchFamily="34" charset="-128"/>
                <a:cs typeface="Arial" panose="020B0604020202020204" pitchFamily="34" charset="0"/>
              </a:rPr>
              <a:t>لوقا</a:t>
            </a:r>
            <a:r>
              <a:rPr lang="ar-JO" sz="3600" b="1" dirty="0">
                <a:solidFill>
                  <a:srgbClr val="FFFFFF"/>
                </a:solidFill>
                <a:ea typeface="ＭＳ Ｐゴシック" pitchFamily="34" charset="-128"/>
                <a:cs typeface="Arial" panose="020B0604020202020204" pitchFamily="34" charset="0"/>
              </a:rPr>
              <a:t> وحده معي خذ </a:t>
            </a:r>
            <a:r>
              <a:rPr lang="ar-JO" sz="3600" b="1" dirty="0">
                <a:solidFill>
                  <a:srgbClr val="FFFF00"/>
                </a:solidFill>
                <a:ea typeface="ＭＳ Ｐゴシック" pitchFamily="34" charset="-128"/>
                <a:cs typeface="Arial" panose="020B0604020202020204" pitchFamily="34" charset="0"/>
              </a:rPr>
              <a:t>مرقس</a:t>
            </a:r>
            <a:r>
              <a:rPr lang="ar-JO" sz="3600" b="1" dirty="0">
                <a:solidFill>
                  <a:srgbClr val="FFFFFF"/>
                </a:solidFill>
                <a:ea typeface="ＭＳ Ｐゴシック" pitchFamily="34" charset="-128"/>
                <a:cs typeface="Arial" panose="020B0604020202020204" pitchFamily="34" charset="0"/>
              </a:rPr>
              <a:t> وأحضره معك لأنه نافع لي للخدمة 12 أما </a:t>
            </a:r>
            <a:r>
              <a:rPr lang="ar-JO" sz="3600" b="1" dirty="0">
                <a:solidFill>
                  <a:srgbClr val="FFFF00"/>
                </a:solidFill>
                <a:ea typeface="ＭＳ Ｐゴシック" pitchFamily="34" charset="-128"/>
                <a:cs typeface="Arial" panose="020B0604020202020204" pitchFamily="34" charset="0"/>
              </a:rPr>
              <a:t>تيخيكس</a:t>
            </a:r>
            <a:r>
              <a:rPr lang="ar-JO" sz="3600" b="1" dirty="0">
                <a:solidFill>
                  <a:srgbClr val="FFFFFF"/>
                </a:solidFill>
                <a:ea typeface="ＭＳ Ｐゴシック" pitchFamily="34" charset="-128"/>
                <a:cs typeface="Arial" panose="020B0604020202020204" pitchFamily="34" charset="0"/>
              </a:rPr>
              <a:t> فقد أرسلته إلى أفسس 13 الرداء الذي تركته في ترواس عند </a:t>
            </a:r>
            <a:r>
              <a:rPr lang="ar-JO" sz="3600" b="1" dirty="0">
                <a:solidFill>
                  <a:srgbClr val="FFFF00"/>
                </a:solidFill>
                <a:ea typeface="ＭＳ Ｐゴシック" pitchFamily="34" charset="-128"/>
                <a:cs typeface="Arial" panose="020B0604020202020204" pitchFamily="34" charset="0"/>
              </a:rPr>
              <a:t>كاربس</a:t>
            </a:r>
            <a:r>
              <a:rPr lang="ar-JO" sz="3600" b="1" dirty="0">
                <a:solidFill>
                  <a:srgbClr val="FFFFFF"/>
                </a:solidFill>
                <a:ea typeface="ＭＳ Ｐゴシック" pitchFamily="34" charset="-128"/>
                <a:cs typeface="Arial" panose="020B0604020202020204" pitchFamily="34" charset="0"/>
              </a:rPr>
              <a:t>، أحضره متى جئت، والكتب أيضاً ولا سيما الرقوق 14 </a:t>
            </a:r>
            <a:r>
              <a:rPr lang="ar-JO" sz="3600" b="1" dirty="0">
                <a:solidFill>
                  <a:srgbClr val="FFFF00"/>
                </a:solidFill>
                <a:ea typeface="ＭＳ Ｐゴシック" pitchFamily="34" charset="-128"/>
                <a:cs typeface="Arial" panose="020B0604020202020204" pitchFamily="34" charset="0"/>
              </a:rPr>
              <a:t>إسكندر النحاس </a:t>
            </a:r>
            <a:r>
              <a:rPr lang="ar-JO" sz="3600" b="1" dirty="0">
                <a:solidFill>
                  <a:srgbClr val="FFFFFF"/>
                </a:solidFill>
                <a:ea typeface="ＭＳ Ｐゴシック" pitchFamily="34" charset="-128"/>
                <a:cs typeface="Arial" panose="020B0604020202020204" pitchFamily="34" charset="0"/>
              </a:rPr>
              <a:t>أظهر لي شروراً كثيرة. ليجازه الرب حسب أعماله 15 فاحتفظ منه أنت أيضاً لأنه قاوم أقوالنا جداً.</a:t>
            </a:r>
            <a:endParaRPr lang="en-US" sz="3600" b="1" dirty="0">
              <a:solidFill>
                <a:srgbClr val="FFFFFF"/>
              </a:solidFill>
              <a:ea typeface="ＭＳ Ｐゴシック" pitchFamily="34" charset="-128"/>
              <a:cs typeface="Arial" panose="020B0604020202020204" pitchFamily="34" charset="0"/>
            </a:endParaRPr>
          </a:p>
          <a:p>
            <a:pPr algn="r">
              <a:defRPr/>
            </a:pPr>
            <a:r>
              <a:rPr lang="ar-JO" sz="3600" b="1" dirty="0">
                <a:solidFill>
                  <a:srgbClr val="FFFFFF"/>
                </a:solidFill>
                <a:ea typeface="ＭＳ Ｐゴシック" pitchFamily="34" charset="-128"/>
                <a:cs typeface="Arial" panose="020B0604020202020204" pitchFamily="34" charset="0"/>
              </a:rPr>
              <a:t>(2 تي 4: 9-15)</a:t>
            </a:r>
            <a:r>
              <a:rPr lang="ar-SA" sz="3600" b="1" dirty="0">
                <a:solidFill>
                  <a:srgbClr val="FFFFFF"/>
                </a:solidFill>
                <a:ea typeface="ＭＳ Ｐゴシック" pitchFamily="34" charset="-128"/>
                <a:cs typeface="Arial" panose="020B0604020202020204" pitchFamily="34" charset="0"/>
              </a:rPr>
              <a:t> </a:t>
            </a:r>
            <a:endParaRPr lang="en-US" sz="3600" b="1" dirty="0">
              <a:solidFill>
                <a:srgbClr val="FFFFFF"/>
              </a:solidFill>
              <a:effectLst>
                <a:outerShdw blurRad="38100" dist="38100" dir="2700000" algn="tl">
                  <a:srgbClr val="808080"/>
                </a:outerShdw>
              </a:effectLst>
              <a:ea typeface="ＭＳ Ｐゴシック" pitchFamily="34" charset="-128"/>
              <a:cs typeface="Arial" panose="020B0604020202020204" pitchFamily="34" charset="0"/>
            </a:endParaRPr>
          </a:p>
        </p:txBody>
      </p:sp>
      <p:sp>
        <p:nvSpPr>
          <p:cNvPr id="2" name="Title 1">
            <a:extLst>
              <a:ext uri="{FF2B5EF4-FFF2-40B4-BE49-F238E27FC236}">
                <a16:creationId xmlns:a16="http://schemas.microsoft.com/office/drawing/2014/main" id="{B0A3885D-C2D5-2486-348C-493155B7E6B7}"/>
              </a:ext>
            </a:extLst>
          </p:cNvPr>
          <p:cNvSpPr>
            <a:spLocks noGrp="1"/>
          </p:cNvSpPr>
          <p:nvPr>
            <p:ph type="title"/>
          </p:nvPr>
        </p:nvSpPr>
        <p:spPr>
          <a:xfrm>
            <a:off x="0" y="31750"/>
            <a:ext cx="9144000" cy="732954"/>
          </a:xfrm>
          <a:solidFill>
            <a:srgbClr val="008000"/>
          </a:solidFill>
          <a:ln>
            <a:miter lim="800000"/>
            <a:headEnd/>
            <a:tailEnd/>
          </a:ln>
          <a:extLst>
            <a:ext uri="{909E8E84-426E-40dd-AFC4-6F175D3DCCD1}"/>
            <a:ext uri="{91240B29-F687-4f45-9708-019B960494DF}"/>
            <a:ext uri="{FAA26D3D-D897-4be2-8F04-BA451C77F1D7}"/>
          </a:extLst>
        </p:spPr>
        <p:txBody>
          <a:bodyPr/>
          <a:lstStyle/>
          <a:p>
            <a:pPr>
              <a:defRPr/>
            </a:pPr>
            <a:r>
              <a:rPr lang="ar-JO"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أصدقاء بولس خلال السجن الثاني في روما (67-68 م)</a:t>
            </a:r>
            <a:endParaRPr lang="en-US"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
        <p:nvSpPr>
          <p:cNvPr id="3" name="Multiply 2">
            <a:extLst>
              <a:ext uri="{FF2B5EF4-FFF2-40B4-BE49-F238E27FC236}">
                <a16:creationId xmlns:a16="http://schemas.microsoft.com/office/drawing/2014/main" id="{A0AF4FA2-A10B-F1C3-4C3C-A4DA0B997C90}"/>
              </a:ext>
            </a:extLst>
          </p:cNvPr>
          <p:cNvSpPr/>
          <p:nvPr/>
        </p:nvSpPr>
        <p:spPr bwMode="auto">
          <a:xfrm>
            <a:off x="4139952" y="2000250"/>
            <a:ext cx="1074986" cy="714375"/>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solidFill>
                <a:srgbClr val="000000"/>
              </a:solidFill>
              <a:ea typeface="ＭＳ Ｐゴシック" charset="-128"/>
              <a:cs typeface="ＭＳ Ｐゴシック" charset="-128"/>
            </a:endParaRPr>
          </a:p>
        </p:txBody>
      </p:sp>
      <p:sp>
        <p:nvSpPr>
          <p:cNvPr id="6" name="Multiply 5">
            <a:extLst>
              <a:ext uri="{FF2B5EF4-FFF2-40B4-BE49-F238E27FC236}">
                <a16:creationId xmlns:a16="http://schemas.microsoft.com/office/drawing/2014/main" id="{DE8C585D-B573-A2AF-BEB3-10C12D6AB4DF}"/>
              </a:ext>
            </a:extLst>
          </p:cNvPr>
          <p:cNvSpPr/>
          <p:nvPr/>
        </p:nvSpPr>
        <p:spPr bwMode="auto">
          <a:xfrm>
            <a:off x="4716016" y="2708920"/>
            <a:ext cx="864096" cy="642937"/>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solidFill>
                <a:srgbClr val="000000"/>
              </a:solidFill>
              <a:ea typeface="ＭＳ Ｐゴシック" charset="-128"/>
              <a:cs typeface="ＭＳ Ｐゴシック" charset="-128"/>
            </a:endParaRPr>
          </a:p>
        </p:txBody>
      </p:sp>
      <p:sp>
        <p:nvSpPr>
          <p:cNvPr id="7" name="Multiply 6">
            <a:extLst>
              <a:ext uri="{FF2B5EF4-FFF2-40B4-BE49-F238E27FC236}">
                <a16:creationId xmlns:a16="http://schemas.microsoft.com/office/drawing/2014/main" id="{D6497638-E960-43F6-596E-E9E723032338}"/>
              </a:ext>
            </a:extLst>
          </p:cNvPr>
          <p:cNvSpPr/>
          <p:nvPr/>
        </p:nvSpPr>
        <p:spPr bwMode="auto">
          <a:xfrm>
            <a:off x="7308304" y="2000250"/>
            <a:ext cx="1835695" cy="857250"/>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solidFill>
                <a:srgbClr val="000000"/>
              </a:solidFill>
              <a:ea typeface="ＭＳ Ｐゴシック" charset="-128"/>
              <a:cs typeface="ＭＳ Ｐゴシック" charset="-128"/>
            </a:endParaRPr>
          </a:p>
        </p:txBody>
      </p:sp>
      <p:sp>
        <p:nvSpPr>
          <p:cNvPr id="8" name="Multiply 7">
            <a:extLst>
              <a:ext uri="{FF2B5EF4-FFF2-40B4-BE49-F238E27FC236}">
                <a16:creationId xmlns:a16="http://schemas.microsoft.com/office/drawing/2014/main" id="{AC336C8A-9813-7D5A-593A-83F3C12D3106}"/>
              </a:ext>
            </a:extLst>
          </p:cNvPr>
          <p:cNvSpPr/>
          <p:nvPr/>
        </p:nvSpPr>
        <p:spPr bwMode="auto">
          <a:xfrm>
            <a:off x="6948264" y="785812"/>
            <a:ext cx="1552799" cy="1008061"/>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solidFill>
                <a:srgbClr val="000000"/>
              </a:solidFill>
              <a:ea typeface="ＭＳ Ｐゴシック" charset="-128"/>
              <a:cs typeface="ＭＳ Ｐゴシック" charset="-128"/>
            </a:endParaRPr>
          </a:p>
        </p:txBody>
      </p:sp>
      <p:sp>
        <p:nvSpPr>
          <p:cNvPr id="9" name="Multiply 8">
            <a:extLst>
              <a:ext uri="{FF2B5EF4-FFF2-40B4-BE49-F238E27FC236}">
                <a16:creationId xmlns:a16="http://schemas.microsoft.com/office/drawing/2014/main" id="{1114B409-546D-193C-17FF-E1D49C24994E}"/>
              </a:ext>
            </a:extLst>
          </p:cNvPr>
          <p:cNvSpPr/>
          <p:nvPr/>
        </p:nvSpPr>
        <p:spPr bwMode="auto">
          <a:xfrm>
            <a:off x="5436096" y="3212976"/>
            <a:ext cx="1331640" cy="78581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solidFill>
                <a:srgbClr val="000000"/>
              </a:solidFill>
              <a:ea typeface="ＭＳ Ｐゴシック" charset="-128"/>
              <a:cs typeface="ＭＳ Ｐゴシック" charset="-128"/>
            </a:endParaRPr>
          </a:p>
        </p:txBody>
      </p:sp>
      <p:sp>
        <p:nvSpPr>
          <p:cNvPr id="10" name="Multiply 9">
            <a:extLst>
              <a:ext uri="{FF2B5EF4-FFF2-40B4-BE49-F238E27FC236}">
                <a16:creationId xmlns:a16="http://schemas.microsoft.com/office/drawing/2014/main" id="{752C43FC-34F8-A1C5-300C-D75137240FE5}"/>
              </a:ext>
            </a:extLst>
          </p:cNvPr>
          <p:cNvSpPr/>
          <p:nvPr/>
        </p:nvSpPr>
        <p:spPr bwMode="auto">
          <a:xfrm>
            <a:off x="2123728" y="4149080"/>
            <a:ext cx="1373286"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solidFill>
                <a:srgbClr val="000000"/>
              </a:solidFill>
              <a:ea typeface="ＭＳ Ｐゴシック" charset="-128"/>
              <a:cs typeface="ＭＳ Ｐゴシック" charset="-128"/>
            </a:endParaRPr>
          </a:p>
        </p:txBody>
      </p:sp>
      <p:sp>
        <p:nvSpPr>
          <p:cNvPr id="11" name="Multiply 10">
            <a:extLst>
              <a:ext uri="{FF2B5EF4-FFF2-40B4-BE49-F238E27FC236}">
                <a16:creationId xmlns:a16="http://schemas.microsoft.com/office/drawing/2014/main" id="{E72CC7DA-5934-2738-A201-784C15F3AA78}"/>
              </a:ext>
            </a:extLst>
          </p:cNvPr>
          <p:cNvSpPr/>
          <p:nvPr/>
        </p:nvSpPr>
        <p:spPr bwMode="auto">
          <a:xfrm>
            <a:off x="3779912" y="3789040"/>
            <a:ext cx="1008112" cy="714375"/>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solidFill>
                <a:srgbClr val="000000"/>
              </a:solidFill>
              <a:ea typeface="ＭＳ Ｐゴシック" charset="-128"/>
              <a:cs typeface="ＭＳ Ｐゴシック" charset="-128"/>
            </a:endParaRPr>
          </a:p>
        </p:txBody>
      </p:sp>
      <p:sp>
        <p:nvSpPr>
          <p:cNvPr id="12" name="Multiply 11">
            <a:extLst>
              <a:ext uri="{FF2B5EF4-FFF2-40B4-BE49-F238E27FC236}">
                <a16:creationId xmlns:a16="http://schemas.microsoft.com/office/drawing/2014/main" id="{D597E9E5-E428-109C-CE7B-1678540BDF13}"/>
              </a:ext>
            </a:extLst>
          </p:cNvPr>
          <p:cNvSpPr/>
          <p:nvPr/>
        </p:nvSpPr>
        <p:spPr bwMode="auto">
          <a:xfrm>
            <a:off x="312738" y="674688"/>
            <a:ext cx="1401762" cy="13255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solidFill>
                <a:srgbClr val="000000"/>
              </a:solidFill>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80">
                                          <p:stCondLst>
                                            <p:cond delay="0"/>
                                          </p:stCondLst>
                                        </p:cTn>
                                        <p:tgtEl>
                                          <p:spTgt spid="12"/>
                                        </p:tgtEl>
                                      </p:cBhvr>
                                    </p:animEffect>
                                    <p:anim calcmode="lin" valueType="num">
                                      <p:cBhvr>
                                        <p:cTn id="2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1" dur="26">
                                          <p:stCondLst>
                                            <p:cond delay="650"/>
                                          </p:stCondLst>
                                        </p:cTn>
                                        <p:tgtEl>
                                          <p:spTgt spid="12"/>
                                        </p:tgtEl>
                                      </p:cBhvr>
                                      <p:to x="100000" y="60000"/>
                                    </p:animScale>
                                    <p:animScale>
                                      <p:cBhvr>
                                        <p:cTn id="32" dur="166" decel="50000">
                                          <p:stCondLst>
                                            <p:cond delay="676"/>
                                          </p:stCondLst>
                                        </p:cTn>
                                        <p:tgtEl>
                                          <p:spTgt spid="12"/>
                                        </p:tgtEl>
                                      </p:cBhvr>
                                      <p:to x="100000" y="100000"/>
                                    </p:animScale>
                                    <p:animScale>
                                      <p:cBhvr>
                                        <p:cTn id="33" dur="26">
                                          <p:stCondLst>
                                            <p:cond delay="1312"/>
                                          </p:stCondLst>
                                        </p:cTn>
                                        <p:tgtEl>
                                          <p:spTgt spid="12"/>
                                        </p:tgtEl>
                                      </p:cBhvr>
                                      <p:to x="100000" y="80000"/>
                                    </p:animScale>
                                    <p:animScale>
                                      <p:cBhvr>
                                        <p:cTn id="34" dur="166" decel="50000">
                                          <p:stCondLst>
                                            <p:cond delay="1338"/>
                                          </p:stCondLst>
                                        </p:cTn>
                                        <p:tgtEl>
                                          <p:spTgt spid="12"/>
                                        </p:tgtEl>
                                      </p:cBhvr>
                                      <p:to x="100000" y="100000"/>
                                    </p:animScale>
                                    <p:animScale>
                                      <p:cBhvr>
                                        <p:cTn id="35" dur="26">
                                          <p:stCondLst>
                                            <p:cond delay="1642"/>
                                          </p:stCondLst>
                                        </p:cTn>
                                        <p:tgtEl>
                                          <p:spTgt spid="12"/>
                                        </p:tgtEl>
                                      </p:cBhvr>
                                      <p:to x="100000" y="90000"/>
                                    </p:animScale>
                                    <p:animScale>
                                      <p:cBhvr>
                                        <p:cTn id="36" dur="166" decel="50000">
                                          <p:stCondLst>
                                            <p:cond delay="1668"/>
                                          </p:stCondLst>
                                        </p:cTn>
                                        <p:tgtEl>
                                          <p:spTgt spid="12"/>
                                        </p:tgtEl>
                                      </p:cBhvr>
                                      <p:to x="100000" y="100000"/>
                                    </p:animScale>
                                    <p:animScale>
                                      <p:cBhvr>
                                        <p:cTn id="37" dur="26">
                                          <p:stCondLst>
                                            <p:cond delay="1808"/>
                                          </p:stCondLst>
                                        </p:cTn>
                                        <p:tgtEl>
                                          <p:spTgt spid="12"/>
                                        </p:tgtEl>
                                      </p:cBhvr>
                                      <p:to x="100000" y="95000"/>
                                    </p:animScale>
                                    <p:animScale>
                                      <p:cBhvr>
                                        <p:cTn id="38" dur="166" decel="50000">
                                          <p:stCondLst>
                                            <p:cond delay="1834"/>
                                          </p:stCondLst>
                                        </p:cTn>
                                        <p:tgtEl>
                                          <p:spTgt spid="12"/>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80">
                                          <p:stCondLst>
                                            <p:cond delay="0"/>
                                          </p:stCondLst>
                                        </p:cTn>
                                        <p:tgtEl>
                                          <p:spTgt spid="7"/>
                                        </p:tgtEl>
                                      </p:cBhvr>
                                    </p:animEffect>
                                    <p:anim calcmode="lin" valueType="num">
                                      <p:cBhvr>
                                        <p:cTn id="4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9" dur="26">
                                          <p:stCondLst>
                                            <p:cond delay="650"/>
                                          </p:stCondLst>
                                        </p:cTn>
                                        <p:tgtEl>
                                          <p:spTgt spid="7"/>
                                        </p:tgtEl>
                                      </p:cBhvr>
                                      <p:to x="100000" y="60000"/>
                                    </p:animScale>
                                    <p:animScale>
                                      <p:cBhvr>
                                        <p:cTn id="50" dur="166" decel="50000">
                                          <p:stCondLst>
                                            <p:cond delay="676"/>
                                          </p:stCondLst>
                                        </p:cTn>
                                        <p:tgtEl>
                                          <p:spTgt spid="7"/>
                                        </p:tgtEl>
                                      </p:cBhvr>
                                      <p:to x="100000" y="100000"/>
                                    </p:animScale>
                                    <p:animScale>
                                      <p:cBhvr>
                                        <p:cTn id="51" dur="26">
                                          <p:stCondLst>
                                            <p:cond delay="1312"/>
                                          </p:stCondLst>
                                        </p:cTn>
                                        <p:tgtEl>
                                          <p:spTgt spid="7"/>
                                        </p:tgtEl>
                                      </p:cBhvr>
                                      <p:to x="100000" y="80000"/>
                                    </p:animScale>
                                    <p:animScale>
                                      <p:cBhvr>
                                        <p:cTn id="52" dur="166" decel="50000">
                                          <p:stCondLst>
                                            <p:cond delay="1338"/>
                                          </p:stCondLst>
                                        </p:cTn>
                                        <p:tgtEl>
                                          <p:spTgt spid="7"/>
                                        </p:tgtEl>
                                      </p:cBhvr>
                                      <p:to x="100000" y="100000"/>
                                    </p:animScale>
                                    <p:animScale>
                                      <p:cBhvr>
                                        <p:cTn id="53" dur="26">
                                          <p:stCondLst>
                                            <p:cond delay="1642"/>
                                          </p:stCondLst>
                                        </p:cTn>
                                        <p:tgtEl>
                                          <p:spTgt spid="7"/>
                                        </p:tgtEl>
                                      </p:cBhvr>
                                      <p:to x="100000" y="90000"/>
                                    </p:animScale>
                                    <p:animScale>
                                      <p:cBhvr>
                                        <p:cTn id="54" dur="166" decel="50000">
                                          <p:stCondLst>
                                            <p:cond delay="1668"/>
                                          </p:stCondLst>
                                        </p:cTn>
                                        <p:tgtEl>
                                          <p:spTgt spid="7"/>
                                        </p:tgtEl>
                                      </p:cBhvr>
                                      <p:to x="100000" y="100000"/>
                                    </p:animScale>
                                    <p:animScale>
                                      <p:cBhvr>
                                        <p:cTn id="55" dur="26">
                                          <p:stCondLst>
                                            <p:cond delay="1808"/>
                                          </p:stCondLst>
                                        </p:cTn>
                                        <p:tgtEl>
                                          <p:spTgt spid="7"/>
                                        </p:tgtEl>
                                      </p:cBhvr>
                                      <p:to x="100000" y="95000"/>
                                    </p:animScale>
                                    <p:animScale>
                                      <p:cBhvr>
                                        <p:cTn id="56" dur="166" decel="50000">
                                          <p:stCondLst>
                                            <p:cond delay="1834"/>
                                          </p:stCondLst>
                                        </p:cTn>
                                        <p:tgtEl>
                                          <p:spTgt spid="7"/>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wipe(down)">
                                      <p:cBhvr>
                                        <p:cTn id="61" dur="580">
                                          <p:stCondLst>
                                            <p:cond delay="0"/>
                                          </p:stCondLst>
                                        </p:cTn>
                                        <p:tgtEl>
                                          <p:spTgt spid="3"/>
                                        </p:tgtEl>
                                      </p:cBhvr>
                                    </p:animEffect>
                                    <p:anim calcmode="lin" valueType="num">
                                      <p:cBhvr>
                                        <p:cTn id="6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gtEl>
                                      </p:cBhvr>
                                      <p:to x="100000" y="60000"/>
                                    </p:animScale>
                                    <p:animScale>
                                      <p:cBhvr>
                                        <p:cTn id="68" dur="166" decel="50000">
                                          <p:stCondLst>
                                            <p:cond delay="676"/>
                                          </p:stCondLst>
                                        </p:cTn>
                                        <p:tgtEl>
                                          <p:spTgt spid="3"/>
                                        </p:tgtEl>
                                      </p:cBhvr>
                                      <p:to x="100000" y="100000"/>
                                    </p:animScale>
                                    <p:animScale>
                                      <p:cBhvr>
                                        <p:cTn id="69" dur="26">
                                          <p:stCondLst>
                                            <p:cond delay="1312"/>
                                          </p:stCondLst>
                                        </p:cTn>
                                        <p:tgtEl>
                                          <p:spTgt spid="3"/>
                                        </p:tgtEl>
                                      </p:cBhvr>
                                      <p:to x="100000" y="80000"/>
                                    </p:animScale>
                                    <p:animScale>
                                      <p:cBhvr>
                                        <p:cTn id="70" dur="166" decel="50000">
                                          <p:stCondLst>
                                            <p:cond delay="1338"/>
                                          </p:stCondLst>
                                        </p:cTn>
                                        <p:tgtEl>
                                          <p:spTgt spid="3"/>
                                        </p:tgtEl>
                                      </p:cBhvr>
                                      <p:to x="100000" y="100000"/>
                                    </p:animScale>
                                    <p:animScale>
                                      <p:cBhvr>
                                        <p:cTn id="71" dur="26">
                                          <p:stCondLst>
                                            <p:cond delay="1642"/>
                                          </p:stCondLst>
                                        </p:cTn>
                                        <p:tgtEl>
                                          <p:spTgt spid="3"/>
                                        </p:tgtEl>
                                      </p:cBhvr>
                                      <p:to x="100000" y="90000"/>
                                    </p:animScale>
                                    <p:animScale>
                                      <p:cBhvr>
                                        <p:cTn id="72" dur="166" decel="50000">
                                          <p:stCondLst>
                                            <p:cond delay="1668"/>
                                          </p:stCondLst>
                                        </p:cTn>
                                        <p:tgtEl>
                                          <p:spTgt spid="3"/>
                                        </p:tgtEl>
                                      </p:cBhvr>
                                      <p:to x="100000" y="100000"/>
                                    </p:animScale>
                                    <p:animScale>
                                      <p:cBhvr>
                                        <p:cTn id="73" dur="26">
                                          <p:stCondLst>
                                            <p:cond delay="1808"/>
                                          </p:stCondLst>
                                        </p:cTn>
                                        <p:tgtEl>
                                          <p:spTgt spid="3"/>
                                        </p:tgtEl>
                                      </p:cBhvr>
                                      <p:to x="100000" y="95000"/>
                                    </p:animScale>
                                    <p:animScale>
                                      <p:cBhvr>
                                        <p:cTn id="74" dur="166" decel="50000">
                                          <p:stCondLst>
                                            <p:cond delay="1834"/>
                                          </p:stCondLst>
                                        </p:cTn>
                                        <p:tgtEl>
                                          <p:spTgt spid="3"/>
                                        </p:tgtEl>
                                      </p:cBhvr>
                                      <p:to x="100000" y="100000"/>
                                    </p:animScale>
                                  </p:childTnLst>
                                </p:cTn>
                              </p:par>
                            </p:childTnLst>
                          </p:cTn>
                        </p:par>
                      </p:childTnLst>
                    </p:cTn>
                  </p:par>
                  <p:par>
                    <p:cTn id="75" fill="hold" nodeType="clickPar">
                      <p:stCondLst>
                        <p:cond delay="indefinite"/>
                      </p:stCondLst>
                      <p:childTnLst>
                        <p:par>
                          <p:cTn id="76" fill="hold" nodeType="withGroup">
                            <p:stCondLst>
                              <p:cond delay="0"/>
                            </p:stCondLst>
                            <p:childTnLst>
                              <p:par>
                                <p:cTn id="77" presetID="26" presetClass="entr" presetSubtype="0" fill="hold" nodeType="clickEffect">
                                  <p:stCondLst>
                                    <p:cond delay="0"/>
                                  </p:stCondLst>
                                  <p:childTnLst>
                                    <p:set>
                                      <p:cBhvr>
                                        <p:cTn id="78" dur="1" fill="hold">
                                          <p:stCondLst>
                                            <p:cond delay="0"/>
                                          </p:stCondLst>
                                        </p:cTn>
                                        <p:tgtEl>
                                          <p:spTgt spid="6"/>
                                        </p:tgtEl>
                                        <p:attrNameLst>
                                          <p:attrName>style.visibility</p:attrName>
                                        </p:attrNameLst>
                                      </p:cBhvr>
                                      <p:to>
                                        <p:strVal val="visible"/>
                                      </p:to>
                                    </p:set>
                                    <p:animEffect transition="in" filter="wipe(down)">
                                      <p:cBhvr>
                                        <p:cTn id="79" dur="580">
                                          <p:stCondLst>
                                            <p:cond delay="0"/>
                                          </p:stCondLst>
                                        </p:cTn>
                                        <p:tgtEl>
                                          <p:spTgt spid="6"/>
                                        </p:tgtEl>
                                      </p:cBhvr>
                                    </p:animEffect>
                                    <p:anim calcmode="lin" valueType="num">
                                      <p:cBhvr>
                                        <p:cTn id="8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85" dur="26">
                                          <p:stCondLst>
                                            <p:cond delay="650"/>
                                          </p:stCondLst>
                                        </p:cTn>
                                        <p:tgtEl>
                                          <p:spTgt spid="6"/>
                                        </p:tgtEl>
                                      </p:cBhvr>
                                      <p:to x="100000" y="60000"/>
                                    </p:animScale>
                                    <p:animScale>
                                      <p:cBhvr>
                                        <p:cTn id="86" dur="166" decel="50000">
                                          <p:stCondLst>
                                            <p:cond delay="676"/>
                                          </p:stCondLst>
                                        </p:cTn>
                                        <p:tgtEl>
                                          <p:spTgt spid="6"/>
                                        </p:tgtEl>
                                      </p:cBhvr>
                                      <p:to x="100000" y="100000"/>
                                    </p:animScale>
                                    <p:animScale>
                                      <p:cBhvr>
                                        <p:cTn id="87" dur="26">
                                          <p:stCondLst>
                                            <p:cond delay="1312"/>
                                          </p:stCondLst>
                                        </p:cTn>
                                        <p:tgtEl>
                                          <p:spTgt spid="6"/>
                                        </p:tgtEl>
                                      </p:cBhvr>
                                      <p:to x="100000" y="80000"/>
                                    </p:animScale>
                                    <p:animScale>
                                      <p:cBhvr>
                                        <p:cTn id="88" dur="166" decel="50000">
                                          <p:stCondLst>
                                            <p:cond delay="1338"/>
                                          </p:stCondLst>
                                        </p:cTn>
                                        <p:tgtEl>
                                          <p:spTgt spid="6"/>
                                        </p:tgtEl>
                                      </p:cBhvr>
                                      <p:to x="100000" y="100000"/>
                                    </p:animScale>
                                    <p:animScale>
                                      <p:cBhvr>
                                        <p:cTn id="89" dur="26">
                                          <p:stCondLst>
                                            <p:cond delay="1642"/>
                                          </p:stCondLst>
                                        </p:cTn>
                                        <p:tgtEl>
                                          <p:spTgt spid="6"/>
                                        </p:tgtEl>
                                      </p:cBhvr>
                                      <p:to x="100000" y="90000"/>
                                    </p:animScale>
                                    <p:animScale>
                                      <p:cBhvr>
                                        <p:cTn id="90" dur="166" decel="50000">
                                          <p:stCondLst>
                                            <p:cond delay="1668"/>
                                          </p:stCondLst>
                                        </p:cTn>
                                        <p:tgtEl>
                                          <p:spTgt spid="6"/>
                                        </p:tgtEl>
                                      </p:cBhvr>
                                      <p:to x="100000" y="100000"/>
                                    </p:animScale>
                                    <p:animScale>
                                      <p:cBhvr>
                                        <p:cTn id="91" dur="26">
                                          <p:stCondLst>
                                            <p:cond delay="1808"/>
                                          </p:stCondLst>
                                        </p:cTn>
                                        <p:tgtEl>
                                          <p:spTgt spid="6"/>
                                        </p:tgtEl>
                                      </p:cBhvr>
                                      <p:to x="100000" y="95000"/>
                                    </p:animScale>
                                    <p:animScale>
                                      <p:cBhvr>
                                        <p:cTn id="92" dur="166" decel="50000">
                                          <p:stCondLst>
                                            <p:cond delay="1834"/>
                                          </p:stCondLst>
                                        </p:cTn>
                                        <p:tgtEl>
                                          <p:spTgt spid="6"/>
                                        </p:tgtEl>
                                      </p:cBhvr>
                                      <p:to x="100000" y="100000"/>
                                    </p:animScale>
                                  </p:childTnLst>
                                </p:cTn>
                              </p:par>
                            </p:childTnLst>
                          </p:cTn>
                        </p:par>
                      </p:childTnLst>
                    </p:cTn>
                  </p:par>
                  <p:par>
                    <p:cTn id="93" fill="hold" nodeType="clickPar">
                      <p:stCondLst>
                        <p:cond delay="indefinite"/>
                      </p:stCondLst>
                      <p:childTnLst>
                        <p:par>
                          <p:cTn id="94" fill="hold" nodeType="withGroup">
                            <p:stCondLst>
                              <p:cond delay="0"/>
                            </p:stCondLst>
                            <p:childTnLst>
                              <p:par>
                                <p:cTn id="95" presetID="26" presetClass="entr" presetSubtype="0" fill="hold" nodeType="clickEffect">
                                  <p:stCondLst>
                                    <p:cond delay="0"/>
                                  </p:stCondLst>
                                  <p:childTnLst>
                                    <p:set>
                                      <p:cBhvr>
                                        <p:cTn id="96" dur="1" fill="hold">
                                          <p:stCondLst>
                                            <p:cond delay="0"/>
                                          </p:stCondLst>
                                        </p:cTn>
                                        <p:tgtEl>
                                          <p:spTgt spid="9"/>
                                        </p:tgtEl>
                                        <p:attrNameLst>
                                          <p:attrName>style.visibility</p:attrName>
                                        </p:attrNameLst>
                                      </p:cBhvr>
                                      <p:to>
                                        <p:strVal val="visible"/>
                                      </p:to>
                                    </p:set>
                                    <p:animEffect transition="in" filter="wipe(down)">
                                      <p:cBhvr>
                                        <p:cTn id="97" dur="580">
                                          <p:stCondLst>
                                            <p:cond delay="0"/>
                                          </p:stCondLst>
                                        </p:cTn>
                                        <p:tgtEl>
                                          <p:spTgt spid="9"/>
                                        </p:tgtEl>
                                      </p:cBhvr>
                                    </p:animEffect>
                                    <p:anim calcmode="lin" valueType="num">
                                      <p:cBhvr>
                                        <p:cTn id="9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03" dur="26">
                                          <p:stCondLst>
                                            <p:cond delay="650"/>
                                          </p:stCondLst>
                                        </p:cTn>
                                        <p:tgtEl>
                                          <p:spTgt spid="9"/>
                                        </p:tgtEl>
                                      </p:cBhvr>
                                      <p:to x="100000" y="60000"/>
                                    </p:animScale>
                                    <p:animScale>
                                      <p:cBhvr>
                                        <p:cTn id="104" dur="166" decel="50000">
                                          <p:stCondLst>
                                            <p:cond delay="676"/>
                                          </p:stCondLst>
                                        </p:cTn>
                                        <p:tgtEl>
                                          <p:spTgt spid="9"/>
                                        </p:tgtEl>
                                      </p:cBhvr>
                                      <p:to x="100000" y="100000"/>
                                    </p:animScale>
                                    <p:animScale>
                                      <p:cBhvr>
                                        <p:cTn id="105" dur="26">
                                          <p:stCondLst>
                                            <p:cond delay="1312"/>
                                          </p:stCondLst>
                                        </p:cTn>
                                        <p:tgtEl>
                                          <p:spTgt spid="9"/>
                                        </p:tgtEl>
                                      </p:cBhvr>
                                      <p:to x="100000" y="80000"/>
                                    </p:animScale>
                                    <p:animScale>
                                      <p:cBhvr>
                                        <p:cTn id="106" dur="166" decel="50000">
                                          <p:stCondLst>
                                            <p:cond delay="1338"/>
                                          </p:stCondLst>
                                        </p:cTn>
                                        <p:tgtEl>
                                          <p:spTgt spid="9"/>
                                        </p:tgtEl>
                                      </p:cBhvr>
                                      <p:to x="100000" y="100000"/>
                                    </p:animScale>
                                    <p:animScale>
                                      <p:cBhvr>
                                        <p:cTn id="107" dur="26">
                                          <p:stCondLst>
                                            <p:cond delay="1642"/>
                                          </p:stCondLst>
                                        </p:cTn>
                                        <p:tgtEl>
                                          <p:spTgt spid="9"/>
                                        </p:tgtEl>
                                      </p:cBhvr>
                                      <p:to x="100000" y="90000"/>
                                    </p:animScale>
                                    <p:animScale>
                                      <p:cBhvr>
                                        <p:cTn id="108" dur="166" decel="50000">
                                          <p:stCondLst>
                                            <p:cond delay="1668"/>
                                          </p:stCondLst>
                                        </p:cTn>
                                        <p:tgtEl>
                                          <p:spTgt spid="9"/>
                                        </p:tgtEl>
                                      </p:cBhvr>
                                      <p:to x="100000" y="100000"/>
                                    </p:animScale>
                                    <p:animScale>
                                      <p:cBhvr>
                                        <p:cTn id="109" dur="26">
                                          <p:stCondLst>
                                            <p:cond delay="1808"/>
                                          </p:stCondLst>
                                        </p:cTn>
                                        <p:tgtEl>
                                          <p:spTgt spid="9"/>
                                        </p:tgtEl>
                                      </p:cBhvr>
                                      <p:to x="100000" y="95000"/>
                                    </p:animScale>
                                    <p:animScale>
                                      <p:cBhvr>
                                        <p:cTn id="110" dur="166" decel="50000">
                                          <p:stCondLst>
                                            <p:cond delay="1834"/>
                                          </p:stCondLst>
                                        </p:cTn>
                                        <p:tgtEl>
                                          <p:spTgt spid="9"/>
                                        </p:tgtEl>
                                      </p:cBhvr>
                                      <p:to x="100000" y="100000"/>
                                    </p:animScale>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6" presetClass="entr" presetSubtype="0" fill="hold" nodeType="clickEffect">
                                  <p:stCondLst>
                                    <p:cond delay="0"/>
                                  </p:stCondLst>
                                  <p:childTnLst>
                                    <p:set>
                                      <p:cBhvr>
                                        <p:cTn id="114" dur="1" fill="hold">
                                          <p:stCondLst>
                                            <p:cond delay="0"/>
                                          </p:stCondLst>
                                        </p:cTn>
                                        <p:tgtEl>
                                          <p:spTgt spid="11"/>
                                        </p:tgtEl>
                                        <p:attrNameLst>
                                          <p:attrName>style.visibility</p:attrName>
                                        </p:attrNameLst>
                                      </p:cBhvr>
                                      <p:to>
                                        <p:strVal val="visible"/>
                                      </p:to>
                                    </p:set>
                                    <p:animEffect transition="in" filter="wipe(down)">
                                      <p:cBhvr>
                                        <p:cTn id="115" dur="580">
                                          <p:stCondLst>
                                            <p:cond delay="0"/>
                                          </p:stCondLst>
                                        </p:cTn>
                                        <p:tgtEl>
                                          <p:spTgt spid="11"/>
                                        </p:tgtEl>
                                      </p:cBhvr>
                                    </p:animEffect>
                                    <p:anim calcmode="lin" valueType="num">
                                      <p:cBhvr>
                                        <p:cTn id="11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21" dur="26">
                                          <p:stCondLst>
                                            <p:cond delay="650"/>
                                          </p:stCondLst>
                                        </p:cTn>
                                        <p:tgtEl>
                                          <p:spTgt spid="11"/>
                                        </p:tgtEl>
                                      </p:cBhvr>
                                      <p:to x="100000" y="60000"/>
                                    </p:animScale>
                                    <p:animScale>
                                      <p:cBhvr>
                                        <p:cTn id="122" dur="166" decel="50000">
                                          <p:stCondLst>
                                            <p:cond delay="676"/>
                                          </p:stCondLst>
                                        </p:cTn>
                                        <p:tgtEl>
                                          <p:spTgt spid="11"/>
                                        </p:tgtEl>
                                      </p:cBhvr>
                                      <p:to x="100000" y="100000"/>
                                    </p:animScale>
                                    <p:animScale>
                                      <p:cBhvr>
                                        <p:cTn id="123" dur="26">
                                          <p:stCondLst>
                                            <p:cond delay="1312"/>
                                          </p:stCondLst>
                                        </p:cTn>
                                        <p:tgtEl>
                                          <p:spTgt spid="11"/>
                                        </p:tgtEl>
                                      </p:cBhvr>
                                      <p:to x="100000" y="80000"/>
                                    </p:animScale>
                                    <p:animScale>
                                      <p:cBhvr>
                                        <p:cTn id="124" dur="166" decel="50000">
                                          <p:stCondLst>
                                            <p:cond delay="1338"/>
                                          </p:stCondLst>
                                        </p:cTn>
                                        <p:tgtEl>
                                          <p:spTgt spid="11"/>
                                        </p:tgtEl>
                                      </p:cBhvr>
                                      <p:to x="100000" y="100000"/>
                                    </p:animScale>
                                    <p:animScale>
                                      <p:cBhvr>
                                        <p:cTn id="125" dur="26">
                                          <p:stCondLst>
                                            <p:cond delay="1642"/>
                                          </p:stCondLst>
                                        </p:cTn>
                                        <p:tgtEl>
                                          <p:spTgt spid="11"/>
                                        </p:tgtEl>
                                      </p:cBhvr>
                                      <p:to x="100000" y="90000"/>
                                    </p:animScale>
                                    <p:animScale>
                                      <p:cBhvr>
                                        <p:cTn id="126" dur="166" decel="50000">
                                          <p:stCondLst>
                                            <p:cond delay="1668"/>
                                          </p:stCondLst>
                                        </p:cTn>
                                        <p:tgtEl>
                                          <p:spTgt spid="11"/>
                                        </p:tgtEl>
                                      </p:cBhvr>
                                      <p:to x="100000" y="100000"/>
                                    </p:animScale>
                                    <p:animScale>
                                      <p:cBhvr>
                                        <p:cTn id="127" dur="26">
                                          <p:stCondLst>
                                            <p:cond delay="1808"/>
                                          </p:stCondLst>
                                        </p:cTn>
                                        <p:tgtEl>
                                          <p:spTgt spid="11"/>
                                        </p:tgtEl>
                                      </p:cBhvr>
                                      <p:to x="100000" y="95000"/>
                                    </p:animScale>
                                    <p:animScale>
                                      <p:cBhvr>
                                        <p:cTn id="128" dur="166" decel="50000">
                                          <p:stCondLst>
                                            <p:cond delay="1834"/>
                                          </p:stCondLst>
                                        </p:cTn>
                                        <p:tgtEl>
                                          <p:spTgt spid="11"/>
                                        </p:tgtEl>
                                      </p:cBhvr>
                                      <p:to x="100000" y="100000"/>
                                    </p:animScale>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6" presetClass="entr" presetSubtype="0" fill="hold" nodeType="clickEffect">
                                  <p:stCondLst>
                                    <p:cond delay="0"/>
                                  </p:stCondLst>
                                  <p:childTnLst>
                                    <p:set>
                                      <p:cBhvr>
                                        <p:cTn id="132" dur="1" fill="hold">
                                          <p:stCondLst>
                                            <p:cond delay="0"/>
                                          </p:stCondLst>
                                        </p:cTn>
                                        <p:tgtEl>
                                          <p:spTgt spid="10"/>
                                        </p:tgtEl>
                                        <p:attrNameLst>
                                          <p:attrName>style.visibility</p:attrName>
                                        </p:attrNameLst>
                                      </p:cBhvr>
                                      <p:to>
                                        <p:strVal val="visible"/>
                                      </p:to>
                                    </p:set>
                                    <p:animEffect transition="in" filter="wipe(down)">
                                      <p:cBhvr>
                                        <p:cTn id="133" dur="580">
                                          <p:stCondLst>
                                            <p:cond delay="0"/>
                                          </p:stCondLst>
                                        </p:cTn>
                                        <p:tgtEl>
                                          <p:spTgt spid="10"/>
                                        </p:tgtEl>
                                      </p:cBhvr>
                                    </p:animEffect>
                                    <p:anim calcmode="lin" valueType="num">
                                      <p:cBhvr>
                                        <p:cTn id="13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9" dur="26">
                                          <p:stCondLst>
                                            <p:cond delay="650"/>
                                          </p:stCondLst>
                                        </p:cTn>
                                        <p:tgtEl>
                                          <p:spTgt spid="10"/>
                                        </p:tgtEl>
                                      </p:cBhvr>
                                      <p:to x="100000" y="60000"/>
                                    </p:animScale>
                                    <p:animScale>
                                      <p:cBhvr>
                                        <p:cTn id="140" dur="166" decel="50000">
                                          <p:stCondLst>
                                            <p:cond delay="676"/>
                                          </p:stCondLst>
                                        </p:cTn>
                                        <p:tgtEl>
                                          <p:spTgt spid="10"/>
                                        </p:tgtEl>
                                      </p:cBhvr>
                                      <p:to x="100000" y="100000"/>
                                    </p:animScale>
                                    <p:animScale>
                                      <p:cBhvr>
                                        <p:cTn id="141" dur="26">
                                          <p:stCondLst>
                                            <p:cond delay="1312"/>
                                          </p:stCondLst>
                                        </p:cTn>
                                        <p:tgtEl>
                                          <p:spTgt spid="10"/>
                                        </p:tgtEl>
                                      </p:cBhvr>
                                      <p:to x="100000" y="80000"/>
                                    </p:animScale>
                                    <p:animScale>
                                      <p:cBhvr>
                                        <p:cTn id="142" dur="166" decel="50000">
                                          <p:stCondLst>
                                            <p:cond delay="1338"/>
                                          </p:stCondLst>
                                        </p:cTn>
                                        <p:tgtEl>
                                          <p:spTgt spid="10"/>
                                        </p:tgtEl>
                                      </p:cBhvr>
                                      <p:to x="100000" y="100000"/>
                                    </p:animScale>
                                    <p:animScale>
                                      <p:cBhvr>
                                        <p:cTn id="143" dur="26">
                                          <p:stCondLst>
                                            <p:cond delay="1642"/>
                                          </p:stCondLst>
                                        </p:cTn>
                                        <p:tgtEl>
                                          <p:spTgt spid="10"/>
                                        </p:tgtEl>
                                      </p:cBhvr>
                                      <p:to x="100000" y="90000"/>
                                    </p:animScale>
                                    <p:animScale>
                                      <p:cBhvr>
                                        <p:cTn id="144" dur="166" decel="50000">
                                          <p:stCondLst>
                                            <p:cond delay="1668"/>
                                          </p:stCondLst>
                                        </p:cTn>
                                        <p:tgtEl>
                                          <p:spTgt spid="10"/>
                                        </p:tgtEl>
                                      </p:cBhvr>
                                      <p:to x="100000" y="100000"/>
                                    </p:animScale>
                                    <p:animScale>
                                      <p:cBhvr>
                                        <p:cTn id="145" dur="26">
                                          <p:stCondLst>
                                            <p:cond delay="1808"/>
                                          </p:stCondLst>
                                        </p:cTn>
                                        <p:tgtEl>
                                          <p:spTgt spid="10"/>
                                        </p:tgtEl>
                                      </p:cBhvr>
                                      <p:to x="100000" y="95000"/>
                                    </p:animScale>
                                    <p:animScale>
                                      <p:cBhvr>
                                        <p:cTn id="146" dur="166" decel="50000">
                                          <p:stCondLst>
                                            <p:cond delay="1834"/>
                                          </p:stCondLst>
                                        </p:cTn>
                                        <p:tgtEl>
                                          <p:spTgt spid="10"/>
                                        </p:tgtEl>
                                      </p:cBhvr>
                                      <p:to x="100000" y="100000"/>
                                    </p:animScale>
                                  </p:childTnLst>
                                </p:cTn>
                              </p:par>
                            </p:childTnLst>
                          </p:cTn>
                        </p:par>
                      </p:childTnLst>
                    </p:cTn>
                  </p:par>
                  <p:par>
                    <p:cTn id="147" fill="hold" nodeType="clickPar">
                      <p:stCondLst>
                        <p:cond delay="indefinite"/>
                      </p:stCondLst>
                      <p:childTnLst>
                        <p:par>
                          <p:cTn id="148" fill="hold" nodeType="withGroup">
                            <p:stCondLst>
                              <p:cond delay="0"/>
                            </p:stCondLst>
                            <p:childTnLst>
                              <p:par>
                                <p:cTn id="149" presetID="52" presetClass="entr" presetSubtype="0" fill="hold" grpId="0" nodeType="clickEffect">
                                  <p:stCondLst>
                                    <p:cond delay="0"/>
                                  </p:stCondLst>
                                  <p:childTnLst>
                                    <p:set>
                                      <p:cBhvr>
                                        <p:cTn id="150" dur="1" fill="hold">
                                          <p:stCondLst>
                                            <p:cond delay="0"/>
                                          </p:stCondLst>
                                        </p:cTn>
                                        <p:tgtEl>
                                          <p:spTgt spid="4"/>
                                        </p:tgtEl>
                                        <p:attrNameLst>
                                          <p:attrName>style.visibility</p:attrName>
                                        </p:attrNameLst>
                                      </p:cBhvr>
                                      <p:to>
                                        <p:strVal val="visible"/>
                                      </p:to>
                                    </p:set>
                                    <p:animScale>
                                      <p:cBhvr>
                                        <p:cTn id="151"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2" dur="1000" decel="50000" fill="hold">
                                          <p:stCondLst>
                                            <p:cond delay="0"/>
                                          </p:stCondLst>
                                        </p:cTn>
                                        <p:tgtEl>
                                          <p:spTgt spid="4"/>
                                        </p:tgtEl>
                                        <p:attrNameLst>
                                          <p:attrName>ppt_x</p:attrName>
                                          <p:attrName>ppt_y</p:attrName>
                                        </p:attrNameLst>
                                      </p:cBhvr>
                                    </p:animMotion>
                                    <p:animEffect transition="in" filter="fade">
                                      <p:cBhvr>
                                        <p:cTn id="15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8" name="Picture 2">
            <a:extLst>
              <a:ext uri="{FF2B5EF4-FFF2-40B4-BE49-F238E27FC236}">
                <a16:creationId xmlns:a16="http://schemas.microsoft.com/office/drawing/2014/main" id="{434A14D4-124B-C66A-FF14-4277F8FA08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1588"/>
            <a:ext cx="4851400" cy="69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059" name="Picture 2">
            <a:extLst>
              <a:ext uri="{FF2B5EF4-FFF2-40B4-BE49-F238E27FC236}">
                <a16:creationId xmlns:a16="http://schemas.microsoft.com/office/drawing/2014/main" id="{8474C43B-4F98-DEE5-81E4-26C4F6E3D554}"/>
              </a:ext>
            </a:extLst>
          </p:cNvPr>
          <p:cNvSpPr>
            <a:spLocks noChangeAspect="1"/>
          </p:cNvSpPr>
          <p:nvPr/>
        </p:nvSpPr>
        <p:spPr bwMode="auto">
          <a:xfrm>
            <a:off x="0" y="12700"/>
            <a:ext cx="4932363"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solidFill>
                <a:srgbClr val="000000"/>
              </a:solidFill>
            </a:endParaRPr>
          </a:p>
        </p:txBody>
      </p:sp>
      <p:sp>
        <p:nvSpPr>
          <p:cNvPr id="2" name="Title 1">
            <a:extLst>
              <a:ext uri="{FF2B5EF4-FFF2-40B4-BE49-F238E27FC236}">
                <a16:creationId xmlns:a16="http://schemas.microsoft.com/office/drawing/2014/main" id="{CB9C09CB-6F39-FB8B-8FC9-FDDE7DCAB57E}"/>
              </a:ext>
            </a:extLst>
          </p:cNvPr>
          <p:cNvSpPr>
            <a:spLocks noGrp="1"/>
          </p:cNvSpPr>
          <p:nvPr>
            <p:ph type="title"/>
          </p:nvPr>
        </p:nvSpPr>
        <p:spPr>
          <a:xfrm>
            <a:off x="0" y="-1466850"/>
            <a:ext cx="8999538" cy="1092200"/>
          </a:xfrm>
          <a:ln>
            <a:miter lim="800000"/>
            <a:headEnd/>
            <a:tailEnd/>
          </a:ln>
          <a:extLst>
            <a:ext uri="{909E8E84-426E-40dd-AFC4-6F175D3DCCD1}"/>
            <a:ext uri="{91240B29-F687-4f45-9708-019B960494DF}"/>
            <a:ext uri="{FAA26D3D-D897-4be2-8F04-BA451C77F1D7}"/>
          </a:extLst>
        </p:spPr>
        <p:txBody>
          <a:bodyPr/>
          <a:lstStyle/>
          <a:p>
            <a:pPr>
              <a:defRPr/>
            </a:pPr>
            <a:r>
              <a:rPr lang="en-US" sz="32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Paul</a:t>
            </a:r>
            <a:r>
              <a:rPr lang="fr-FR" sz="32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a:t>
            </a:r>
            <a:r>
              <a:rPr lang="en-US" sz="32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s Second Imprisonment (AD 67-68)</a:t>
            </a:r>
          </a:p>
        </p:txBody>
      </p:sp>
      <p:sp>
        <p:nvSpPr>
          <p:cNvPr id="5" name="Title 1">
            <a:extLst>
              <a:ext uri="{FF2B5EF4-FFF2-40B4-BE49-F238E27FC236}">
                <a16:creationId xmlns:a16="http://schemas.microsoft.com/office/drawing/2014/main" id="{46772A91-EDBA-B6A1-E344-342EE91F3BF8}"/>
              </a:ext>
            </a:extLst>
          </p:cNvPr>
          <p:cNvSpPr txBox="1">
            <a:spLocks/>
          </p:cNvSpPr>
          <p:nvPr/>
        </p:nvSpPr>
        <p:spPr bwMode="auto">
          <a:xfrm>
            <a:off x="4787900" y="0"/>
            <a:ext cx="4356100" cy="6850063"/>
          </a:xfrm>
          <a:prstGeom prst="rect">
            <a:avLst/>
          </a:prstGeom>
          <a:noFill/>
          <a:ln>
            <a:noFill/>
          </a:ln>
          <a:extLst>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ar-JO" sz="2800" b="1" dirty="0">
                <a:solidFill>
                  <a:srgbClr val="FFFFFF"/>
                </a:solidFill>
                <a:effectLst>
                  <a:glow rad="317500">
                    <a:srgbClr val="000000"/>
                  </a:glow>
                </a:effectLst>
                <a:latin typeface="Arial" panose="020B0604020202020204" pitchFamily="34" charset="0"/>
                <a:cs typeface="Arial" panose="020B0604020202020204" pitchFamily="34" charset="0"/>
              </a:rPr>
              <a:t>في احتجاجي الأول لم يحضر أحد معي بل الجميع تركوني لا يحسب عليهم ولكن الرب وقف معي وقواني لكي تتم بي الكرازة ويسمع جميع الأمم فأنقذت من فم الأسد</a:t>
            </a:r>
            <a:br>
              <a:rPr lang="en-US" sz="2800" b="1" dirty="0">
                <a:solidFill>
                  <a:srgbClr val="FFFFFF"/>
                </a:solidFill>
                <a:effectLst>
                  <a:glow rad="317500">
                    <a:srgbClr val="000000"/>
                  </a:glow>
                </a:effectLst>
                <a:latin typeface="Arial" panose="020B0604020202020204" pitchFamily="34" charset="0"/>
                <a:cs typeface="Arial" panose="020B0604020202020204" pitchFamily="34" charset="0"/>
              </a:rPr>
            </a:br>
            <a:r>
              <a:rPr lang="en-US" sz="2800" b="1" dirty="0">
                <a:solidFill>
                  <a:srgbClr val="FFFFFF"/>
                </a:solidFill>
                <a:effectLst>
                  <a:glow rad="317500">
                    <a:srgbClr val="000000"/>
                  </a:glow>
                </a:effectLst>
                <a:latin typeface="Arial" panose="020B0604020202020204" pitchFamily="34" charset="0"/>
                <a:cs typeface="Arial" panose="020B0604020202020204" pitchFamily="34" charset="0"/>
              </a:rPr>
              <a:t>(</a:t>
            </a:r>
            <a:r>
              <a:rPr lang="ar-JO" sz="2800" b="1" dirty="0">
                <a:solidFill>
                  <a:srgbClr val="FFFFFF"/>
                </a:solidFill>
                <a:effectLst>
                  <a:glow rad="317500">
                    <a:srgbClr val="000000"/>
                  </a:glow>
                </a:effectLst>
                <a:latin typeface="Arial" panose="020B0604020202020204" pitchFamily="34" charset="0"/>
                <a:cs typeface="Arial" panose="020B0604020202020204" pitchFamily="34" charset="0"/>
              </a:rPr>
              <a:t>2 تي 4 : 16-17</a:t>
            </a:r>
            <a:r>
              <a:rPr lang="en-US" sz="2800" b="1" dirty="0">
                <a:solidFill>
                  <a:srgbClr val="FFFFFF"/>
                </a:solidFill>
                <a:effectLst>
                  <a:glow rad="317500">
                    <a:srgbClr val="000000"/>
                  </a:glow>
                </a:effectLst>
                <a:latin typeface="Arial" panose="020B0604020202020204" pitchFamily="34" charset="0"/>
                <a:cs typeface="Arial" panose="020B0604020202020204" pitchFamily="34" charset="0"/>
              </a:rPr>
              <a:t>)</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2" descr="Curia Far.JPG">
            <a:extLst>
              <a:ext uri="{FF2B5EF4-FFF2-40B4-BE49-F238E27FC236}">
                <a16:creationId xmlns:a16="http://schemas.microsoft.com/office/drawing/2014/main" id="{A9985250-5507-81F3-7E17-A986E1BEDBA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AA6C134-A9E4-106C-40F6-0CAAB1F5F12A}"/>
              </a:ext>
            </a:extLst>
          </p:cNvPr>
          <p:cNvSpPr>
            <a:spLocks noGrp="1"/>
          </p:cNvSpPr>
          <p:nvPr>
            <p:ph type="title"/>
          </p:nvPr>
        </p:nvSpPr>
        <p:spPr>
          <a:xfrm>
            <a:off x="4716016" y="31382"/>
            <a:ext cx="4032448" cy="1525409"/>
          </a:xfrm>
          <a:ln>
            <a:miter lim="800000"/>
            <a:headEnd/>
            <a:tailEnd/>
          </a:ln>
          <a:extLst>
            <a:ext uri="{909E8E84-426E-40dd-AFC4-6F175D3DCCD1}"/>
            <a:ext uri="{91240B29-F687-4f45-9708-019B960494DF}"/>
            <a:ext uri="{FAA26D3D-D897-4be2-8F04-BA451C77F1D7}"/>
          </a:extLst>
        </p:spPr>
        <p:txBody>
          <a:bodyPr/>
          <a:lstStyle/>
          <a:p>
            <a:pPr>
              <a:defRPr/>
            </a:pP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مواقع</a:t>
            </a:r>
            <a:b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b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قريبة</a:t>
            </a:r>
            <a:endPar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
        <p:nvSpPr>
          <p:cNvPr id="10" name="Left Arrow 9">
            <a:extLst>
              <a:ext uri="{FF2B5EF4-FFF2-40B4-BE49-F238E27FC236}">
                <a16:creationId xmlns:a16="http://schemas.microsoft.com/office/drawing/2014/main" id="{AFF6D32B-8DCE-CA54-7E3D-E3CB5F9049A7}"/>
              </a:ext>
            </a:extLst>
          </p:cNvPr>
          <p:cNvSpPr>
            <a:spLocks noChangeArrowheads="1"/>
          </p:cNvSpPr>
          <p:nvPr/>
        </p:nvSpPr>
        <p:spPr bwMode="auto">
          <a:xfrm rot="1108143">
            <a:off x="6356350" y="2401888"/>
            <a:ext cx="2266950" cy="719137"/>
          </a:xfrm>
          <a:prstGeom prst="leftArrow">
            <a:avLst>
              <a:gd name="adj1" fmla="val 50000"/>
              <a:gd name="adj2" fmla="val 50043"/>
            </a:avLst>
          </a:prstGeom>
          <a:solidFill>
            <a:srgbClr val="000000"/>
          </a:solidFill>
          <a:ln w="57150">
            <a:solidFill>
              <a:schemeClr val="bg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solidFill>
                <a:srgbClr val="000000"/>
              </a:solidFill>
              <a:cs typeface="Arial" panose="020B0604020202020204" pitchFamily="34" charset="0"/>
            </a:endParaRPr>
          </a:p>
        </p:txBody>
      </p:sp>
      <p:sp>
        <p:nvSpPr>
          <p:cNvPr id="11" name="Title 1">
            <a:extLst>
              <a:ext uri="{FF2B5EF4-FFF2-40B4-BE49-F238E27FC236}">
                <a16:creationId xmlns:a16="http://schemas.microsoft.com/office/drawing/2014/main" id="{59FDB796-4001-D1AC-D76B-7434DAA6A4B5}"/>
              </a:ext>
            </a:extLst>
          </p:cNvPr>
          <p:cNvSpPr txBox="1">
            <a:spLocks/>
          </p:cNvSpPr>
          <p:nvPr/>
        </p:nvSpPr>
        <p:spPr bwMode="auto">
          <a:xfrm>
            <a:off x="5004048" y="2852936"/>
            <a:ext cx="3888432" cy="1440160"/>
          </a:xfrm>
          <a:prstGeom prst="rect">
            <a:avLst/>
          </a:prstGeom>
          <a:solidFill>
            <a:schemeClr val="tx1"/>
          </a:solidFill>
          <a:ln w="57150" cmpd="sng">
            <a:solidFill>
              <a:srgbClr val="FFFFFF"/>
            </a:solidFill>
            <a:miter lim="800000"/>
            <a:headEnd/>
            <a:tailEnd/>
          </a:ln>
          <a:extLst>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ar-JO" sz="3600" b="1" dirty="0">
                <a:solidFill>
                  <a:srgbClr val="FFFFFF"/>
                </a:solidFill>
                <a:effectLst>
                  <a:glow rad="317500">
                    <a:srgbClr val="000000"/>
                  </a:glow>
                </a:effectLst>
                <a:latin typeface="Arial" panose="020B0604020202020204" pitchFamily="34" charset="0"/>
                <a:cs typeface="Arial" panose="020B0604020202020204" pitchFamily="34" charset="0"/>
              </a:rPr>
              <a:t>كوريا</a:t>
            </a:r>
          </a:p>
          <a:p>
            <a:pPr>
              <a:defRPr/>
            </a:pPr>
            <a:r>
              <a:rPr lang="ar-JO" sz="3600" b="1" dirty="0">
                <a:solidFill>
                  <a:srgbClr val="FFFFFF"/>
                </a:solidFill>
                <a:effectLst>
                  <a:glow rad="317500">
                    <a:srgbClr val="000000"/>
                  </a:glow>
                </a:effectLst>
                <a:latin typeface="Arial" panose="020B0604020202020204" pitchFamily="34" charset="0"/>
                <a:cs typeface="Arial" panose="020B0604020202020204" pitchFamily="34" charset="0"/>
              </a:rPr>
              <a:t>مجلس الشيوخ</a:t>
            </a:r>
            <a:endParaRPr lang="en-US" sz="3600" b="1" dirty="0">
              <a:solidFill>
                <a:srgbClr val="FFFFFF"/>
              </a:solidFill>
              <a:effectLst>
                <a:glow rad="317500">
                  <a:srgbClr val="000000"/>
                </a:glow>
              </a:effectLst>
              <a:latin typeface="Arial" panose="020B0604020202020204" pitchFamily="34" charset="0"/>
              <a:cs typeface="Arial" panose="020B0604020202020204" pitchFamily="34" charset="0"/>
            </a:endParaRPr>
          </a:p>
        </p:txBody>
      </p:sp>
      <p:sp>
        <p:nvSpPr>
          <p:cNvPr id="12" name="Left Arrow 11">
            <a:extLst>
              <a:ext uri="{FF2B5EF4-FFF2-40B4-BE49-F238E27FC236}">
                <a16:creationId xmlns:a16="http://schemas.microsoft.com/office/drawing/2014/main" id="{92485CCA-D66B-D706-D7EF-7BA4E837BC5D}"/>
              </a:ext>
            </a:extLst>
          </p:cNvPr>
          <p:cNvSpPr>
            <a:spLocks noChangeArrowheads="1"/>
          </p:cNvSpPr>
          <p:nvPr/>
        </p:nvSpPr>
        <p:spPr bwMode="auto">
          <a:xfrm rot="-3035069">
            <a:off x="434181" y="1835944"/>
            <a:ext cx="2741613" cy="720725"/>
          </a:xfrm>
          <a:prstGeom prst="leftArrow">
            <a:avLst>
              <a:gd name="adj1" fmla="val 50000"/>
              <a:gd name="adj2" fmla="val 49962"/>
            </a:avLst>
          </a:prstGeom>
          <a:solidFill>
            <a:srgbClr val="800000"/>
          </a:solidFill>
          <a:ln w="57150">
            <a:solidFill>
              <a:schemeClr val="bg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solidFill>
                <a:srgbClr val="000000"/>
              </a:solidFill>
              <a:cs typeface="Arial" panose="020B0604020202020204" pitchFamily="34" charset="0"/>
            </a:endParaRPr>
          </a:p>
        </p:txBody>
      </p:sp>
      <p:sp>
        <p:nvSpPr>
          <p:cNvPr id="13" name="Title 1">
            <a:extLst>
              <a:ext uri="{FF2B5EF4-FFF2-40B4-BE49-F238E27FC236}">
                <a16:creationId xmlns:a16="http://schemas.microsoft.com/office/drawing/2014/main" id="{71EB93B3-C403-33FD-9BA7-9F06A8C969D4}"/>
              </a:ext>
            </a:extLst>
          </p:cNvPr>
          <p:cNvSpPr txBox="1">
            <a:spLocks/>
          </p:cNvSpPr>
          <p:nvPr/>
        </p:nvSpPr>
        <p:spPr bwMode="auto">
          <a:xfrm>
            <a:off x="0" y="0"/>
            <a:ext cx="3888432" cy="1268760"/>
          </a:xfrm>
          <a:prstGeom prst="rect">
            <a:avLst/>
          </a:prstGeom>
          <a:solidFill>
            <a:srgbClr val="800000"/>
          </a:solidFill>
          <a:ln w="57150" cmpd="sng">
            <a:solidFill>
              <a:srgbClr val="FFFFFF"/>
            </a:solidFill>
            <a:miter lim="800000"/>
            <a:headEnd/>
            <a:tailEnd/>
          </a:ln>
          <a:extLst>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ar-JO" sz="3600" b="1" dirty="0">
                <a:solidFill>
                  <a:srgbClr val="FFFFFF"/>
                </a:solidFill>
                <a:effectLst>
                  <a:glow rad="317500">
                    <a:srgbClr val="000000"/>
                  </a:glow>
                </a:effectLst>
                <a:latin typeface="Arial" panose="020B0604020202020204" pitchFamily="34" charset="0"/>
                <a:cs typeface="Arial" panose="020B0604020202020204" pitchFamily="34" charset="0"/>
              </a:rPr>
              <a:t>سجن              مامرتين</a:t>
            </a:r>
            <a:endParaRPr lang="en-US" sz="3600" b="1" dirty="0">
              <a:solidFill>
                <a:srgbClr val="FFFFFF"/>
              </a:solidFill>
              <a:effectLst>
                <a:glow rad="317500">
                  <a:srgbClr val="000000"/>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heckerboard(across)">
                                      <p:cBhvr>
                                        <p:cTn id="16" dur="500"/>
                                        <p:tgtEl>
                                          <p:spTgt spid="13"/>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6" name="Picture 2" descr="Forum 4th C AD.JPG">
            <a:extLst>
              <a:ext uri="{FF2B5EF4-FFF2-40B4-BE49-F238E27FC236}">
                <a16:creationId xmlns:a16="http://schemas.microsoft.com/office/drawing/2014/main" id="{1DDEA7DE-967C-1C6B-D41B-AAC261E866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6B116BB-EAE8-3229-CEA2-0AA16D56B7F4}"/>
              </a:ext>
            </a:extLst>
          </p:cNvPr>
          <p:cNvSpPr>
            <a:spLocks noGrp="1"/>
          </p:cNvSpPr>
          <p:nvPr>
            <p:ph type="title"/>
          </p:nvPr>
        </p:nvSpPr>
        <p:spPr>
          <a:xfrm>
            <a:off x="0" y="5559425"/>
            <a:ext cx="9144000" cy="1298575"/>
          </a:xfrm>
          <a:solidFill>
            <a:schemeClr val="tx1"/>
          </a:solidFill>
          <a:ln>
            <a:miter lim="800000"/>
            <a:headEnd/>
            <a:tailEnd/>
          </a:ln>
          <a:extLst>
            <a:ext uri="{909E8E84-426E-40dd-AFC4-6F175D3DCCD1}"/>
            <a:ext uri="{91240B29-F687-4f45-9708-019B960494DF}"/>
            <a:ext uri="{FAA26D3D-D897-4be2-8F04-BA451C77F1D7}"/>
          </a:extLst>
        </p:spPr>
        <p:txBody>
          <a:bodyPr/>
          <a:lstStyle/>
          <a:p>
            <a:pPr>
              <a:defRPr/>
            </a:pPr>
            <a:r>
              <a:rPr lang="ar-JO" b="1" dirty="0">
                <a:solidFill>
                  <a:schemeClr val="bg1"/>
                </a:solidFill>
                <a:latin typeface="Arial" panose="020B0604020202020204" pitchFamily="34" charset="0"/>
                <a:ea typeface="ＭＳ Ｐゴシック" charset="-128"/>
                <a:cs typeface="Arial" panose="020B0604020202020204" pitchFamily="34" charset="0"/>
              </a:rPr>
              <a:t>منظر للمنتدى من سجن مامرتين </a:t>
            </a:r>
            <a:br>
              <a:rPr lang="ar-JO" b="1" dirty="0">
                <a:solidFill>
                  <a:schemeClr val="bg1"/>
                </a:solidFill>
                <a:latin typeface="Arial" panose="020B0604020202020204" pitchFamily="34" charset="0"/>
                <a:ea typeface="ＭＳ Ｐゴシック" charset="-128"/>
                <a:cs typeface="Arial" panose="020B0604020202020204" pitchFamily="34" charset="0"/>
              </a:rPr>
            </a:br>
            <a:r>
              <a:rPr lang="ar-JO" b="1" dirty="0">
                <a:solidFill>
                  <a:schemeClr val="bg1"/>
                </a:solidFill>
                <a:latin typeface="Arial" panose="020B0604020202020204" pitchFamily="34" charset="0"/>
                <a:ea typeface="ＭＳ Ｐゴシック" charset="-128"/>
                <a:cs typeface="Arial" panose="020B0604020202020204" pitchFamily="34" charset="0"/>
              </a:rPr>
              <a:t>(القرن الرابع الميلادي)</a:t>
            </a:r>
            <a:endPar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0" name="Picture 2" descr="Mamertine Street Named After Peter.JPG">
            <a:extLst>
              <a:ext uri="{FF2B5EF4-FFF2-40B4-BE49-F238E27FC236}">
                <a16:creationId xmlns:a16="http://schemas.microsoft.com/office/drawing/2014/main" id="{33CAC4D3-E656-6A30-2FC4-E5D43AD270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F7922DA-7260-EE03-B660-A0F32E8100C2}"/>
              </a:ext>
            </a:extLst>
          </p:cNvPr>
          <p:cNvSpPr>
            <a:spLocks noGrp="1"/>
          </p:cNvSpPr>
          <p:nvPr>
            <p:ph type="title"/>
          </p:nvPr>
        </p:nvSpPr>
        <p:spPr>
          <a:xfrm>
            <a:off x="-15875" y="5445125"/>
            <a:ext cx="9159875" cy="1268413"/>
          </a:xfrm>
          <a:ln>
            <a:miter lim="800000"/>
            <a:headEnd/>
            <a:tailEnd/>
          </a:ln>
          <a:extLst>
            <a:ext uri="{909E8E84-426E-40dd-AFC4-6F175D3DCCD1}"/>
            <a:ext uri="{91240B29-F687-4f45-9708-019B960494DF}"/>
            <a:ext uri="{FAA26D3D-D897-4be2-8F04-BA451C77F1D7}"/>
          </a:extLst>
        </p:spPr>
        <p:txBody>
          <a:bodyPr/>
          <a:lstStyle/>
          <a:p>
            <a:pPr>
              <a:defRPr/>
            </a:pP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بطرس في شارع السجن</a:t>
            </a:r>
            <a:endPar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0Images\0Adds 2002\09 Rome\Mamertine Prison\sr\Mamertine Prison building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Mamertine Prison\Mamertine Prison entrance.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Mamertine Prison\Mamertine Prison entrance door.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0Images\0Adds 2002\09 Rome\Mamertine Prison\sr\Mamertine Prison busts of Peter and Paul.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Mamertine Prison\Mamertine Prison manhole, tb n011800.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0Images\0Adds 2002\09 Rome\Mamertine Prison\sr\Mamertine Prison writing area and door.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Images\0Adds 2002\09 Rome\Mamertine Prison\sr\Mamertine Prison2.jpg"/>
</p:tagLst>
</file>

<file path=ppt/theme/_rels/theme13.xml.rels><?xml version="1.0" encoding="UTF-8" standalone="yes"?>
<Relationships xmlns="http://schemas.openxmlformats.org/package/2006/relationships"><Relationship Id="rId1" Type="http://schemas.openxmlformats.org/officeDocument/2006/relationships/image" Target="../media/image6.png"/></Relationships>
</file>

<file path=ppt/theme/theme1.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Parchment">
  <a:themeElements>
    <a:clrScheme name="Parchment">
      <a:dk1>
        <a:srgbClr val="3E231A"/>
      </a:dk1>
      <a:lt1>
        <a:srgbClr val="24383E"/>
      </a:lt1>
      <a:dk2>
        <a:srgbClr val="5C5E5F"/>
      </a:dk2>
      <a:lt2>
        <a:srgbClr val="CBCBCB"/>
      </a:lt2>
      <a:accent1>
        <a:srgbClr val="738CAB"/>
      </a:accent1>
      <a:accent2>
        <a:srgbClr val="7E9769"/>
      </a:accent2>
      <a:accent3>
        <a:srgbClr val="D3B64B"/>
      </a:accent3>
      <a:accent4>
        <a:srgbClr val="B99769"/>
      </a:accent4>
      <a:accent5>
        <a:srgbClr val="981800"/>
      </a:accent5>
      <a:accent6>
        <a:srgbClr val="9383A0"/>
      </a:accent6>
      <a:hlink>
        <a:srgbClr val="0000FF"/>
      </a:hlink>
      <a:folHlink>
        <a:srgbClr val="FF00FF"/>
      </a:folHlink>
    </a:clrScheme>
    <a:fontScheme name="Parchment">
      <a:majorFont>
        <a:latin typeface="Papyrus"/>
        <a:ea typeface="Papyrus"/>
        <a:cs typeface="Papyrus"/>
      </a:majorFont>
      <a:minorFont>
        <a:latin typeface="Papyrus"/>
        <a:ea typeface="Papyrus"/>
        <a:cs typeface="Papyrus"/>
      </a:minorFont>
    </a:fontScheme>
    <a:fmtScheme name="Parchm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25000"/>
              </a:srgbClr>
            </a:outerShdw>
          </a:effectLst>
        </a:effectStyle>
        <a:effectStyle>
          <a:effectLst>
            <a:outerShdw blurRad="50800" dist="25400" dir="5400000" rotWithShape="0">
              <a:srgbClr val="000000">
                <a:alpha val="25000"/>
              </a:srgbClr>
            </a:outerShdw>
          </a:effectLst>
        </a:effectStyle>
        <a:effectStyle>
          <a:effectLst>
            <a:outerShdw blurRad="50800" dist="25400" dir="5400000" rotWithShape="0">
              <a:srgbClr val="000000">
                <a:alpha val="2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25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outerShdw blurRad="76200" dist="12700" dir="5400000" rotWithShape="0">
                <a:srgbClr val="000000">
                  <a:alpha val="50000"/>
                </a:srgbClr>
              </a:outerShdw>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3E231A"/>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4.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Globe">
  <a:themeElements>
    <a:clrScheme name="2_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2_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2_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2_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2_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2_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2_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2_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2_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2_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0" i="0" u="none" strike="noStrike" cap="none" normalizeH="0" baseline="0" smtClean="0">
            <a:ln>
              <a:noFill/>
            </a:ln>
            <a:solidFill>
              <a:srgbClr val="FFFF66"/>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0" i="0" u="none" strike="noStrike" cap="none" normalizeH="0" baseline="0" smtClean="0">
            <a:ln>
              <a:noFill/>
            </a:ln>
            <a:solidFill>
              <a:srgbClr val="FFFF66"/>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8.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2.xml><?xml version="1.0" encoding="utf-8"?>
<a:theme xmlns:a="http://schemas.openxmlformats.org/drawingml/2006/main" name="3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Cactus">
  <a:themeElements>
    <a:clrScheme name="Cactus">
      <a:dk1>
        <a:srgbClr val="000000"/>
      </a:dk1>
      <a:lt1>
        <a:srgbClr val="FFFFFF"/>
      </a:lt1>
      <a:dk2>
        <a:srgbClr val="A7A7A7"/>
      </a:dk2>
      <a:lt2>
        <a:srgbClr val="535353"/>
      </a:lt2>
      <a:accent1>
        <a:srgbClr val="F5EBC1"/>
      </a:accent1>
      <a:accent2>
        <a:srgbClr val="FFCC00"/>
      </a:accent2>
      <a:accent3>
        <a:srgbClr val="8F8F8F"/>
      </a:accent3>
      <a:accent4>
        <a:srgbClr val="707070"/>
      </a:accent4>
      <a:accent5>
        <a:srgbClr val="F9F3DD"/>
      </a:accent5>
      <a:accent6>
        <a:srgbClr val="E7B900"/>
      </a:accent6>
      <a:hlink>
        <a:srgbClr val="0000FF"/>
      </a:hlink>
      <a:folHlink>
        <a:srgbClr val="FF00FF"/>
      </a:folHlink>
    </a:clrScheme>
    <a:fontScheme name="Cactus">
      <a:majorFont>
        <a:latin typeface="Helvetica"/>
        <a:ea typeface="Helvetica"/>
        <a:cs typeface="Helvetica"/>
      </a:majorFont>
      <a:minorFont>
        <a:latin typeface="Times New Roman"/>
        <a:ea typeface="Times New Roman"/>
        <a:cs typeface="Times New Roman"/>
      </a:minorFont>
    </a:fontScheme>
    <a:fmtScheme name="Cactu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4400" b="1"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4400" b="1"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5.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5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Cactus">
  <a:themeElements>
    <a:clrScheme name="Cactus">
      <a:dk1>
        <a:srgbClr val="000000"/>
      </a:dk1>
      <a:lt1>
        <a:srgbClr val="FFFFFF"/>
      </a:lt1>
      <a:dk2>
        <a:srgbClr val="A7A7A7"/>
      </a:dk2>
      <a:lt2>
        <a:srgbClr val="535353"/>
      </a:lt2>
      <a:accent1>
        <a:srgbClr val="F5EBC1"/>
      </a:accent1>
      <a:accent2>
        <a:srgbClr val="FFCC00"/>
      </a:accent2>
      <a:accent3>
        <a:srgbClr val="8F8F8F"/>
      </a:accent3>
      <a:accent4>
        <a:srgbClr val="707070"/>
      </a:accent4>
      <a:accent5>
        <a:srgbClr val="F9F3DD"/>
      </a:accent5>
      <a:accent6>
        <a:srgbClr val="E7B900"/>
      </a:accent6>
      <a:hlink>
        <a:srgbClr val="0000FF"/>
      </a:hlink>
      <a:folHlink>
        <a:srgbClr val="FF00FF"/>
      </a:folHlink>
    </a:clrScheme>
    <a:fontScheme name="Cactus">
      <a:majorFont>
        <a:latin typeface="Helvetica"/>
        <a:ea typeface="Helvetica"/>
        <a:cs typeface="Helvetica"/>
      </a:majorFont>
      <a:minorFont>
        <a:latin typeface="Times New Roman"/>
        <a:ea typeface="Times New Roman"/>
        <a:cs typeface="Times New Roman"/>
      </a:minorFont>
    </a:fontScheme>
    <a:fmtScheme name="Cactu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4400" b="1"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4400" b="1"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17673</TotalTime>
  <Words>17116</Words>
  <Application>Microsoft Macintosh PowerPoint</Application>
  <PresentationFormat>On-screen Show (4:3)</PresentationFormat>
  <Paragraphs>2002</Paragraphs>
  <Slides>279</Slides>
  <Notes>250</Notes>
  <HiddenSlides>0</HiddenSlides>
  <MMClips>0</MMClips>
  <ScaleCrop>false</ScaleCrop>
  <HeadingPairs>
    <vt:vector size="6" baseType="variant">
      <vt:variant>
        <vt:lpstr>Fonts Used</vt:lpstr>
      </vt:variant>
      <vt:variant>
        <vt:i4>24</vt:i4>
      </vt:variant>
      <vt:variant>
        <vt:lpstr>Theme</vt:lpstr>
      </vt:variant>
      <vt:variant>
        <vt:i4>40</vt:i4>
      </vt:variant>
      <vt:variant>
        <vt:lpstr>Slide Titles</vt:lpstr>
      </vt:variant>
      <vt:variant>
        <vt:i4>279</vt:i4>
      </vt:variant>
    </vt:vector>
  </HeadingPairs>
  <TitlesOfParts>
    <vt:vector size="343" baseType="lpstr">
      <vt:lpstr>DejaVu Sans</vt:lpstr>
      <vt:lpstr>ＭＳ Ｐゴシック</vt:lpstr>
      <vt:lpstr>ＭＳ Ｐゴシック</vt:lpstr>
      <vt:lpstr>Osaka</vt:lpstr>
      <vt:lpstr>宋体</vt:lpstr>
      <vt:lpstr>宋体</vt:lpstr>
      <vt:lpstr>Times</vt:lpstr>
      <vt:lpstr>Times New Roman Bold</vt:lpstr>
      <vt:lpstr>Times Roman</vt:lpstr>
      <vt:lpstr>Arial</vt:lpstr>
      <vt:lpstr>Arial Black</vt:lpstr>
      <vt:lpstr>Arial Narrow</vt:lpstr>
      <vt:lpstr>Calibri</vt:lpstr>
      <vt:lpstr>Calibri Light</vt:lpstr>
      <vt:lpstr>Comic Sans MS</vt:lpstr>
      <vt:lpstr>Engravers MT</vt:lpstr>
      <vt:lpstr>Impact</vt:lpstr>
      <vt:lpstr>Papyrus</vt:lpstr>
      <vt:lpstr>Tahoma</vt:lpstr>
      <vt:lpstr>Times New Roman</vt:lpstr>
      <vt:lpstr>Traditional Arabic</vt:lpstr>
      <vt:lpstr>Trebuchet MS</vt:lpstr>
      <vt:lpstr>Verdana</vt:lpstr>
      <vt:lpstr>Wingdings</vt:lpstr>
      <vt:lpstr>Notebook</vt:lpstr>
      <vt:lpstr>Default Design</vt:lpstr>
      <vt:lpstr>Globe</vt:lpstr>
      <vt:lpstr>Beam</vt:lpstr>
      <vt:lpstr>16_Blank Presentation</vt:lpstr>
      <vt:lpstr>1_Blank Presentation</vt:lpstr>
      <vt:lpstr>2_Default Design</vt:lpstr>
      <vt:lpstr>49_Blank Presentation</vt:lpstr>
      <vt:lpstr>5_Default Design</vt:lpstr>
      <vt:lpstr>1_Globe</vt:lpstr>
      <vt:lpstr>Blank Presentation</vt:lpstr>
      <vt:lpstr>6_Default Design</vt:lpstr>
      <vt:lpstr>Parchment</vt:lpstr>
      <vt:lpstr>1_Orbit</vt:lpstr>
      <vt:lpstr>4_Blank Presentation</vt:lpstr>
      <vt:lpstr>1_Office Theme</vt:lpstr>
      <vt:lpstr>50_Blank Presentation</vt:lpstr>
      <vt:lpstr>7_Default Design</vt:lpstr>
      <vt:lpstr>51_Blank Presentation</vt:lpstr>
      <vt:lpstr>2_Globe</vt:lpstr>
      <vt:lpstr>2_Office Theme</vt:lpstr>
      <vt:lpstr>8_Default Design</vt:lpstr>
      <vt:lpstr>9_Default Design</vt:lpstr>
      <vt:lpstr>15_Office Theme</vt:lpstr>
      <vt:lpstr>11_Default Design</vt:lpstr>
      <vt:lpstr>12_Default Design</vt:lpstr>
      <vt:lpstr>5_Office Theme</vt:lpstr>
      <vt:lpstr>4_Default Design</vt:lpstr>
      <vt:lpstr>52_Blank Presentation</vt:lpstr>
      <vt:lpstr>53_Blank Presentation</vt:lpstr>
      <vt:lpstr>6_Office Theme</vt:lpstr>
      <vt:lpstr>3_Globe</vt:lpstr>
      <vt:lpstr>1_Beam</vt:lpstr>
      <vt:lpstr>1_Cactus</vt:lpstr>
      <vt:lpstr>10_Default Design</vt:lpstr>
      <vt:lpstr>13_Default Design</vt:lpstr>
      <vt:lpstr>55_Blank Presentation</vt:lpstr>
      <vt:lpstr>54_Blank Presentation</vt:lpstr>
      <vt:lpstr>10_Office Theme</vt:lpstr>
      <vt:lpstr>Cactus</vt:lpstr>
      <vt:lpstr>٢ تيموثاوس</vt:lpstr>
      <vt:lpstr>الكلمة المفتاحية</vt:lpstr>
      <vt:lpstr>الموضوع</vt:lpstr>
      <vt:lpstr>الآيات المفتاحية</vt:lpstr>
      <vt:lpstr>PowerPoint Presentation</vt:lpstr>
      <vt:lpstr>بيان الملكوت</vt:lpstr>
      <vt:lpstr>العهد</vt:lpstr>
      <vt:lpstr>الفداء</vt:lpstr>
      <vt:lpstr>النبوة (الرب ، الأله ) </vt:lpstr>
      <vt:lpstr>2 تيموثاوس</vt:lpstr>
      <vt:lpstr>٢ تيموثاوس</vt:lpstr>
      <vt:lpstr>كن مثابراً</vt:lpstr>
      <vt:lpstr>الإرتداد</vt:lpstr>
      <vt:lpstr>كيف يمكنك أن تثابر وسط الإرتداد؟</vt:lpstr>
      <vt:lpstr>نظرةٌ عامَّةٌ إلى رسائل بولس</vt:lpstr>
      <vt:lpstr>كيف تبقى هناك بأمانة؟</vt:lpstr>
      <vt:lpstr>الفكرة الرئيسية</vt:lpstr>
      <vt:lpstr>3 لأنه سيكون وقت     لا يحتملون فيه  التعليم الصحيح،  بل حسب شهواتهم الخاصة يجمعون  لهم معلمين  مستحكة مسامعهم، 4 فيصرفون مسامعهم عن الحق، وينحرفون إلى الخرافات ( 4: 3 – 4)</vt:lpstr>
      <vt:lpstr>هل تبني القراءة، والأخبار، والأصدقاء، والأفلام، والتلفاز، والإنترنت خصوصاً إيمانك أم تهدمه؟ </vt:lpstr>
      <vt:lpstr>Black</vt:lpstr>
      <vt:lpstr>المستقبل</vt:lpstr>
      <vt:lpstr>كمسيحي، هل يجب أن تكون متفائلاً بخصوص المستقبل؟</vt:lpstr>
      <vt:lpstr>المستقبل</vt:lpstr>
      <vt:lpstr>المستقبل</vt:lpstr>
      <vt:lpstr>المستقبل ملك لنا</vt:lpstr>
      <vt:lpstr>سنغافورة في المستقبل</vt:lpstr>
      <vt:lpstr>سنغافورة في المستقبل</vt:lpstr>
      <vt:lpstr>مزارع سنغافورة العائمة</vt:lpstr>
      <vt:lpstr>مزارع سنغافورة العائمة</vt:lpstr>
      <vt:lpstr>ألا يجب أن نكون متشجعين؟</vt:lpstr>
      <vt:lpstr>لا يجب أن تتفاءل </vt:lpstr>
      <vt:lpstr>ستصبح الأمور أسوأ</vt:lpstr>
      <vt:lpstr>الإرتداد</vt:lpstr>
      <vt:lpstr>الإرتداد</vt:lpstr>
      <vt:lpstr>سقوط فرانسيس تشان ولماذا يجب تجنبه</vt:lpstr>
      <vt:lpstr>حان الوقت لتقبيل وداع ائتلاف الإنجيل</vt:lpstr>
      <vt:lpstr>Apostasy</vt:lpstr>
      <vt:lpstr>العنوان</vt:lpstr>
      <vt:lpstr>مقدمة</vt:lpstr>
      <vt:lpstr>التأليف</vt:lpstr>
      <vt:lpstr>Authorship</vt:lpstr>
      <vt:lpstr>Origins / Recipients</vt:lpstr>
      <vt:lpstr>المكان</vt:lpstr>
      <vt:lpstr>التاريخ</vt:lpstr>
      <vt:lpstr>PowerPoint Presentation</vt:lpstr>
      <vt:lpstr>Bible Lands Blank Map</vt:lpstr>
      <vt:lpstr>Date 1</vt:lpstr>
      <vt:lpstr>Bible Lands Blank Map</vt:lpstr>
      <vt:lpstr>Date 2</vt:lpstr>
      <vt:lpstr>Bible Lands Blank Map</vt:lpstr>
      <vt:lpstr>Date 3</vt:lpstr>
      <vt:lpstr>المستلم</vt:lpstr>
      <vt:lpstr>المناسبة</vt:lpstr>
      <vt:lpstr>Occasion</vt:lpstr>
      <vt:lpstr>Characteristics</vt:lpstr>
      <vt:lpstr>Key Word / Verse</vt:lpstr>
      <vt:lpstr>الحجة</vt:lpstr>
      <vt:lpstr> تيموثاوس الثانية</vt:lpstr>
      <vt:lpstr>Argument</vt:lpstr>
      <vt:lpstr>المخطط</vt:lpstr>
      <vt:lpstr>الخطوط العريضة  </vt:lpstr>
      <vt:lpstr>متى تعلق هناك؟</vt:lpstr>
      <vt:lpstr>قيادة بولس إلى السجن</vt:lpstr>
      <vt:lpstr>سجن روما الأول (60-62 م، أعمال الرسل 28: 15)</vt:lpstr>
      <vt:lpstr>السجن الأول</vt:lpstr>
      <vt:lpstr>PowerPoint Presentation</vt:lpstr>
      <vt:lpstr>خريف 67 ب. م ( السجن الروماني الثاني )</vt:lpstr>
      <vt:lpstr> سجن مامرتين</vt:lpstr>
      <vt:lpstr>منتدى روما المركزي (الآثار الحديثة)</vt:lpstr>
      <vt:lpstr>منتدى روما المركزي (القرن الرابع الميلادي)</vt:lpstr>
      <vt:lpstr>مواقع قريبة</vt:lpstr>
      <vt:lpstr>المنتدى المركزي من الأعلى</vt:lpstr>
      <vt:lpstr>المنتدى الغربي من الأعلى</vt:lpstr>
      <vt:lpstr>كوريا من الداخل</vt:lpstr>
      <vt:lpstr>منظر للمنتدى من سجن مامرتين (2014 م)</vt:lpstr>
      <vt:lpstr>أخبر جارك  إن كان عليك أن تكتب رسالتك الأخيرة قبل الإعدام، من الشخص الذي ستكتب له وماذا ستقول؟</vt:lpstr>
      <vt:lpstr>2 تيموثاوس</vt:lpstr>
      <vt:lpstr>مواضيع رئيسية</vt:lpstr>
      <vt:lpstr>البيان الموجز</vt:lpstr>
      <vt:lpstr>كن مثابراً</vt:lpstr>
      <vt:lpstr>الكثيرين ممن تبعوا يسوع</vt:lpstr>
      <vt:lpstr>لا يتبعونه اليوم</vt:lpstr>
      <vt:lpstr>الإرتداد</vt:lpstr>
      <vt:lpstr>3 لأنه سيكون وقت     لا يحتملون فيه     التعليم الصحيح،        بل حسب شهواتهم الخاصة يجمعون       لهم معلمين        مستحكة مسامعهم، 4 فيصرفون مسامعهم عن الحق، وينحرفون إلى الخرافات. ( 4: 3 – 4)</vt:lpstr>
      <vt:lpstr>تم استبدال الصلبان بالرموز الإسلامية لتجعلهم يشعرون بمزيد من الراحة</vt:lpstr>
      <vt:lpstr>رجال الدين المسيحيون واليهود يباركوا عيادة الإجهاض ويزعمون أن الله موجود في هذا المكان</vt:lpstr>
      <vt:lpstr>يظهر التحقيق أن القادة الإنجيليين يعيشون أسلوب حياة فخم</vt:lpstr>
      <vt:lpstr> يحتفل جويل أوستين في احتفال المثليين مفتخراً في حدث اقامته الليدي غاغا</vt:lpstr>
      <vt:lpstr>كيف يمكنك أن تثابر وسط الإرتداد؟</vt:lpstr>
      <vt:lpstr>نظرةٌ عامَّةٌ إلى رسائل بولس</vt:lpstr>
      <vt:lpstr>PowerPoint Presentation</vt:lpstr>
      <vt:lpstr>المقارنة بين مرات سجن بولس في روما</vt:lpstr>
      <vt:lpstr>المقارنة بين مرات سجن بولس في روما</vt:lpstr>
      <vt:lpstr>السجن الثاني في روما (67-68 م)</vt:lpstr>
      <vt:lpstr>أصدقاء بولس خلال السجن الثاني في روما (67-68 م)</vt:lpstr>
      <vt:lpstr>Paul's Second Imprisonment (AD 67-68)</vt:lpstr>
      <vt:lpstr>مواقع قريبة</vt:lpstr>
      <vt:lpstr>منظر للمنتدى من سجن مامرتين  (القرن الرابع الميلادي)</vt:lpstr>
      <vt:lpstr>بطرس في شارع السجن</vt:lpstr>
      <vt:lpstr>سوزان وريك أحرار بسبب سجن بطرس وبولس</vt:lpstr>
      <vt:lpstr>سجن الرسل بطرس و بولس في مامرتين</vt:lpstr>
      <vt:lpstr>سجن الرسل بطرس وبولس في مامرتين</vt:lpstr>
      <vt:lpstr>أبواب مامرتين تصور بطرس وبولس</vt:lpstr>
      <vt:lpstr>مدخل سجن مارمرتين</vt:lpstr>
      <vt:lpstr>جولة في مامرتين</vt:lpstr>
      <vt:lpstr>غرفة مامرتين العليا تماثيل نصفية لبطرس وبولس</vt:lpstr>
      <vt:lpstr>تم إنزال السجناء من خلال فتحة التفتيش إلى الخزان السابق أدناه</vt:lpstr>
      <vt:lpstr>Mamertine Prison writing area and door</vt:lpstr>
      <vt:lpstr>أسفل الدرج</vt:lpstr>
      <vt:lpstr>زنزانة بطرس (64 م) وبولس (67-68 م) أدناه</vt:lpstr>
      <vt:lpstr>كيف يمكنك أن تكون مثابراً وسط الإرتداد؟</vt:lpstr>
      <vt:lpstr>كيف تبقى هناك .... بإخلاص</vt:lpstr>
      <vt:lpstr>2 تيموثاوس 1 </vt:lpstr>
      <vt:lpstr>2 تيموثاوس</vt:lpstr>
      <vt:lpstr>استقبل بولس تيموثاوس بموقفه المثابر في وجه الموت (1: 1-2)</vt:lpstr>
      <vt:lpstr> 1 بولس رسول يسوع المسيح بمشيئة الله، لأجل وعد الحياة التي في يسوع المسيح. (2 تيموثاوس 1: 1)</vt:lpstr>
      <vt:lpstr> 2 إلى تيموثاوس الإبن الحبيب: نعمة ورحمة وسلام من الله الآب والمسيح يسوع ربنا.  (2 تيموثاوس 1: 2)</vt:lpstr>
      <vt:lpstr>يجب على تيموثاوس أن يقتدي بأمانة الآخرين رغم كثرة الذين سقطوا (١: ٣-١٨)</vt:lpstr>
      <vt:lpstr>تعلم الأمانة من أمه وجدته في رسامته  (1: 3-7)</vt:lpstr>
      <vt:lpstr>الموضوع الرئيسي 1 : الأمانة</vt:lpstr>
      <vt:lpstr>الموضوع الرئيسي 1 : الأمانة</vt:lpstr>
      <vt:lpstr>يجب أن يعاني بشجاعة من عذاب نيرون مثل بولس من خلال قوة الإنجيل (1: 8-14)</vt:lpstr>
      <vt:lpstr>8 فلا تخجل بشهادة ربنا ولا بي أنا أسيره، بل اشترك في احتمال المشقات لأجل الإنجيل بحسب قوة الله 9 الذي خلصنا ودعانا دعوة مقدسة، لا بمقتضى أعمالنا بل بمقتضى القصد والنعمة التي أعطيت لنا في المسيح يسوع قبل الأزمنة الأزلية (2 تيموثاوس 1: 8-9)</vt:lpstr>
      <vt:lpstr>٢ تيموثاوس ١ : ١٠-١١  10 وإنما أظهرت الآن بظهور مخلصنا يسوع المسيح، الذي أبطل الموت وأنار الحياة والخلود بواسطة الإنجيل 11 الذي جعلت أنا له كارزاً ورسولاً ومعلماً للأمم.</vt:lpstr>
      <vt:lpstr>12 لهذا السبب أحتمل هذه الأمور أيضاً، لكنني لست أخجل لأنني عالم بمن آمنت، وموقن أنه قادر أن يحفظ وديعتي إلى ذلك اليوم.   (2 تيموثاوس 1: 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أنا عالم بمن آمنت</vt:lpstr>
      <vt:lpstr> ٢ تيموثاوس ١ : ١٣-١٤  13 تمسك بصورة الكلام الصحيح الذي سمعته مني، في الإيمان والمحبة التي في المسيح يسوع 14 احفظ الوديعة الصالحة بالروح القدس الساكن فينا.</vt:lpstr>
      <vt:lpstr>هجر المؤمنون الآسيويون بولس لكن أنيسيفورس وضع مثالاً أمينًا (١: ١٥-١٨)</vt:lpstr>
      <vt:lpstr>السجن الثاني في روما (67-68 م)</vt:lpstr>
      <vt:lpstr>الموضوع الرئيسي 1 : الأمانة</vt:lpstr>
      <vt:lpstr>2 تيموثاوس 2 </vt:lpstr>
      <vt:lpstr>إن معرفة شكل الأمانة يساعدنا على المثابرة  تحت التجربة (2 تي 2)</vt:lpstr>
      <vt:lpstr>كمعلم متلمذ استثمر في الآخرين التعليم الذي تلقيته (2: 1-2)</vt:lpstr>
      <vt:lpstr>٢ تيموثاوس ٢ : ١ 1 فتقو أنت يا ابني بالنعمة التي في المسيح يسوع.</vt:lpstr>
      <vt:lpstr>التلمذة</vt:lpstr>
      <vt:lpstr>ضاعف نفسك في أشخاص أمناء</vt:lpstr>
      <vt:lpstr>PowerPoint Presentation</vt:lpstr>
      <vt:lpstr>مجموعات الحياة المتغيرة</vt:lpstr>
      <vt:lpstr>مجموعات الحياة المتغيرة</vt:lpstr>
      <vt:lpstr>مجموعات الحياة المتغيرة</vt:lpstr>
      <vt:lpstr>طلاب كلية سنغافورة للكتاب المقدس</vt:lpstr>
      <vt:lpstr>كجندي صالح أظهر التزاماً لا يتزعزع لإرضاء رئيسك يسوع (2: 3-4)</vt:lpstr>
      <vt:lpstr>خصائص الأمانة</vt:lpstr>
      <vt:lpstr>  3 فاشترك أنت في احتمال المشقات كجندي صالح ليسوع المسيح 4 ليس أحد وهو يتجند يرتبك بأعمال الحياة لكي يرضي من جنده. (2 تيموثاوس 2: 3-4)</vt:lpstr>
      <vt:lpstr>PowerPoint Presentation</vt:lpstr>
      <vt:lpstr>PowerPoint Presentation</vt:lpstr>
      <vt:lpstr>PowerPoint Presentation</vt:lpstr>
      <vt:lpstr>PowerPoint Presentation</vt:lpstr>
      <vt:lpstr>Roman Soldiers</vt:lpstr>
      <vt:lpstr>Roman Soldiers</vt:lpstr>
      <vt:lpstr>خبر عاجل</vt:lpstr>
      <vt:lpstr>نأسف لإبلاغكم بأن رئيس الوزراء لي هسين لونج قد تم اختطافه للتو من إستانا...</vt:lpstr>
      <vt:lpstr>مع ذلك تم إرسال مجموعة النخبة من الكوماندوز لإنقاذ رئيس الوزراء.</vt:lpstr>
      <vt:lpstr>سيكون العمل شاقاً، هل تستطيع تحمله؟</vt:lpstr>
      <vt:lpstr>للأسف، أحد هؤلاء الكوماندوز لم يستطيع التغلب على رغبات الشباب الشريرة ... </vt:lpstr>
      <vt:lpstr>Bailing out…</vt:lpstr>
      <vt:lpstr>مثل رياضي ناجح أطِع قواعد كلمة الله  (2: 5)</vt:lpstr>
      <vt:lpstr>صفات الأمانة</vt:lpstr>
      <vt:lpstr>مثل مزارع مجتهد تمتع بفرح الثمر الروحي  مثل يسوع بعد أن قام (2: 6-13)</vt:lpstr>
      <vt:lpstr>صفات الأمانة</vt:lpstr>
      <vt:lpstr> ٢ تيموثاوس ٢ : ٨-١٠  8 أذكر يسوع المسيح المقام من الأموات، من نسل داود بحسب إنجيلي 9 الذي فيه أحتمل المشقات حتى القيود كمذنب، لكن كلمة الله لا تقيد 10 لأجل ذلك أنا أصبر على كل شيء لأجل المختارين، لكي يحصلوا هم أيضاً على الخلاص الذي في المسيح يسوع مع مجد أبدي.</vt:lpstr>
      <vt:lpstr>PowerPoint Presentation</vt:lpstr>
      <vt:lpstr>٢ تيموثاوس ٢ : ١٢ إن كنا نصبر  فسنملك أيضاً معه</vt:lpstr>
      <vt:lpstr>2 تيموثاوس 2: 15</vt:lpstr>
      <vt:lpstr>مثل عامل بلا خجل، حارب البدع بالكتاب المقدس - وليس بالكلمات البشرية (2: 14-19)</vt:lpstr>
      <vt:lpstr>٢ تيموثاوس ٢ : ١٥</vt:lpstr>
      <vt:lpstr>حماية من المعلمين الكذبة (2 تي 2: 14-26)</vt:lpstr>
      <vt:lpstr>٢ تيموثاوس ٢ : ١٦-١٨  16 وأما الأقوال الباطلة الدنسة فاجتنبها، لأنهم يتقدمون إلى أكثر فجور 17 وكلمتهم ترعى كآكلة الذين منهم هيمينايس وفيليتس.</vt:lpstr>
      <vt:lpstr>٢ تيموثاوس ٢ : ١٩ 19 ولكن أساس الله الراسخ قد ثبت، إذ له هذا الختم: يعلم الرب الذين هم له. وليتجنب الإثم كل من يسمي اسم المسيح.</vt:lpstr>
      <vt:lpstr>PowerPoint Presentation</vt:lpstr>
      <vt:lpstr>مثل إناء للكرامة بدلاً من إناء للهوان، كن نقياً لتجنب المعلمين الكذبة (2: 20-22).</vt:lpstr>
      <vt:lpstr>مثل إناء لطيف علم المعلمين الكذبة بلطف بدلاً من الجدال معهم (2: 23-26)</vt:lpstr>
      <vt:lpstr>التوزيع الديني في سنغافورة</vt:lpstr>
      <vt:lpstr>كيف تستطيع أن تكون مثابراً وسط الإرتداد؟</vt:lpstr>
      <vt:lpstr>كيف تبقى هناك بأمانة؟</vt:lpstr>
      <vt:lpstr>2 تيموثاوس 3 </vt:lpstr>
      <vt:lpstr>قبل عودة المسيح تجنب المعلمين الكذبة الذين يتكلمون بسلاسة لكنهم غير مؤمنين (3: 1-9)</vt:lpstr>
      <vt:lpstr>كيف نتعامل مع العلمانية</vt:lpstr>
      <vt:lpstr>لا يوجد إله</vt:lpstr>
      <vt:lpstr> تجنب المعلمين الكذبة (3: 1-9)</vt:lpstr>
      <vt:lpstr> 1 ولكن اعلم هذا أنه في الأيام الأخيرة ستأتي أزمنة صعبة (3: 1)   </vt:lpstr>
      <vt:lpstr>الموضوع الرئيسي الثاني: الإرتداد</vt:lpstr>
      <vt:lpstr>٢ تيموثاوس ٣ : ١  ولكن اعلم هذا أنه في الأيام الأخيرة ستأتي أزمنة صعبة</vt:lpstr>
      <vt:lpstr>ستكون الحياة صعبة لأن الأشرار يخدعون الآخرين (3: 2-5أ)</vt:lpstr>
      <vt:lpstr>19 صفة للمرتدين (3: 1-5)</vt:lpstr>
      <vt:lpstr>ماذا يجب أن نفعل؟</vt:lpstr>
      <vt:lpstr>تجنب القادة الكذبة</vt:lpstr>
      <vt:lpstr>تجنب القادة الملحدين</vt:lpstr>
      <vt:lpstr>6 فإنه من هؤلاء هم الذين يدخلون البيوت، ويسبون نسيات محملات خطايا، منساقات بشهوات مختلفة. 7 يتعلمن في كل حين، ولا يستطعن أن يقبلن إلى معرفة الحق أبداً. (2 تي 3: 6-7)</vt:lpstr>
      <vt:lpstr>الوعط المسر للناس</vt:lpstr>
      <vt:lpstr>8 وكما قاوم ينيس ويمبريس موسى، كذلك هؤلاء أيضا يقاومون الحق. أناس فاسدة أذهانهم ومن جهة الإيمان مرفوضون 9 لكنهم لا يتقدمون أكثر، لأن حمقهم سيكون واضحاً للجميع، كما كان حمق ذينك أيضاً. (3: 8-9)</vt:lpstr>
      <vt:lpstr>شكراً لك على                  عدم تشويش عقلك</vt:lpstr>
      <vt:lpstr> تجنب المعلمين الكذبة (3: 1-9)</vt:lpstr>
      <vt:lpstr>اقبل وعظ كلمة الله كما يجب أن تتمم كل مسؤوليات الخدمة (3: 10-4: 5)</vt:lpstr>
      <vt:lpstr>اقبل الحق (3: 10-17) </vt:lpstr>
      <vt:lpstr>PowerPoint Presentation</vt:lpstr>
      <vt:lpstr>PowerPoint Presentation</vt:lpstr>
      <vt:lpstr>PowerPoint Presentation</vt:lpstr>
      <vt:lpstr>PowerPoint Presentation</vt:lpstr>
      <vt:lpstr>أ. اتبع خدام الله (3: 10-13)</vt:lpstr>
      <vt:lpstr>10 وأما أنت فقد تبعت تعليمي، وسيرتي، وقصدي، وإيماني، وأناتي، ومحبتي، وصبري 11 واضطهاداتي، وآلامي، مثل ما أصابني في أنطاكية وإيقونية ولسترة، أية اضطهادات احتملت ومن الجميع أنقذني الرب. (3 : 10-11)</vt:lpstr>
      <vt:lpstr>توقع أن تتألم بسبب التقوى كما حدث مع بولس (2 تيموثاوس 3: 12)</vt:lpstr>
      <vt:lpstr>PowerPoint Presentation</vt:lpstr>
      <vt:lpstr>PowerPoint Presentation</vt:lpstr>
      <vt:lpstr> 12 وجميع الذين يريدون أن يعيشوا بالتقوى في المسيح يسوع يضطهدون 13 ولكن الناس الأشرار المزورين سيتقدمون إلى أردأ مضلين ومضلين. (2 تي 3: 12-13)</vt:lpstr>
      <vt:lpstr>وجميع الذين يريدون أن يعيشوا بالتقوى في المسيح يسوع يضطهدون  (2 تي 3: 12)</vt:lpstr>
      <vt:lpstr>اضطهاد الأطفال</vt:lpstr>
      <vt:lpstr>٢ تيموثاوس ٣ : ١٣ ولكن الناس الأشرار المزورين سيتقدمون إلى أردأ، مضِلين ومضَلين.</vt:lpstr>
      <vt:lpstr>كيف نقبل الحق بدلاً من الكذب؟</vt:lpstr>
      <vt:lpstr>أ. اتبع خدام الله (3: 10-13)</vt:lpstr>
      <vt:lpstr> ب. اتبع كلمة الله (3: 14-17)</vt:lpstr>
      <vt:lpstr>٢ تيموثاوس ٣ : ١٤-١٥  14 وأما أنت فاثبت على ما تعلمت وأيقنت، عارفاً ممن تعلمت 15 وأنك منذ الطفولية تعرف الكتب المقدسة، القادرة أن تحكمك للخلاص ... </vt:lpstr>
      <vt:lpstr>بركات كلمة الله                  (3: 15ب – 17)</vt:lpstr>
      <vt:lpstr>٢ تيموثاوس ٣ : ١٥  الكتب المقدسة القادرة أن تحكمك للخلاص بالإيمان الذي في المسيح يسوع.</vt:lpstr>
      <vt:lpstr>٢ تيموثاوس ٣ : ١٦ كل الكتاب هو موحى به من الله</vt:lpstr>
      <vt:lpstr>كل الكتاب هو موحى به (2 تيموثاوس 3: 16أ)</vt:lpstr>
      <vt:lpstr>كل الكتاب هو موحى به (2 تيموثاوس 3: 16أ)</vt:lpstr>
      <vt:lpstr>لماذا كلمة الله مفعمة بالحيوية جداً؟</vt:lpstr>
      <vt:lpstr>أربع نتائج لكلمة الله</vt:lpstr>
      <vt:lpstr>الموضوع الرئيسي الثالث: الكتاب المقدس</vt:lpstr>
      <vt:lpstr>كيف تكون علمانياً؟</vt:lpstr>
      <vt:lpstr>كل الديانات متساوية</vt:lpstr>
      <vt:lpstr>كل الديانات متساوية</vt:lpstr>
      <vt:lpstr>ليس هناك إله</vt:lpstr>
      <vt:lpstr>الفكرة الرئيسية</vt:lpstr>
      <vt:lpstr> تجنب المعلمين الكذبة (3: 1-9)</vt:lpstr>
      <vt:lpstr>اقبل الحق (3: 10-17) </vt:lpstr>
      <vt:lpstr>Garbage in, Garbage out</vt:lpstr>
      <vt:lpstr>الموضوع الرئيسي الثاني: الإرتداد</vt:lpstr>
      <vt:lpstr>الملخص</vt:lpstr>
      <vt:lpstr>المفتاحية</vt:lpstr>
      <vt:lpstr>البيان الموجز</vt:lpstr>
      <vt:lpstr>تطبيقات</vt:lpstr>
      <vt:lpstr>2 تيموثاوس 4 </vt:lpstr>
      <vt:lpstr>عظ وعش الحق في الضيق والتوبيخ والتشجيع والتبشير (4: 1-5)</vt:lpstr>
      <vt:lpstr>1 أنا أناشدك إذاً أمام الله والرب يسوع المسيح، العتيد أن يدين الأحياء والأموات، عند ظهوره وملكوته: 2 اكرز بالكلمة، اعكف على ذلك في وقت مناسب وغير مناسب، وبخ انتهر عظ بكل أناة وتعليم.  (2 تيموثاوس 4: 1-2)</vt:lpstr>
      <vt:lpstr>3 لأنه سيكون وقت     لا يحتملون فيه  التعليم الصحيح،  بل حسب شهواتهم الخاصة يجمعون  لهم معلمين  مستحكة مسامعهم، 4 فيصرفون مسامعهم عن الحق، وينحرفون إلى الخرافات ( 4: 3 – 4)</vt:lpstr>
      <vt:lpstr> 5 وأما أنت فاصح في كل شيء، احتمل المشقات، اعمل عمل المبشر، تمم خدمتك. (2 تيموثاوس 4: 5)  </vt:lpstr>
      <vt:lpstr>ضع رجائك في الله حتى الموت على الرغم من خيانة الأصدقاء (4: 6-18)</vt:lpstr>
      <vt:lpstr>خريف 67 ب. م ( السجن الروماني الثاني )</vt:lpstr>
      <vt:lpstr> 8 وأخيراً قد وضع لي إكليل البر، الذي يهبه لي في ذلك اليوم، الرب الديان العادل، وليس لي فقط، بل لجميع الذين يحبون ظهوره أيضاً. (2 تيموثاوس 4: 8)</vt:lpstr>
      <vt:lpstr>أصدقاء بولس خلال السجن الثاني في روما (67-68 م)</vt:lpstr>
      <vt:lpstr>Paul's Second Imprisonment (AD 67-68)</vt:lpstr>
      <vt:lpstr>٢ تيموثاوس ٤ : ١٨   18 وسينقذني الرب من كل عمل رديء ويخلصني لملكوته السماوي، الذي له المجد إلى دهر الدهور. آمين.</vt:lpstr>
      <vt:lpstr>لا تهزم بالموت بل انتصر فيه وكن علائقياً من خلال كل تجربة (٤: ١٩-٢٢)</vt:lpstr>
      <vt:lpstr>٢ تيموثاوس ٤ : ١٩-٢٠  19 سلم على فرسكا وأكيلا وبيت أنيسيفورس 20 أراستس بقي في كورنثوس، وأما تروفيمس فتركته في ميليتس مريضاً. </vt:lpstr>
      <vt:lpstr>٢ تيموثاوس ٤ : ٢١-٢٢ 21 بادر أن تجيء قبل الشتاء، يسلم عليك أفبولس وبوديس ولينس وكلافدية والإخوة جميعاً 22 الرب يسوع المسيح مع روحك، النعمة معكم. آمين. </vt:lpstr>
      <vt:lpstr>يستحق الأمر كل هذا العناء</vt:lpstr>
      <vt:lpstr>يستحق الأمر كل هذا العناء</vt:lpstr>
      <vt:lpstr>يستحق الأمر كل هذا العناء</vt:lpstr>
      <vt:lpstr>كيف تستطيع أن تكون مثابراً وسط الإرتداد؟</vt:lpstr>
      <vt:lpstr>الفكرة الرئيسية</vt:lpstr>
      <vt:lpstr>كيف تبقى هناك بأمانة؟</vt:lpstr>
      <vt:lpstr>هل أنت متعب روحياً</vt:lpstr>
      <vt:lpstr>— ماكس لوكادو —</vt:lpstr>
      <vt:lpstr>المثابرة</vt:lpstr>
      <vt:lpstr>3 لأنه سيكون وقت     لا يحتملون فيه  التعليم الصحيح،  بل حسب شهواتهم الخاصة يجمعون  لهم معلمين  مستحكة مسامعهم، 4 فيصرفون مسامعهم عن الحق، وينحرفون إلى الخرافات ( 4: 3 – 4)</vt:lpstr>
      <vt:lpstr> هل ستسير  مع يسوع  عشر سنوات  من الآن؟    ماذا يجب  أن تفعل الآن  لتتأكد أنك  ستكون أميناً حينها؟</vt:lpstr>
      <vt:lpstr>Garbage in, Garbage out</vt:lpstr>
      <vt:lpstr>هل تبني القراءة والأخبار والأصدقاء والأفلام والتلفاز والإنترنت خصوصاً إيمانك أم تهدمه؟ </vt:lpstr>
      <vt:lpstr>DTS Online</vt:lpstr>
      <vt:lpstr>التطبيق</vt:lpstr>
      <vt:lpstr>Black</vt:lpstr>
      <vt:lpstr>وعظ العهد الجديد • BibleStudyDownloads.org</vt:lpstr>
      <vt:lpstr>خصائص 2 تيموثاوس</vt:lpstr>
      <vt:lpstr>أعضاء فريق العرض التقديمي الأصلي للمجموعة</vt:lpstr>
      <vt:lpstr>Black</vt:lpstr>
      <vt:lpstr>مسح العهد الجديد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Timothy</dc:title>
  <dc:creator>Rick Griffith</dc:creator>
  <cp:lastModifiedBy>Rick Griffith</cp:lastModifiedBy>
  <cp:revision>405</cp:revision>
  <dcterms:created xsi:type="dcterms:W3CDTF">2007-01-31T03:10:36Z</dcterms:created>
  <dcterms:modified xsi:type="dcterms:W3CDTF">2026-05-06T18:26:30Z</dcterms:modified>
</cp:coreProperties>
</file>